
<file path=[Content_Types].xml><?xml version="1.0" encoding="utf-8"?>
<Types xmlns="http://schemas.openxmlformats.org/package/2006/content-types">
  <Default Extension="jpeg" ContentType="image/jpeg"/>
  <Default Extension="JPG" ContentType="image/.jpg"/>
  <Default Extension="vml" ContentType="application/vnd.openxmlformats-officedocument.vmlDrawing"/>
  <Default Extension="bin" ContentType="application/vnd.openxmlformats-officedocument.oleObject"/>
  <Default Extension="png" ContentType="image/png"/>
  <Default Extension="wdp" ContentType="image/vnd.ms-photo"/>
  <Default Extension="gif" ContentType="image/gif"/>
  <Default Extension="wmf" ContentType="image/x-wmf"/>
  <Default Extension="mp4" ContentType="video/mp4"/>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fonts/font1.fntdata" ContentType="application/x-fontdata"/>
  <Override PartName="/ppt/fonts/font10.fntdata" ContentType="application/x-fontdata"/>
  <Override PartName="/ppt/fonts/font11.fntdata" ContentType="application/x-fontdata"/>
  <Override PartName="/ppt/fonts/font12.fntdata" ContentType="application/x-fontdata"/>
  <Override PartName="/ppt/fonts/font13.fntdata" ContentType="application/x-fontdata"/>
  <Override PartName="/ppt/fonts/font14.fntdata" ContentType="application/x-fontdata"/>
  <Override PartName="/ppt/fonts/font15.fntdata" ContentType="application/x-fontdata"/>
  <Override PartName="/ppt/fonts/font2.fntdata" ContentType="application/x-fontdata"/>
  <Override PartName="/ppt/fonts/font3.fntdata" ContentType="application/x-fontdata"/>
  <Override PartName="/ppt/fonts/font4.fntdata" ContentType="application/x-fontdata"/>
  <Override PartName="/ppt/fonts/font5.fntdata" ContentType="application/x-fontdata"/>
  <Override PartName="/ppt/fonts/font6.fntdata" ContentType="application/x-fontdata"/>
  <Override PartName="/ppt/fonts/font7.fntdata" ContentType="application/x-fontdata"/>
  <Override PartName="/ppt/fonts/font8.fntdata" ContentType="application/x-fontdata"/>
  <Override PartName="/ppt/fonts/font9.fntdata" ContentType="application/x-fontdata"/>
  <Override PartName="/ppt/handoutMasters/handoutMaster1.xml" ContentType="application/vnd.openxmlformats-officedocument.presentationml.handoutMaster+xml"/>
  <Override PartName="/ppt/media/image26.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00.xml" ContentType="application/vnd.openxmlformats-officedocument.presentationml.tags+xml"/>
  <Override PartName="/ppt/tags/tag1001.xml" ContentType="application/vnd.openxmlformats-officedocument.presentationml.tags+xml"/>
  <Override PartName="/ppt/tags/tag1002.xml" ContentType="application/vnd.openxmlformats-officedocument.presentationml.tags+xml"/>
  <Override PartName="/ppt/tags/tag1003.xml" ContentType="application/vnd.openxmlformats-officedocument.presentationml.tags+xml"/>
  <Override PartName="/ppt/tags/tag1004.xml" ContentType="application/vnd.openxmlformats-officedocument.presentationml.tags+xml"/>
  <Override PartName="/ppt/tags/tag1005.xml" ContentType="application/vnd.openxmlformats-officedocument.presentationml.tags+xml"/>
  <Override PartName="/ppt/tags/tag1006.xml" ContentType="application/vnd.openxmlformats-officedocument.presentationml.tags+xml"/>
  <Override PartName="/ppt/tags/tag1007.xml" ContentType="application/vnd.openxmlformats-officedocument.presentationml.tags+xml"/>
  <Override PartName="/ppt/tags/tag1008.xml" ContentType="application/vnd.openxmlformats-officedocument.presentationml.tags+xml"/>
  <Override PartName="/ppt/tags/tag1009.xml" ContentType="application/vnd.openxmlformats-officedocument.presentationml.tags+xml"/>
  <Override PartName="/ppt/tags/tag101.xml" ContentType="application/vnd.openxmlformats-officedocument.presentationml.tags+xml"/>
  <Override PartName="/ppt/tags/tag1010.xml" ContentType="application/vnd.openxmlformats-officedocument.presentationml.tags+xml"/>
  <Override PartName="/ppt/tags/tag1011.xml" ContentType="application/vnd.openxmlformats-officedocument.presentationml.tags+xml"/>
  <Override PartName="/ppt/tags/tag1012.xml" ContentType="application/vnd.openxmlformats-officedocument.presentationml.tags+xml"/>
  <Override PartName="/ppt/tags/tag1013.xml" ContentType="application/vnd.openxmlformats-officedocument.presentationml.tags+xml"/>
  <Override PartName="/ppt/tags/tag1014.xml" ContentType="application/vnd.openxmlformats-officedocument.presentationml.tags+xml"/>
  <Override PartName="/ppt/tags/tag1015.xml" ContentType="application/vnd.openxmlformats-officedocument.presentationml.tags+xml"/>
  <Override PartName="/ppt/tags/tag1016.xml" ContentType="application/vnd.openxmlformats-officedocument.presentationml.tags+xml"/>
  <Override PartName="/ppt/tags/tag1017.xml" ContentType="application/vnd.openxmlformats-officedocument.presentationml.tags+xml"/>
  <Override PartName="/ppt/tags/tag1018.xml" ContentType="application/vnd.openxmlformats-officedocument.presentationml.tags+xml"/>
  <Override PartName="/ppt/tags/tag1019.xml" ContentType="application/vnd.openxmlformats-officedocument.presentationml.tags+xml"/>
  <Override PartName="/ppt/tags/tag102.xml" ContentType="application/vnd.openxmlformats-officedocument.presentationml.tags+xml"/>
  <Override PartName="/ppt/tags/tag1020.xml" ContentType="application/vnd.openxmlformats-officedocument.presentationml.tags+xml"/>
  <Override PartName="/ppt/tags/tag1021.xml" ContentType="application/vnd.openxmlformats-officedocument.presentationml.tags+xml"/>
  <Override PartName="/ppt/tags/tag1022.xml" ContentType="application/vnd.openxmlformats-officedocument.presentationml.tags+xml"/>
  <Override PartName="/ppt/tags/tag1023.xml" ContentType="application/vnd.openxmlformats-officedocument.presentationml.tags+xml"/>
  <Override PartName="/ppt/tags/tag1024.xml" ContentType="application/vnd.openxmlformats-officedocument.presentationml.tags+xml"/>
  <Override PartName="/ppt/tags/tag1025.xml" ContentType="application/vnd.openxmlformats-officedocument.presentationml.tags+xml"/>
  <Override PartName="/ppt/tags/tag1026.xml" ContentType="application/vnd.openxmlformats-officedocument.presentationml.tags+xml"/>
  <Override PartName="/ppt/tags/tag1027.xml" ContentType="application/vnd.openxmlformats-officedocument.presentationml.tags+xml"/>
  <Override PartName="/ppt/tags/tag1028.xml" ContentType="application/vnd.openxmlformats-officedocument.presentationml.tags+xml"/>
  <Override PartName="/ppt/tags/tag1029.xml" ContentType="application/vnd.openxmlformats-officedocument.presentationml.tags+xml"/>
  <Override PartName="/ppt/tags/tag103.xml" ContentType="application/vnd.openxmlformats-officedocument.presentationml.tags+xml"/>
  <Override PartName="/ppt/tags/tag1030.xml" ContentType="application/vnd.openxmlformats-officedocument.presentationml.tags+xml"/>
  <Override PartName="/ppt/tags/tag1031.xml" ContentType="application/vnd.openxmlformats-officedocument.presentationml.tags+xml"/>
  <Override PartName="/ppt/tags/tag1032.xml" ContentType="application/vnd.openxmlformats-officedocument.presentationml.tags+xml"/>
  <Override PartName="/ppt/tags/tag1033.xml" ContentType="application/vnd.openxmlformats-officedocument.presentationml.tags+xml"/>
  <Override PartName="/ppt/tags/tag1034.xml" ContentType="application/vnd.openxmlformats-officedocument.presentationml.tags+xml"/>
  <Override PartName="/ppt/tags/tag1035.xml" ContentType="application/vnd.openxmlformats-officedocument.presentationml.tags+xml"/>
  <Override PartName="/ppt/tags/tag1036.xml" ContentType="application/vnd.openxmlformats-officedocument.presentationml.tags+xml"/>
  <Override PartName="/ppt/tags/tag1037.xml" ContentType="application/vnd.openxmlformats-officedocument.presentationml.tags+xml"/>
  <Override PartName="/ppt/tags/tag1038.xml" ContentType="application/vnd.openxmlformats-officedocument.presentationml.tags+xml"/>
  <Override PartName="/ppt/tags/tag1039.xml" ContentType="application/vnd.openxmlformats-officedocument.presentationml.tags+xml"/>
  <Override PartName="/ppt/tags/tag104.xml" ContentType="application/vnd.openxmlformats-officedocument.presentationml.tags+xml"/>
  <Override PartName="/ppt/tags/tag1040.xml" ContentType="application/vnd.openxmlformats-officedocument.presentationml.tags+xml"/>
  <Override PartName="/ppt/tags/tag1041.xml" ContentType="application/vnd.openxmlformats-officedocument.presentationml.tags+xml"/>
  <Override PartName="/ppt/tags/tag1042.xml" ContentType="application/vnd.openxmlformats-officedocument.presentationml.tags+xml"/>
  <Override PartName="/ppt/tags/tag1043.xml" ContentType="application/vnd.openxmlformats-officedocument.presentationml.tags+xml"/>
  <Override PartName="/ppt/tags/tag1044.xml" ContentType="application/vnd.openxmlformats-officedocument.presentationml.tags+xml"/>
  <Override PartName="/ppt/tags/tag1045.xml" ContentType="application/vnd.openxmlformats-officedocument.presentationml.tags+xml"/>
  <Override PartName="/ppt/tags/tag1046.xml" ContentType="application/vnd.openxmlformats-officedocument.presentationml.tags+xml"/>
  <Override PartName="/ppt/tags/tag1047.xml" ContentType="application/vnd.openxmlformats-officedocument.presentationml.tags+xml"/>
  <Override PartName="/ppt/tags/tag1048.xml" ContentType="application/vnd.openxmlformats-officedocument.presentationml.tags+xml"/>
  <Override PartName="/ppt/tags/tag1049.xml" ContentType="application/vnd.openxmlformats-officedocument.presentationml.tags+xml"/>
  <Override PartName="/ppt/tags/tag105.xml" ContentType="application/vnd.openxmlformats-officedocument.presentationml.tags+xml"/>
  <Override PartName="/ppt/tags/tag1050.xml" ContentType="application/vnd.openxmlformats-officedocument.presentationml.tags+xml"/>
  <Override PartName="/ppt/tags/tag1051.xml" ContentType="application/vnd.openxmlformats-officedocument.presentationml.tags+xml"/>
  <Override PartName="/ppt/tags/tag1052.xml" ContentType="application/vnd.openxmlformats-officedocument.presentationml.tags+xml"/>
  <Override PartName="/ppt/tags/tag1053.xml" ContentType="application/vnd.openxmlformats-officedocument.presentationml.tags+xml"/>
  <Override PartName="/ppt/tags/tag1054.xml" ContentType="application/vnd.openxmlformats-officedocument.presentationml.tags+xml"/>
  <Override PartName="/ppt/tags/tag1055.xml" ContentType="application/vnd.openxmlformats-officedocument.presentationml.tags+xml"/>
  <Override PartName="/ppt/tags/tag1056.xml" ContentType="application/vnd.openxmlformats-officedocument.presentationml.tags+xml"/>
  <Override PartName="/ppt/tags/tag1057.xml" ContentType="application/vnd.openxmlformats-officedocument.presentationml.tags+xml"/>
  <Override PartName="/ppt/tags/tag1058.xml" ContentType="application/vnd.openxmlformats-officedocument.presentationml.tags+xml"/>
  <Override PartName="/ppt/tags/tag1059.xml" ContentType="application/vnd.openxmlformats-officedocument.presentationml.tags+xml"/>
  <Override PartName="/ppt/tags/tag106.xml" ContentType="application/vnd.openxmlformats-officedocument.presentationml.tags+xml"/>
  <Override PartName="/ppt/tags/tag1060.xml" ContentType="application/vnd.openxmlformats-officedocument.presentationml.tags+xml"/>
  <Override PartName="/ppt/tags/tag1061.xml" ContentType="application/vnd.openxmlformats-officedocument.presentationml.tags+xml"/>
  <Override PartName="/ppt/tags/tag1062.xml" ContentType="application/vnd.openxmlformats-officedocument.presentationml.tags+xml"/>
  <Override PartName="/ppt/tags/tag1063.xml" ContentType="application/vnd.openxmlformats-officedocument.presentationml.tags+xml"/>
  <Override PartName="/ppt/tags/tag1064.xml" ContentType="application/vnd.openxmlformats-officedocument.presentationml.tags+xml"/>
  <Override PartName="/ppt/tags/tag1065.xml" ContentType="application/vnd.openxmlformats-officedocument.presentationml.tags+xml"/>
  <Override PartName="/ppt/tags/tag1066.xml" ContentType="application/vnd.openxmlformats-officedocument.presentationml.tags+xml"/>
  <Override PartName="/ppt/tags/tag1067.xml" ContentType="application/vnd.openxmlformats-officedocument.presentationml.tags+xml"/>
  <Override PartName="/ppt/tags/tag1068.xml" ContentType="application/vnd.openxmlformats-officedocument.presentationml.tags+xml"/>
  <Override PartName="/ppt/tags/tag1069.xml" ContentType="application/vnd.openxmlformats-officedocument.presentationml.tags+xml"/>
  <Override PartName="/ppt/tags/tag107.xml" ContentType="application/vnd.openxmlformats-officedocument.presentationml.tags+xml"/>
  <Override PartName="/ppt/tags/tag1070.xml" ContentType="application/vnd.openxmlformats-officedocument.presentationml.tags+xml"/>
  <Override PartName="/ppt/tags/tag1071.xml" ContentType="application/vnd.openxmlformats-officedocument.presentationml.tags+xml"/>
  <Override PartName="/ppt/tags/tag1072.xml" ContentType="application/vnd.openxmlformats-officedocument.presentationml.tags+xml"/>
  <Override PartName="/ppt/tags/tag1073.xml" ContentType="application/vnd.openxmlformats-officedocument.presentationml.tags+xml"/>
  <Override PartName="/ppt/tags/tag1074.xml" ContentType="application/vnd.openxmlformats-officedocument.presentationml.tags+xml"/>
  <Override PartName="/ppt/tags/tag1075.xml" ContentType="application/vnd.openxmlformats-officedocument.presentationml.tags+xml"/>
  <Override PartName="/ppt/tags/tag1076.xml" ContentType="application/vnd.openxmlformats-officedocument.presentationml.tags+xml"/>
  <Override PartName="/ppt/tags/tag1077.xml" ContentType="application/vnd.openxmlformats-officedocument.presentationml.tags+xml"/>
  <Override PartName="/ppt/tags/tag1078.xml" ContentType="application/vnd.openxmlformats-officedocument.presentationml.tags+xml"/>
  <Override PartName="/ppt/tags/tag1079.xml" ContentType="application/vnd.openxmlformats-officedocument.presentationml.tags+xml"/>
  <Override PartName="/ppt/tags/tag108.xml" ContentType="application/vnd.openxmlformats-officedocument.presentationml.tags+xml"/>
  <Override PartName="/ppt/tags/tag1080.xml" ContentType="application/vnd.openxmlformats-officedocument.presentationml.tags+xml"/>
  <Override PartName="/ppt/tags/tag1081.xml" ContentType="application/vnd.openxmlformats-officedocument.presentationml.tags+xml"/>
  <Override PartName="/ppt/tags/tag1082.xml" ContentType="application/vnd.openxmlformats-officedocument.presentationml.tags+xml"/>
  <Override PartName="/ppt/tags/tag1083.xml" ContentType="application/vnd.openxmlformats-officedocument.presentationml.tags+xml"/>
  <Override PartName="/ppt/tags/tag1084.xml" ContentType="application/vnd.openxmlformats-officedocument.presentationml.tags+xml"/>
  <Override PartName="/ppt/tags/tag1085.xml" ContentType="application/vnd.openxmlformats-officedocument.presentationml.tags+xml"/>
  <Override PartName="/ppt/tags/tag1086.xml" ContentType="application/vnd.openxmlformats-officedocument.presentationml.tags+xml"/>
  <Override PartName="/ppt/tags/tag1087.xml" ContentType="application/vnd.openxmlformats-officedocument.presentationml.tags+xml"/>
  <Override PartName="/ppt/tags/tag1088.xml" ContentType="application/vnd.openxmlformats-officedocument.presentationml.tags+xml"/>
  <Override PartName="/ppt/tags/tag1089.xml" ContentType="application/vnd.openxmlformats-officedocument.presentationml.tags+xml"/>
  <Override PartName="/ppt/tags/tag109.xml" ContentType="application/vnd.openxmlformats-officedocument.presentationml.tags+xml"/>
  <Override PartName="/ppt/tags/tag1090.xml" ContentType="application/vnd.openxmlformats-officedocument.presentationml.tags+xml"/>
  <Override PartName="/ppt/tags/tag1091.xml" ContentType="application/vnd.openxmlformats-officedocument.presentationml.tags+xml"/>
  <Override PartName="/ppt/tags/tag1092.xml" ContentType="application/vnd.openxmlformats-officedocument.presentationml.tags+xml"/>
  <Override PartName="/ppt/tags/tag1093.xml" ContentType="application/vnd.openxmlformats-officedocument.presentationml.tags+xml"/>
  <Override PartName="/ppt/tags/tag1094.xml" ContentType="application/vnd.openxmlformats-officedocument.presentationml.tags+xml"/>
  <Override PartName="/ppt/tags/tag1095.xml" ContentType="application/vnd.openxmlformats-officedocument.presentationml.tags+xml"/>
  <Override PartName="/ppt/tags/tag1096.xml" ContentType="application/vnd.openxmlformats-officedocument.presentationml.tags+xml"/>
  <Override PartName="/ppt/tags/tag1097.xml" ContentType="application/vnd.openxmlformats-officedocument.presentationml.tags+xml"/>
  <Override PartName="/ppt/tags/tag1098.xml" ContentType="application/vnd.openxmlformats-officedocument.presentationml.tags+xml"/>
  <Override PartName="/ppt/tags/tag109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00.xml" ContentType="application/vnd.openxmlformats-officedocument.presentationml.tags+xml"/>
  <Override PartName="/ppt/tags/tag1101.xml" ContentType="application/vnd.openxmlformats-officedocument.presentationml.tags+xml"/>
  <Override PartName="/ppt/tags/tag1102.xml" ContentType="application/vnd.openxmlformats-officedocument.presentationml.tags+xml"/>
  <Override PartName="/ppt/tags/tag1103.xml" ContentType="application/vnd.openxmlformats-officedocument.presentationml.tags+xml"/>
  <Override PartName="/ppt/tags/tag1104.xml" ContentType="application/vnd.openxmlformats-officedocument.presentationml.tags+xml"/>
  <Override PartName="/ppt/tags/tag1105.xml" ContentType="application/vnd.openxmlformats-officedocument.presentationml.tags+xml"/>
  <Override PartName="/ppt/tags/tag1106.xml" ContentType="application/vnd.openxmlformats-officedocument.presentationml.tags+xml"/>
  <Override PartName="/ppt/tags/tag1107.xml" ContentType="application/vnd.openxmlformats-officedocument.presentationml.tags+xml"/>
  <Override PartName="/ppt/tags/tag1108.xml" ContentType="application/vnd.openxmlformats-officedocument.presentationml.tags+xml"/>
  <Override PartName="/ppt/tags/tag1109.xml" ContentType="application/vnd.openxmlformats-officedocument.presentationml.tags+xml"/>
  <Override PartName="/ppt/tags/tag111.xml" ContentType="application/vnd.openxmlformats-officedocument.presentationml.tags+xml"/>
  <Override PartName="/ppt/tags/tag1110.xml" ContentType="application/vnd.openxmlformats-officedocument.presentationml.tags+xml"/>
  <Override PartName="/ppt/tags/tag1111.xml" ContentType="application/vnd.openxmlformats-officedocument.presentationml.tags+xml"/>
  <Override PartName="/ppt/tags/tag1112.xml" ContentType="application/vnd.openxmlformats-officedocument.presentationml.tags+xml"/>
  <Override PartName="/ppt/tags/tag1113.xml" ContentType="application/vnd.openxmlformats-officedocument.presentationml.tags+xml"/>
  <Override PartName="/ppt/tags/tag1114.xml" ContentType="application/vnd.openxmlformats-officedocument.presentationml.tags+xml"/>
  <Override PartName="/ppt/tags/tag1115.xml" ContentType="application/vnd.openxmlformats-officedocument.presentationml.tags+xml"/>
  <Override PartName="/ppt/tags/tag1116.xml" ContentType="application/vnd.openxmlformats-officedocument.presentationml.tags+xml"/>
  <Override PartName="/ppt/tags/tag1117.xml" ContentType="application/vnd.openxmlformats-officedocument.presentationml.tags+xml"/>
  <Override PartName="/ppt/tags/tag1118.xml" ContentType="application/vnd.openxmlformats-officedocument.presentationml.tags+xml"/>
  <Override PartName="/ppt/tags/tag1119.xml" ContentType="application/vnd.openxmlformats-officedocument.presentationml.tags+xml"/>
  <Override PartName="/ppt/tags/tag112.xml" ContentType="application/vnd.openxmlformats-officedocument.presentationml.tags+xml"/>
  <Override PartName="/ppt/tags/tag1120.xml" ContentType="application/vnd.openxmlformats-officedocument.presentationml.tags+xml"/>
  <Override PartName="/ppt/tags/tag1121.xml" ContentType="application/vnd.openxmlformats-officedocument.presentationml.tags+xml"/>
  <Override PartName="/ppt/tags/tag1122.xml" ContentType="application/vnd.openxmlformats-officedocument.presentationml.tags+xml"/>
  <Override PartName="/ppt/tags/tag1123.xml" ContentType="application/vnd.openxmlformats-officedocument.presentationml.tags+xml"/>
  <Override PartName="/ppt/tags/tag1124.xml" ContentType="application/vnd.openxmlformats-officedocument.presentationml.tags+xml"/>
  <Override PartName="/ppt/tags/tag1125.xml" ContentType="application/vnd.openxmlformats-officedocument.presentationml.tags+xml"/>
  <Override PartName="/ppt/tags/tag1126.xml" ContentType="application/vnd.openxmlformats-officedocument.presentationml.tags+xml"/>
  <Override PartName="/ppt/tags/tag1127.xml" ContentType="application/vnd.openxmlformats-officedocument.presentationml.tags+xml"/>
  <Override PartName="/ppt/tags/tag1128.xml" ContentType="application/vnd.openxmlformats-officedocument.presentationml.tags+xml"/>
  <Override PartName="/ppt/tags/tag1129.xml" ContentType="application/vnd.openxmlformats-officedocument.presentationml.tags+xml"/>
  <Override PartName="/ppt/tags/tag113.xml" ContentType="application/vnd.openxmlformats-officedocument.presentationml.tags+xml"/>
  <Override PartName="/ppt/tags/tag1130.xml" ContentType="application/vnd.openxmlformats-officedocument.presentationml.tags+xml"/>
  <Override PartName="/ppt/tags/tag1131.xml" ContentType="application/vnd.openxmlformats-officedocument.presentationml.tags+xml"/>
  <Override PartName="/ppt/tags/tag1132.xml" ContentType="application/vnd.openxmlformats-officedocument.presentationml.tags+xml"/>
  <Override PartName="/ppt/tags/tag1133.xml" ContentType="application/vnd.openxmlformats-officedocument.presentationml.tags+xml"/>
  <Override PartName="/ppt/tags/tag1134.xml" ContentType="application/vnd.openxmlformats-officedocument.presentationml.tags+xml"/>
  <Override PartName="/ppt/tags/tag1135.xml" ContentType="application/vnd.openxmlformats-officedocument.presentationml.tags+xml"/>
  <Override PartName="/ppt/tags/tag1136.xml" ContentType="application/vnd.openxmlformats-officedocument.presentationml.tags+xml"/>
  <Override PartName="/ppt/tags/tag1137.xml" ContentType="application/vnd.openxmlformats-officedocument.presentationml.tags+xml"/>
  <Override PartName="/ppt/tags/tag1138.xml" ContentType="application/vnd.openxmlformats-officedocument.presentationml.tags+xml"/>
  <Override PartName="/ppt/tags/tag1139.xml" ContentType="application/vnd.openxmlformats-officedocument.presentationml.tags+xml"/>
  <Override PartName="/ppt/tags/tag114.xml" ContentType="application/vnd.openxmlformats-officedocument.presentationml.tags+xml"/>
  <Override PartName="/ppt/tags/tag1140.xml" ContentType="application/vnd.openxmlformats-officedocument.presentationml.tags+xml"/>
  <Override PartName="/ppt/tags/tag1141.xml" ContentType="application/vnd.openxmlformats-officedocument.presentationml.tags+xml"/>
  <Override PartName="/ppt/tags/tag1142.xml" ContentType="application/vnd.openxmlformats-officedocument.presentationml.tags+xml"/>
  <Override PartName="/ppt/tags/tag1143.xml" ContentType="application/vnd.openxmlformats-officedocument.presentationml.tags+xml"/>
  <Override PartName="/ppt/tags/tag1144.xml" ContentType="application/vnd.openxmlformats-officedocument.presentationml.tags+xml"/>
  <Override PartName="/ppt/tags/tag1145.xml" ContentType="application/vnd.openxmlformats-officedocument.presentationml.tags+xml"/>
  <Override PartName="/ppt/tags/tag1146.xml" ContentType="application/vnd.openxmlformats-officedocument.presentationml.tags+xml"/>
  <Override PartName="/ppt/tags/tag1147.xml" ContentType="application/vnd.openxmlformats-officedocument.presentationml.tags+xml"/>
  <Override PartName="/ppt/tags/tag1148.xml" ContentType="application/vnd.openxmlformats-officedocument.presentationml.tags+xml"/>
  <Override PartName="/ppt/tags/tag1149.xml" ContentType="application/vnd.openxmlformats-officedocument.presentationml.tags+xml"/>
  <Override PartName="/ppt/tags/tag115.xml" ContentType="application/vnd.openxmlformats-officedocument.presentationml.tags+xml"/>
  <Override PartName="/ppt/tags/tag1150.xml" ContentType="application/vnd.openxmlformats-officedocument.presentationml.tags+xml"/>
  <Override PartName="/ppt/tags/tag1151.xml" ContentType="application/vnd.openxmlformats-officedocument.presentationml.tags+xml"/>
  <Override PartName="/ppt/tags/tag1152.xml" ContentType="application/vnd.openxmlformats-officedocument.presentationml.tags+xml"/>
  <Override PartName="/ppt/tags/tag1153.xml" ContentType="application/vnd.openxmlformats-officedocument.presentationml.tags+xml"/>
  <Override PartName="/ppt/tags/tag1154.xml" ContentType="application/vnd.openxmlformats-officedocument.presentationml.tags+xml"/>
  <Override PartName="/ppt/tags/tag1155.xml" ContentType="application/vnd.openxmlformats-officedocument.presentationml.tags+xml"/>
  <Override PartName="/ppt/tags/tag1156.xml" ContentType="application/vnd.openxmlformats-officedocument.presentationml.tags+xml"/>
  <Override PartName="/ppt/tags/tag1157.xml" ContentType="application/vnd.openxmlformats-officedocument.presentationml.tags+xml"/>
  <Override PartName="/ppt/tags/tag1158.xml" ContentType="application/vnd.openxmlformats-officedocument.presentationml.tags+xml"/>
  <Override PartName="/ppt/tags/tag1159.xml" ContentType="application/vnd.openxmlformats-officedocument.presentationml.tags+xml"/>
  <Override PartName="/ppt/tags/tag116.xml" ContentType="application/vnd.openxmlformats-officedocument.presentationml.tags+xml"/>
  <Override PartName="/ppt/tags/tag1160.xml" ContentType="application/vnd.openxmlformats-officedocument.presentationml.tags+xml"/>
  <Override PartName="/ppt/tags/tag1161.xml" ContentType="application/vnd.openxmlformats-officedocument.presentationml.tags+xml"/>
  <Override PartName="/ppt/tags/tag1162.xml" ContentType="application/vnd.openxmlformats-officedocument.presentationml.tags+xml"/>
  <Override PartName="/ppt/tags/tag1163.xml" ContentType="application/vnd.openxmlformats-officedocument.presentationml.tags+xml"/>
  <Override PartName="/ppt/tags/tag1164.xml" ContentType="application/vnd.openxmlformats-officedocument.presentationml.tags+xml"/>
  <Override PartName="/ppt/tags/tag1165.xml" ContentType="application/vnd.openxmlformats-officedocument.presentationml.tags+xml"/>
  <Override PartName="/ppt/tags/tag1166.xml" ContentType="application/vnd.openxmlformats-officedocument.presentationml.tags+xml"/>
  <Override PartName="/ppt/tags/tag1167.xml" ContentType="application/vnd.openxmlformats-officedocument.presentationml.tags+xml"/>
  <Override PartName="/ppt/tags/tag1168.xml" ContentType="application/vnd.openxmlformats-officedocument.presentationml.tags+xml"/>
  <Override PartName="/ppt/tags/tag1169.xml" ContentType="application/vnd.openxmlformats-officedocument.presentationml.tags+xml"/>
  <Override PartName="/ppt/tags/tag117.xml" ContentType="application/vnd.openxmlformats-officedocument.presentationml.tags+xml"/>
  <Override PartName="/ppt/tags/tag1170.xml" ContentType="application/vnd.openxmlformats-officedocument.presentationml.tags+xml"/>
  <Override PartName="/ppt/tags/tag1171.xml" ContentType="application/vnd.openxmlformats-officedocument.presentationml.tags+xml"/>
  <Override PartName="/ppt/tags/tag1172.xml" ContentType="application/vnd.openxmlformats-officedocument.presentationml.tags+xml"/>
  <Override PartName="/ppt/tags/tag1173.xml" ContentType="application/vnd.openxmlformats-officedocument.presentationml.tags+xml"/>
  <Override PartName="/ppt/tags/tag1174.xml" ContentType="application/vnd.openxmlformats-officedocument.presentationml.tags+xml"/>
  <Override PartName="/ppt/tags/tag1175.xml" ContentType="application/vnd.openxmlformats-officedocument.presentationml.tags+xml"/>
  <Override PartName="/ppt/tags/tag1176.xml" ContentType="application/vnd.openxmlformats-officedocument.presentationml.tags+xml"/>
  <Override PartName="/ppt/tags/tag1177.xml" ContentType="application/vnd.openxmlformats-officedocument.presentationml.tags+xml"/>
  <Override PartName="/ppt/tags/tag1178.xml" ContentType="application/vnd.openxmlformats-officedocument.presentationml.tags+xml"/>
  <Override PartName="/ppt/tags/tag1179.xml" ContentType="application/vnd.openxmlformats-officedocument.presentationml.tags+xml"/>
  <Override PartName="/ppt/tags/tag118.xml" ContentType="application/vnd.openxmlformats-officedocument.presentationml.tags+xml"/>
  <Override PartName="/ppt/tags/tag1180.xml" ContentType="application/vnd.openxmlformats-officedocument.presentationml.tags+xml"/>
  <Override PartName="/ppt/tags/tag1181.xml" ContentType="application/vnd.openxmlformats-officedocument.presentationml.tags+xml"/>
  <Override PartName="/ppt/tags/tag1182.xml" ContentType="application/vnd.openxmlformats-officedocument.presentationml.tags+xml"/>
  <Override PartName="/ppt/tags/tag1183.xml" ContentType="application/vnd.openxmlformats-officedocument.presentationml.tags+xml"/>
  <Override PartName="/ppt/tags/tag1184.xml" ContentType="application/vnd.openxmlformats-officedocument.presentationml.tags+xml"/>
  <Override PartName="/ppt/tags/tag1185.xml" ContentType="application/vnd.openxmlformats-officedocument.presentationml.tags+xml"/>
  <Override PartName="/ppt/tags/tag1186.xml" ContentType="application/vnd.openxmlformats-officedocument.presentationml.tags+xml"/>
  <Override PartName="/ppt/tags/tag1187.xml" ContentType="application/vnd.openxmlformats-officedocument.presentationml.tags+xml"/>
  <Override PartName="/ppt/tags/tag1188.xml" ContentType="application/vnd.openxmlformats-officedocument.presentationml.tags+xml"/>
  <Override PartName="/ppt/tags/tag1189.xml" ContentType="application/vnd.openxmlformats-officedocument.presentationml.tags+xml"/>
  <Override PartName="/ppt/tags/tag119.xml" ContentType="application/vnd.openxmlformats-officedocument.presentationml.tags+xml"/>
  <Override PartName="/ppt/tags/tag1190.xml" ContentType="application/vnd.openxmlformats-officedocument.presentationml.tags+xml"/>
  <Override PartName="/ppt/tags/tag1191.xml" ContentType="application/vnd.openxmlformats-officedocument.presentationml.tags+xml"/>
  <Override PartName="/ppt/tags/tag1192.xml" ContentType="application/vnd.openxmlformats-officedocument.presentationml.tags+xml"/>
  <Override PartName="/ppt/tags/tag1193.xml" ContentType="application/vnd.openxmlformats-officedocument.presentationml.tags+xml"/>
  <Override PartName="/ppt/tags/tag1194.xml" ContentType="application/vnd.openxmlformats-officedocument.presentationml.tags+xml"/>
  <Override PartName="/ppt/tags/tag1195.xml" ContentType="application/vnd.openxmlformats-officedocument.presentationml.tags+xml"/>
  <Override PartName="/ppt/tags/tag1196.xml" ContentType="application/vnd.openxmlformats-officedocument.presentationml.tags+xml"/>
  <Override PartName="/ppt/tags/tag1197.xml" ContentType="application/vnd.openxmlformats-officedocument.presentationml.tags+xml"/>
  <Override PartName="/ppt/tags/tag1198.xml" ContentType="application/vnd.openxmlformats-officedocument.presentationml.tags+xml"/>
  <Override PartName="/ppt/tags/tag119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00.xml" ContentType="application/vnd.openxmlformats-officedocument.presentationml.tags+xml"/>
  <Override PartName="/ppt/tags/tag1201.xml" ContentType="application/vnd.openxmlformats-officedocument.presentationml.tags+xml"/>
  <Override PartName="/ppt/tags/tag1202.xml" ContentType="application/vnd.openxmlformats-officedocument.presentationml.tags+xml"/>
  <Override PartName="/ppt/tags/tag1203.xml" ContentType="application/vnd.openxmlformats-officedocument.presentationml.tags+xml"/>
  <Override PartName="/ppt/tags/tag1204.xml" ContentType="application/vnd.openxmlformats-officedocument.presentationml.tags+xml"/>
  <Override PartName="/ppt/tags/tag1205.xml" ContentType="application/vnd.openxmlformats-officedocument.presentationml.tags+xml"/>
  <Override PartName="/ppt/tags/tag1206.xml" ContentType="application/vnd.openxmlformats-officedocument.presentationml.tags+xml"/>
  <Override PartName="/ppt/tags/tag1207.xml" ContentType="application/vnd.openxmlformats-officedocument.presentationml.tags+xml"/>
  <Override PartName="/ppt/tags/tag1208.xml" ContentType="application/vnd.openxmlformats-officedocument.presentationml.tags+xml"/>
  <Override PartName="/ppt/tags/tag1209.xml" ContentType="application/vnd.openxmlformats-officedocument.presentationml.tags+xml"/>
  <Override PartName="/ppt/tags/tag121.xml" ContentType="application/vnd.openxmlformats-officedocument.presentationml.tags+xml"/>
  <Override PartName="/ppt/tags/tag1210.xml" ContentType="application/vnd.openxmlformats-officedocument.presentationml.tags+xml"/>
  <Override PartName="/ppt/tags/tag1211.xml" ContentType="application/vnd.openxmlformats-officedocument.presentationml.tags+xml"/>
  <Override PartName="/ppt/tags/tag1212.xml" ContentType="application/vnd.openxmlformats-officedocument.presentationml.tags+xml"/>
  <Override PartName="/ppt/tags/tag1213.xml" ContentType="application/vnd.openxmlformats-officedocument.presentationml.tags+xml"/>
  <Override PartName="/ppt/tags/tag1214.xml" ContentType="application/vnd.openxmlformats-officedocument.presentationml.tags+xml"/>
  <Override PartName="/ppt/tags/tag1215.xml" ContentType="application/vnd.openxmlformats-officedocument.presentationml.tags+xml"/>
  <Override PartName="/ppt/tags/tag1216.xml" ContentType="application/vnd.openxmlformats-officedocument.presentationml.tags+xml"/>
  <Override PartName="/ppt/tags/tag1217.xml" ContentType="application/vnd.openxmlformats-officedocument.presentationml.tags+xml"/>
  <Override PartName="/ppt/tags/tag1218.xml" ContentType="application/vnd.openxmlformats-officedocument.presentationml.tags+xml"/>
  <Override PartName="/ppt/tags/tag1219.xml" ContentType="application/vnd.openxmlformats-officedocument.presentationml.tags+xml"/>
  <Override PartName="/ppt/tags/tag122.xml" ContentType="application/vnd.openxmlformats-officedocument.presentationml.tags+xml"/>
  <Override PartName="/ppt/tags/tag1220.xml" ContentType="application/vnd.openxmlformats-officedocument.presentationml.tags+xml"/>
  <Override PartName="/ppt/tags/tag1221.xml" ContentType="application/vnd.openxmlformats-officedocument.presentationml.tags+xml"/>
  <Override PartName="/ppt/tags/tag1222.xml" ContentType="application/vnd.openxmlformats-officedocument.presentationml.tags+xml"/>
  <Override PartName="/ppt/tags/tag1223.xml" ContentType="application/vnd.openxmlformats-officedocument.presentationml.tags+xml"/>
  <Override PartName="/ppt/tags/tag1224.xml" ContentType="application/vnd.openxmlformats-officedocument.presentationml.tags+xml"/>
  <Override PartName="/ppt/tags/tag1225.xml" ContentType="application/vnd.openxmlformats-officedocument.presentationml.tags+xml"/>
  <Override PartName="/ppt/tags/tag1226.xml" ContentType="application/vnd.openxmlformats-officedocument.presentationml.tags+xml"/>
  <Override PartName="/ppt/tags/tag1227.xml" ContentType="application/vnd.openxmlformats-officedocument.presentationml.tags+xml"/>
  <Override PartName="/ppt/tags/tag1228.xml" ContentType="application/vnd.openxmlformats-officedocument.presentationml.tags+xml"/>
  <Override PartName="/ppt/tags/tag1229.xml" ContentType="application/vnd.openxmlformats-officedocument.presentationml.tags+xml"/>
  <Override PartName="/ppt/tags/tag123.xml" ContentType="application/vnd.openxmlformats-officedocument.presentationml.tags+xml"/>
  <Override PartName="/ppt/tags/tag1230.xml" ContentType="application/vnd.openxmlformats-officedocument.presentationml.tags+xml"/>
  <Override PartName="/ppt/tags/tag1231.xml" ContentType="application/vnd.openxmlformats-officedocument.presentationml.tags+xml"/>
  <Override PartName="/ppt/tags/tag1232.xml" ContentType="application/vnd.openxmlformats-officedocument.presentationml.tags+xml"/>
  <Override PartName="/ppt/tags/tag1233.xml" ContentType="application/vnd.openxmlformats-officedocument.presentationml.tags+xml"/>
  <Override PartName="/ppt/tags/tag1234.xml" ContentType="application/vnd.openxmlformats-officedocument.presentationml.tags+xml"/>
  <Override PartName="/ppt/tags/tag1235.xml" ContentType="application/vnd.openxmlformats-officedocument.presentationml.tags+xml"/>
  <Override PartName="/ppt/tags/tag1236.xml" ContentType="application/vnd.openxmlformats-officedocument.presentationml.tags+xml"/>
  <Override PartName="/ppt/tags/tag1237.xml" ContentType="application/vnd.openxmlformats-officedocument.presentationml.tags+xml"/>
  <Override PartName="/ppt/tags/tag1238.xml" ContentType="application/vnd.openxmlformats-officedocument.presentationml.tags+xml"/>
  <Override PartName="/ppt/tags/tag1239.xml" ContentType="application/vnd.openxmlformats-officedocument.presentationml.tags+xml"/>
  <Override PartName="/ppt/tags/tag124.xml" ContentType="application/vnd.openxmlformats-officedocument.presentationml.tags+xml"/>
  <Override PartName="/ppt/tags/tag1240.xml" ContentType="application/vnd.openxmlformats-officedocument.presentationml.tags+xml"/>
  <Override PartName="/ppt/tags/tag1241.xml" ContentType="application/vnd.openxmlformats-officedocument.presentationml.tags+xml"/>
  <Override PartName="/ppt/tags/tag1242.xml" ContentType="application/vnd.openxmlformats-officedocument.presentationml.tags+xml"/>
  <Override PartName="/ppt/tags/tag1243.xml" ContentType="application/vnd.openxmlformats-officedocument.presentationml.tags+xml"/>
  <Override PartName="/ppt/tags/tag1244.xml" ContentType="application/vnd.openxmlformats-officedocument.presentationml.tags+xml"/>
  <Override PartName="/ppt/tags/tag1245.xml" ContentType="application/vnd.openxmlformats-officedocument.presentationml.tags+xml"/>
  <Override PartName="/ppt/tags/tag1246.xml" ContentType="application/vnd.openxmlformats-officedocument.presentationml.tags+xml"/>
  <Override PartName="/ppt/tags/tag1247.xml" ContentType="application/vnd.openxmlformats-officedocument.presentationml.tags+xml"/>
  <Override PartName="/ppt/tags/tag1248.xml" ContentType="application/vnd.openxmlformats-officedocument.presentationml.tags+xml"/>
  <Override PartName="/ppt/tags/tag1249.xml" ContentType="application/vnd.openxmlformats-officedocument.presentationml.tags+xml"/>
  <Override PartName="/ppt/tags/tag125.xml" ContentType="application/vnd.openxmlformats-officedocument.presentationml.tags+xml"/>
  <Override PartName="/ppt/tags/tag1250.xml" ContentType="application/vnd.openxmlformats-officedocument.presentationml.tags+xml"/>
  <Override PartName="/ppt/tags/tag1251.xml" ContentType="application/vnd.openxmlformats-officedocument.presentationml.tags+xml"/>
  <Override PartName="/ppt/tags/tag1252.xml" ContentType="application/vnd.openxmlformats-officedocument.presentationml.tags+xml"/>
  <Override PartName="/ppt/tags/tag1253.xml" ContentType="application/vnd.openxmlformats-officedocument.presentationml.tags+xml"/>
  <Override PartName="/ppt/tags/tag1254.xml" ContentType="application/vnd.openxmlformats-officedocument.presentationml.tags+xml"/>
  <Override PartName="/ppt/tags/tag1255.xml" ContentType="application/vnd.openxmlformats-officedocument.presentationml.tags+xml"/>
  <Override PartName="/ppt/tags/tag1256.xml" ContentType="application/vnd.openxmlformats-officedocument.presentationml.tags+xml"/>
  <Override PartName="/ppt/tags/tag1257.xml" ContentType="application/vnd.openxmlformats-officedocument.presentationml.tags+xml"/>
  <Override PartName="/ppt/tags/tag1258.xml" ContentType="application/vnd.openxmlformats-officedocument.presentationml.tags+xml"/>
  <Override PartName="/ppt/tags/tag1259.xml" ContentType="application/vnd.openxmlformats-officedocument.presentationml.tags+xml"/>
  <Override PartName="/ppt/tags/tag126.xml" ContentType="application/vnd.openxmlformats-officedocument.presentationml.tags+xml"/>
  <Override PartName="/ppt/tags/tag1260.xml" ContentType="application/vnd.openxmlformats-officedocument.presentationml.tags+xml"/>
  <Override PartName="/ppt/tags/tag1261.xml" ContentType="application/vnd.openxmlformats-officedocument.presentationml.tags+xml"/>
  <Override PartName="/ppt/tags/tag1262.xml" ContentType="application/vnd.openxmlformats-officedocument.presentationml.tags+xml"/>
  <Override PartName="/ppt/tags/tag1263.xml" ContentType="application/vnd.openxmlformats-officedocument.presentationml.tags+xml"/>
  <Override PartName="/ppt/tags/tag1264.xml" ContentType="application/vnd.openxmlformats-officedocument.presentationml.tags+xml"/>
  <Override PartName="/ppt/tags/tag1265.xml" ContentType="application/vnd.openxmlformats-officedocument.presentationml.tags+xml"/>
  <Override PartName="/ppt/tags/tag1266.xml" ContentType="application/vnd.openxmlformats-officedocument.presentationml.tags+xml"/>
  <Override PartName="/ppt/tags/tag1267.xml" ContentType="application/vnd.openxmlformats-officedocument.presentationml.tags+xml"/>
  <Override PartName="/ppt/tags/tag1268.xml" ContentType="application/vnd.openxmlformats-officedocument.presentationml.tags+xml"/>
  <Override PartName="/ppt/tags/tag1269.xml" ContentType="application/vnd.openxmlformats-officedocument.presentationml.tags+xml"/>
  <Override PartName="/ppt/tags/tag127.xml" ContentType="application/vnd.openxmlformats-officedocument.presentationml.tags+xml"/>
  <Override PartName="/ppt/tags/tag1270.xml" ContentType="application/vnd.openxmlformats-officedocument.presentationml.tags+xml"/>
  <Override PartName="/ppt/tags/tag1271.xml" ContentType="application/vnd.openxmlformats-officedocument.presentationml.tags+xml"/>
  <Override PartName="/ppt/tags/tag1272.xml" ContentType="application/vnd.openxmlformats-officedocument.presentationml.tags+xml"/>
  <Override PartName="/ppt/tags/tag1273.xml" ContentType="application/vnd.openxmlformats-officedocument.presentationml.tags+xml"/>
  <Override PartName="/ppt/tags/tag1274.xml" ContentType="application/vnd.openxmlformats-officedocument.presentationml.tags+xml"/>
  <Override PartName="/ppt/tags/tag1275.xml" ContentType="application/vnd.openxmlformats-officedocument.presentationml.tags+xml"/>
  <Override PartName="/ppt/tags/tag1276.xml" ContentType="application/vnd.openxmlformats-officedocument.presentationml.tags+xml"/>
  <Override PartName="/ppt/tags/tag1277.xml" ContentType="application/vnd.openxmlformats-officedocument.presentationml.tags+xml"/>
  <Override PartName="/ppt/tags/tag1278.xml" ContentType="application/vnd.openxmlformats-officedocument.presentationml.tags+xml"/>
  <Override PartName="/ppt/tags/tag1279.xml" ContentType="application/vnd.openxmlformats-officedocument.presentationml.tags+xml"/>
  <Override PartName="/ppt/tags/tag128.xml" ContentType="application/vnd.openxmlformats-officedocument.presentationml.tags+xml"/>
  <Override PartName="/ppt/tags/tag1280.xml" ContentType="application/vnd.openxmlformats-officedocument.presentationml.tags+xml"/>
  <Override PartName="/ppt/tags/tag1281.xml" ContentType="application/vnd.openxmlformats-officedocument.presentationml.tags+xml"/>
  <Override PartName="/ppt/tags/tag1282.xml" ContentType="application/vnd.openxmlformats-officedocument.presentationml.tags+xml"/>
  <Override PartName="/ppt/tags/tag1283.xml" ContentType="application/vnd.openxmlformats-officedocument.presentationml.tags+xml"/>
  <Override PartName="/ppt/tags/tag1284.xml" ContentType="application/vnd.openxmlformats-officedocument.presentationml.tags+xml"/>
  <Override PartName="/ppt/tags/tag1285.xml" ContentType="application/vnd.openxmlformats-officedocument.presentationml.tags+xml"/>
  <Override PartName="/ppt/tags/tag1286.xml" ContentType="application/vnd.openxmlformats-officedocument.presentationml.tags+xml"/>
  <Override PartName="/ppt/tags/tag1287.xml" ContentType="application/vnd.openxmlformats-officedocument.presentationml.tags+xml"/>
  <Override PartName="/ppt/tags/tag1288.xml" ContentType="application/vnd.openxmlformats-officedocument.presentationml.tags+xml"/>
  <Override PartName="/ppt/tags/tag1289.xml" ContentType="application/vnd.openxmlformats-officedocument.presentationml.tags+xml"/>
  <Override PartName="/ppt/tags/tag129.xml" ContentType="application/vnd.openxmlformats-officedocument.presentationml.tags+xml"/>
  <Override PartName="/ppt/tags/tag1290.xml" ContentType="application/vnd.openxmlformats-officedocument.presentationml.tags+xml"/>
  <Override PartName="/ppt/tags/tag1291.xml" ContentType="application/vnd.openxmlformats-officedocument.presentationml.tags+xml"/>
  <Override PartName="/ppt/tags/tag1292.xml" ContentType="application/vnd.openxmlformats-officedocument.presentationml.tags+xml"/>
  <Override PartName="/ppt/tags/tag1293.xml" ContentType="application/vnd.openxmlformats-officedocument.presentationml.tags+xml"/>
  <Override PartName="/ppt/tags/tag1294.xml" ContentType="application/vnd.openxmlformats-officedocument.presentationml.tags+xml"/>
  <Override PartName="/ppt/tags/tag1295.xml" ContentType="application/vnd.openxmlformats-officedocument.presentationml.tags+xml"/>
  <Override PartName="/ppt/tags/tag1296.xml" ContentType="application/vnd.openxmlformats-officedocument.presentationml.tags+xml"/>
  <Override PartName="/ppt/tags/tag1297.xml" ContentType="application/vnd.openxmlformats-officedocument.presentationml.tags+xml"/>
  <Override PartName="/ppt/tags/tag1298.xml" ContentType="application/vnd.openxmlformats-officedocument.presentationml.tags+xml"/>
  <Override PartName="/ppt/tags/tag129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00.xml" ContentType="application/vnd.openxmlformats-officedocument.presentationml.tags+xml"/>
  <Override PartName="/ppt/tags/tag1301.xml" ContentType="application/vnd.openxmlformats-officedocument.presentationml.tags+xml"/>
  <Override PartName="/ppt/tags/tag1302.xml" ContentType="application/vnd.openxmlformats-officedocument.presentationml.tags+xml"/>
  <Override PartName="/ppt/tags/tag1303.xml" ContentType="application/vnd.openxmlformats-officedocument.presentationml.tags+xml"/>
  <Override PartName="/ppt/tags/tag1304.xml" ContentType="application/vnd.openxmlformats-officedocument.presentationml.tags+xml"/>
  <Override PartName="/ppt/tags/tag1305.xml" ContentType="application/vnd.openxmlformats-officedocument.presentationml.tags+xml"/>
  <Override PartName="/ppt/tags/tag1306.xml" ContentType="application/vnd.openxmlformats-officedocument.presentationml.tags+xml"/>
  <Override PartName="/ppt/tags/tag1307.xml" ContentType="application/vnd.openxmlformats-officedocument.presentationml.tags+xml"/>
  <Override PartName="/ppt/tags/tag1308.xml" ContentType="application/vnd.openxmlformats-officedocument.presentationml.tags+xml"/>
  <Override PartName="/ppt/tags/tag1309.xml" ContentType="application/vnd.openxmlformats-officedocument.presentationml.tags+xml"/>
  <Override PartName="/ppt/tags/tag131.xml" ContentType="application/vnd.openxmlformats-officedocument.presentationml.tags+xml"/>
  <Override PartName="/ppt/tags/tag1310.xml" ContentType="application/vnd.openxmlformats-officedocument.presentationml.tags+xml"/>
  <Override PartName="/ppt/tags/tag1311.xml" ContentType="application/vnd.openxmlformats-officedocument.presentationml.tags+xml"/>
  <Override PartName="/ppt/tags/tag1312.xml" ContentType="application/vnd.openxmlformats-officedocument.presentationml.tags+xml"/>
  <Override PartName="/ppt/tags/tag1313.xml" ContentType="application/vnd.openxmlformats-officedocument.presentationml.tags+xml"/>
  <Override PartName="/ppt/tags/tag1314.xml" ContentType="application/vnd.openxmlformats-officedocument.presentationml.tags+xml"/>
  <Override PartName="/ppt/tags/tag1315.xml" ContentType="application/vnd.openxmlformats-officedocument.presentationml.tags+xml"/>
  <Override PartName="/ppt/tags/tag1316.xml" ContentType="application/vnd.openxmlformats-officedocument.presentationml.tags+xml"/>
  <Override PartName="/ppt/tags/tag1317.xml" ContentType="application/vnd.openxmlformats-officedocument.presentationml.tags+xml"/>
  <Override PartName="/ppt/tags/tag1318.xml" ContentType="application/vnd.openxmlformats-officedocument.presentationml.tags+xml"/>
  <Override PartName="/ppt/tags/tag1319.xml" ContentType="application/vnd.openxmlformats-officedocument.presentationml.tags+xml"/>
  <Override PartName="/ppt/tags/tag132.xml" ContentType="application/vnd.openxmlformats-officedocument.presentationml.tags+xml"/>
  <Override PartName="/ppt/tags/tag1320.xml" ContentType="application/vnd.openxmlformats-officedocument.presentationml.tags+xml"/>
  <Override PartName="/ppt/tags/tag1321.xml" ContentType="application/vnd.openxmlformats-officedocument.presentationml.tags+xml"/>
  <Override PartName="/ppt/tags/tag1322.xml" ContentType="application/vnd.openxmlformats-officedocument.presentationml.tags+xml"/>
  <Override PartName="/ppt/tags/tag1323.xml" ContentType="application/vnd.openxmlformats-officedocument.presentationml.tags+xml"/>
  <Override PartName="/ppt/tags/tag1324.xml" ContentType="application/vnd.openxmlformats-officedocument.presentationml.tags+xml"/>
  <Override PartName="/ppt/tags/tag1325.xml" ContentType="application/vnd.openxmlformats-officedocument.presentationml.tags+xml"/>
  <Override PartName="/ppt/tags/tag1326.xml" ContentType="application/vnd.openxmlformats-officedocument.presentationml.tags+xml"/>
  <Override PartName="/ppt/tags/tag1327.xml" ContentType="application/vnd.openxmlformats-officedocument.presentationml.tags+xml"/>
  <Override PartName="/ppt/tags/tag1328.xml" ContentType="application/vnd.openxmlformats-officedocument.presentationml.tags+xml"/>
  <Override PartName="/ppt/tags/tag1329.xml" ContentType="application/vnd.openxmlformats-officedocument.presentationml.tags+xml"/>
  <Override PartName="/ppt/tags/tag133.xml" ContentType="application/vnd.openxmlformats-officedocument.presentationml.tags+xml"/>
  <Override PartName="/ppt/tags/tag1330.xml" ContentType="application/vnd.openxmlformats-officedocument.presentationml.tags+xml"/>
  <Override PartName="/ppt/tags/tag1331.xml" ContentType="application/vnd.openxmlformats-officedocument.presentationml.tags+xml"/>
  <Override PartName="/ppt/tags/tag1332.xml" ContentType="application/vnd.openxmlformats-officedocument.presentationml.tags+xml"/>
  <Override PartName="/ppt/tags/tag1333.xml" ContentType="application/vnd.openxmlformats-officedocument.presentationml.tags+xml"/>
  <Override PartName="/ppt/tags/tag1334.xml" ContentType="application/vnd.openxmlformats-officedocument.presentationml.tags+xml"/>
  <Override PartName="/ppt/tags/tag1335.xml" ContentType="application/vnd.openxmlformats-officedocument.presentationml.tags+xml"/>
  <Override PartName="/ppt/tags/tag1336.xml" ContentType="application/vnd.openxmlformats-officedocument.presentationml.tags+xml"/>
  <Override PartName="/ppt/tags/tag1337.xml" ContentType="application/vnd.openxmlformats-officedocument.presentationml.tags+xml"/>
  <Override PartName="/ppt/tags/tag1338.xml" ContentType="application/vnd.openxmlformats-officedocument.presentationml.tags+xml"/>
  <Override PartName="/ppt/tags/tag1339.xml" ContentType="application/vnd.openxmlformats-officedocument.presentationml.tags+xml"/>
  <Override PartName="/ppt/tags/tag134.xml" ContentType="application/vnd.openxmlformats-officedocument.presentationml.tags+xml"/>
  <Override PartName="/ppt/tags/tag1340.xml" ContentType="application/vnd.openxmlformats-officedocument.presentationml.tags+xml"/>
  <Override PartName="/ppt/tags/tag1341.xml" ContentType="application/vnd.openxmlformats-officedocument.presentationml.tags+xml"/>
  <Override PartName="/ppt/tags/tag1342.xml" ContentType="application/vnd.openxmlformats-officedocument.presentationml.tags+xml"/>
  <Override PartName="/ppt/tags/tag1343.xml" ContentType="application/vnd.openxmlformats-officedocument.presentationml.tags+xml"/>
  <Override PartName="/ppt/tags/tag1344.xml" ContentType="application/vnd.openxmlformats-officedocument.presentationml.tags+xml"/>
  <Override PartName="/ppt/tags/tag1345.xml" ContentType="application/vnd.openxmlformats-officedocument.presentationml.tags+xml"/>
  <Override PartName="/ppt/tags/tag1346.xml" ContentType="application/vnd.openxmlformats-officedocument.presentationml.tags+xml"/>
  <Override PartName="/ppt/tags/tag1347.xml" ContentType="application/vnd.openxmlformats-officedocument.presentationml.tags+xml"/>
  <Override PartName="/ppt/tags/tag1348.xml" ContentType="application/vnd.openxmlformats-officedocument.presentationml.tags+xml"/>
  <Override PartName="/ppt/tags/tag1349.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tags/tag425.xml" ContentType="application/vnd.openxmlformats-officedocument.presentationml.tags+xml"/>
  <Override PartName="/ppt/tags/tag426.xml" ContentType="application/vnd.openxmlformats-officedocument.presentationml.tags+xml"/>
  <Override PartName="/ppt/tags/tag427.xml" ContentType="application/vnd.openxmlformats-officedocument.presentationml.tags+xml"/>
  <Override PartName="/ppt/tags/tag428.xml" ContentType="application/vnd.openxmlformats-officedocument.presentationml.tags+xml"/>
  <Override PartName="/ppt/tags/tag429.xml" ContentType="application/vnd.openxmlformats-officedocument.presentationml.tags+xml"/>
  <Override PartName="/ppt/tags/tag43.xml" ContentType="application/vnd.openxmlformats-officedocument.presentationml.tags+xml"/>
  <Override PartName="/ppt/tags/tag430.xml" ContentType="application/vnd.openxmlformats-officedocument.presentationml.tags+xml"/>
  <Override PartName="/ppt/tags/tag431.xml" ContentType="application/vnd.openxmlformats-officedocument.presentationml.tags+xml"/>
  <Override PartName="/ppt/tags/tag432.xml" ContentType="application/vnd.openxmlformats-officedocument.presentationml.tags+xml"/>
  <Override PartName="/ppt/tags/tag433.xml" ContentType="application/vnd.openxmlformats-officedocument.presentationml.tags+xml"/>
  <Override PartName="/ppt/tags/tag434.xml" ContentType="application/vnd.openxmlformats-officedocument.presentationml.tags+xml"/>
  <Override PartName="/ppt/tags/tag435.xml" ContentType="application/vnd.openxmlformats-officedocument.presentationml.tags+xml"/>
  <Override PartName="/ppt/tags/tag436.xml" ContentType="application/vnd.openxmlformats-officedocument.presentationml.tags+xml"/>
  <Override PartName="/ppt/tags/tag437.xml" ContentType="application/vnd.openxmlformats-officedocument.presentationml.tags+xml"/>
  <Override PartName="/ppt/tags/tag438.xml" ContentType="application/vnd.openxmlformats-officedocument.presentationml.tags+xml"/>
  <Override PartName="/ppt/tags/tag439.xml" ContentType="application/vnd.openxmlformats-officedocument.presentationml.tags+xml"/>
  <Override PartName="/ppt/tags/tag44.xml" ContentType="application/vnd.openxmlformats-officedocument.presentationml.tags+xml"/>
  <Override PartName="/ppt/tags/tag440.xml" ContentType="application/vnd.openxmlformats-officedocument.presentationml.tags+xml"/>
  <Override PartName="/ppt/tags/tag441.xml" ContentType="application/vnd.openxmlformats-officedocument.presentationml.tags+xml"/>
  <Override PartName="/ppt/tags/tag442.xml" ContentType="application/vnd.openxmlformats-officedocument.presentationml.tags+xml"/>
  <Override PartName="/ppt/tags/tag443.xml" ContentType="application/vnd.openxmlformats-officedocument.presentationml.tags+xml"/>
  <Override PartName="/ppt/tags/tag444.xml" ContentType="application/vnd.openxmlformats-officedocument.presentationml.tags+xml"/>
  <Override PartName="/ppt/tags/tag445.xml" ContentType="application/vnd.openxmlformats-officedocument.presentationml.tags+xml"/>
  <Override PartName="/ppt/tags/tag446.xml" ContentType="application/vnd.openxmlformats-officedocument.presentationml.tags+xml"/>
  <Override PartName="/ppt/tags/tag447.xml" ContentType="application/vnd.openxmlformats-officedocument.presentationml.tags+xml"/>
  <Override PartName="/ppt/tags/tag448.xml" ContentType="application/vnd.openxmlformats-officedocument.presentationml.tags+xml"/>
  <Override PartName="/ppt/tags/tag449.xml" ContentType="application/vnd.openxmlformats-officedocument.presentationml.tags+xml"/>
  <Override PartName="/ppt/tags/tag45.xml" ContentType="application/vnd.openxmlformats-officedocument.presentationml.tags+xml"/>
  <Override PartName="/ppt/tags/tag450.xml" ContentType="application/vnd.openxmlformats-officedocument.presentationml.tags+xml"/>
  <Override PartName="/ppt/tags/tag451.xml" ContentType="application/vnd.openxmlformats-officedocument.presentationml.tags+xml"/>
  <Override PartName="/ppt/tags/tag452.xml" ContentType="application/vnd.openxmlformats-officedocument.presentationml.tags+xml"/>
  <Override PartName="/ppt/tags/tag453.xml" ContentType="application/vnd.openxmlformats-officedocument.presentationml.tags+xml"/>
  <Override PartName="/ppt/tags/tag454.xml" ContentType="application/vnd.openxmlformats-officedocument.presentationml.tags+xml"/>
  <Override PartName="/ppt/tags/tag455.xml" ContentType="application/vnd.openxmlformats-officedocument.presentationml.tags+xml"/>
  <Override PartName="/ppt/tags/tag456.xml" ContentType="application/vnd.openxmlformats-officedocument.presentationml.tags+xml"/>
  <Override PartName="/ppt/tags/tag457.xml" ContentType="application/vnd.openxmlformats-officedocument.presentationml.tags+xml"/>
  <Override PartName="/ppt/tags/tag458.xml" ContentType="application/vnd.openxmlformats-officedocument.presentationml.tags+xml"/>
  <Override PartName="/ppt/tags/tag459.xml" ContentType="application/vnd.openxmlformats-officedocument.presentationml.tags+xml"/>
  <Override PartName="/ppt/tags/tag46.xml" ContentType="application/vnd.openxmlformats-officedocument.presentationml.tags+xml"/>
  <Override PartName="/ppt/tags/tag460.xml" ContentType="application/vnd.openxmlformats-officedocument.presentationml.tags+xml"/>
  <Override PartName="/ppt/tags/tag461.xml" ContentType="application/vnd.openxmlformats-officedocument.presentationml.tags+xml"/>
  <Override PartName="/ppt/tags/tag462.xml" ContentType="application/vnd.openxmlformats-officedocument.presentationml.tags+xml"/>
  <Override PartName="/ppt/tags/tag463.xml" ContentType="application/vnd.openxmlformats-officedocument.presentationml.tags+xml"/>
  <Override PartName="/ppt/tags/tag464.xml" ContentType="application/vnd.openxmlformats-officedocument.presentationml.tags+xml"/>
  <Override PartName="/ppt/tags/tag465.xml" ContentType="application/vnd.openxmlformats-officedocument.presentationml.tags+xml"/>
  <Override PartName="/ppt/tags/tag466.xml" ContentType="application/vnd.openxmlformats-officedocument.presentationml.tags+xml"/>
  <Override PartName="/ppt/tags/tag467.xml" ContentType="application/vnd.openxmlformats-officedocument.presentationml.tags+xml"/>
  <Override PartName="/ppt/tags/tag468.xml" ContentType="application/vnd.openxmlformats-officedocument.presentationml.tags+xml"/>
  <Override PartName="/ppt/tags/tag469.xml" ContentType="application/vnd.openxmlformats-officedocument.presentationml.tags+xml"/>
  <Override PartName="/ppt/tags/tag47.xml" ContentType="application/vnd.openxmlformats-officedocument.presentationml.tags+xml"/>
  <Override PartName="/ppt/tags/tag470.xml" ContentType="application/vnd.openxmlformats-officedocument.presentationml.tags+xml"/>
  <Override PartName="/ppt/tags/tag471.xml" ContentType="application/vnd.openxmlformats-officedocument.presentationml.tags+xml"/>
  <Override PartName="/ppt/tags/tag472.xml" ContentType="application/vnd.openxmlformats-officedocument.presentationml.tags+xml"/>
  <Override PartName="/ppt/tags/tag473.xml" ContentType="application/vnd.openxmlformats-officedocument.presentationml.tags+xml"/>
  <Override PartName="/ppt/tags/tag474.xml" ContentType="application/vnd.openxmlformats-officedocument.presentationml.tags+xml"/>
  <Override PartName="/ppt/tags/tag475.xml" ContentType="application/vnd.openxmlformats-officedocument.presentationml.tags+xml"/>
  <Override PartName="/ppt/tags/tag476.xml" ContentType="application/vnd.openxmlformats-officedocument.presentationml.tags+xml"/>
  <Override PartName="/ppt/tags/tag477.xml" ContentType="application/vnd.openxmlformats-officedocument.presentationml.tags+xml"/>
  <Override PartName="/ppt/tags/tag478.xml" ContentType="application/vnd.openxmlformats-officedocument.presentationml.tags+xml"/>
  <Override PartName="/ppt/tags/tag479.xml" ContentType="application/vnd.openxmlformats-officedocument.presentationml.tags+xml"/>
  <Override PartName="/ppt/tags/tag48.xml" ContentType="application/vnd.openxmlformats-officedocument.presentationml.tags+xml"/>
  <Override PartName="/ppt/tags/tag480.xml" ContentType="application/vnd.openxmlformats-officedocument.presentationml.tags+xml"/>
  <Override PartName="/ppt/tags/tag481.xml" ContentType="application/vnd.openxmlformats-officedocument.presentationml.tags+xml"/>
  <Override PartName="/ppt/tags/tag482.xml" ContentType="application/vnd.openxmlformats-officedocument.presentationml.tags+xml"/>
  <Override PartName="/ppt/tags/tag483.xml" ContentType="application/vnd.openxmlformats-officedocument.presentationml.tags+xml"/>
  <Override PartName="/ppt/tags/tag484.xml" ContentType="application/vnd.openxmlformats-officedocument.presentationml.tags+xml"/>
  <Override PartName="/ppt/tags/tag485.xml" ContentType="application/vnd.openxmlformats-officedocument.presentationml.tags+xml"/>
  <Override PartName="/ppt/tags/tag486.xml" ContentType="application/vnd.openxmlformats-officedocument.presentationml.tags+xml"/>
  <Override PartName="/ppt/tags/tag487.xml" ContentType="application/vnd.openxmlformats-officedocument.presentationml.tags+xml"/>
  <Override PartName="/ppt/tags/tag488.xml" ContentType="application/vnd.openxmlformats-officedocument.presentationml.tags+xml"/>
  <Override PartName="/ppt/tags/tag489.xml" ContentType="application/vnd.openxmlformats-officedocument.presentationml.tags+xml"/>
  <Override PartName="/ppt/tags/tag49.xml" ContentType="application/vnd.openxmlformats-officedocument.presentationml.tags+xml"/>
  <Override PartName="/ppt/tags/tag490.xml" ContentType="application/vnd.openxmlformats-officedocument.presentationml.tags+xml"/>
  <Override PartName="/ppt/tags/tag491.xml" ContentType="application/vnd.openxmlformats-officedocument.presentationml.tags+xml"/>
  <Override PartName="/ppt/tags/tag492.xml" ContentType="application/vnd.openxmlformats-officedocument.presentationml.tags+xml"/>
  <Override PartName="/ppt/tags/tag493.xml" ContentType="application/vnd.openxmlformats-officedocument.presentationml.tags+xml"/>
  <Override PartName="/ppt/tags/tag494.xml" ContentType="application/vnd.openxmlformats-officedocument.presentationml.tags+xml"/>
  <Override PartName="/ppt/tags/tag495.xml" ContentType="application/vnd.openxmlformats-officedocument.presentationml.tags+xml"/>
  <Override PartName="/ppt/tags/tag496.xml" ContentType="application/vnd.openxmlformats-officedocument.presentationml.tags+xml"/>
  <Override PartName="/ppt/tags/tag497.xml" ContentType="application/vnd.openxmlformats-officedocument.presentationml.tags+xml"/>
  <Override PartName="/ppt/tags/tag498.xml" ContentType="application/vnd.openxmlformats-officedocument.presentationml.tags+xml"/>
  <Override PartName="/ppt/tags/tag49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00.xml" ContentType="application/vnd.openxmlformats-officedocument.presentationml.tags+xml"/>
  <Override PartName="/ppt/tags/tag501.xml" ContentType="application/vnd.openxmlformats-officedocument.presentationml.tags+xml"/>
  <Override PartName="/ppt/tags/tag502.xml" ContentType="application/vnd.openxmlformats-officedocument.presentationml.tags+xml"/>
  <Override PartName="/ppt/tags/tag503.xml" ContentType="application/vnd.openxmlformats-officedocument.presentationml.tags+xml"/>
  <Override PartName="/ppt/tags/tag504.xml" ContentType="application/vnd.openxmlformats-officedocument.presentationml.tags+xml"/>
  <Override PartName="/ppt/tags/tag505.xml" ContentType="application/vnd.openxmlformats-officedocument.presentationml.tags+xml"/>
  <Override PartName="/ppt/tags/tag506.xml" ContentType="application/vnd.openxmlformats-officedocument.presentationml.tags+xml"/>
  <Override PartName="/ppt/tags/tag507.xml" ContentType="application/vnd.openxmlformats-officedocument.presentationml.tags+xml"/>
  <Override PartName="/ppt/tags/tag508.xml" ContentType="application/vnd.openxmlformats-officedocument.presentationml.tags+xml"/>
  <Override PartName="/ppt/tags/tag509.xml" ContentType="application/vnd.openxmlformats-officedocument.presentationml.tags+xml"/>
  <Override PartName="/ppt/tags/tag51.xml" ContentType="application/vnd.openxmlformats-officedocument.presentationml.tags+xml"/>
  <Override PartName="/ppt/tags/tag510.xml" ContentType="application/vnd.openxmlformats-officedocument.presentationml.tags+xml"/>
  <Override PartName="/ppt/tags/tag511.xml" ContentType="application/vnd.openxmlformats-officedocument.presentationml.tags+xml"/>
  <Override PartName="/ppt/tags/tag512.xml" ContentType="application/vnd.openxmlformats-officedocument.presentationml.tags+xml"/>
  <Override PartName="/ppt/tags/tag513.xml" ContentType="application/vnd.openxmlformats-officedocument.presentationml.tags+xml"/>
  <Override PartName="/ppt/tags/tag514.xml" ContentType="application/vnd.openxmlformats-officedocument.presentationml.tags+xml"/>
  <Override PartName="/ppt/tags/tag515.xml" ContentType="application/vnd.openxmlformats-officedocument.presentationml.tags+xml"/>
  <Override PartName="/ppt/tags/tag516.xml" ContentType="application/vnd.openxmlformats-officedocument.presentationml.tags+xml"/>
  <Override PartName="/ppt/tags/tag517.xml" ContentType="application/vnd.openxmlformats-officedocument.presentationml.tags+xml"/>
  <Override PartName="/ppt/tags/tag518.xml" ContentType="application/vnd.openxmlformats-officedocument.presentationml.tags+xml"/>
  <Override PartName="/ppt/tags/tag519.xml" ContentType="application/vnd.openxmlformats-officedocument.presentationml.tags+xml"/>
  <Override PartName="/ppt/tags/tag52.xml" ContentType="application/vnd.openxmlformats-officedocument.presentationml.tags+xml"/>
  <Override PartName="/ppt/tags/tag520.xml" ContentType="application/vnd.openxmlformats-officedocument.presentationml.tags+xml"/>
  <Override PartName="/ppt/tags/tag521.xml" ContentType="application/vnd.openxmlformats-officedocument.presentationml.tags+xml"/>
  <Override PartName="/ppt/tags/tag522.xml" ContentType="application/vnd.openxmlformats-officedocument.presentationml.tags+xml"/>
  <Override PartName="/ppt/tags/tag523.xml" ContentType="application/vnd.openxmlformats-officedocument.presentationml.tags+xml"/>
  <Override PartName="/ppt/tags/tag524.xml" ContentType="application/vnd.openxmlformats-officedocument.presentationml.tags+xml"/>
  <Override PartName="/ppt/tags/tag525.xml" ContentType="application/vnd.openxmlformats-officedocument.presentationml.tags+xml"/>
  <Override PartName="/ppt/tags/tag526.xml" ContentType="application/vnd.openxmlformats-officedocument.presentationml.tags+xml"/>
  <Override PartName="/ppt/tags/tag527.xml" ContentType="application/vnd.openxmlformats-officedocument.presentationml.tags+xml"/>
  <Override PartName="/ppt/tags/tag528.xml" ContentType="application/vnd.openxmlformats-officedocument.presentationml.tags+xml"/>
  <Override PartName="/ppt/tags/tag529.xml" ContentType="application/vnd.openxmlformats-officedocument.presentationml.tags+xml"/>
  <Override PartName="/ppt/tags/tag53.xml" ContentType="application/vnd.openxmlformats-officedocument.presentationml.tags+xml"/>
  <Override PartName="/ppt/tags/tag530.xml" ContentType="application/vnd.openxmlformats-officedocument.presentationml.tags+xml"/>
  <Override PartName="/ppt/tags/tag531.xml" ContentType="application/vnd.openxmlformats-officedocument.presentationml.tags+xml"/>
  <Override PartName="/ppt/tags/tag532.xml" ContentType="application/vnd.openxmlformats-officedocument.presentationml.tags+xml"/>
  <Override PartName="/ppt/tags/tag533.xml" ContentType="application/vnd.openxmlformats-officedocument.presentationml.tags+xml"/>
  <Override PartName="/ppt/tags/tag534.xml" ContentType="application/vnd.openxmlformats-officedocument.presentationml.tags+xml"/>
  <Override PartName="/ppt/tags/tag535.xml" ContentType="application/vnd.openxmlformats-officedocument.presentationml.tags+xml"/>
  <Override PartName="/ppt/tags/tag536.xml" ContentType="application/vnd.openxmlformats-officedocument.presentationml.tags+xml"/>
  <Override PartName="/ppt/tags/tag537.xml" ContentType="application/vnd.openxmlformats-officedocument.presentationml.tags+xml"/>
  <Override PartName="/ppt/tags/tag538.xml" ContentType="application/vnd.openxmlformats-officedocument.presentationml.tags+xml"/>
  <Override PartName="/ppt/tags/tag539.xml" ContentType="application/vnd.openxmlformats-officedocument.presentationml.tags+xml"/>
  <Override PartName="/ppt/tags/tag54.xml" ContentType="application/vnd.openxmlformats-officedocument.presentationml.tags+xml"/>
  <Override PartName="/ppt/tags/tag540.xml" ContentType="application/vnd.openxmlformats-officedocument.presentationml.tags+xml"/>
  <Override PartName="/ppt/tags/tag541.xml" ContentType="application/vnd.openxmlformats-officedocument.presentationml.tags+xml"/>
  <Override PartName="/ppt/tags/tag542.xml" ContentType="application/vnd.openxmlformats-officedocument.presentationml.tags+xml"/>
  <Override PartName="/ppt/tags/tag543.xml" ContentType="application/vnd.openxmlformats-officedocument.presentationml.tags+xml"/>
  <Override PartName="/ppt/tags/tag544.xml" ContentType="application/vnd.openxmlformats-officedocument.presentationml.tags+xml"/>
  <Override PartName="/ppt/tags/tag545.xml" ContentType="application/vnd.openxmlformats-officedocument.presentationml.tags+xml"/>
  <Override PartName="/ppt/tags/tag546.xml" ContentType="application/vnd.openxmlformats-officedocument.presentationml.tags+xml"/>
  <Override PartName="/ppt/tags/tag547.xml" ContentType="application/vnd.openxmlformats-officedocument.presentationml.tags+xml"/>
  <Override PartName="/ppt/tags/tag548.xml" ContentType="application/vnd.openxmlformats-officedocument.presentationml.tags+xml"/>
  <Override PartName="/ppt/tags/tag549.xml" ContentType="application/vnd.openxmlformats-officedocument.presentationml.tags+xml"/>
  <Override PartName="/ppt/tags/tag55.xml" ContentType="application/vnd.openxmlformats-officedocument.presentationml.tags+xml"/>
  <Override PartName="/ppt/tags/tag550.xml" ContentType="application/vnd.openxmlformats-officedocument.presentationml.tags+xml"/>
  <Override PartName="/ppt/tags/tag551.xml" ContentType="application/vnd.openxmlformats-officedocument.presentationml.tags+xml"/>
  <Override PartName="/ppt/tags/tag552.xml" ContentType="application/vnd.openxmlformats-officedocument.presentationml.tags+xml"/>
  <Override PartName="/ppt/tags/tag553.xml" ContentType="application/vnd.openxmlformats-officedocument.presentationml.tags+xml"/>
  <Override PartName="/ppt/tags/tag554.xml" ContentType="application/vnd.openxmlformats-officedocument.presentationml.tags+xml"/>
  <Override PartName="/ppt/tags/tag555.xml" ContentType="application/vnd.openxmlformats-officedocument.presentationml.tags+xml"/>
  <Override PartName="/ppt/tags/tag556.xml" ContentType="application/vnd.openxmlformats-officedocument.presentationml.tags+xml"/>
  <Override PartName="/ppt/tags/tag557.xml" ContentType="application/vnd.openxmlformats-officedocument.presentationml.tags+xml"/>
  <Override PartName="/ppt/tags/tag558.xml" ContentType="application/vnd.openxmlformats-officedocument.presentationml.tags+xml"/>
  <Override PartName="/ppt/tags/tag559.xml" ContentType="application/vnd.openxmlformats-officedocument.presentationml.tags+xml"/>
  <Override PartName="/ppt/tags/tag56.xml" ContentType="application/vnd.openxmlformats-officedocument.presentationml.tags+xml"/>
  <Override PartName="/ppt/tags/tag560.xml" ContentType="application/vnd.openxmlformats-officedocument.presentationml.tags+xml"/>
  <Override PartName="/ppt/tags/tag561.xml" ContentType="application/vnd.openxmlformats-officedocument.presentationml.tags+xml"/>
  <Override PartName="/ppt/tags/tag562.xml" ContentType="application/vnd.openxmlformats-officedocument.presentationml.tags+xml"/>
  <Override PartName="/ppt/tags/tag563.xml" ContentType="application/vnd.openxmlformats-officedocument.presentationml.tags+xml"/>
  <Override PartName="/ppt/tags/tag564.xml" ContentType="application/vnd.openxmlformats-officedocument.presentationml.tags+xml"/>
  <Override PartName="/ppt/tags/tag565.xml" ContentType="application/vnd.openxmlformats-officedocument.presentationml.tags+xml"/>
  <Override PartName="/ppt/tags/tag566.xml" ContentType="application/vnd.openxmlformats-officedocument.presentationml.tags+xml"/>
  <Override PartName="/ppt/tags/tag567.xml" ContentType="application/vnd.openxmlformats-officedocument.presentationml.tags+xml"/>
  <Override PartName="/ppt/tags/tag568.xml" ContentType="application/vnd.openxmlformats-officedocument.presentationml.tags+xml"/>
  <Override PartName="/ppt/tags/tag569.xml" ContentType="application/vnd.openxmlformats-officedocument.presentationml.tags+xml"/>
  <Override PartName="/ppt/tags/tag57.xml" ContentType="application/vnd.openxmlformats-officedocument.presentationml.tags+xml"/>
  <Override PartName="/ppt/tags/tag570.xml" ContentType="application/vnd.openxmlformats-officedocument.presentationml.tags+xml"/>
  <Override PartName="/ppt/tags/tag571.xml" ContentType="application/vnd.openxmlformats-officedocument.presentationml.tags+xml"/>
  <Override PartName="/ppt/tags/tag572.xml" ContentType="application/vnd.openxmlformats-officedocument.presentationml.tags+xml"/>
  <Override PartName="/ppt/tags/tag573.xml" ContentType="application/vnd.openxmlformats-officedocument.presentationml.tags+xml"/>
  <Override PartName="/ppt/tags/tag574.xml" ContentType="application/vnd.openxmlformats-officedocument.presentationml.tags+xml"/>
  <Override PartName="/ppt/tags/tag575.xml" ContentType="application/vnd.openxmlformats-officedocument.presentationml.tags+xml"/>
  <Override PartName="/ppt/tags/tag576.xml" ContentType="application/vnd.openxmlformats-officedocument.presentationml.tags+xml"/>
  <Override PartName="/ppt/tags/tag577.xml" ContentType="application/vnd.openxmlformats-officedocument.presentationml.tags+xml"/>
  <Override PartName="/ppt/tags/tag578.xml" ContentType="application/vnd.openxmlformats-officedocument.presentationml.tags+xml"/>
  <Override PartName="/ppt/tags/tag579.xml" ContentType="application/vnd.openxmlformats-officedocument.presentationml.tags+xml"/>
  <Override PartName="/ppt/tags/tag58.xml" ContentType="application/vnd.openxmlformats-officedocument.presentationml.tags+xml"/>
  <Override PartName="/ppt/tags/tag580.xml" ContentType="application/vnd.openxmlformats-officedocument.presentationml.tags+xml"/>
  <Override PartName="/ppt/tags/tag581.xml" ContentType="application/vnd.openxmlformats-officedocument.presentationml.tags+xml"/>
  <Override PartName="/ppt/tags/tag582.xml" ContentType="application/vnd.openxmlformats-officedocument.presentationml.tags+xml"/>
  <Override PartName="/ppt/tags/tag583.xml" ContentType="application/vnd.openxmlformats-officedocument.presentationml.tags+xml"/>
  <Override PartName="/ppt/tags/tag584.xml" ContentType="application/vnd.openxmlformats-officedocument.presentationml.tags+xml"/>
  <Override PartName="/ppt/tags/tag585.xml" ContentType="application/vnd.openxmlformats-officedocument.presentationml.tags+xml"/>
  <Override PartName="/ppt/tags/tag586.xml" ContentType="application/vnd.openxmlformats-officedocument.presentationml.tags+xml"/>
  <Override PartName="/ppt/tags/tag587.xml" ContentType="application/vnd.openxmlformats-officedocument.presentationml.tags+xml"/>
  <Override PartName="/ppt/tags/tag588.xml" ContentType="application/vnd.openxmlformats-officedocument.presentationml.tags+xml"/>
  <Override PartName="/ppt/tags/tag589.xml" ContentType="application/vnd.openxmlformats-officedocument.presentationml.tags+xml"/>
  <Override PartName="/ppt/tags/tag59.xml" ContentType="application/vnd.openxmlformats-officedocument.presentationml.tags+xml"/>
  <Override PartName="/ppt/tags/tag590.xml" ContentType="application/vnd.openxmlformats-officedocument.presentationml.tags+xml"/>
  <Override PartName="/ppt/tags/tag591.xml" ContentType="application/vnd.openxmlformats-officedocument.presentationml.tags+xml"/>
  <Override PartName="/ppt/tags/tag592.xml" ContentType="application/vnd.openxmlformats-officedocument.presentationml.tags+xml"/>
  <Override PartName="/ppt/tags/tag593.xml" ContentType="application/vnd.openxmlformats-officedocument.presentationml.tags+xml"/>
  <Override PartName="/ppt/tags/tag594.xml" ContentType="application/vnd.openxmlformats-officedocument.presentationml.tags+xml"/>
  <Override PartName="/ppt/tags/tag595.xml" ContentType="application/vnd.openxmlformats-officedocument.presentationml.tags+xml"/>
  <Override PartName="/ppt/tags/tag596.xml" ContentType="application/vnd.openxmlformats-officedocument.presentationml.tags+xml"/>
  <Override PartName="/ppt/tags/tag597.xml" ContentType="application/vnd.openxmlformats-officedocument.presentationml.tags+xml"/>
  <Override PartName="/ppt/tags/tag598.xml" ContentType="application/vnd.openxmlformats-officedocument.presentationml.tags+xml"/>
  <Override PartName="/ppt/tags/tag59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00.xml" ContentType="application/vnd.openxmlformats-officedocument.presentationml.tags+xml"/>
  <Override PartName="/ppt/tags/tag601.xml" ContentType="application/vnd.openxmlformats-officedocument.presentationml.tags+xml"/>
  <Override PartName="/ppt/tags/tag602.xml" ContentType="application/vnd.openxmlformats-officedocument.presentationml.tags+xml"/>
  <Override PartName="/ppt/tags/tag603.xml" ContentType="application/vnd.openxmlformats-officedocument.presentationml.tags+xml"/>
  <Override PartName="/ppt/tags/tag604.xml" ContentType="application/vnd.openxmlformats-officedocument.presentationml.tags+xml"/>
  <Override PartName="/ppt/tags/tag605.xml" ContentType="application/vnd.openxmlformats-officedocument.presentationml.tags+xml"/>
  <Override PartName="/ppt/tags/tag606.xml" ContentType="application/vnd.openxmlformats-officedocument.presentationml.tags+xml"/>
  <Override PartName="/ppt/tags/tag607.xml" ContentType="application/vnd.openxmlformats-officedocument.presentationml.tags+xml"/>
  <Override PartName="/ppt/tags/tag608.xml" ContentType="application/vnd.openxmlformats-officedocument.presentationml.tags+xml"/>
  <Override PartName="/ppt/tags/tag609.xml" ContentType="application/vnd.openxmlformats-officedocument.presentationml.tags+xml"/>
  <Override PartName="/ppt/tags/tag61.xml" ContentType="application/vnd.openxmlformats-officedocument.presentationml.tags+xml"/>
  <Override PartName="/ppt/tags/tag610.xml" ContentType="application/vnd.openxmlformats-officedocument.presentationml.tags+xml"/>
  <Override PartName="/ppt/tags/tag611.xml" ContentType="application/vnd.openxmlformats-officedocument.presentationml.tags+xml"/>
  <Override PartName="/ppt/tags/tag612.xml" ContentType="application/vnd.openxmlformats-officedocument.presentationml.tags+xml"/>
  <Override PartName="/ppt/tags/tag613.xml" ContentType="application/vnd.openxmlformats-officedocument.presentationml.tags+xml"/>
  <Override PartName="/ppt/tags/tag614.xml" ContentType="application/vnd.openxmlformats-officedocument.presentationml.tags+xml"/>
  <Override PartName="/ppt/tags/tag615.xml" ContentType="application/vnd.openxmlformats-officedocument.presentationml.tags+xml"/>
  <Override PartName="/ppt/tags/tag616.xml" ContentType="application/vnd.openxmlformats-officedocument.presentationml.tags+xml"/>
  <Override PartName="/ppt/tags/tag617.xml" ContentType="application/vnd.openxmlformats-officedocument.presentationml.tags+xml"/>
  <Override PartName="/ppt/tags/tag618.xml" ContentType="application/vnd.openxmlformats-officedocument.presentationml.tags+xml"/>
  <Override PartName="/ppt/tags/tag619.xml" ContentType="application/vnd.openxmlformats-officedocument.presentationml.tags+xml"/>
  <Override PartName="/ppt/tags/tag62.xml" ContentType="application/vnd.openxmlformats-officedocument.presentationml.tags+xml"/>
  <Override PartName="/ppt/tags/tag620.xml" ContentType="application/vnd.openxmlformats-officedocument.presentationml.tags+xml"/>
  <Override PartName="/ppt/tags/tag621.xml" ContentType="application/vnd.openxmlformats-officedocument.presentationml.tags+xml"/>
  <Override PartName="/ppt/tags/tag622.xml" ContentType="application/vnd.openxmlformats-officedocument.presentationml.tags+xml"/>
  <Override PartName="/ppt/tags/tag623.xml" ContentType="application/vnd.openxmlformats-officedocument.presentationml.tags+xml"/>
  <Override PartName="/ppt/tags/tag624.xml" ContentType="application/vnd.openxmlformats-officedocument.presentationml.tags+xml"/>
  <Override PartName="/ppt/tags/tag625.xml" ContentType="application/vnd.openxmlformats-officedocument.presentationml.tags+xml"/>
  <Override PartName="/ppt/tags/tag626.xml" ContentType="application/vnd.openxmlformats-officedocument.presentationml.tags+xml"/>
  <Override PartName="/ppt/tags/tag627.xml" ContentType="application/vnd.openxmlformats-officedocument.presentationml.tags+xml"/>
  <Override PartName="/ppt/tags/tag628.xml" ContentType="application/vnd.openxmlformats-officedocument.presentationml.tags+xml"/>
  <Override PartName="/ppt/tags/tag629.xml" ContentType="application/vnd.openxmlformats-officedocument.presentationml.tags+xml"/>
  <Override PartName="/ppt/tags/tag63.xml" ContentType="application/vnd.openxmlformats-officedocument.presentationml.tags+xml"/>
  <Override PartName="/ppt/tags/tag630.xml" ContentType="application/vnd.openxmlformats-officedocument.presentationml.tags+xml"/>
  <Override PartName="/ppt/tags/tag631.xml" ContentType="application/vnd.openxmlformats-officedocument.presentationml.tags+xml"/>
  <Override PartName="/ppt/tags/tag632.xml" ContentType="application/vnd.openxmlformats-officedocument.presentationml.tags+xml"/>
  <Override PartName="/ppt/tags/tag633.xml" ContentType="application/vnd.openxmlformats-officedocument.presentationml.tags+xml"/>
  <Override PartName="/ppt/tags/tag634.xml" ContentType="application/vnd.openxmlformats-officedocument.presentationml.tags+xml"/>
  <Override PartName="/ppt/tags/tag635.xml" ContentType="application/vnd.openxmlformats-officedocument.presentationml.tags+xml"/>
  <Override PartName="/ppt/tags/tag636.xml" ContentType="application/vnd.openxmlformats-officedocument.presentationml.tags+xml"/>
  <Override PartName="/ppt/tags/tag637.xml" ContentType="application/vnd.openxmlformats-officedocument.presentationml.tags+xml"/>
  <Override PartName="/ppt/tags/tag638.xml" ContentType="application/vnd.openxmlformats-officedocument.presentationml.tags+xml"/>
  <Override PartName="/ppt/tags/tag639.xml" ContentType="application/vnd.openxmlformats-officedocument.presentationml.tags+xml"/>
  <Override PartName="/ppt/tags/tag64.xml" ContentType="application/vnd.openxmlformats-officedocument.presentationml.tags+xml"/>
  <Override PartName="/ppt/tags/tag640.xml" ContentType="application/vnd.openxmlformats-officedocument.presentationml.tags+xml"/>
  <Override PartName="/ppt/tags/tag641.xml" ContentType="application/vnd.openxmlformats-officedocument.presentationml.tags+xml"/>
  <Override PartName="/ppt/tags/tag642.xml" ContentType="application/vnd.openxmlformats-officedocument.presentationml.tags+xml"/>
  <Override PartName="/ppt/tags/tag643.xml" ContentType="application/vnd.openxmlformats-officedocument.presentationml.tags+xml"/>
  <Override PartName="/ppt/tags/tag644.xml" ContentType="application/vnd.openxmlformats-officedocument.presentationml.tags+xml"/>
  <Override PartName="/ppt/tags/tag645.xml" ContentType="application/vnd.openxmlformats-officedocument.presentationml.tags+xml"/>
  <Override PartName="/ppt/tags/tag646.xml" ContentType="application/vnd.openxmlformats-officedocument.presentationml.tags+xml"/>
  <Override PartName="/ppt/tags/tag647.xml" ContentType="application/vnd.openxmlformats-officedocument.presentationml.tags+xml"/>
  <Override PartName="/ppt/tags/tag648.xml" ContentType="application/vnd.openxmlformats-officedocument.presentationml.tags+xml"/>
  <Override PartName="/ppt/tags/tag649.xml" ContentType="application/vnd.openxmlformats-officedocument.presentationml.tags+xml"/>
  <Override PartName="/ppt/tags/tag65.xml" ContentType="application/vnd.openxmlformats-officedocument.presentationml.tags+xml"/>
  <Override PartName="/ppt/tags/tag650.xml" ContentType="application/vnd.openxmlformats-officedocument.presentationml.tags+xml"/>
  <Override PartName="/ppt/tags/tag651.xml" ContentType="application/vnd.openxmlformats-officedocument.presentationml.tags+xml"/>
  <Override PartName="/ppt/tags/tag652.xml" ContentType="application/vnd.openxmlformats-officedocument.presentationml.tags+xml"/>
  <Override PartName="/ppt/tags/tag653.xml" ContentType="application/vnd.openxmlformats-officedocument.presentationml.tags+xml"/>
  <Override PartName="/ppt/tags/tag654.xml" ContentType="application/vnd.openxmlformats-officedocument.presentationml.tags+xml"/>
  <Override PartName="/ppt/tags/tag655.xml" ContentType="application/vnd.openxmlformats-officedocument.presentationml.tags+xml"/>
  <Override PartName="/ppt/tags/tag656.xml" ContentType="application/vnd.openxmlformats-officedocument.presentationml.tags+xml"/>
  <Override PartName="/ppt/tags/tag657.xml" ContentType="application/vnd.openxmlformats-officedocument.presentationml.tags+xml"/>
  <Override PartName="/ppt/tags/tag658.xml" ContentType="application/vnd.openxmlformats-officedocument.presentationml.tags+xml"/>
  <Override PartName="/ppt/tags/tag659.xml" ContentType="application/vnd.openxmlformats-officedocument.presentationml.tags+xml"/>
  <Override PartName="/ppt/tags/tag66.xml" ContentType="application/vnd.openxmlformats-officedocument.presentationml.tags+xml"/>
  <Override PartName="/ppt/tags/tag660.xml" ContentType="application/vnd.openxmlformats-officedocument.presentationml.tags+xml"/>
  <Override PartName="/ppt/tags/tag661.xml" ContentType="application/vnd.openxmlformats-officedocument.presentationml.tags+xml"/>
  <Override PartName="/ppt/tags/tag662.xml" ContentType="application/vnd.openxmlformats-officedocument.presentationml.tags+xml"/>
  <Override PartName="/ppt/tags/tag663.xml" ContentType="application/vnd.openxmlformats-officedocument.presentationml.tags+xml"/>
  <Override PartName="/ppt/tags/tag664.xml" ContentType="application/vnd.openxmlformats-officedocument.presentationml.tags+xml"/>
  <Override PartName="/ppt/tags/tag665.xml" ContentType="application/vnd.openxmlformats-officedocument.presentationml.tags+xml"/>
  <Override PartName="/ppt/tags/tag666.xml" ContentType="application/vnd.openxmlformats-officedocument.presentationml.tags+xml"/>
  <Override PartName="/ppt/tags/tag667.xml" ContentType="application/vnd.openxmlformats-officedocument.presentationml.tags+xml"/>
  <Override PartName="/ppt/tags/tag668.xml" ContentType="application/vnd.openxmlformats-officedocument.presentationml.tags+xml"/>
  <Override PartName="/ppt/tags/tag669.xml" ContentType="application/vnd.openxmlformats-officedocument.presentationml.tags+xml"/>
  <Override PartName="/ppt/tags/tag67.xml" ContentType="application/vnd.openxmlformats-officedocument.presentationml.tags+xml"/>
  <Override PartName="/ppt/tags/tag670.xml" ContentType="application/vnd.openxmlformats-officedocument.presentationml.tags+xml"/>
  <Override PartName="/ppt/tags/tag671.xml" ContentType="application/vnd.openxmlformats-officedocument.presentationml.tags+xml"/>
  <Override PartName="/ppt/tags/tag672.xml" ContentType="application/vnd.openxmlformats-officedocument.presentationml.tags+xml"/>
  <Override PartName="/ppt/tags/tag673.xml" ContentType="application/vnd.openxmlformats-officedocument.presentationml.tags+xml"/>
  <Override PartName="/ppt/tags/tag674.xml" ContentType="application/vnd.openxmlformats-officedocument.presentationml.tags+xml"/>
  <Override PartName="/ppt/tags/tag675.xml" ContentType="application/vnd.openxmlformats-officedocument.presentationml.tags+xml"/>
  <Override PartName="/ppt/tags/tag676.xml" ContentType="application/vnd.openxmlformats-officedocument.presentationml.tags+xml"/>
  <Override PartName="/ppt/tags/tag677.xml" ContentType="application/vnd.openxmlformats-officedocument.presentationml.tags+xml"/>
  <Override PartName="/ppt/tags/tag678.xml" ContentType="application/vnd.openxmlformats-officedocument.presentationml.tags+xml"/>
  <Override PartName="/ppt/tags/tag679.xml" ContentType="application/vnd.openxmlformats-officedocument.presentationml.tags+xml"/>
  <Override PartName="/ppt/tags/tag68.xml" ContentType="application/vnd.openxmlformats-officedocument.presentationml.tags+xml"/>
  <Override PartName="/ppt/tags/tag680.xml" ContentType="application/vnd.openxmlformats-officedocument.presentationml.tags+xml"/>
  <Override PartName="/ppt/tags/tag681.xml" ContentType="application/vnd.openxmlformats-officedocument.presentationml.tags+xml"/>
  <Override PartName="/ppt/tags/tag682.xml" ContentType="application/vnd.openxmlformats-officedocument.presentationml.tags+xml"/>
  <Override PartName="/ppt/tags/tag683.xml" ContentType="application/vnd.openxmlformats-officedocument.presentationml.tags+xml"/>
  <Override PartName="/ppt/tags/tag684.xml" ContentType="application/vnd.openxmlformats-officedocument.presentationml.tags+xml"/>
  <Override PartName="/ppt/tags/tag685.xml" ContentType="application/vnd.openxmlformats-officedocument.presentationml.tags+xml"/>
  <Override PartName="/ppt/tags/tag686.xml" ContentType="application/vnd.openxmlformats-officedocument.presentationml.tags+xml"/>
  <Override PartName="/ppt/tags/tag687.xml" ContentType="application/vnd.openxmlformats-officedocument.presentationml.tags+xml"/>
  <Override PartName="/ppt/tags/tag688.xml" ContentType="application/vnd.openxmlformats-officedocument.presentationml.tags+xml"/>
  <Override PartName="/ppt/tags/tag689.xml" ContentType="application/vnd.openxmlformats-officedocument.presentationml.tags+xml"/>
  <Override PartName="/ppt/tags/tag69.xml" ContentType="application/vnd.openxmlformats-officedocument.presentationml.tags+xml"/>
  <Override PartName="/ppt/tags/tag690.xml" ContentType="application/vnd.openxmlformats-officedocument.presentationml.tags+xml"/>
  <Override PartName="/ppt/tags/tag691.xml" ContentType="application/vnd.openxmlformats-officedocument.presentationml.tags+xml"/>
  <Override PartName="/ppt/tags/tag692.xml" ContentType="application/vnd.openxmlformats-officedocument.presentationml.tags+xml"/>
  <Override PartName="/ppt/tags/tag693.xml" ContentType="application/vnd.openxmlformats-officedocument.presentationml.tags+xml"/>
  <Override PartName="/ppt/tags/tag694.xml" ContentType="application/vnd.openxmlformats-officedocument.presentationml.tags+xml"/>
  <Override PartName="/ppt/tags/tag695.xml" ContentType="application/vnd.openxmlformats-officedocument.presentationml.tags+xml"/>
  <Override PartName="/ppt/tags/tag696.xml" ContentType="application/vnd.openxmlformats-officedocument.presentationml.tags+xml"/>
  <Override PartName="/ppt/tags/tag697.xml" ContentType="application/vnd.openxmlformats-officedocument.presentationml.tags+xml"/>
  <Override PartName="/ppt/tags/tag698.xml" ContentType="application/vnd.openxmlformats-officedocument.presentationml.tags+xml"/>
  <Override PartName="/ppt/tags/tag69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00.xml" ContentType="application/vnd.openxmlformats-officedocument.presentationml.tags+xml"/>
  <Override PartName="/ppt/tags/tag701.xml" ContentType="application/vnd.openxmlformats-officedocument.presentationml.tags+xml"/>
  <Override PartName="/ppt/tags/tag702.xml" ContentType="application/vnd.openxmlformats-officedocument.presentationml.tags+xml"/>
  <Override PartName="/ppt/tags/tag703.xml" ContentType="application/vnd.openxmlformats-officedocument.presentationml.tags+xml"/>
  <Override PartName="/ppt/tags/tag704.xml" ContentType="application/vnd.openxmlformats-officedocument.presentationml.tags+xml"/>
  <Override PartName="/ppt/tags/tag705.xml" ContentType="application/vnd.openxmlformats-officedocument.presentationml.tags+xml"/>
  <Override PartName="/ppt/tags/tag706.xml" ContentType="application/vnd.openxmlformats-officedocument.presentationml.tags+xml"/>
  <Override PartName="/ppt/tags/tag707.xml" ContentType="application/vnd.openxmlformats-officedocument.presentationml.tags+xml"/>
  <Override PartName="/ppt/tags/tag708.xml" ContentType="application/vnd.openxmlformats-officedocument.presentationml.tags+xml"/>
  <Override PartName="/ppt/tags/tag709.xml" ContentType="application/vnd.openxmlformats-officedocument.presentationml.tags+xml"/>
  <Override PartName="/ppt/tags/tag71.xml" ContentType="application/vnd.openxmlformats-officedocument.presentationml.tags+xml"/>
  <Override PartName="/ppt/tags/tag710.xml" ContentType="application/vnd.openxmlformats-officedocument.presentationml.tags+xml"/>
  <Override PartName="/ppt/tags/tag711.xml" ContentType="application/vnd.openxmlformats-officedocument.presentationml.tags+xml"/>
  <Override PartName="/ppt/tags/tag712.xml" ContentType="application/vnd.openxmlformats-officedocument.presentationml.tags+xml"/>
  <Override PartName="/ppt/tags/tag713.xml" ContentType="application/vnd.openxmlformats-officedocument.presentationml.tags+xml"/>
  <Override PartName="/ppt/tags/tag714.xml" ContentType="application/vnd.openxmlformats-officedocument.presentationml.tags+xml"/>
  <Override PartName="/ppt/tags/tag715.xml" ContentType="application/vnd.openxmlformats-officedocument.presentationml.tags+xml"/>
  <Override PartName="/ppt/tags/tag716.xml" ContentType="application/vnd.openxmlformats-officedocument.presentationml.tags+xml"/>
  <Override PartName="/ppt/tags/tag717.xml" ContentType="application/vnd.openxmlformats-officedocument.presentationml.tags+xml"/>
  <Override PartName="/ppt/tags/tag718.xml" ContentType="application/vnd.openxmlformats-officedocument.presentationml.tags+xml"/>
  <Override PartName="/ppt/tags/tag719.xml" ContentType="application/vnd.openxmlformats-officedocument.presentationml.tags+xml"/>
  <Override PartName="/ppt/tags/tag72.xml" ContentType="application/vnd.openxmlformats-officedocument.presentationml.tags+xml"/>
  <Override PartName="/ppt/tags/tag720.xml" ContentType="application/vnd.openxmlformats-officedocument.presentationml.tags+xml"/>
  <Override PartName="/ppt/tags/tag721.xml" ContentType="application/vnd.openxmlformats-officedocument.presentationml.tags+xml"/>
  <Override PartName="/ppt/tags/tag722.xml" ContentType="application/vnd.openxmlformats-officedocument.presentationml.tags+xml"/>
  <Override PartName="/ppt/tags/tag723.xml" ContentType="application/vnd.openxmlformats-officedocument.presentationml.tags+xml"/>
  <Override PartName="/ppt/tags/tag724.xml" ContentType="application/vnd.openxmlformats-officedocument.presentationml.tags+xml"/>
  <Override PartName="/ppt/tags/tag725.xml" ContentType="application/vnd.openxmlformats-officedocument.presentationml.tags+xml"/>
  <Override PartName="/ppt/tags/tag726.xml" ContentType="application/vnd.openxmlformats-officedocument.presentationml.tags+xml"/>
  <Override PartName="/ppt/tags/tag727.xml" ContentType="application/vnd.openxmlformats-officedocument.presentationml.tags+xml"/>
  <Override PartName="/ppt/tags/tag728.xml" ContentType="application/vnd.openxmlformats-officedocument.presentationml.tags+xml"/>
  <Override PartName="/ppt/tags/tag729.xml" ContentType="application/vnd.openxmlformats-officedocument.presentationml.tags+xml"/>
  <Override PartName="/ppt/tags/tag73.xml" ContentType="application/vnd.openxmlformats-officedocument.presentationml.tags+xml"/>
  <Override PartName="/ppt/tags/tag730.xml" ContentType="application/vnd.openxmlformats-officedocument.presentationml.tags+xml"/>
  <Override PartName="/ppt/tags/tag731.xml" ContentType="application/vnd.openxmlformats-officedocument.presentationml.tags+xml"/>
  <Override PartName="/ppt/tags/tag732.xml" ContentType="application/vnd.openxmlformats-officedocument.presentationml.tags+xml"/>
  <Override PartName="/ppt/tags/tag733.xml" ContentType="application/vnd.openxmlformats-officedocument.presentationml.tags+xml"/>
  <Override PartName="/ppt/tags/tag734.xml" ContentType="application/vnd.openxmlformats-officedocument.presentationml.tags+xml"/>
  <Override PartName="/ppt/tags/tag735.xml" ContentType="application/vnd.openxmlformats-officedocument.presentationml.tags+xml"/>
  <Override PartName="/ppt/tags/tag736.xml" ContentType="application/vnd.openxmlformats-officedocument.presentationml.tags+xml"/>
  <Override PartName="/ppt/tags/tag737.xml" ContentType="application/vnd.openxmlformats-officedocument.presentationml.tags+xml"/>
  <Override PartName="/ppt/tags/tag738.xml" ContentType="application/vnd.openxmlformats-officedocument.presentationml.tags+xml"/>
  <Override PartName="/ppt/tags/tag739.xml" ContentType="application/vnd.openxmlformats-officedocument.presentationml.tags+xml"/>
  <Override PartName="/ppt/tags/tag74.xml" ContentType="application/vnd.openxmlformats-officedocument.presentationml.tags+xml"/>
  <Override PartName="/ppt/tags/tag740.xml" ContentType="application/vnd.openxmlformats-officedocument.presentationml.tags+xml"/>
  <Override PartName="/ppt/tags/tag741.xml" ContentType="application/vnd.openxmlformats-officedocument.presentationml.tags+xml"/>
  <Override PartName="/ppt/tags/tag742.xml" ContentType="application/vnd.openxmlformats-officedocument.presentationml.tags+xml"/>
  <Override PartName="/ppt/tags/tag743.xml" ContentType="application/vnd.openxmlformats-officedocument.presentationml.tags+xml"/>
  <Override PartName="/ppt/tags/tag744.xml" ContentType="application/vnd.openxmlformats-officedocument.presentationml.tags+xml"/>
  <Override PartName="/ppt/tags/tag745.xml" ContentType="application/vnd.openxmlformats-officedocument.presentationml.tags+xml"/>
  <Override PartName="/ppt/tags/tag746.xml" ContentType="application/vnd.openxmlformats-officedocument.presentationml.tags+xml"/>
  <Override PartName="/ppt/tags/tag747.xml" ContentType="application/vnd.openxmlformats-officedocument.presentationml.tags+xml"/>
  <Override PartName="/ppt/tags/tag748.xml" ContentType="application/vnd.openxmlformats-officedocument.presentationml.tags+xml"/>
  <Override PartName="/ppt/tags/tag749.xml" ContentType="application/vnd.openxmlformats-officedocument.presentationml.tags+xml"/>
  <Override PartName="/ppt/tags/tag75.xml" ContentType="application/vnd.openxmlformats-officedocument.presentationml.tags+xml"/>
  <Override PartName="/ppt/tags/tag750.xml" ContentType="application/vnd.openxmlformats-officedocument.presentationml.tags+xml"/>
  <Override PartName="/ppt/tags/tag751.xml" ContentType="application/vnd.openxmlformats-officedocument.presentationml.tags+xml"/>
  <Override PartName="/ppt/tags/tag752.xml" ContentType="application/vnd.openxmlformats-officedocument.presentationml.tags+xml"/>
  <Override PartName="/ppt/tags/tag753.xml" ContentType="application/vnd.openxmlformats-officedocument.presentationml.tags+xml"/>
  <Override PartName="/ppt/tags/tag754.xml" ContentType="application/vnd.openxmlformats-officedocument.presentationml.tags+xml"/>
  <Override PartName="/ppt/tags/tag755.xml" ContentType="application/vnd.openxmlformats-officedocument.presentationml.tags+xml"/>
  <Override PartName="/ppt/tags/tag756.xml" ContentType="application/vnd.openxmlformats-officedocument.presentationml.tags+xml"/>
  <Override PartName="/ppt/tags/tag757.xml" ContentType="application/vnd.openxmlformats-officedocument.presentationml.tags+xml"/>
  <Override PartName="/ppt/tags/tag758.xml" ContentType="application/vnd.openxmlformats-officedocument.presentationml.tags+xml"/>
  <Override PartName="/ppt/tags/tag759.xml" ContentType="application/vnd.openxmlformats-officedocument.presentationml.tags+xml"/>
  <Override PartName="/ppt/tags/tag76.xml" ContentType="application/vnd.openxmlformats-officedocument.presentationml.tags+xml"/>
  <Override PartName="/ppt/tags/tag760.xml" ContentType="application/vnd.openxmlformats-officedocument.presentationml.tags+xml"/>
  <Override PartName="/ppt/tags/tag761.xml" ContentType="application/vnd.openxmlformats-officedocument.presentationml.tags+xml"/>
  <Override PartName="/ppt/tags/tag762.xml" ContentType="application/vnd.openxmlformats-officedocument.presentationml.tags+xml"/>
  <Override PartName="/ppt/tags/tag763.xml" ContentType="application/vnd.openxmlformats-officedocument.presentationml.tags+xml"/>
  <Override PartName="/ppt/tags/tag764.xml" ContentType="application/vnd.openxmlformats-officedocument.presentationml.tags+xml"/>
  <Override PartName="/ppt/tags/tag765.xml" ContentType="application/vnd.openxmlformats-officedocument.presentationml.tags+xml"/>
  <Override PartName="/ppt/tags/tag766.xml" ContentType="application/vnd.openxmlformats-officedocument.presentationml.tags+xml"/>
  <Override PartName="/ppt/tags/tag767.xml" ContentType="application/vnd.openxmlformats-officedocument.presentationml.tags+xml"/>
  <Override PartName="/ppt/tags/tag768.xml" ContentType="application/vnd.openxmlformats-officedocument.presentationml.tags+xml"/>
  <Override PartName="/ppt/tags/tag769.xml" ContentType="application/vnd.openxmlformats-officedocument.presentationml.tags+xml"/>
  <Override PartName="/ppt/tags/tag77.xml" ContentType="application/vnd.openxmlformats-officedocument.presentationml.tags+xml"/>
  <Override PartName="/ppt/tags/tag770.xml" ContentType="application/vnd.openxmlformats-officedocument.presentationml.tags+xml"/>
  <Override PartName="/ppt/tags/tag771.xml" ContentType="application/vnd.openxmlformats-officedocument.presentationml.tags+xml"/>
  <Override PartName="/ppt/tags/tag772.xml" ContentType="application/vnd.openxmlformats-officedocument.presentationml.tags+xml"/>
  <Override PartName="/ppt/tags/tag773.xml" ContentType="application/vnd.openxmlformats-officedocument.presentationml.tags+xml"/>
  <Override PartName="/ppt/tags/tag774.xml" ContentType="application/vnd.openxmlformats-officedocument.presentationml.tags+xml"/>
  <Override PartName="/ppt/tags/tag775.xml" ContentType="application/vnd.openxmlformats-officedocument.presentationml.tags+xml"/>
  <Override PartName="/ppt/tags/tag776.xml" ContentType="application/vnd.openxmlformats-officedocument.presentationml.tags+xml"/>
  <Override PartName="/ppt/tags/tag777.xml" ContentType="application/vnd.openxmlformats-officedocument.presentationml.tags+xml"/>
  <Override PartName="/ppt/tags/tag778.xml" ContentType="application/vnd.openxmlformats-officedocument.presentationml.tags+xml"/>
  <Override PartName="/ppt/tags/tag779.xml" ContentType="application/vnd.openxmlformats-officedocument.presentationml.tags+xml"/>
  <Override PartName="/ppt/tags/tag78.xml" ContentType="application/vnd.openxmlformats-officedocument.presentationml.tags+xml"/>
  <Override PartName="/ppt/tags/tag780.xml" ContentType="application/vnd.openxmlformats-officedocument.presentationml.tags+xml"/>
  <Override PartName="/ppt/tags/tag781.xml" ContentType="application/vnd.openxmlformats-officedocument.presentationml.tags+xml"/>
  <Override PartName="/ppt/tags/tag782.xml" ContentType="application/vnd.openxmlformats-officedocument.presentationml.tags+xml"/>
  <Override PartName="/ppt/tags/tag783.xml" ContentType="application/vnd.openxmlformats-officedocument.presentationml.tags+xml"/>
  <Override PartName="/ppt/tags/tag784.xml" ContentType="application/vnd.openxmlformats-officedocument.presentationml.tags+xml"/>
  <Override PartName="/ppt/tags/tag785.xml" ContentType="application/vnd.openxmlformats-officedocument.presentationml.tags+xml"/>
  <Override PartName="/ppt/tags/tag786.xml" ContentType="application/vnd.openxmlformats-officedocument.presentationml.tags+xml"/>
  <Override PartName="/ppt/tags/tag787.xml" ContentType="application/vnd.openxmlformats-officedocument.presentationml.tags+xml"/>
  <Override PartName="/ppt/tags/tag788.xml" ContentType="application/vnd.openxmlformats-officedocument.presentationml.tags+xml"/>
  <Override PartName="/ppt/tags/tag789.xml" ContentType="application/vnd.openxmlformats-officedocument.presentationml.tags+xml"/>
  <Override PartName="/ppt/tags/tag79.xml" ContentType="application/vnd.openxmlformats-officedocument.presentationml.tags+xml"/>
  <Override PartName="/ppt/tags/tag790.xml" ContentType="application/vnd.openxmlformats-officedocument.presentationml.tags+xml"/>
  <Override PartName="/ppt/tags/tag791.xml" ContentType="application/vnd.openxmlformats-officedocument.presentationml.tags+xml"/>
  <Override PartName="/ppt/tags/tag792.xml" ContentType="application/vnd.openxmlformats-officedocument.presentationml.tags+xml"/>
  <Override PartName="/ppt/tags/tag793.xml" ContentType="application/vnd.openxmlformats-officedocument.presentationml.tags+xml"/>
  <Override PartName="/ppt/tags/tag794.xml" ContentType="application/vnd.openxmlformats-officedocument.presentationml.tags+xml"/>
  <Override PartName="/ppt/tags/tag795.xml" ContentType="application/vnd.openxmlformats-officedocument.presentationml.tags+xml"/>
  <Override PartName="/ppt/tags/tag796.xml" ContentType="application/vnd.openxmlformats-officedocument.presentationml.tags+xml"/>
  <Override PartName="/ppt/tags/tag797.xml" ContentType="application/vnd.openxmlformats-officedocument.presentationml.tags+xml"/>
  <Override PartName="/ppt/tags/tag798.xml" ContentType="application/vnd.openxmlformats-officedocument.presentationml.tags+xml"/>
  <Override PartName="/ppt/tags/tag79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00.xml" ContentType="application/vnd.openxmlformats-officedocument.presentationml.tags+xml"/>
  <Override PartName="/ppt/tags/tag801.xml" ContentType="application/vnd.openxmlformats-officedocument.presentationml.tags+xml"/>
  <Override PartName="/ppt/tags/tag802.xml" ContentType="application/vnd.openxmlformats-officedocument.presentationml.tags+xml"/>
  <Override PartName="/ppt/tags/tag803.xml" ContentType="application/vnd.openxmlformats-officedocument.presentationml.tags+xml"/>
  <Override PartName="/ppt/tags/tag804.xml" ContentType="application/vnd.openxmlformats-officedocument.presentationml.tags+xml"/>
  <Override PartName="/ppt/tags/tag805.xml" ContentType="application/vnd.openxmlformats-officedocument.presentationml.tags+xml"/>
  <Override PartName="/ppt/tags/tag806.xml" ContentType="application/vnd.openxmlformats-officedocument.presentationml.tags+xml"/>
  <Override PartName="/ppt/tags/tag807.xml" ContentType="application/vnd.openxmlformats-officedocument.presentationml.tags+xml"/>
  <Override PartName="/ppt/tags/tag808.xml" ContentType="application/vnd.openxmlformats-officedocument.presentationml.tags+xml"/>
  <Override PartName="/ppt/tags/tag809.xml" ContentType="application/vnd.openxmlformats-officedocument.presentationml.tags+xml"/>
  <Override PartName="/ppt/tags/tag81.xml" ContentType="application/vnd.openxmlformats-officedocument.presentationml.tags+xml"/>
  <Override PartName="/ppt/tags/tag810.xml" ContentType="application/vnd.openxmlformats-officedocument.presentationml.tags+xml"/>
  <Override PartName="/ppt/tags/tag811.xml" ContentType="application/vnd.openxmlformats-officedocument.presentationml.tags+xml"/>
  <Override PartName="/ppt/tags/tag812.xml" ContentType="application/vnd.openxmlformats-officedocument.presentationml.tags+xml"/>
  <Override PartName="/ppt/tags/tag813.xml" ContentType="application/vnd.openxmlformats-officedocument.presentationml.tags+xml"/>
  <Override PartName="/ppt/tags/tag814.xml" ContentType="application/vnd.openxmlformats-officedocument.presentationml.tags+xml"/>
  <Override PartName="/ppt/tags/tag815.xml" ContentType="application/vnd.openxmlformats-officedocument.presentationml.tags+xml"/>
  <Override PartName="/ppt/tags/tag816.xml" ContentType="application/vnd.openxmlformats-officedocument.presentationml.tags+xml"/>
  <Override PartName="/ppt/tags/tag817.xml" ContentType="application/vnd.openxmlformats-officedocument.presentationml.tags+xml"/>
  <Override PartName="/ppt/tags/tag818.xml" ContentType="application/vnd.openxmlformats-officedocument.presentationml.tags+xml"/>
  <Override PartName="/ppt/tags/tag819.xml" ContentType="application/vnd.openxmlformats-officedocument.presentationml.tags+xml"/>
  <Override PartName="/ppt/tags/tag82.xml" ContentType="application/vnd.openxmlformats-officedocument.presentationml.tags+xml"/>
  <Override PartName="/ppt/tags/tag820.xml" ContentType="application/vnd.openxmlformats-officedocument.presentationml.tags+xml"/>
  <Override PartName="/ppt/tags/tag821.xml" ContentType="application/vnd.openxmlformats-officedocument.presentationml.tags+xml"/>
  <Override PartName="/ppt/tags/tag822.xml" ContentType="application/vnd.openxmlformats-officedocument.presentationml.tags+xml"/>
  <Override PartName="/ppt/tags/tag823.xml" ContentType="application/vnd.openxmlformats-officedocument.presentationml.tags+xml"/>
  <Override PartName="/ppt/tags/tag824.xml" ContentType="application/vnd.openxmlformats-officedocument.presentationml.tags+xml"/>
  <Override PartName="/ppt/tags/tag825.xml" ContentType="application/vnd.openxmlformats-officedocument.presentationml.tags+xml"/>
  <Override PartName="/ppt/tags/tag826.xml" ContentType="application/vnd.openxmlformats-officedocument.presentationml.tags+xml"/>
  <Override PartName="/ppt/tags/tag827.xml" ContentType="application/vnd.openxmlformats-officedocument.presentationml.tags+xml"/>
  <Override PartName="/ppt/tags/tag828.xml" ContentType="application/vnd.openxmlformats-officedocument.presentationml.tags+xml"/>
  <Override PartName="/ppt/tags/tag829.xml" ContentType="application/vnd.openxmlformats-officedocument.presentationml.tags+xml"/>
  <Override PartName="/ppt/tags/tag83.xml" ContentType="application/vnd.openxmlformats-officedocument.presentationml.tags+xml"/>
  <Override PartName="/ppt/tags/tag830.xml" ContentType="application/vnd.openxmlformats-officedocument.presentationml.tags+xml"/>
  <Override PartName="/ppt/tags/tag831.xml" ContentType="application/vnd.openxmlformats-officedocument.presentationml.tags+xml"/>
  <Override PartName="/ppt/tags/tag832.xml" ContentType="application/vnd.openxmlformats-officedocument.presentationml.tags+xml"/>
  <Override PartName="/ppt/tags/tag833.xml" ContentType="application/vnd.openxmlformats-officedocument.presentationml.tags+xml"/>
  <Override PartName="/ppt/tags/tag834.xml" ContentType="application/vnd.openxmlformats-officedocument.presentationml.tags+xml"/>
  <Override PartName="/ppt/tags/tag835.xml" ContentType="application/vnd.openxmlformats-officedocument.presentationml.tags+xml"/>
  <Override PartName="/ppt/tags/tag836.xml" ContentType="application/vnd.openxmlformats-officedocument.presentationml.tags+xml"/>
  <Override PartName="/ppt/tags/tag837.xml" ContentType="application/vnd.openxmlformats-officedocument.presentationml.tags+xml"/>
  <Override PartName="/ppt/tags/tag838.xml" ContentType="application/vnd.openxmlformats-officedocument.presentationml.tags+xml"/>
  <Override PartName="/ppt/tags/tag839.xml" ContentType="application/vnd.openxmlformats-officedocument.presentationml.tags+xml"/>
  <Override PartName="/ppt/tags/tag84.xml" ContentType="application/vnd.openxmlformats-officedocument.presentationml.tags+xml"/>
  <Override PartName="/ppt/tags/tag840.xml" ContentType="application/vnd.openxmlformats-officedocument.presentationml.tags+xml"/>
  <Override PartName="/ppt/tags/tag841.xml" ContentType="application/vnd.openxmlformats-officedocument.presentationml.tags+xml"/>
  <Override PartName="/ppt/tags/tag842.xml" ContentType="application/vnd.openxmlformats-officedocument.presentationml.tags+xml"/>
  <Override PartName="/ppt/tags/tag843.xml" ContentType="application/vnd.openxmlformats-officedocument.presentationml.tags+xml"/>
  <Override PartName="/ppt/tags/tag844.xml" ContentType="application/vnd.openxmlformats-officedocument.presentationml.tags+xml"/>
  <Override PartName="/ppt/tags/tag845.xml" ContentType="application/vnd.openxmlformats-officedocument.presentationml.tags+xml"/>
  <Override PartName="/ppt/tags/tag846.xml" ContentType="application/vnd.openxmlformats-officedocument.presentationml.tags+xml"/>
  <Override PartName="/ppt/tags/tag847.xml" ContentType="application/vnd.openxmlformats-officedocument.presentationml.tags+xml"/>
  <Override PartName="/ppt/tags/tag848.xml" ContentType="application/vnd.openxmlformats-officedocument.presentationml.tags+xml"/>
  <Override PartName="/ppt/tags/tag849.xml" ContentType="application/vnd.openxmlformats-officedocument.presentationml.tags+xml"/>
  <Override PartName="/ppt/tags/tag85.xml" ContentType="application/vnd.openxmlformats-officedocument.presentationml.tags+xml"/>
  <Override PartName="/ppt/tags/tag850.xml" ContentType="application/vnd.openxmlformats-officedocument.presentationml.tags+xml"/>
  <Override PartName="/ppt/tags/tag851.xml" ContentType="application/vnd.openxmlformats-officedocument.presentationml.tags+xml"/>
  <Override PartName="/ppt/tags/tag852.xml" ContentType="application/vnd.openxmlformats-officedocument.presentationml.tags+xml"/>
  <Override PartName="/ppt/tags/tag853.xml" ContentType="application/vnd.openxmlformats-officedocument.presentationml.tags+xml"/>
  <Override PartName="/ppt/tags/tag854.xml" ContentType="application/vnd.openxmlformats-officedocument.presentationml.tags+xml"/>
  <Override PartName="/ppt/tags/tag855.xml" ContentType="application/vnd.openxmlformats-officedocument.presentationml.tags+xml"/>
  <Override PartName="/ppt/tags/tag856.xml" ContentType="application/vnd.openxmlformats-officedocument.presentationml.tags+xml"/>
  <Override PartName="/ppt/tags/tag857.xml" ContentType="application/vnd.openxmlformats-officedocument.presentationml.tags+xml"/>
  <Override PartName="/ppt/tags/tag858.xml" ContentType="application/vnd.openxmlformats-officedocument.presentationml.tags+xml"/>
  <Override PartName="/ppt/tags/tag859.xml" ContentType="application/vnd.openxmlformats-officedocument.presentationml.tags+xml"/>
  <Override PartName="/ppt/tags/tag86.xml" ContentType="application/vnd.openxmlformats-officedocument.presentationml.tags+xml"/>
  <Override PartName="/ppt/tags/tag860.xml" ContentType="application/vnd.openxmlformats-officedocument.presentationml.tags+xml"/>
  <Override PartName="/ppt/tags/tag861.xml" ContentType="application/vnd.openxmlformats-officedocument.presentationml.tags+xml"/>
  <Override PartName="/ppt/tags/tag862.xml" ContentType="application/vnd.openxmlformats-officedocument.presentationml.tags+xml"/>
  <Override PartName="/ppt/tags/tag863.xml" ContentType="application/vnd.openxmlformats-officedocument.presentationml.tags+xml"/>
  <Override PartName="/ppt/tags/tag864.xml" ContentType="application/vnd.openxmlformats-officedocument.presentationml.tags+xml"/>
  <Override PartName="/ppt/tags/tag865.xml" ContentType="application/vnd.openxmlformats-officedocument.presentationml.tags+xml"/>
  <Override PartName="/ppt/tags/tag866.xml" ContentType="application/vnd.openxmlformats-officedocument.presentationml.tags+xml"/>
  <Override PartName="/ppt/tags/tag867.xml" ContentType="application/vnd.openxmlformats-officedocument.presentationml.tags+xml"/>
  <Override PartName="/ppt/tags/tag868.xml" ContentType="application/vnd.openxmlformats-officedocument.presentationml.tags+xml"/>
  <Override PartName="/ppt/tags/tag869.xml" ContentType="application/vnd.openxmlformats-officedocument.presentationml.tags+xml"/>
  <Override PartName="/ppt/tags/tag87.xml" ContentType="application/vnd.openxmlformats-officedocument.presentationml.tags+xml"/>
  <Override PartName="/ppt/tags/tag870.xml" ContentType="application/vnd.openxmlformats-officedocument.presentationml.tags+xml"/>
  <Override PartName="/ppt/tags/tag871.xml" ContentType="application/vnd.openxmlformats-officedocument.presentationml.tags+xml"/>
  <Override PartName="/ppt/tags/tag872.xml" ContentType="application/vnd.openxmlformats-officedocument.presentationml.tags+xml"/>
  <Override PartName="/ppt/tags/tag873.xml" ContentType="application/vnd.openxmlformats-officedocument.presentationml.tags+xml"/>
  <Override PartName="/ppt/tags/tag874.xml" ContentType="application/vnd.openxmlformats-officedocument.presentationml.tags+xml"/>
  <Override PartName="/ppt/tags/tag875.xml" ContentType="application/vnd.openxmlformats-officedocument.presentationml.tags+xml"/>
  <Override PartName="/ppt/tags/tag876.xml" ContentType="application/vnd.openxmlformats-officedocument.presentationml.tags+xml"/>
  <Override PartName="/ppt/tags/tag877.xml" ContentType="application/vnd.openxmlformats-officedocument.presentationml.tags+xml"/>
  <Override PartName="/ppt/tags/tag878.xml" ContentType="application/vnd.openxmlformats-officedocument.presentationml.tags+xml"/>
  <Override PartName="/ppt/tags/tag879.xml" ContentType="application/vnd.openxmlformats-officedocument.presentationml.tags+xml"/>
  <Override PartName="/ppt/tags/tag88.xml" ContentType="application/vnd.openxmlformats-officedocument.presentationml.tags+xml"/>
  <Override PartName="/ppt/tags/tag880.xml" ContentType="application/vnd.openxmlformats-officedocument.presentationml.tags+xml"/>
  <Override PartName="/ppt/tags/tag881.xml" ContentType="application/vnd.openxmlformats-officedocument.presentationml.tags+xml"/>
  <Override PartName="/ppt/tags/tag882.xml" ContentType="application/vnd.openxmlformats-officedocument.presentationml.tags+xml"/>
  <Override PartName="/ppt/tags/tag883.xml" ContentType="application/vnd.openxmlformats-officedocument.presentationml.tags+xml"/>
  <Override PartName="/ppt/tags/tag884.xml" ContentType="application/vnd.openxmlformats-officedocument.presentationml.tags+xml"/>
  <Override PartName="/ppt/tags/tag885.xml" ContentType="application/vnd.openxmlformats-officedocument.presentationml.tags+xml"/>
  <Override PartName="/ppt/tags/tag886.xml" ContentType="application/vnd.openxmlformats-officedocument.presentationml.tags+xml"/>
  <Override PartName="/ppt/tags/tag887.xml" ContentType="application/vnd.openxmlformats-officedocument.presentationml.tags+xml"/>
  <Override PartName="/ppt/tags/tag888.xml" ContentType="application/vnd.openxmlformats-officedocument.presentationml.tags+xml"/>
  <Override PartName="/ppt/tags/tag889.xml" ContentType="application/vnd.openxmlformats-officedocument.presentationml.tags+xml"/>
  <Override PartName="/ppt/tags/tag89.xml" ContentType="application/vnd.openxmlformats-officedocument.presentationml.tags+xml"/>
  <Override PartName="/ppt/tags/tag890.xml" ContentType="application/vnd.openxmlformats-officedocument.presentationml.tags+xml"/>
  <Override PartName="/ppt/tags/tag891.xml" ContentType="application/vnd.openxmlformats-officedocument.presentationml.tags+xml"/>
  <Override PartName="/ppt/tags/tag892.xml" ContentType="application/vnd.openxmlformats-officedocument.presentationml.tags+xml"/>
  <Override PartName="/ppt/tags/tag893.xml" ContentType="application/vnd.openxmlformats-officedocument.presentationml.tags+xml"/>
  <Override PartName="/ppt/tags/tag894.xml" ContentType="application/vnd.openxmlformats-officedocument.presentationml.tags+xml"/>
  <Override PartName="/ppt/tags/tag895.xml" ContentType="application/vnd.openxmlformats-officedocument.presentationml.tags+xml"/>
  <Override PartName="/ppt/tags/tag896.xml" ContentType="application/vnd.openxmlformats-officedocument.presentationml.tags+xml"/>
  <Override PartName="/ppt/tags/tag897.xml" ContentType="application/vnd.openxmlformats-officedocument.presentationml.tags+xml"/>
  <Override PartName="/ppt/tags/tag898.xml" ContentType="application/vnd.openxmlformats-officedocument.presentationml.tags+xml"/>
  <Override PartName="/ppt/tags/tag89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00.xml" ContentType="application/vnd.openxmlformats-officedocument.presentationml.tags+xml"/>
  <Override PartName="/ppt/tags/tag901.xml" ContentType="application/vnd.openxmlformats-officedocument.presentationml.tags+xml"/>
  <Override PartName="/ppt/tags/tag902.xml" ContentType="application/vnd.openxmlformats-officedocument.presentationml.tags+xml"/>
  <Override PartName="/ppt/tags/tag903.xml" ContentType="application/vnd.openxmlformats-officedocument.presentationml.tags+xml"/>
  <Override PartName="/ppt/tags/tag904.xml" ContentType="application/vnd.openxmlformats-officedocument.presentationml.tags+xml"/>
  <Override PartName="/ppt/tags/tag905.xml" ContentType="application/vnd.openxmlformats-officedocument.presentationml.tags+xml"/>
  <Override PartName="/ppt/tags/tag906.xml" ContentType="application/vnd.openxmlformats-officedocument.presentationml.tags+xml"/>
  <Override PartName="/ppt/tags/tag907.xml" ContentType="application/vnd.openxmlformats-officedocument.presentationml.tags+xml"/>
  <Override PartName="/ppt/tags/tag908.xml" ContentType="application/vnd.openxmlformats-officedocument.presentationml.tags+xml"/>
  <Override PartName="/ppt/tags/tag909.xml" ContentType="application/vnd.openxmlformats-officedocument.presentationml.tags+xml"/>
  <Override PartName="/ppt/tags/tag91.xml" ContentType="application/vnd.openxmlformats-officedocument.presentationml.tags+xml"/>
  <Override PartName="/ppt/tags/tag910.xml" ContentType="application/vnd.openxmlformats-officedocument.presentationml.tags+xml"/>
  <Override PartName="/ppt/tags/tag911.xml" ContentType="application/vnd.openxmlformats-officedocument.presentationml.tags+xml"/>
  <Override PartName="/ppt/tags/tag912.xml" ContentType="application/vnd.openxmlformats-officedocument.presentationml.tags+xml"/>
  <Override PartName="/ppt/tags/tag913.xml" ContentType="application/vnd.openxmlformats-officedocument.presentationml.tags+xml"/>
  <Override PartName="/ppt/tags/tag914.xml" ContentType="application/vnd.openxmlformats-officedocument.presentationml.tags+xml"/>
  <Override PartName="/ppt/tags/tag915.xml" ContentType="application/vnd.openxmlformats-officedocument.presentationml.tags+xml"/>
  <Override PartName="/ppt/tags/tag916.xml" ContentType="application/vnd.openxmlformats-officedocument.presentationml.tags+xml"/>
  <Override PartName="/ppt/tags/tag917.xml" ContentType="application/vnd.openxmlformats-officedocument.presentationml.tags+xml"/>
  <Override PartName="/ppt/tags/tag918.xml" ContentType="application/vnd.openxmlformats-officedocument.presentationml.tags+xml"/>
  <Override PartName="/ppt/tags/tag919.xml" ContentType="application/vnd.openxmlformats-officedocument.presentationml.tags+xml"/>
  <Override PartName="/ppt/tags/tag92.xml" ContentType="application/vnd.openxmlformats-officedocument.presentationml.tags+xml"/>
  <Override PartName="/ppt/tags/tag920.xml" ContentType="application/vnd.openxmlformats-officedocument.presentationml.tags+xml"/>
  <Override PartName="/ppt/tags/tag921.xml" ContentType="application/vnd.openxmlformats-officedocument.presentationml.tags+xml"/>
  <Override PartName="/ppt/tags/tag922.xml" ContentType="application/vnd.openxmlformats-officedocument.presentationml.tags+xml"/>
  <Override PartName="/ppt/tags/tag923.xml" ContentType="application/vnd.openxmlformats-officedocument.presentationml.tags+xml"/>
  <Override PartName="/ppt/tags/tag924.xml" ContentType="application/vnd.openxmlformats-officedocument.presentationml.tags+xml"/>
  <Override PartName="/ppt/tags/tag925.xml" ContentType="application/vnd.openxmlformats-officedocument.presentationml.tags+xml"/>
  <Override PartName="/ppt/tags/tag926.xml" ContentType="application/vnd.openxmlformats-officedocument.presentationml.tags+xml"/>
  <Override PartName="/ppt/tags/tag927.xml" ContentType="application/vnd.openxmlformats-officedocument.presentationml.tags+xml"/>
  <Override PartName="/ppt/tags/tag928.xml" ContentType="application/vnd.openxmlformats-officedocument.presentationml.tags+xml"/>
  <Override PartName="/ppt/tags/tag929.xml" ContentType="application/vnd.openxmlformats-officedocument.presentationml.tags+xml"/>
  <Override PartName="/ppt/tags/tag93.xml" ContentType="application/vnd.openxmlformats-officedocument.presentationml.tags+xml"/>
  <Override PartName="/ppt/tags/tag930.xml" ContentType="application/vnd.openxmlformats-officedocument.presentationml.tags+xml"/>
  <Override PartName="/ppt/tags/tag931.xml" ContentType="application/vnd.openxmlformats-officedocument.presentationml.tags+xml"/>
  <Override PartName="/ppt/tags/tag932.xml" ContentType="application/vnd.openxmlformats-officedocument.presentationml.tags+xml"/>
  <Override PartName="/ppt/tags/tag933.xml" ContentType="application/vnd.openxmlformats-officedocument.presentationml.tags+xml"/>
  <Override PartName="/ppt/tags/tag934.xml" ContentType="application/vnd.openxmlformats-officedocument.presentationml.tags+xml"/>
  <Override PartName="/ppt/tags/tag935.xml" ContentType="application/vnd.openxmlformats-officedocument.presentationml.tags+xml"/>
  <Override PartName="/ppt/tags/tag936.xml" ContentType="application/vnd.openxmlformats-officedocument.presentationml.tags+xml"/>
  <Override PartName="/ppt/tags/tag937.xml" ContentType="application/vnd.openxmlformats-officedocument.presentationml.tags+xml"/>
  <Override PartName="/ppt/tags/tag938.xml" ContentType="application/vnd.openxmlformats-officedocument.presentationml.tags+xml"/>
  <Override PartName="/ppt/tags/tag939.xml" ContentType="application/vnd.openxmlformats-officedocument.presentationml.tags+xml"/>
  <Override PartName="/ppt/tags/tag94.xml" ContentType="application/vnd.openxmlformats-officedocument.presentationml.tags+xml"/>
  <Override PartName="/ppt/tags/tag940.xml" ContentType="application/vnd.openxmlformats-officedocument.presentationml.tags+xml"/>
  <Override PartName="/ppt/tags/tag941.xml" ContentType="application/vnd.openxmlformats-officedocument.presentationml.tags+xml"/>
  <Override PartName="/ppt/tags/tag942.xml" ContentType="application/vnd.openxmlformats-officedocument.presentationml.tags+xml"/>
  <Override PartName="/ppt/tags/tag943.xml" ContentType="application/vnd.openxmlformats-officedocument.presentationml.tags+xml"/>
  <Override PartName="/ppt/tags/tag944.xml" ContentType="application/vnd.openxmlformats-officedocument.presentationml.tags+xml"/>
  <Override PartName="/ppt/tags/tag945.xml" ContentType="application/vnd.openxmlformats-officedocument.presentationml.tags+xml"/>
  <Override PartName="/ppt/tags/tag946.xml" ContentType="application/vnd.openxmlformats-officedocument.presentationml.tags+xml"/>
  <Override PartName="/ppt/tags/tag947.xml" ContentType="application/vnd.openxmlformats-officedocument.presentationml.tags+xml"/>
  <Override PartName="/ppt/tags/tag948.xml" ContentType="application/vnd.openxmlformats-officedocument.presentationml.tags+xml"/>
  <Override PartName="/ppt/tags/tag949.xml" ContentType="application/vnd.openxmlformats-officedocument.presentationml.tags+xml"/>
  <Override PartName="/ppt/tags/tag95.xml" ContentType="application/vnd.openxmlformats-officedocument.presentationml.tags+xml"/>
  <Override PartName="/ppt/tags/tag950.xml" ContentType="application/vnd.openxmlformats-officedocument.presentationml.tags+xml"/>
  <Override PartName="/ppt/tags/tag951.xml" ContentType="application/vnd.openxmlformats-officedocument.presentationml.tags+xml"/>
  <Override PartName="/ppt/tags/tag952.xml" ContentType="application/vnd.openxmlformats-officedocument.presentationml.tags+xml"/>
  <Override PartName="/ppt/tags/tag953.xml" ContentType="application/vnd.openxmlformats-officedocument.presentationml.tags+xml"/>
  <Override PartName="/ppt/tags/tag954.xml" ContentType="application/vnd.openxmlformats-officedocument.presentationml.tags+xml"/>
  <Override PartName="/ppt/tags/tag955.xml" ContentType="application/vnd.openxmlformats-officedocument.presentationml.tags+xml"/>
  <Override PartName="/ppt/tags/tag956.xml" ContentType="application/vnd.openxmlformats-officedocument.presentationml.tags+xml"/>
  <Override PartName="/ppt/tags/tag957.xml" ContentType="application/vnd.openxmlformats-officedocument.presentationml.tags+xml"/>
  <Override PartName="/ppt/tags/tag958.xml" ContentType="application/vnd.openxmlformats-officedocument.presentationml.tags+xml"/>
  <Override PartName="/ppt/tags/tag959.xml" ContentType="application/vnd.openxmlformats-officedocument.presentationml.tags+xml"/>
  <Override PartName="/ppt/tags/tag96.xml" ContentType="application/vnd.openxmlformats-officedocument.presentationml.tags+xml"/>
  <Override PartName="/ppt/tags/tag960.xml" ContentType="application/vnd.openxmlformats-officedocument.presentationml.tags+xml"/>
  <Override PartName="/ppt/tags/tag961.xml" ContentType="application/vnd.openxmlformats-officedocument.presentationml.tags+xml"/>
  <Override PartName="/ppt/tags/tag962.xml" ContentType="application/vnd.openxmlformats-officedocument.presentationml.tags+xml"/>
  <Override PartName="/ppt/tags/tag963.xml" ContentType="application/vnd.openxmlformats-officedocument.presentationml.tags+xml"/>
  <Override PartName="/ppt/tags/tag964.xml" ContentType="application/vnd.openxmlformats-officedocument.presentationml.tags+xml"/>
  <Override PartName="/ppt/tags/tag965.xml" ContentType="application/vnd.openxmlformats-officedocument.presentationml.tags+xml"/>
  <Override PartName="/ppt/tags/tag966.xml" ContentType="application/vnd.openxmlformats-officedocument.presentationml.tags+xml"/>
  <Override PartName="/ppt/tags/tag967.xml" ContentType="application/vnd.openxmlformats-officedocument.presentationml.tags+xml"/>
  <Override PartName="/ppt/tags/tag968.xml" ContentType="application/vnd.openxmlformats-officedocument.presentationml.tags+xml"/>
  <Override PartName="/ppt/tags/tag969.xml" ContentType="application/vnd.openxmlformats-officedocument.presentationml.tags+xml"/>
  <Override PartName="/ppt/tags/tag97.xml" ContentType="application/vnd.openxmlformats-officedocument.presentationml.tags+xml"/>
  <Override PartName="/ppt/tags/tag970.xml" ContentType="application/vnd.openxmlformats-officedocument.presentationml.tags+xml"/>
  <Override PartName="/ppt/tags/tag971.xml" ContentType="application/vnd.openxmlformats-officedocument.presentationml.tags+xml"/>
  <Override PartName="/ppt/tags/tag972.xml" ContentType="application/vnd.openxmlformats-officedocument.presentationml.tags+xml"/>
  <Override PartName="/ppt/tags/tag973.xml" ContentType="application/vnd.openxmlformats-officedocument.presentationml.tags+xml"/>
  <Override PartName="/ppt/tags/tag974.xml" ContentType="application/vnd.openxmlformats-officedocument.presentationml.tags+xml"/>
  <Override PartName="/ppt/tags/tag975.xml" ContentType="application/vnd.openxmlformats-officedocument.presentationml.tags+xml"/>
  <Override PartName="/ppt/tags/tag976.xml" ContentType="application/vnd.openxmlformats-officedocument.presentationml.tags+xml"/>
  <Override PartName="/ppt/tags/tag977.xml" ContentType="application/vnd.openxmlformats-officedocument.presentationml.tags+xml"/>
  <Override PartName="/ppt/tags/tag978.xml" ContentType="application/vnd.openxmlformats-officedocument.presentationml.tags+xml"/>
  <Override PartName="/ppt/tags/tag979.xml" ContentType="application/vnd.openxmlformats-officedocument.presentationml.tags+xml"/>
  <Override PartName="/ppt/tags/tag98.xml" ContentType="application/vnd.openxmlformats-officedocument.presentationml.tags+xml"/>
  <Override PartName="/ppt/tags/tag980.xml" ContentType="application/vnd.openxmlformats-officedocument.presentationml.tags+xml"/>
  <Override PartName="/ppt/tags/tag981.xml" ContentType="application/vnd.openxmlformats-officedocument.presentationml.tags+xml"/>
  <Override PartName="/ppt/tags/tag982.xml" ContentType="application/vnd.openxmlformats-officedocument.presentationml.tags+xml"/>
  <Override PartName="/ppt/tags/tag983.xml" ContentType="application/vnd.openxmlformats-officedocument.presentationml.tags+xml"/>
  <Override PartName="/ppt/tags/tag984.xml" ContentType="application/vnd.openxmlformats-officedocument.presentationml.tags+xml"/>
  <Override PartName="/ppt/tags/tag985.xml" ContentType="application/vnd.openxmlformats-officedocument.presentationml.tags+xml"/>
  <Override PartName="/ppt/tags/tag986.xml" ContentType="application/vnd.openxmlformats-officedocument.presentationml.tags+xml"/>
  <Override PartName="/ppt/tags/tag987.xml" ContentType="application/vnd.openxmlformats-officedocument.presentationml.tags+xml"/>
  <Override PartName="/ppt/tags/tag988.xml" ContentType="application/vnd.openxmlformats-officedocument.presentationml.tags+xml"/>
  <Override PartName="/ppt/tags/tag989.xml" ContentType="application/vnd.openxmlformats-officedocument.presentationml.tags+xml"/>
  <Override PartName="/ppt/tags/tag99.xml" ContentType="application/vnd.openxmlformats-officedocument.presentationml.tags+xml"/>
  <Override PartName="/ppt/tags/tag990.xml" ContentType="application/vnd.openxmlformats-officedocument.presentationml.tags+xml"/>
  <Override PartName="/ppt/tags/tag991.xml" ContentType="application/vnd.openxmlformats-officedocument.presentationml.tags+xml"/>
  <Override PartName="/ppt/tags/tag992.xml" ContentType="application/vnd.openxmlformats-officedocument.presentationml.tags+xml"/>
  <Override PartName="/ppt/tags/tag993.xml" ContentType="application/vnd.openxmlformats-officedocument.presentationml.tags+xml"/>
  <Override PartName="/ppt/tags/tag994.xml" ContentType="application/vnd.openxmlformats-officedocument.presentationml.tags+xml"/>
  <Override PartName="/ppt/tags/tag995.xml" ContentType="application/vnd.openxmlformats-officedocument.presentationml.tags+xml"/>
  <Override PartName="/ppt/tags/tag996.xml" ContentType="application/vnd.openxmlformats-officedocument.presentationml.tags+xml"/>
  <Override PartName="/ppt/tags/tag997.xml" ContentType="application/vnd.openxmlformats-officedocument.presentationml.tags+xml"/>
  <Override PartName="/ppt/tags/tag998.xml" ContentType="application/vnd.openxmlformats-officedocument.presentationml.tags+xml"/>
  <Override PartName="/ppt/tags/tag9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5"/>
  </p:notesMasterIdLst>
  <p:handoutMasterIdLst>
    <p:handoutMasterId r:id="rId36"/>
  </p:handoutMasterIdLst>
  <p:sldIdLst>
    <p:sldId id="290" r:id="rId3"/>
    <p:sldId id="5009" r:id="rId4"/>
    <p:sldId id="5116" r:id="rId6"/>
    <p:sldId id="5086" r:id="rId7"/>
    <p:sldId id="5087" r:id="rId8"/>
    <p:sldId id="5088" r:id="rId9"/>
    <p:sldId id="5127" r:id="rId10"/>
    <p:sldId id="5126" r:id="rId11"/>
    <p:sldId id="5115" r:id="rId12"/>
    <p:sldId id="5100" r:id="rId13"/>
    <p:sldId id="5105" r:id="rId14"/>
    <p:sldId id="5106" r:id="rId15"/>
    <p:sldId id="5107" r:id="rId16"/>
    <p:sldId id="5123" r:id="rId17"/>
    <p:sldId id="5131" r:id="rId18"/>
    <p:sldId id="5128" r:id="rId19"/>
    <p:sldId id="5129" r:id="rId20"/>
    <p:sldId id="5108" r:id="rId21"/>
    <p:sldId id="5098" r:id="rId22"/>
    <p:sldId id="5134" r:id="rId23"/>
    <p:sldId id="5142" r:id="rId24"/>
    <p:sldId id="5147" r:id="rId25"/>
    <p:sldId id="5152" r:id="rId26"/>
    <p:sldId id="5161" r:id="rId27"/>
    <p:sldId id="5162" r:id="rId28"/>
    <p:sldId id="5164" r:id="rId29"/>
    <p:sldId id="5165" r:id="rId30"/>
    <p:sldId id="5163" r:id="rId31"/>
    <p:sldId id="5166" r:id="rId32"/>
    <p:sldId id="5167" r:id="rId33"/>
    <p:sldId id="5168" r:id="rId34"/>
    <p:sldId id="5169" r:id="rId35"/>
  </p:sldIdLst>
  <p:sldSz cx="12192000" cy="6858000"/>
  <p:notesSz cx="6858000" cy="9144000"/>
  <p:embeddedFontLst>
    <p:embeddedFont>
      <p:font typeface="汉仪旗黑-55简" panose="00020600040101010101" charset="-128"/>
      <p:regular r:id="rId41"/>
    </p:embeddedFont>
    <p:embeddedFont>
      <p:font typeface="微软雅黑" panose="020B0503020204020204" charset="-122"/>
      <p:regular r:id="rId42"/>
    </p:embeddedFont>
    <p:embeddedFont>
      <p:font typeface="汉仪雅酷黑 65W" panose="020B0604020202020204" charset="-122"/>
      <p:regular r:id="rId43"/>
    </p:embeddedFont>
    <p:embeddedFont>
      <p:font typeface="Microsoft YaHei UI" panose="020B0503020204020204" pitchFamily="18" charset="-122"/>
      <p:regular r:id="rId44"/>
    </p:embeddedFont>
    <p:embeddedFont>
      <p:font typeface="隶书" panose="02010509060101010101" pitchFamily="49" charset="-122"/>
      <p:regular r:id="rId45"/>
    </p:embeddedFont>
    <p:embeddedFont>
      <p:font typeface="汉仪傲娇体简" panose="02010509060101010101" charset="-122"/>
      <p:regular r:id="rId46"/>
    </p:embeddedFont>
    <p:embeddedFont>
      <p:font typeface="汉仪颜楷简" panose="00020600040101010101" charset="-122"/>
      <p:regular r:id="rId47"/>
    </p:embeddedFont>
    <p:embeddedFont>
      <p:font typeface="汉仪书魂体简" panose="02010600000101010101" charset="-122"/>
      <p:regular r:id="rId48"/>
    </p:embeddedFont>
    <p:embeddedFont>
      <p:font typeface="华文楷体" panose="02010600040101010101" charset="-122"/>
      <p:regular r:id="rId49"/>
    </p:embeddedFont>
    <p:embeddedFont>
      <p:font typeface="Segoe UI" panose="020B0502040204020203" pitchFamily="34" charset="0"/>
      <p:regular r:id="rId50"/>
      <p:bold r:id="rId51"/>
      <p:italic r:id="rId52"/>
      <p:boldItalic r:id="rId53"/>
    </p:embeddedFont>
    <p:embeddedFont>
      <p:font typeface="黑体" panose="02010609060101010101" charset="-122"/>
      <p:regular r:id="rId54"/>
    </p:embeddedFont>
    <p:embeddedFont>
      <p:font typeface="楷体" panose="02010609060101010101" pitchFamily="49" charset="-122"/>
      <p:regular r:id="rId55"/>
    </p:embeddedFont>
  </p:embeddedFontLst>
  <p:custDataLst>
    <p:tags r:id="rId56"/>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新课标第一网" initials="" lastIdx="0" clrIdx="0"/>
  <p:cmAuthor id="7" name="Lenovo" initials="L" lastIdx="0" clrIdx="6"/>
  <p:cmAuthor id="1" name="落尘" initials="hl8182978" lastIdx="0" clrIdx="0"/>
  <p:cmAuthor id="2" name="作者" initials="A" lastIdx="0" clrIdx="1"/>
  <p:cmAuthor id="3" name="fafa" initials="f" lastIdx="0" clrIdx="1"/>
  <p:cmAuthor id="4" name="王习习" initials="王" lastIdx="0" clrIdx="0"/>
  <p:cmAuthor id="5" name="8602" initials="8" lastIdx="0" clrIdx="4"/>
  <p:cmAuthor id="6" name="jwzx" initials="j" lastIdx="0" clrIdx="5"/>
  <p:cmAuthor id="8" name="姜伟光" initials="姜" lastIdx="0" clrIdx="0"/>
  <p:cmAuthor id="9" name=" " initials="" lastIdx="0" clrIdx="4"/>
  <p:cmAuthor id="2001" name="骆倩怡_Znauj26B" initials="authorId_382814100" lastIdx="0" clrIdx="0"/>
  <p:cmAuthor id="10" name="AutoBVT" initials="A" lastIdx="0" clrIdx="0"/>
  <p:cmAuthor id="11" name="wucj" initials="w" lastIdx="0" clrIdx="0"/>
  <p:cmAuthor id="12" name="SkyUser" initials="S" lastIdx="0" clrIdx="0"/>
  <p:cmAuthor id="13" name="L" initials="L" lastIdx="0" clrIdx="1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28" autoAdjust="0"/>
    <p:restoredTop sz="94660"/>
  </p:normalViewPr>
  <p:slideViewPr>
    <p:cSldViewPr snapToGrid="0">
      <p:cViewPr varScale="1">
        <p:scale>
          <a:sx n="69" d="100"/>
          <a:sy n="69" d="100"/>
        </p:scale>
        <p:origin x="77" y="283"/>
      </p:cViewPr>
      <p:guideLst/>
    </p:cSldViewPr>
  </p:slideViewPr>
  <p:notesTextViewPr>
    <p:cViewPr>
      <p:scale>
        <a:sx n="1" d="1"/>
        <a:sy n="1" d="1"/>
      </p:scale>
      <p:origin x="0" y="0"/>
    </p:cViewPr>
  </p:notesTextViewPr>
  <p:notesViewPr>
    <p:cSldViewPr>
      <p:cViewPr>
        <p:scale>
          <a:sx n="1" d="100"/>
          <a:sy n="1" d="100"/>
        </p:scale>
        <p:origin x="0" y="0"/>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6" Type="http://schemas.openxmlformats.org/officeDocument/2006/relationships/tags" Target="tags/tag1349.xml"/><Relationship Id="rId55" Type="http://schemas.openxmlformats.org/officeDocument/2006/relationships/font" Target="fonts/font15.fntdata"/><Relationship Id="rId54" Type="http://schemas.openxmlformats.org/officeDocument/2006/relationships/font" Target="fonts/font14.fntdata"/><Relationship Id="rId53" Type="http://schemas.openxmlformats.org/officeDocument/2006/relationships/font" Target="fonts/font13.fntdata"/><Relationship Id="rId52" Type="http://schemas.openxmlformats.org/officeDocument/2006/relationships/font" Target="fonts/font12.fntdata"/><Relationship Id="rId51" Type="http://schemas.openxmlformats.org/officeDocument/2006/relationships/font" Target="fonts/font11.fntdata"/><Relationship Id="rId50" Type="http://schemas.openxmlformats.org/officeDocument/2006/relationships/font" Target="fonts/font10.fntdata"/><Relationship Id="rId5" Type="http://schemas.openxmlformats.org/officeDocument/2006/relationships/notesMaster" Target="notesMasters/notesMaster1.xml"/><Relationship Id="rId49" Type="http://schemas.openxmlformats.org/officeDocument/2006/relationships/font" Target="fonts/font9.fntdata"/><Relationship Id="rId48" Type="http://schemas.openxmlformats.org/officeDocument/2006/relationships/font" Target="fonts/font8.fntdata"/><Relationship Id="rId47" Type="http://schemas.openxmlformats.org/officeDocument/2006/relationships/font" Target="fonts/font7.fntdata"/><Relationship Id="rId46" Type="http://schemas.openxmlformats.org/officeDocument/2006/relationships/font" Target="fonts/font6.fntdata"/><Relationship Id="rId45" Type="http://schemas.openxmlformats.org/officeDocument/2006/relationships/font" Target="fonts/font5.fntdata"/><Relationship Id="rId44" Type="http://schemas.openxmlformats.org/officeDocument/2006/relationships/font" Target="fonts/font4.fntdata"/><Relationship Id="rId43" Type="http://schemas.openxmlformats.org/officeDocument/2006/relationships/font" Target="fonts/font3.fntdata"/><Relationship Id="rId42" Type="http://schemas.openxmlformats.org/officeDocument/2006/relationships/font" Target="fonts/font2.fntdata"/><Relationship Id="rId41" Type="http://schemas.openxmlformats.org/officeDocument/2006/relationships/font" Target="fonts/font1.fntdata"/><Relationship Id="rId40" Type="http://schemas.openxmlformats.org/officeDocument/2006/relationships/commentAuthors" Target="commentAuthors.xml"/><Relationship Id="rId4" Type="http://schemas.openxmlformats.org/officeDocument/2006/relationships/slide" Target="slides/slide2.xml"/><Relationship Id="rId39" Type="http://schemas.openxmlformats.org/officeDocument/2006/relationships/tableStyles" Target="tableStyles.xml"/><Relationship Id="rId38" Type="http://schemas.openxmlformats.org/officeDocument/2006/relationships/viewProps" Target="viewProps.xml"/><Relationship Id="rId37" Type="http://schemas.openxmlformats.org/officeDocument/2006/relationships/presProps" Target="presProps.xml"/><Relationship Id="rId36" Type="http://schemas.openxmlformats.org/officeDocument/2006/relationships/handoutMaster" Target="handoutMasters/handoutMaster1.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84.wmf"/></Relationships>
</file>

<file path=ppt/handoutMasters/_rels/handoutMaster1.xml.rels><?xml version="1.0" encoding="UTF-8" standalone="yes"?>
<Relationships xmlns="http://schemas.openxmlformats.org/package/2006/relationships"><Relationship Id="rId5" Type="http://schemas.openxmlformats.org/officeDocument/2006/relationships/theme" Target="../theme/theme3.xml"/><Relationship Id="rId4" Type="http://schemas.openxmlformats.org/officeDocument/2006/relationships/tags" Target="../tags/tag1348.xml"/><Relationship Id="rId3" Type="http://schemas.openxmlformats.org/officeDocument/2006/relationships/tags" Target="../tags/tag1347.xml"/><Relationship Id="rId2" Type="http://schemas.openxmlformats.org/officeDocument/2006/relationships/tags" Target="../tags/tag1346.xml"/><Relationship Id="rId1" Type="http://schemas.openxmlformats.org/officeDocument/2006/relationships/tags" Target="../tags/tag134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custDataLst>
              <p:tags r:id="rId1"/>
            </p:custDataLst>
          </p:nvPr>
        </p:nvSpPr>
        <p:spPr>
          <a:xfrm>
            <a:off x="0" y="0"/>
            <a:ext cx="2971800" cy="458788"/>
          </a:xfrm>
          <a:prstGeom prst="rect">
            <a:avLst/>
          </a:prstGeom>
        </p:spPr>
        <p:txBody>
          <a:bodyPr vert="horz" lIns="91440" tIns="45720" rIns="91440" bIns="45720" rtlCol="0"/>
          <a:lstStyle>
            <a:lvl1pPr algn="l">
              <a:defRPr sz="1200"/>
            </a:lvl1pPr>
          </a:lstStyle>
          <a:p>
            <a:endParaRPr lang="zh-CN" altLang="en-US">
              <a:latin typeface="汉仪旗黑-55简" panose="00020600040101010101" charset="-128"/>
              <a:ea typeface="汉仪旗黑-55简" panose="00020600040101010101" charset="-128"/>
              <a:cs typeface="汉仪旗黑-55简" panose="00020600040101010101" charset="-128"/>
            </a:endParaRPr>
          </a:p>
        </p:txBody>
      </p:sp>
      <p:sp>
        <p:nvSpPr>
          <p:cNvPr id="3" name="日期占位符 2"/>
          <p:cNvSpPr>
            <a:spLocks noGrp="1"/>
          </p:cNvSpPr>
          <p:nvPr>
            <p:ph type="dt" sz="quarter" idx="1"/>
            <p:custDataLst>
              <p:tags r:id="rId2"/>
            </p:custDataLst>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latin typeface="汉仪旗黑-55简" panose="00020600040101010101" charset="-128"/>
              </a:rPr>
            </a:fld>
            <a:endParaRPr lang="zh-CN" altLang="en-US">
              <a:latin typeface="汉仪旗黑-55简" panose="00020600040101010101" charset="-128"/>
            </a:endParaRPr>
          </a:p>
        </p:txBody>
      </p:sp>
      <p:sp>
        <p:nvSpPr>
          <p:cNvPr id="4" name="页脚占位符 3"/>
          <p:cNvSpPr>
            <a:spLocks noGrp="1"/>
          </p:cNvSpPr>
          <p:nvPr>
            <p:ph type="ftr" sz="quarter" idx="2"/>
            <p:custDataLst>
              <p:tags r:id="rId3"/>
            </p:custDataLst>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latin typeface="汉仪旗黑-55简" panose="00020600040101010101" charset="-128"/>
              <a:ea typeface="汉仪旗黑-55简" panose="00020600040101010101" charset="-128"/>
              <a:cs typeface="汉仪旗黑-55简" panose="00020600040101010101" charset="-128"/>
            </a:endParaRPr>
          </a:p>
        </p:txBody>
      </p:sp>
      <p:sp>
        <p:nvSpPr>
          <p:cNvPr id="5" name="灯片编号占位符 4"/>
          <p:cNvSpPr>
            <a:spLocks noGrp="1"/>
          </p:cNvSpPr>
          <p:nvPr>
            <p:ph type="sldNum" sz="quarter" idx="3"/>
            <p:custDataLst>
              <p:tags r:id="rId4"/>
            </p:custDataLst>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latin typeface="汉仪旗黑-55简" panose="00020600040101010101" charset="-128"/>
              </a:rPr>
            </a:fld>
            <a:endParaRPr lang="zh-CN" altLang="en-US">
              <a:latin typeface="汉仪旗黑-55简" panose="00020600040101010101" charset="-128"/>
            </a:endParaRP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7" Type="http://schemas.openxmlformats.org/officeDocument/2006/relationships/theme" Target="../theme/theme2.xml"/><Relationship Id="rId6" Type="http://schemas.openxmlformats.org/officeDocument/2006/relationships/tags" Target="../tags/tag1344.xml"/><Relationship Id="rId5" Type="http://schemas.openxmlformats.org/officeDocument/2006/relationships/tags" Target="../tags/tag1343.xml"/><Relationship Id="rId4" Type="http://schemas.openxmlformats.org/officeDocument/2006/relationships/tags" Target="../tags/tag1342.xml"/><Relationship Id="rId3" Type="http://schemas.openxmlformats.org/officeDocument/2006/relationships/tags" Target="../tags/tag1341.xml"/><Relationship Id="rId2" Type="http://schemas.openxmlformats.org/officeDocument/2006/relationships/tags" Target="../tags/tag1340.xml"/><Relationship Id="rId1" Type="http://schemas.openxmlformats.org/officeDocument/2006/relationships/tags" Target="../tags/tag133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custDataLst>
              <p:tags r:id="rId1"/>
            </p:custDataLst>
          </p:nvPr>
        </p:nvSpPr>
        <p:spPr>
          <a:xfrm>
            <a:off x="0" y="0"/>
            <a:ext cx="2971800" cy="458788"/>
          </a:xfrm>
          <a:prstGeom prst="rect">
            <a:avLst/>
          </a:prstGeom>
        </p:spPr>
        <p:txBody>
          <a:bodyPr vert="horz" lIns="91440" tIns="45720" rIns="91440" bIns="45720" rtlCol="0"/>
          <a:lstStyle>
            <a:lvl1pPr algn="l">
              <a:defRPr sz="1200">
                <a:latin typeface="汉仪旗黑-55简" panose="00020600040101010101" charset="-128"/>
                <a:ea typeface="汉仪旗黑-55简" panose="00020600040101010101" charset="-128"/>
                <a:cs typeface="汉仪旗黑-55简" panose="00020600040101010101" charset="-128"/>
              </a:defRPr>
            </a:lvl1pPr>
          </a:lstStyle>
          <a:p>
            <a:endParaRPr lang="zh-CN" altLang="en-US"/>
          </a:p>
        </p:txBody>
      </p:sp>
      <p:sp>
        <p:nvSpPr>
          <p:cNvPr id="3" name="日期占位符 2"/>
          <p:cNvSpPr>
            <a:spLocks noGrp="1"/>
          </p:cNvSpPr>
          <p:nvPr>
            <p:ph type="dt" idx="1"/>
            <p:custDataLst>
              <p:tags r:id="rId2"/>
            </p:custDataLst>
          </p:nvPr>
        </p:nvSpPr>
        <p:spPr>
          <a:xfrm>
            <a:off x="3884613" y="0"/>
            <a:ext cx="2971800" cy="458788"/>
          </a:xfrm>
          <a:prstGeom prst="rect">
            <a:avLst/>
          </a:prstGeom>
        </p:spPr>
        <p:txBody>
          <a:bodyPr vert="horz" lIns="91440" tIns="45720" rIns="91440" bIns="45720" rtlCol="0"/>
          <a:lstStyle>
            <a:lvl1pPr algn="r">
              <a:defRPr sz="1200">
                <a:latin typeface="汉仪旗黑-55简" panose="00020600040101010101" charset="-128"/>
                <a:ea typeface="汉仪旗黑-55简" panose="00020600040101010101" charset="-128"/>
                <a:cs typeface="汉仪旗黑-55简" panose="00020600040101010101" charset="-128"/>
              </a:defRPr>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custDataLst>
              <p:tags r:id="rId3"/>
            </p:custDataLst>
          </p:nvPr>
        </p:nvSpPr>
        <p:spPr>
          <a:xfrm>
            <a:off x="685800" y="1143000"/>
            <a:ext cx="5486400" cy="3086100"/>
          </a:xfrm>
          <a:prstGeom prst="rect">
            <a:avLst/>
          </a:prstGeom>
          <a:noFill/>
          <a:ln w="12700">
            <a:solidFill>
              <a:prstClr val="black"/>
            </a:solidFill>
          </a:ln>
        </p:spPr>
      </p:sp>
      <p:sp>
        <p:nvSpPr>
          <p:cNvPr id="5" name="备注占位符 4"/>
          <p:cNvSpPr>
            <a:spLocks noGrp="1"/>
          </p:cNvSpPr>
          <p:nvPr>
            <p:ph type="body" sz="quarter" idx="3"/>
            <p:custDataLst>
              <p:tags r:id="rId4"/>
            </p:custDataLst>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custDataLst>
              <p:tags r:id="rId5"/>
            </p:custDataLst>
          </p:nvPr>
        </p:nvSpPr>
        <p:spPr>
          <a:xfrm>
            <a:off x="0" y="8685213"/>
            <a:ext cx="2971800" cy="458787"/>
          </a:xfrm>
          <a:prstGeom prst="rect">
            <a:avLst/>
          </a:prstGeom>
        </p:spPr>
        <p:txBody>
          <a:bodyPr vert="horz" lIns="91440" tIns="45720" rIns="91440" bIns="45720" rtlCol="0" anchor="b"/>
          <a:lstStyle>
            <a:lvl1pPr algn="l">
              <a:defRPr sz="1200">
                <a:latin typeface="汉仪旗黑-55简" panose="00020600040101010101" charset="-128"/>
                <a:ea typeface="汉仪旗黑-55简" panose="00020600040101010101" charset="-128"/>
                <a:cs typeface="汉仪旗黑-55简" panose="00020600040101010101" charset="-128"/>
              </a:defRPr>
            </a:lvl1pPr>
          </a:lstStyle>
          <a:p>
            <a:endParaRPr lang="zh-CN" altLang="en-US"/>
          </a:p>
        </p:txBody>
      </p:sp>
      <p:sp>
        <p:nvSpPr>
          <p:cNvPr id="7" name="灯片编号占位符 6"/>
          <p:cNvSpPr>
            <a:spLocks noGrp="1"/>
          </p:cNvSpPr>
          <p:nvPr>
            <p:ph type="sldNum" sz="quarter" idx="5"/>
            <p:custDataLst>
              <p:tags r:id="rId6"/>
            </p:custDataLst>
          </p:nvPr>
        </p:nvSpPr>
        <p:spPr>
          <a:xfrm>
            <a:off x="3884613" y="8685213"/>
            <a:ext cx="2971800" cy="458787"/>
          </a:xfrm>
          <a:prstGeom prst="rect">
            <a:avLst/>
          </a:prstGeom>
        </p:spPr>
        <p:txBody>
          <a:bodyPr vert="horz" lIns="91440" tIns="45720" rIns="91440" bIns="45720" rtlCol="0" anchor="b"/>
          <a:lstStyle>
            <a:lvl1pPr algn="r">
              <a:defRPr sz="1200">
                <a:latin typeface="汉仪旗黑-55简" panose="00020600040101010101" charset="-128"/>
                <a:ea typeface="汉仪旗黑-55简" panose="00020600040101010101" charset="-128"/>
                <a:cs typeface="汉仪旗黑-55简" panose="00020600040101010101" charset="-128"/>
              </a:defRPr>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汉仪旗黑-55简" panose="00020600040101010101" charset="-128"/>
        <a:ea typeface="汉仪旗黑-55简" panose="00020600040101010101" charset="-128"/>
        <a:cs typeface="汉仪旗黑-55简" panose="00020600040101010101" charset="-128"/>
      </a:defRPr>
    </a:lvl1pPr>
    <a:lvl2pPr marL="457200" algn="l" defTabSz="914400" rtl="0" eaLnBrk="1" latinLnBrk="0" hangingPunct="1">
      <a:defRPr sz="1200" kern="1200">
        <a:solidFill>
          <a:schemeClr val="tx1"/>
        </a:solidFill>
        <a:latin typeface="汉仪旗黑-55简" panose="00020600040101010101" charset="-128"/>
        <a:ea typeface="汉仪旗黑-55简" panose="00020600040101010101" charset="-128"/>
        <a:cs typeface="汉仪旗黑-55简" panose="00020600040101010101" charset="-128"/>
      </a:defRPr>
    </a:lvl2pPr>
    <a:lvl3pPr marL="914400" algn="l" defTabSz="914400" rtl="0" eaLnBrk="1" latinLnBrk="0" hangingPunct="1">
      <a:defRPr sz="1200" kern="1200">
        <a:solidFill>
          <a:schemeClr val="tx1"/>
        </a:solidFill>
        <a:latin typeface="汉仪旗黑-55简" panose="00020600040101010101" charset="-128"/>
        <a:ea typeface="汉仪旗黑-55简" panose="00020600040101010101" charset="-128"/>
        <a:cs typeface="汉仪旗黑-55简" panose="00020600040101010101" charset="-128"/>
      </a:defRPr>
    </a:lvl3pPr>
    <a:lvl4pPr marL="1371600" algn="l" defTabSz="914400" rtl="0" eaLnBrk="1" latinLnBrk="0" hangingPunct="1">
      <a:defRPr sz="1200" kern="1200">
        <a:solidFill>
          <a:schemeClr val="tx1"/>
        </a:solidFill>
        <a:latin typeface="汉仪旗黑-55简" panose="00020600040101010101" charset="-128"/>
        <a:ea typeface="汉仪旗黑-55简" panose="00020600040101010101" charset="-128"/>
        <a:cs typeface="汉仪旗黑-55简" panose="00020600040101010101" charset="-128"/>
      </a:defRPr>
    </a:lvl4pPr>
    <a:lvl5pPr marL="1828800" algn="l" defTabSz="914400" rtl="0" eaLnBrk="1" latinLnBrk="0" hangingPunct="1">
      <a:defRPr sz="1200" kern="1200">
        <a:solidFill>
          <a:schemeClr val="tx1"/>
        </a:solidFill>
        <a:latin typeface="汉仪旗黑-55简" panose="00020600040101010101" charset="-128"/>
        <a:ea typeface="汉仪旗黑-55简" panose="00020600040101010101" charset="-128"/>
        <a:cs typeface="汉仪旗黑-55简" panose="00020600040101010101" charset="-128"/>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4" Type="http://schemas.openxmlformats.org/officeDocument/2006/relationships/tags" Target="../tags/tag475.xml"/><Relationship Id="rId3" Type="http://schemas.openxmlformats.org/officeDocument/2006/relationships/tags" Target="../tags/tag474.xml"/><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custDataLst>
              <p:tags r:id="rId3"/>
            </p:custDataLst>
          </p:nvPr>
        </p:nvSpPr>
        <p:spPr/>
      </p:sp>
      <p:sp>
        <p:nvSpPr>
          <p:cNvPr id="3" name="文本占位符 2"/>
          <p:cNvSpPr txBox="1">
            <a:spLocks noGrp="1"/>
          </p:cNvSpPr>
          <p:nvPr>
            <p:ph type="body" idx="3"/>
            <p:custDataLst>
              <p:tags r:id="rId4"/>
            </p:custDataLst>
          </p:nvPr>
        </p:nvSpPr>
        <p:spPr/>
        <p:txBody>
          <a:bodyPr/>
          <a:lstStyle/>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9" Type="http://schemas.openxmlformats.org/officeDocument/2006/relationships/tags" Target="../tags/tag8.xml"/><Relationship Id="rId8" Type="http://schemas.openxmlformats.org/officeDocument/2006/relationships/tags" Target="../tags/tag7.xml"/><Relationship Id="rId7" Type="http://schemas.openxmlformats.org/officeDocument/2006/relationships/tags" Target="../tags/tag6.xml"/><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6" Type="http://schemas.openxmlformats.org/officeDocument/2006/relationships/tags" Target="../tags/tag15.xml"/><Relationship Id="rId15" Type="http://schemas.openxmlformats.org/officeDocument/2006/relationships/tags" Target="../tags/tag14.xml"/><Relationship Id="rId14" Type="http://schemas.openxmlformats.org/officeDocument/2006/relationships/tags" Target="../tags/tag13.xml"/><Relationship Id="rId13" Type="http://schemas.openxmlformats.org/officeDocument/2006/relationships/tags" Target="../tags/tag12.xml"/><Relationship Id="rId12" Type="http://schemas.openxmlformats.org/officeDocument/2006/relationships/tags" Target="../tags/tag11.xml"/><Relationship Id="rId11" Type="http://schemas.openxmlformats.org/officeDocument/2006/relationships/tags" Target="../tags/tag10.xml"/><Relationship Id="rId10" Type="http://schemas.openxmlformats.org/officeDocument/2006/relationships/tags" Target="../tags/tag9.xml"/><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7" Type="http://schemas.openxmlformats.org/officeDocument/2006/relationships/tags" Target="../tags/tag98.xml"/><Relationship Id="rId6" Type="http://schemas.openxmlformats.org/officeDocument/2006/relationships/tags" Target="../tags/tag97.xml"/><Relationship Id="rId5" Type="http://schemas.openxmlformats.org/officeDocument/2006/relationships/tags" Target="../tags/tag96.xml"/><Relationship Id="rId4" Type="http://schemas.openxmlformats.org/officeDocument/2006/relationships/tags" Target="../tags/tag95.xml"/><Relationship Id="rId3" Type="http://schemas.openxmlformats.org/officeDocument/2006/relationships/tags" Target="../tags/tag94.xml"/><Relationship Id="rId2" Type="http://schemas.openxmlformats.org/officeDocument/2006/relationships/tags" Target="../tags/tag93.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9" Type="http://schemas.openxmlformats.org/officeDocument/2006/relationships/tags" Target="../tags/tag106.xml"/><Relationship Id="rId8" Type="http://schemas.openxmlformats.org/officeDocument/2006/relationships/tags" Target="../tags/tag105.xml"/><Relationship Id="rId7" Type="http://schemas.openxmlformats.org/officeDocument/2006/relationships/tags" Target="../tags/tag104.xml"/><Relationship Id="rId6" Type="http://schemas.openxmlformats.org/officeDocument/2006/relationships/tags" Target="../tags/tag103.xml"/><Relationship Id="rId5" Type="http://schemas.openxmlformats.org/officeDocument/2006/relationships/tags" Target="../tags/tag102.xml"/><Relationship Id="rId4" Type="http://schemas.openxmlformats.org/officeDocument/2006/relationships/tags" Target="../tags/tag101.xml"/><Relationship Id="rId3" Type="http://schemas.openxmlformats.org/officeDocument/2006/relationships/tags" Target="../tags/tag100.xml"/><Relationship Id="rId2" Type="http://schemas.openxmlformats.org/officeDocument/2006/relationships/tags" Target="../tags/tag99.xml"/><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5" Type="http://schemas.openxmlformats.org/officeDocument/2006/relationships/tags" Target="../tags/tag110.xml"/><Relationship Id="rId4" Type="http://schemas.openxmlformats.org/officeDocument/2006/relationships/tags" Target="../tags/tag109.xml"/><Relationship Id="rId3" Type="http://schemas.openxmlformats.org/officeDocument/2006/relationships/tags" Target="../tags/tag108.xml"/><Relationship Id="rId2" Type="http://schemas.openxmlformats.org/officeDocument/2006/relationships/tags" Target="../tags/tag107.xml"/><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9" Type="http://schemas.openxmlformats.org/officeDocument/2006/relationships/tags" Target="../tags/tag118.xml"/><Relationship Id="rId8" Type="http://schemas.openxmlformats.org/officeDocument/2006/relationships/tags" Target="../tags/tag117.xml"/><Relationship Id="rId7" Type="http://schemas.openxmlformats.org/officeDocument/2006/relationships/tags" Target="../tags/tag116.xml"/><Relationship Id="rId6" Type="http://schemas.openxmlformats.org/officeDocument/2006/relationships/tags" Target="../tags/tag115.xml"/><Relationship Id="rId5" Type="http://schemas.openxmlformats.org/officeDocument/2006/relationships/tags" Target="../tags/tag114.xml"/><Relationship Id="rId4" Type="http://schemas.openxmlformats.org/officeDocument/2006/relationships/tags" Target="../tags/tag113.xml"/><Relationship Id="rId3" Type="http://schemas.openxmlformats.org/officeDocument/2006/relationships/tags" Target="../tags/tag112.xml"/><Relationship Id="rId2" Type="http://schemas.openxmlformats.org/officeDocument/2006/relationships/tags" Target="../tags/tag111.xml"/><Relationship Id="rId10" Type="http://schemas.openxmlformats.org/officeDocument/2006/relationships/tags" Target="../tags/tag119.xml"/><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7" Type="http://schemas.openxmlformats.org/officeDocument/2006/relationships/tags" Target="../tags/tag125.xml"/><Relationship Id="rId6" Type="http://schemas.openxmlformats.org/officeDocument/2006/relationships/tags" Target="../tags/tag124.xml"/><Relationship Id="rId5" Type="http://schemas.openxmlformats.org/officeDocument/2006/relationships/tags" Target="../tags/tag123.xml"/><Relationship Id="rId4" Type="http://schemas.openxmlformats.org/officeDocument/2006/relationships/tags" Target="../tags/tag122.xml"/><Relationship Id="rId3" Type="http://schemas.openxmlformats.org/officeDocument/2006/relationships/tags" Target="../tags/tag121.xml"/><Relationship Id="rId2" Type="http://schemas.openxmlformats.org/officeDocument/2006/relationships/tags" Target="../tags/tag120.xml"/><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7" Type="http://schemas.openxmlformats.org/officeDocument/2006/relationships/tags" Target="../tags/tag131.xml"/><Relationship Id="rId6" Type="http://schemas.openxmlformats.org/officeDocument/2006/relationships/tags" Target="../tags/tag130.xml"/><Relationship Id="rId5" Type="http://schemas.openxmlformats.org/officeDocument/2006/relationships/tags" Target="../tags/tag129.xml"/><Relationship Id="rId4" Type="http://schemas.openxmlformats.org/officeDocument/2006/relationships/tags" Target="../tags/tag128.xml"/><Relationship Id="rId3" Type="http://schemas.openxmlformats.org/officeDocument/2006/relationships/tags" Target="../tags/tag127.xml"/><Relationship Id="rId2" Type="http://schemas.openxmlformats.org/officeDocument/2006/relationships/tags" Target="../tags/tag126.xml"/><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6" Type="http://schemas.openxmlformats.org/officeDocument/2006/relationships/tags" Target="../tags/tag136.xml"/><Relationship Id="rId5" Type="http://schemas.openxmlformats.org/officeDocument/2006/relationships/tags" Target="../tags/tag135.xml"/><Relationship Id="rId4" Type="http://schemas.openxmlformats.org/officeDocument/2006/relationships/tags" Target="../tags/tag134.xml"/><Relationship Id="rId3" Type="http://schemas.openxmlformats.org/officeDocument/2006/relationships/tags" Target="../tags/tag133.xml"/><Relationship Id="rId2" Type="http://schemas.openxmlformats.org/officeDocument/2006/relationships/tags" Target="../tags/tag132.xml"/><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6" Type="http://schemas.openxmlformats.org/officeDocument/2006/relationships/tags" Target="../tags/tag141.xml"/><Relationship Id="rId5" Type="http://schemas.openxmlformats.org/officeDocument/2006/relationships/tags" Target="../tags/tag140.xml"/><Relationship Id="rId4" Type="http://schemas.openxmlformats.org/officeDocument/2006/relationships/tags" Target="../tags/tag139.xml"/><Relationship Id="rId3" Type="http://schemas.openxmlformats.org/officeDocument/2006/relationships/tags" Target="../tags/tag138.xml"/><Relationship Id="rId2" Type="http://schemas.openxmlformats.org/officeDocument/2006/relationships/tags" Target="../tags/tag137.xml"/><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8" Type="http://schemas.openxmlformats.org/officeDocument/2006/relationships/tags" Target="../tags/tag146.xml"/><Relationship Id="rId7" Type="http://schemas.openxmlformats.org/officeDocument/2006/relationships/image" Target="../media/image8.png"/><Relationship Id="rId6" Type="http://schemas.openxmlformats.org/officeDocument/2006/relationships/tags" Target="../tags/tag145.xml"/><Relationship Id="rId5" Type="http://schemas.openxmlformats.org/officeDocument/2006/relationships/tags" Target="../tags/tag144.xml"/><Relationship Id="rId4" Type="http://schemas.openxmlformats.org/officeDocument/2006/relationships/tags" Target="../tags/tag143.xml"/><Relationship Id="rId3" Type="http://schemas.openxmlformats.org/officeDocument/2006/relationships/tags" Target="../tags/tag142.xml"/><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8" Type="http://schemas.openxmlformats.org/officeDocument/2006/relationships/tags" Target="../tags/tag151.xml"/><Relationship Id="rId7" Type="http://schemas.openxmlformats.org/officeDocument/2006/relationships/image" Target="../media/image9.png"/><Relationship Id="rId6" Type="http://schemas.openxmlformats.org/officeDocument/2006/relationships/tags" Target="../tags/tag150.xml"/><Relationship Id="rId5" Type="http://schemas.openxmlformats.org/officeDocument/2006/relationships/tags" Target="../tags/tag149.xml"/><Relationship Id="rId4" Type="http://schemas.openxmlformats.org/officeDocument/2006/relationships/tags" Target="../tags/tag148.xml"/><Relationship Id="rId3" Type="http://schemas.openxmlformats.org/officeDocument/2006/relationships/tags" Target="../tags/tag147.xml"/><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9" Type="http://schemas.openxmlformats.org/officeDocument/2006/relationships/tags" Target="../tags/tag23.xml"/><Relationship Id="rId8" Type="http://schemas.openxmlformats.org/officeDocument/2006/relationships/tags" Target="../tags/tag22.xml"/><Relationship Id="rId7" Type="http://schemas.openxmlformats.org/officeDocument/2006/relationships/tags" Target="../tags/tag21.xml"/><Relationship Id="rId6" Type="http://schemas.openxmlformats.org/officeDocument/2006/relationships/tags" Target="../tags/tag20.xml"/><Relationship Id="rId5" Type="http://schemas.openxmlformats.org/officeDocument/2006/relationships/tags" Target="../tags/tag19.xml"/><Relationship Id="rId4" Type="http://schemas.openxmlformats.org/officeDocument/2006/relationships/tags" Target="../tags/tag18.xml"/><Relationship Id="rId3" Type="http://schemas.openxmlformats.org/officeDocument/2006/relationships/tags" Target="../tags/tag17.xml"/><Relationship Id="rId2" Type="http://schemas.openxmlformats.org/officeDocument/2006/relationships/tags" Target="../tags/tag16.xml"/><Relationship Id="rId17" Type="http://schemas.openxmlformats.org/officeDocument/2006/relationships/image" Target="../media/image2.png"/><Relationship Id="rId16" Type="http://schemas.openxmlformats.org/officeDocument/2006/relationships/tags" Target="../tags/tag29.xml"/><Relationship Id="rId15" Type="http://schemas.openxmlformats.org/officeDocument/2006/relationships/tags" Target="../tags/tag28.xml"/><Relationship Id="rId14" Type="http://schemas.openxmlformats.org/officeDocument/2006/relationships/tags" Target="../tags/tag27.xml"/><Relationship Id="rId13" Type="http://schemas.openxmlformats.org/officeDocument/2006/relationships/tags" Target="../tags/tag26.xml"/><Relationship Id="rId12" Type="http://schemas.openxmlformats.org/officeDocument/2006/relationships/image" Target="../media/image1.png"/><Relationship Id="rId11" Type="http://schemas.openxmlformats.org/officeDocument/2006/relationships/tags" Target="../tags/tag25.xml"/><Relationship Id="rId10" Type="http://schemas.openxmlformats.org/officeDocument/2006/relationships/tags" Target="../tags/tag24.xml"/><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9" Type="http://schemas.openxmlformats.org/officeDocument/2006/relationships/tags" Target="../tags/tag158.xml"/><Relationship Id="rId8" Type="http://schemas.openxmlformats.org/officeDocument/2006/relationships/tags" Target="../tags/tag157.xml"/><Relationship Id="rId7" Type="http://schemas.openxmlformats.org/officeDocument/2006/relationships/tags" Target="../tags/tag156.xml"/><Relationship Id="rId6" Type="http://schemas.openxmlformats.org/officeDocument/2006/relationships/tags" Target="../tags/tag155.xml"/><Relationship Id="rId5" Type="http://schemas.openxmlformats.org/officeDocument/2006/relationships/image" Target="../media/image10.png"/><Relationship Id="rId4" Type="http://schemas.openxmlformats.org/officeDocument/2006/relationships/tags" Target="../tags/tag154.xml"/><Relationship Id="rId3" Type="http://schemas.openxmlformats.org/officeDocument/2006/relationships/tags" Target="../tags/tag153.xml"/><Relationship Id="rId2" Type="http://schemas.openxmlformats.org/officeDocument/2006/relationships/tags" Target="../tags/tag152.xml"/><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8" Type="http://schemas.openxmlformats.org/officeDocument/2006/relationships/tags" Target="../tags/tag163.xml"/><Relationship Id="rId7" Type="http://schemas.openxmlformats.org/officeDocument/2006/relationships/tags" Target="../tags/tag162.xml"/><Relationship Id="rId6" Type="http://schemas.openxmlformats.org/officeDocument/2006/relationships/image" Target="../media/image12.png"/><Relationship Id="rId5" Type="http://schemas.openxmlformats.org/officeDocument/2006/relationships/tags" Target="../tags/tag161.xml"/><Relationship Id="rId4" Type="http://schemas.openxmlformats.org/officeDocument/2006/relationships/tags" Target="../tags/tag160.xml"/><Relationship Id="rId3" Type="http://schemas.openxmlformats.org/officeDocument/2006/relationships/tags" Target="../tags/tag159.xml"/><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5" Type="http://schemas.openxmlformats.org/officeDocument/2006/relationships/tags" Target="../tags/tag167.xml"/><Relationship Id="rId4" Type="http://schemas.openxmlformats.org/officeDocument/2006/relationships/tags" Target="../tags/tag166.xml"/><Relationship Id="rId3" Type="http://schemas.openxmlformats.org/officeDocument/2006/relationships/tags" Target="../tags/tag165.xml"/><Relationship Id="rId2" Type="http://schemas.openxmlformats.org/officeDocument/2006/relationships/tags" Target="../tags/tag164.xml"/><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9" Type="http://schemas.openxmlformats.org/officeDocument/2006/relationships/tags" Target="../tags/tag174.xml"/><Relationship Id="rId8" Type="http://schemas.openxmlformats.org/officeDocument/2006/relationships/tags" Target="../tags/tag173.xml"/><Relationship Id="rId7" Type="http://schemas.openxmlformats.org/officeDocument/2006/relationships/tags" Target="../tags/tag172.xml"/><Relationship Id="rId6" Type="http://schemas.openxmlformats.org/officeDocument/2006/relationships/tags" Target="../tags/tag171.xml"/><Relationship Id="rId5" Type="http://schemas.openxmlformats.org/officeDocument/2006/relationships/image" Target="../media/image10.png"/><Relationship Id="rId4" Type="http://schemas.openxmlformats.org/officeDocument/2006/relationships/tags" Target="../tags/tag170.xml"/><Relationship Id="rId32" Type="http://schemas.openxmlformats.org/officeDocument/2006/relationships/tags" Target="../tags/tag197.xml"/><Relationship Id="rId31" Type="http://schemas.openxmlformats.org/officeDocument/2006/relationships/tags" Target="../tags/tag196.xml"/><Relationship Id="rId30" Type="http://schemas.openxmlformats.org/officeDocument/2006/relationships/tags" Target="../tags/tag195.xml"/><Relationship Id="rId3" Type="http://schemas.openxmlformats.org/officeDocument/2006/relationships/tags" Target="../tags/tag169.xml"/><Relationship Id="rId29" Type="http://schemas.openxmlformats.org/officeDocument/2006/relationships/tags" Target="../tags/tag194.xml"/><Relationship Id="rId28" Type="http://schemas.openxmlformats.org/officeDocument/2006/relationships/tags" Target="../tags/tag193.xml"/><Relationship Id="rId27" Type="http://schemas.openxmlformats.org/officeDocument/2006/relationships/tags" Target="../tags/tag192.xml"/><Relationship Id="rId26" Type="http://schemas.openxmlformats.org/officeDocument/2006/relationships/tags" Target="../tags/tag191.xml"/><Relationship Id="rId25" Type="http://schemas.openxmlformats.org/officeDocument/2006/relationships/tags" Target="../tags/tag190.xml"/><Relationship Id="rId24" Type="http://schemas.openxmlformats.org/officeDocument/2006/relationships/tags" Target="../tags/tag189.xml"/><Relationship Id="rId23" Type="http://schemas.openxmlformats.org/officeDocument/2006/relationships/tags" Target="../tags/tag188.xml"/><Relationship Id="rId22" Type="http://schemas.openxmlformats.org/officeDocument/2006/relationships/tags" Target="../tags/tag187.xml"/><Relationship Id="rId21" Type="http://schemas.openxmlformats.org/officeDocument/2006/relationships/tags" Target="../tags/tag186.xml"/><Relationship Id="rId20" Type="http://schemas.openxmlformats.org/officeDocument/2006/relationships/tags" Target="../tags/tag185.xml"/><Relationship Id="rId2" Type="http://schemas.openxmlformats.org/officeDocument/2006/relationships/tags" Target="../tags/tag168.xml"/><Relationship Id="rId19" Type="http://schemas.openxmlformats.org/officeDocument/2006/relationships/tags" Target="../tags/tag184.xml"/><Relationship Id="rId18" Type="http://schemas.openxmlformats.org/officeDocument/2006/relationships/tags" Target="../tags/tag183.xml"/><Relationship Id="rId17" Type="http://schemas.openxmlformats.org/officeDocument/2006/relationships/tags" Target="../tags/tag182.xml"/><Relationship Id="rId16" Type="http://schemas.openxmlformats.org/officeDocument/2006/relationships/tags" Target="../tags/tag181.xml"/><Relationship Id="rId15" Type="http://schemas.openxmlformats.org/officeDocument/2006/relationships/tags" Target="../tags/tag180.xml"/><Relationship Id="rId14" Type="http://schemas.openxmlformats.org/officeDocument/2006/relationships/tags" Target="../tags/tag179.xml"/><Relationship Id="rId13" Type="http://schemas.openxmlformats.org/officeDocument/2006/relationships/tags" Target="../tags/tag178.xml"/><Relationship Id="rId12" Type="http://schemas.openxmlformats.org/officeDocument/2006/relationships/tags" Target="../tags/tag177.xml"/><Relationship Id="rId11" Type="http://schemas.openxmlformats.org/officeDocument/2006/relationships/tags" Target="../tags/tag176.xml"/><Relationship Id="rId10" Type="http://schemas.openxmlformats.org/officeDocument/2006/relationships/tags" Target="../tags/tag175.xml"/><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9" Type="http://schemas.openxmlformats.org/officeDocument/2006/relationships/tags" Target="../tags/tag204.xml"/><Relationship Id="rId8" Type="http://schemas.openxmlformats.org/officeDocument/2006/relationships/tags" Target="../tags/tag203.xml"/><Relationship Id="rId7" Type="http://schemas.openxmlformats.org/officeDocument/2006/relationships/tags" Target="../tags/tag202.xml"/><Relationship Id="rId6" Type="http://schemas.openxmlformats.org/officeDocument/2006/relationships/tags" Target="../tags/tag201.xml"/><Relationship Id="rId5" Type="http://schemas.openxmlformats.org/officeDocument/2006/relationships/tags" Target="../tags/tag200.xml"/><Relationship Id="rId4" Type="http://schemas.openxmlformats.org/officeDocument/2006/relationships/tags" Target="../tags/tag199.xml"/><Relationship Id="rId37" Type="http://schemas.openxmlformats.org/officeDocument/2006/relationships/tags" Target="../tags/tag232.xml"/><Relationship Id="rId36" Type="http://schemas.openxmlformats.org/officeDocument/2006/relationships/tags" Target="../tags/tag231.xml"/><Relationship Id="rId35" Type="http://schemas.openxmlformats.org/officeDocument/2006/relationships/tags" Target="../tags/tag230.xml"/><Relationship Id="rId34" Type="http://schemas.openxmlformats.org/officeDocument/2006/relationships/tags" Target="../tags/tag229.xml"/><Relationship Id="rId33" Type="http://schemas.openxmlformats.org/officeDocument/2006/relationships/tags" Target="../tags/tag228.xml"/><Relationship Id="rId32" Type="http://schemas.openxmlformats.org/officeDocument/2006/relationships/tags" Target="../tags/tag227.xml"/><Relationship Id="rId31" Type="http://schemas.openxmlformats.org/officeDocument/2006/relationships/tags" Target="../tags/tag226.xml"/><Relationship Id="rId30" Type="http://schemas.openxmlformats.org/officeDocument/2006/relationships/tags" Target="../tags/tag225.xml"/><Relationship Id="rId3" Type="http://schemas.openxmlformats.org/officeDocument/2006/relationships/tags" Target="../tags/tag198.xml"/><Relationship Id="rId29" Type="http://schemas.openxmlformats.org/officeDocument/2006/relationships/tags" Target="../tags/tag224.xml"/><Relationship Id="rId28" Type="http://schemas.openxmlformats.org/officeDocument/2006/relationships/tags" Target="../tags/tag223.xml"/><Relationship Id="rId27" Type="http://schemas.openxmlformats.org/officeDocument/2006/relationships/tags" Target="../tags/tag222.xml"/><Relationship Id="rId26" Type="http://schemas.openxmlformats.org/officeDocument/2006/relationships/tags" Target="../tags/tag221.xml"/><Relationship Id="rId25" Type="http://schemas.openxmlformats.org/officeDocument/2006/relationships/tags" Target="../tags/tag220.xml"/><Relationship Id="rId24" Type="http://schemas.openxmlformats.org/officeDocument/2006/relationships/tags" Target="../tags/tag219.xml"/><Relationship Id="rId23" Type="http://schemas.openxmlformats.org/officeDocument/2006/relationships/tags" Target="../tags/tag218.xml"/><Relationship Id="rId22" Type="http://schemas.openxmlformats.org/officeDocument/2006/relationships/tags" Target="../tags/tag217.xml"/><Relationship Id="rId21" Type="http://schemas.openxmlformats.org/officeDocument/2006/relationships/tags" Target="../tags/tag216.xml"/><Relationship Id="rId20" Type="http://schemas.openxmlformats.org/officeDocument/2006/relationships/tags" Target="../tags/tag215.xml"/><Relationship Id="rId2" Type="http://schemas.openxmlformats.org/officeDocument/2006/relationships/image" Target="../media/image13.png"/><Relationship Id="rId19" Type="http://schemas.openxmlformats.org/officeDocument/2006/relationships/tags" Target="../tags/tag214.xml"/><Relationship Id="rId18" Type="http://schemas.openxmlformats.org/officeDocument/2006/relationships/tags" Target="../tags/tag213.xml"/><Relationship Id="rId17" Type="http://schemas.openxmlformats.org/officeDocument/2006/relationships/tags" Target="../tags/tag212.xml"/><Relationship Id="rId16" Type="http://schemas.openxmlformats.org/officeDocument/2006/relationships/tags" Target="../tags/tag211.xml"/><Relationship Id="rId15" Type="http://schemas.openxmlformats.org/officeDocument/2006/relationships/tags" Target="../tags/tag210.xml"/><Relationship Id="rId14" Type="http://schemas.openxmlformats.org/officeDocument/2006/relationships/tags" Target="../tags/tag209.xml"/><Relationship Id="rId13" Type="http://schemas.openxmlformats.org/officeDocument/2006/relationships/tags" Target="../tags/tag208.xml"/><Relationship Id="rId12" Type="http://schemas.openxmlformats.org/officeDocument/2006/relationships/tags" Target="../tags/tag207.xml"/><Relationship Id="rId11" Type="http://schemas.openxmlformats.org/officeDocument/2006/relationships/tags" Target="../tags/tag206.xml"/><Relationship Id="rId10" Type="http://schemas.openxmlformats.org/officeDocument/2006/relationships/tags" Target="../tags/tag205.xml"/><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9" Type="http://schemas.openxmlformats.org/officeDocument/2006/relationships/tags" Target="../tags/tag238.xml"/><Relationship Id="rId8" Type="http://schemas.openxmlformats.org/officeDocument/2006/relationships/tags" Target="../tags/tag237.xml"/><Relationship Id="rId7" Type="http://schemas.openxmlformats.org/officeDocument/2006/relationships/tags" Target="../tags/tag236.xml"/><Relationship Id="rId6" Type="http://schemas.openxmlformats.org/officeDocument/2006/relationships/tags" Target="../tags/tag235.xml"/><Relationship Id="rId5" Type="http://schemas.openxmlformats.org/officeDocument/2006/relationships/tags" Target="../tags/tag234.xml"/><Relationship Id="rId4" Type="http://schemas.microsoft.com/office/2007/relationships/hdphoto" Target="../media/image15.wdp"/><Relationship Id="rId3" Type="http://schemas.openxmlformats.org/officeDocument/2006/relationships/image" Target="../media/image14.jpeg"/><Relationship Id="rId2" Type="http://schemas.openxmlformats.org/officeDocument/2006/relationships/tags" Target="../tags/tag233.xml"/><Relationship Id="rId15" Type="http://schemas.microsoft.com/office/2007/relationships/hdphoto" Target="../media/image17.wdp"/><Relationship Id="rId14" Type="http://schemas.openxmlformats.org/officeDocument/2006/relationships/image" Target="../media/image16.png"/><Relationship Id="rId13" Type="http://schemas.openxmlformats.org/officeDocument/2006/relationships/tags" Target="../tags/tag242.xml"/><Relationship Id="rId12" Type="http://schemas.openxmlformats.org/officeDocument/2006/relationships/tags" Target="../tags/tag241.xml"/><Relationship Id="rId11" Type="http://schemas.openxmlformats.org/officeDocument/2006/relationships/tags" Target="../tags/tag240.xml"/><Relationship Id="rId10" Type="http://schemas.openxmlformats.org/officeDocument/2006/relationships/tags" Target="../tags/tag239.xml"/><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9" Type="http://schemas.openxmlformats.org/officeDocument/2006/relationships/tags" Target="../tags/tag249.xml"/><Relationship Id="rId8" Type="http://schemas.openxmlformats.org/officeDocument/2006/relationships/tags" Target="../tags/tag248.xml"/><Relationship Id="rId7" Type="http://schemas.openxmlformats.org/officeDocument/2006/relationships/tags" Target="../tags/tag247.xml"/><Relationship Id="rId6" Type="http://schemas.openxmlformats.org/officeDocument/2006/relationships/tags" Target="../tags/tag246.xml"/><Relationship Id="rId5" Type="http://schemas.openxmlformats.org/officeDocument/2006/relationships/tags" Target="../tags/tag245.xml"/><Relationship Id="rId4" Type="http://schemas.openxmlformats.org/officeDocument/2006/relationships/tags" Target="../tags/tag244.xml"/><Relationship Id="rId3" Type="http://schemas.openxmlformats.org/officeDocument/2006/relationships/tags" Target="../tags/tag243.xml"/><Relationship Id="rId24" Type="http://schemas.openxmlformats.org/officeDocument/2006/relationships/tags" Target="../tags/tag264.xml"/><Relationship Id="rId23" Type="http://schemas.openxmlformats.org/officeDocument/2006/relationships/tags" Target="../tags/tag263.xml"/><Relationship Id="rId22" Type="http://schemas.openxmlformats.org/officeDocument/2006/relationships/tags" Target="../tags/tag262.xml"/><Relationship Id="rId21" Type="http://schemas.openxmlformats.org/officeDocument/2006/relationships/tags" Target="../tags/tag261.xml"/><Relationship Id="rId20" Type="http://schemas.openxmlformats.org/officeDocument/2006/relationships/tags" Target="../tags/tag260.xml"/><Relationship Id="rId2" Type="http://schemas.openxmlformats.org/officeDocument/2006/relationships/image" Target="../media/image7.png"/><Relationship Id="rId19" Type="http://schemas.openxmlformats.org/officeDocument/2006/relationships/tags" Target="../tags/tag259.xml"/><Relationship Id="rId18" Type="http://schemas.openxmlformats.org/officeDocument/2006/relationships/tags" Target="../tags/tag258.xml"/><Relationship Id="rId17" Type="http://schemas.openxmlformats.org/officeDocument/2006/relationships/tags" Target="../tags/tag257.xml"/><Relationship Id="rId16" Type="http://schemas.openxmlformats.org/officeDocument/2006/relationships/tags" Target="../tags/tag256.xml"/><Relationship Id="rId15" Type="http://schemas.openxmlformats.org/officeDocument/2006/relationships/tags" Target="../tags/tag255.xml"/><Relationship Id="rId14" Type="http://schemas.openxmlformats.org/officeDocument/2006/relationships/tags" Target="../tags/tag254.xml"/><Relationship Id="rId13" Type="http://schemas.openxmlformats.org/officeDocument/2006/relationships/tags" Target="../tags/tag253.xml"/><Relationship Id="rId12" Type="http://schemas.openxmlformats.org/officeDocument/2006/relationships/tags" Target="../tags/tag252.xml"/><Relationship Id="rId11" Type="http://schemas.openxmlformats.org/officeDocument/2006/relationships/tags" Target="../tags/tag251.xml"/><Relationship Id="rId10" Type="http://schemas.openxmlformats.org/officeDocument/2006/relationships/tags" Target="../tags/tag250.xml"/><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9" Type="http://schemas.openxmlformats.org/officeDocument/2006/relationships/image" Target="../media/image10.png"/><Relationship Id="rId8" Type="http://schemas.openxmlformats.org/officeDocument/2006/relationships/tags" Target="../tags/tag269.xml"/><Relationship Id="rId7" Type="http://schemas.openxmlformats.org/officeDocument/2006/relationships/image" Target="../media/image19.png"/><Relationship Id="rId6" Type="http://schemas.openxmlformats.org/officeDocument/2006/relationships/tags" Target="../tags/tag268.xml"/><Relationship Id="rId5" Type="http://schemas.openxmlformats.org/officeDocument/2006/relationships/tags" Target="../tags/tag267.xml"/><Relationship Id="rId4" Type="http://schemas.openxmlformats.org/officeDocument/2006/relationships/image" Target="../media/image18.png"/><Relationship Id="rId3" Type="http://schemas.openxmlformats.org/officeDocument/2006/relationships/tags" Target="../tags/tag266.xml"/><Relationship Id="rId2" Type="http://schemas.openxmlformats.org/officeDocument/2006/relationships/tags" Target="../tags/tag265.xml"/><Relationship Id="rId13" Type="http://schemas.openxmlformats.org/officeDocument/2006/relationships/tags" Target="../tags/tag273.xml"/><Relationship Id="rId12" Type="http://schemas.openxmlformats.org/officeDocument/2006/relationships/tags" Target="../tags/tag272.xml"/><Relationship Id="rId11" Type="http://schemas.openxmlformats.org/officeDocument/2006/relationships/tags" Target="../tags/tag271.xml"/><Relationship Id="rId10" Type="http://schemas.openxmlformats.org/officeDocument/2006/relationships/tags" Target="../tags/tag270.xml"/><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9" Type="http://schemas.openxmlformats.org/officeDocument/2006/relationships/tags" Target="../tags/tag280.xml"/><Relationship Id="rId8" Type="http://schemas.openxmlformats.org/officeDocument/2006/relationships/tags" Target="../tags/tag279.xml"/><Relationship Id="rId7" Type="http://schemas.openxmlformats.org/officeDocument/2006/relationships/tags" Target="../tags/tag278.xml"/><Relationship Id="rId6" Type="http://schemas.openxmlformats.org/officeDocument/2006/relationships/tags" Target="../tags/tag277.xml"/><Relationship Id="rId5" Type="http://schemas.openxmlformats.org/officeDocument/2006/relationships/image" Target="../media/image10.png"/><Relationship Id="rId4" Type="http://schemas.openxmlformats.org/officeDocument/2006/relationships/tags" Target="../tags/tag276.xml"/><Relationship Id="rId3" Type="http://schemas.openxmlformats.org/officeDocument/2006/relationships/tags" Target="../tags/tag275.xml"/><Relationship Id="rId20" Type="http://schemas.openxmlformats.org/officeDocument/2006/relationships/tags" Target="../tags/tag291.xml"/><Relationship Id="rId2" Type="http://schemas.openxmlformats.org/officeDocument/2006/relationships/tags" Target="../tags/tag274.xml"/><Relationship Id="rId19" Type="http://schemas.openxmlformats.org/officeDocument/2006/relationships/tags" Target="../tags/tag290.xml"/><Relationship Id="rId18" Type="http://schemas.openxmlformats.org/officeDocument/2006/relationships/tags" Target="../tags/tag289.xml"/><Relationship Id="rId17" Type="http://schemas.openxmlformats.org/officeDocument/2006/relationships/tags" Target="../tags/tag288.xml"/><Relationship Id="rId16" Type="http://schemas.openxmlformats.org/officeDocument/2006/relationships/tags" Target="../tags/tag287.xml"/><Relationship Id="rId15" Type="http://schemas.openxmlformats.org/officeDocument/2006/relationships/tags" Target="../tags/tag286.xml"/><Relationship Id="rId14" Type="http://schemas.openxmlformats.org/officeDocument/2006/relationships/tags" Target="../tags/tag285.xml"/><Relationship Id="rId13" Type="http://schemas.openxmlformats.org/officeDocument/2006/relationships/tags" Target="../tags/tag284.xml"/><Relationship Id="rId12" Type="http://schemas.openxmlformats.org/officeDocument/2006/relationships/tags" Target="../tags/tag283.xml"/><Relationship Id="rId11" Type="http://schemas.openxmlformats.org/officeDocument/2006/relationships/tags" Target="../tags/tag282.xml"/><Relationship Id="rId10" Type="http://schemas.openxmlformats.org/officeDocument/2006/relationships/tags" Target="../tags/tag281.xml"/><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9" Type="http://schemas.openxmlformats.org/officeDocument/2006/relationships/tags" Target="../tags/tag37.xml"/><Relationship Id="rId8" Type="http://schemas.openxmlformats.org/officeDocument/2006/relationships/tags" Target="../tags/tag36.xml"/><Relationship Id="rId7" Type="http://schemas.openxmlformats.org/officeDocument/2006/relationships/tags" Target="../tags/tag35.xml"/><Relationship Id="rId6" Type="http://schemas.openxmlformats.org/officeDocument/2006/relationships/tags" Target="../tags/tag34.xml"/><Relationship Id="rId5" Type="http://schemas.openxmlformats.org/officeDocument/2006/relationships/tags" Target="../tags/tag33.xml"/><Relationship Id="rId4" Type="http://schemas.openxmlformats.org/officeDocument/2006/relationships/tags" Target="../tags/tag32.xml"/><Relationship Id="rId3" Type="http://schemas.openxmlformats.org/officeDocument/2006/relationships/tags" Target="../tags/tag31.xml"/><Relationship Id="rId2" Type="http://schemas.openxmlformats.org/officeDocument/2006/relationships/tags" Target="../tags/tag30.xml"/><Relationship Id="rId17" Type="http://schemas.openxmlformats.org/officeDocument/2006/relationships/image" Target="../media/image2.png"/><Relationship Id="rId16" Type="http://schemas.openxmlformats.org/officeDocument/2006/relationships/tags" Target="../tags/tag43.xml"/><Relationship Id="rId15" Type="http://schemas.openxmlformats.org/officeDocument/2006/relationships/tags" Target="../tags/tag42.xml"/><Relationship Id="rId14" Type="http://schemas.openxmlformats.org/officeDocument/2006/relationships/tags" Target="../tags/tag41.xml"/><Relationship Id="rId13" Type="http://schemas.openxmlformats.org/officeDocument/2006/relationships/tags" Target="../tags/tag40.xml"/><Relationship Id="rId12" Type="http://schemas.openxmlformats.org/officeDocument/2006/relationships/image" Target="../media/image1.png"/><Relationship Id="rId11" Type="http://schemas.openxmlformats.org/officeDocument/2006/relationships/tags" Target="../tags/tag39.xml"/><Relationship Id="rId10" Type="http://schemas.openxmlformats.org/officeDocument/2006/relationships/tags" Target="../tags/tag38.xml"/><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4" Type="http://schemas.openxmlformats.org/officeDocument/2006/relationships/tags" Target="../tags/tag294.xml"/><Relationship Id="rId3" Type="http://schemas.openxmlformats.org/officeDocument/2006/relationships/tags" Target="../tags/tag293.xml"/><Relationship Id="rId2" Type="http://schemas.openxmlformats.org/officeDocument/2006/relationships/tags" Target="../tags/tag292.xml"/><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6" Type="http://schemas.openxmlformats.org/officeDocument/2006/relationships/tags" Target="../tags/tag299.xml"/><Relationship Id="rId5" Type="http://schemas.openxmlformats.org/officeDocument/2006/relationships/tags" Target="../tags/tag298.xml"/><Relationship Id="rId4" Type="http://schemas.openxmlformats.org/officeDocument/2006/relationships/tags" Target="../tags/tag297.xml"/><Relationship Id="rId3" Type="http://schemas.openxmlformats.org/officeDocument/2006/relationships/tags" Target="../tags/tag296.xml"/><Relationship Id="rId2" Type="http://schemas.openxmlformats.org/officeDocument/2006/relationships/tags" Target="../tags/tag295.xml"/><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4" Type="http://schemas.openxmlformats.org/officeDocument/2006/relationships/tags" Target="../tags/tag302.xml"/><Relationship Id="rId3" Type="http://schemas.openxmlformats.org/officeDocument/2006/relationships/tags" Target="../tags/tag301.xml"/><Relationship Id="rId2" Type="http://schemas.openxmlformats.org/officeDocument/2006/relationships/tags" Target="../tags/tag300.xml"/><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tags" Target="../tags/tag303.xml"/><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4" Type="http://schemas.openxmlformats.org/officeDocument/2006/relationships/tags" Target="../tags/tag306.xml"/><Relationship Id="rId3" Type="http://schemas.openxmlformats.org/officeDocument/2006/relationships/tags" Target="../tags/tag305.xml"/><Relationship Id="rId2" Type="http://schemas.openxmlformats.org/officeDocument/2006/relationships/tags" Target="../tags/tag304.xml"/><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7" Type="http://schemas.openxmlformats.org/officeDocument/2006/relationships/tags" Target="../tags/tag312.xml"/><Relationship Id="rId6" Type="http://schemas.openxmlformats.org/officeDocument/2006/relationships/tags" Target="../tags/tag311.xml"/><Relationship Id="rId5" Type="http://schemas.openxmlformats.org/officeDocument/2006/relationships/tags" Target="../tags/tag310.xml"/><Relationship Id="rId4" Type="http://schemas.openxmlformats.org/officeDocument/2006/relationships/tags" Target="../tags/tag309.xml"/><Relationship Id="rId3" Type="http://schemas.openxmlformats.org/officeDocument/2006/relationships/tags" Target="../tags/tag308.xml"/><Relationship Id="rId2" Type="http://schemas.openxmlformats.org/officeDocument/2006/relationships/tags" Target="../tags/tag307.xml"/><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4" Type="http://schemas.openxmlformats.org/officeDocument/2006/relationships/tags" Target="../tags/tag315.xml"/><Relationship Id="rId3" Type="http://schemas.openxmlformats.org/officeDocument/2006/relationships/tags" Target="../tags/tag314.xml"/><Relationship Id="rId2" Type="http://schemas.openxmlformats.org/officeDocument/2006/relationships/tags" Target="../tags/tag313.xml"/><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4" Type="http://schemas.openxmlformats.org/officeDocument/2006/relationships/tags" Target="../tags/tag318.xml"/><Relationship Id="rId3" Type="http://schemas.openxmlformats.org/officeDocument/2006/relationships/tags" Target="../tags/tag317.xml"/><Relationship Id="rId2" Type="http://schemas.openxmlformats.org/officeDocument/2006/relationships/tags" Target="../tags/tag316.xml"/><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7" Type="http://schemas.openxmlformats.org/officeDocument/2006/relationships/image" Target="../media/image20.png"/><Relationship Id="rId6" Type="http://schemas.openxmlformats.org/officeDocument/2006/relationships/tags" Target="../tags/tag323.xml"/><Relationship Id="rId5" Type="http://schemas.openxmlformats.org/officeDocument/2006/relationships/tags" Target="../tags/tag322.xml"/><Relationship Id="rId4" Type="http://schemas.openxmlformats.org/officeDocument/2006/relationships/tags" Target="../tags/tag321.xml"/><Relationship Id="rId3" Type="http://schemas.openxmlformats.org/officeDocument/2006/relationships/tags" Target="../tags/tag320.xml"/><Relationship Id="rId2" Type="http://schemas.openxmlformats.org/officeDocument/2006/relationships/tags" Target="../tags/tag319.xm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9" Type="http://schemas.openxmlformats.org/officeDocument/2006/relationships/tags" Target="../tags/tag51.xml"/><Relationship Id="rId8" Type="http://schemas.openxmlformats.org/officeDocument/2006/relationships/tags" Target="../tags/tag50.xml"/><Relationship Id="rId7" Type="http://schemas.openxmlformats.org/officeDocument/2006/relationships/tags" Target="../tags/tag49.xml"/><Relationship Id="rId6" Type="http://schemas.openxmlformats.org/officeDocument/2006/relationships/tags" Target="../tags/tag48.xml"/><Relationship Id="rId5" Type="http://schemas.openxmlformats.org/officeDocument/2006/relationships/tags" Target="../tags/tag47.xml"/><Relationship Id="rId4" Type="http://schemas.openxmlformats.org/officeDocument/2006/relationships/tags" Target="../tags/tag46.xml"/><Relationship Id="rId3" Type="http://schemas.openxmlformats.org/officeDocument/2006/relationships/tags" Target="../tags/tag45.xml"/><Relationship Id="rId2" Type="http://schemas.openxmlformats.org/officeDocument/2006/relationships/tags" Target="../tags/tag44.xml"/><Relationship Id="rId17" Type="http://schemas.openxmlformats.org/officeDocument/2006/relationships/image" Target="../media/image2.png"/><Relationship Id="rId16" Type="http://schemas.openxmlformats.org/officeDocument/2006/relationships/tags" Target="../tags/tag57.xml"/><Relationship Id="rId15" Type="http://schemas.openxmlformats.org/officeDocument/2006/relationships/tags" Target="../tags/tag56.xml"/><Relationship Id="rId14" Type="http://schemas.openxmlformats.org/officeDocument/2006/relationships/tags" Target="../tags/tag55.xml"/><Relationship Id="rId13" Type="http://schemas.openxmlformats.org/officeDocument/2006/relationships/tags" Target="../tags/tag54.xml"/><Relationship Id="rId12" Type="http://schemas.openxmlformats.org/officeDocument/2006/relationships/image" Target="../media/image1.png"/><Relationship Id="rId11" Type="http://schemas.openxmlformats.org/officeDocument/2006/relationships/tags" Target="../tags/tag53.xml"/><Relationship Id="rId10" Type="http://schemas.openxmlformats.org/officeDocument/2006/relationships/tags" Target="../tags/tag52.xml"/><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9" Type="http://schemas.openxmlformats.org/officeDocument/2006/relationships/image" Target="../media/image20.png"/><Relationship Id="rId8" Type="http://schemas.openxmlformats.org/officeDocument/2006/relationships/tags" Target="../tags/tag329.xml"/><Relationship Id="rId7" Type="http://schemas.openxmlformats.org/officeDocument/2006/relationships/image" Target="../media/image21.png"/><Relationship Id="rId6" Type="http://schemas.openxmlformats.org/officeDocument/2006/relationships/tags" Target="../tags/tag328.xml"/><Relationship Id="rId5" Type="http://schemas.openxmlformats.org/officeDocument/2006/relationships/tags" Target="../tags/tag327.xml"/><Relationship Id="rId4" Type="http://schemas.openxmlformats.org/officeDocument/2006/relationships/tags" Target="../tags/tag326.xml"/><Relationship Id="rId3" Type="http://schemas.openxmlformats.org/officeDocument/2006/relationships/tags" Target="../tags/tag325.xml"/><Relationship Id="rId2" Type="http://schemas.openxmlformats.org/officeDocument/2006/relationships/tags" Target="../tags/tag324.xml"/><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9" Type="http://schemas.openxmlformats.org/officeDocument/2006/relationships/image" Target="../media/image20.png"/><Relationship Id="rId8" Type="http://schemas.openxmlformats.org/officeDocument/2006/relationships/tags" Target="../tags/tag335.xml"/><Relationship Id="rId7" Type="http://schemas.openxmlformats.org/officeDocument/2006/relationships/image" Target="../media/image22.png"/><Relationship Id="rId6" Type="http://schemas.openxmlformats.org/officeDocument/2006/relationships/tags" Target="../tags/tag334.xml"/><Relationship Id="rId5" Type="http://schemas.openxmlformats.org/officeDocument/2006/relationships/tags" Target="../tags/tag333.xml"/><Relationship Id="rId4" Type="http://schemas.openxmlformats.org/officeDocument/2006/relationships/tags" Target="../tags/tag332.xml"/><Relationship Id="rId3" Type="http://schemas.openxmlformats.org/officeDocument/2006/relationships/tags" Target="../tags/tag331.xml"/><Relationship Id="rId2" Type="http://schemas.openxmlformats.org/officeDocument/2006/relationships/tags" Target="../tags/tag330.xml"/><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9" Type="http://schemas.openxmlformats.org/officeDocument/2006/relationships/image" Target="../media/image20.png"/><Relationship Id="rId8" Type="http://schemas.openxmlformats.org/officeDocument/2006/relationships/tags" Target="../tags/tag341.xml"/><Relationship Id="rId7" Type="http://schemas.openxmlformats.org/officeDocument/2006/relationships/image" Target="../media/image23.png"/><Relationship Id="rId6" Type="http://schemas.openxmlformats.org/officeDocument/2006/relationships/tags" Target="../tags/tag340.xml"/><Relationship Id="rId5" Type="http://schemas.openxmlformats.org/officeDocument/2006/relationships/tags" Target="../tags/tag339.xml"/><Relationship Id="rId4" Type="http://schemas.openxmlformats.org/officeDocument/2006/relationships/tags" Target="../tags/tag338.xml"/><Relationship Id="rId3" Type="http://schemas.openxmlformats.org/officeDocument/2006/relationships/tags" Target="../tags/tag337.xml"/><Relationship Id="rId2" Type="http://schemas.openxmlformats.org/officeDocument/2006/relationships/tags" Target="../tags/tag336.xml"/><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9" Type="http://schemas.openxmlformats.org/officeDocument/2006/relationships/tags" Target="../tags/tag349.xml"/><Relationship Id="rId8" Type="http://schemas.openxmlformats.org/officeDocument/2006/relationships/tags" Target="../tags/tag348.xml"/><Relationship Id="rId7" Type="http://schemas.openxmlformats.org/officeDocument/2006/relationships/tags" Target="../tags/tag347.xml"/><Relationship Id="rId6" Type="http://schemas.openxmlformats.org/officeDocument/2006/relationships/tags" Target="../tags/tag346.xml"/><Relationship Id="rId5" Type="http://schemas.openxmlformats.org/officeDocument/2006/relationships/tags" Target="../tags/tag345.xml"/><Relationship Id="rId4" Type="http://schemas.openxmlformats.org/officeDocument/2006/relationships/tags" Target="../tags/tag344.xml"/><Relationship Id="rId3" Type="http://schemas.openxmlformats.org/officeDocument/2006/relationships/tags" Target="../tags/tag343.xml"/><Relationship Id="rId2" Type="http://schemas.openxmlformats.org/officeDocument/2006/relationships/tags" Target="../tags/tag342.xml"/><Relationship Id="rId16" Type="http://schemas.openxmlformats.org/officeDocument/2006/relationships/tags" Target="../tags/tag355.xml"/><Relationship Id="rId15" Type="http://schemas.openxmlformats.org/officeDocument/2006/relationships/tags" Target="../tags/tag354.xml"/><Relationship Id="rId14" Type="http://schemas.openxmlformats.org/officeDocument/2006/relationships/tags" Target="../tags/tag353.xml"/><Relationship Id="rId13" Type="http://schemas.openxmlformats.org/officeDocument/2006/relationships/tags" Target="../tags/tag352.xml"/><Relationship Id="rId12" Type="http://schemas.openxmlformats.org/officeDocument/2006/relationships/tags" Target="../tags/tag351.xml"/><Relationship Id="rId11" Type="http://schemas.openxmlformats.org/officeDocument/2006/relationships/image" Target="../media/image24.png"/><Relationship Id="rId10" Type="http://schemas.openxmlformats.org/officeDocument/2006/relationships/tags" Target="../tags/tag350.xml"/><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8" Type="http://schemas.openxmlformats.org/officeDocument/2006/relationships/image" Target="../media/image26.svg"/><Relationship Id="rId7" Type="http://schemas.openxmlformats.org/officeDocument/2006/relationships/image" Target="../media/image25.png"/><Relationship Id="rId6" Type="http://schemas.openxmlformats.org/officeDocument/2006/relationships/tags" Target="../tags/tag360.xml"/><Relationship Id="rId5" Type="http://schemas.openxmlformats.org/officeDocument/2006/relationships/tags" Target="../tags/tag359.xml"/><Relationship Id="rId4" Type="http://schemas.openxmlformats.org/officeDocument/2006/relationships/tags" Target="../tags/tag358.xml"/><Relationship Id="rId3" Type="http://schemas.openxmlformats.org/officeDocument/2006/relationships/tags" Target="../tags/tag357.xml"/><Relationship Id="rId2" Type="http://schemas.openxmlformats.org/officeDocument/2006/relationships/tags" Target="../tags/tag356.xml"/><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9" Type="http://schemas.openxmlformats.org/officeDocument/2006/relationships/tags" Target="../tags/tag368.xml"/><Relationship Id="rId8" Type="http://schemas.openxmlformats.org/officeDocument/2006/relationships/tags" Target="../tags/tag367.xml"/><Relationship Id="rId7" Type="http://schemas.openxmlformats.org/officeDocument/2006/relationships/tags" Target="../tags/tag366.xml"/><Relationship Id="rId6" Type="http://schemas.openxmlformats.org/officeDocument/2006/relationships/tags" Target="../tags/tag365.xml"/><Relationship Id="rId5" Type="http://schemas.openxmlformats.org/officeDocument/2006/relationships/tags" Target="../tags/tag364.xml"/><Relationship Id="rId4" Type="http://schemas.openxmlformats.org/officeDocument/2006/relationships/tags" Target="../tags/tag363.xml"/><Relationship Id="rId3" Type="http://schemas.openxmlformats.org/officeDocument/2006/relationships/tags" Target="../tags/tag362.xml"/><Relationship Id="rId2" Type="http://schemas.openxmlformats.org/officeDocument/2006/relationships/tags" Target="../tags/tag361.xml"/><Relationship Id="rId11" Type="http://schemas.openxmlformats.org/officeDocument/2006/relationships/tags" Target="../tags/tag370.xml"/><Relationship Id="rId10" Type="http://schemas.openxmlformats.org/officeDocument/2006/relationships/tags" Target="../tags/tag369.xml"/><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9" Type="http://schemas.openxmlformats.org/officeDocument/2006/relationships/tags" Target="../tags/tag378.xml"/><Relationship Id="rId8" Type="http://schemas.openxmlformats.org/officeDocument/2006/relationships/tags" Target="../tags/tag377.xml"/><Relationship Id="rId7" Type="http://schemas.openxmlformats.org/officeDocument/2006/relationships/tags" Target="../tags/tag376.xml"/><Relationship Id="rId6" Type="http://schemas.openxmlformats.org/officeDocument/2006/relationships/tags" Target="../tags/tag375.xml"/><Relationship Id="rId5" Type="http://schemas.openxmlformats.org/officeDocument/2006/relationships/tags" Target="../tags/tag374.xml"/><Relationship Id="rId4" Type="http://schemas.openxmlformats.org/officeDocument/2006/relationships/tags" Target="../tags/tag373.xml"/><Relationship Id="rId3" Type="http://schemas.openxmlformats.org/officeDocument/2006/relationships/tags" Target="../tags/tag372.xml"/><Relationship Id="rId2" Type="http://schemas.openxmlformats.org/officeDocument/2006/relationships/tags" Target="../tags/tag371.xml"/><Relationship Id="rId13" Type="http://schemas.openxmlformats.org/officeDocument/2006/relationships/tags" Target="../tags/tag382.xml"/><Relationship Id="rId12" Type="http://schemas.openxmlformats.org/officeDocument/2006/relationships/tags" Target="../tags/tag381.xml"/><Relationship Id="rId11" Type="http://schemas.openxmlformats.org/officeDocument/2006/relationships/tags" Target="../tags/tag380.xml"/><Relationship Id="rId10" Type="http://schemas.openxmlformats.org/officeDocument/2006/relationships/tags" Target="../tags/tag379.xml"/><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9" Type="http://schemas.openxmlformats.org/officeDocument/2006/relationships/tags" Target="../tags/tag390.xml"/><Relationship Id="rId8" Type="http://schemas.openxmlformats.org/officeDocument/2006/relationships/tags" Target="../tags/tag389.xml"/><Relationship Id="rId7" Type="http://schemas.openxmlformats.org/officeDocument/2006/relationships/tags" Target="../tags/tag388.xml"/><Relationship Id="rId6" Type="http://schemas.openxmlformats.org/officeDocument/2006/relationships/tags" Target="../tags/tag387.xml"/><Relationship Id="rId5" Type="http://schemas.openxmlformats.org/officeDocument/2006/relationships/tags" Target="../tags/tag386.xml"/><Relationship Id="rId4" Type="http://schemas.openxmlformats.org/officeDocument/2006/relationships/tags" Target="../tags/tag385.xml"/><Relationship Id="rId3" Type="http://schemas.openxmlformats.org/officeDocument/2006/relationships/tags" Target="../tags/tag384.xml"/><Relationship Id="rId2" Type="http://schemas.openxmlformats.org/officeDocument/2006/relationships/tags" Target="../tags/tag383.xml"/><Relationship Id="rId11" Type="http://schemas.openxmlformats.org/officeDocument/2006/relationships/image" Target="../media/image27.jpeg"/><Relationship Id="rId10" Type="http://schemas.openxmlformats.org/officeDocument/2006/relationships/tags" Target="../tags/tag391.xml"/><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9" Type="http://schemas.openxmlformats.org/officeDocument/2006/relationships/image" Target="../media/image30.png"/><Relationship Id="rId8" Type="http://schemas.openxmlformats.org/officeDocument/2006/relationships/tags" Target="../tags/tag396.xml"/><Relationship Id="rId7" Type="http://schemas.openxmlformats.org/officeDocument/2006/relationships/image" Target="../media/image29.png"/><Relationship Id="rId6" Type="http://schemas.openxmlformats.org/officeDocument/2006/relationships/tags" Target="../tags/tag395.xml"/><Relationship Id="rId5" Type="http://schemas.openxmlformats.org/officeDocument/2006/relationships/image" Target="../media/image28.png"/><Relationship Id="rId4" Type="http://schemas.openxmlformats.org/officeDocument/2006/relationships/tags" Target="../tags/tag394.xml"/><Relationship Id="rId3" Type="http://schemas.openxmlformats.org/officeDocument/2006/relationships/tags" Target="../tags/tag393.xml"/><Relationship Id="rId2" Type="http://schemas.openxmlformats.org/officeDocument/2006/relationships/tags" Target="../tags/tag392.xml"/><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9" Type="http://schemas.openxmlformats.org/officeDocument/2006/relationships/tags" Target="../tags/tag403.xml"/><Relationship Id="rId8" Type="http://schemas.openxmlformats.org/officeDocument/2006/relationships/tags" Target="../tags/tag402.xml"/><Relationship Id="rId7" Type="http://schemas.openxmlformats.org/officeDocument/2006/relationships/tags" Target="../tags/tag401.xml"/><Relationship Id="rId6" Type="http://schemas.openxmlformats.org/officeDocument/2006/relationships/tags" Target="../tags/tag400.xml"/><Relationship Id="rId5" Type="http://schemas.openxmlformats.org/officeDocument/2006/relationships/tags" Target="../tags/tag399.xml"/><Relationship Id="rId4" Type="http://schemas.openxmlformats.org/officeDocument/2006/relationships/tags" Target="../tags/tag398.xml"/><Relationship Id="rId3" Type="http://schemas.openxmlformats.org/officeDocument/2006/relationships/image" Target="../media/image31.png"/><Relationship Id="rId2" Type="http://schemas.openxmlformats.org/officeDocument/2006/relationships/tags" Target="../tags/tag397.xml"/><Relationship Id="rId13" Type="http://schemas.openxmlformats.org/officeDocument/2006/relationships/image" Target="../media/image32.jpeg"/><Relationship Id="rId12" Type="http://schemas.openxmlformats.org/officeDocument/2006/relationships/tags" Target="../tags/tag406.xml"/><Relationship Id="rId11" Type="http://schemas.openxmlformats.org/officeDocument/2006/relationships/tags" Target="../tags/tag405.xml"/><Relationship Id="rId10" Type="http://schemas.openxmlformats.org/officeDocument/2006/relationships/tags" Target="../tags/tag404.xm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9" Type="http://schemas.openxmlformats.org/officeDocument/2006/relationships/tags" Target="../tags/tag65.xml"/><Relationship Id="rId8" Type="http://schemas.openxmlformats.org/officeDocument/2006/relationships/tags" Target="../tags/tag64.xml"/><Relationship Id="rId7" Type="http://schemas.openxmlformats.org/officeDocument/2006/relationships/tags" Target="../tags/tag63.xml"/><Relationship Id="rId6" Type="http://schemas.openxmlformats.org/officeDocument/2006/relationships/tags" Target="../tags/tag62.xml"/><Relationship Id="rId5" Type="http://schemas.openxmlformats.org/officeDocument/2006/relationships/tags" Target="../tags/tag61.xml"/><Relationship Id="rId4" Type="http://schemas.openxmlformats.org/officeDocument/2006/relationships/tags" Target="../tags/tag60.xml"/><Relationship Id="rId3" Type="http://schemas.openxmlformats.org/officeDocument/2006/relationships/tags" Target="../tags/tag59.xml"/><Relationship Id="rId2" Type="http://schemas.openxmlformats.org/officeDocument/2006/relationships/tags" Target="../tags/tag58.xml"/><Relationship Id="rId10" Type="http://schemas.openxmlformats.org/officeDocument/2006/relationships/tags" Target="../tags/tag66.xml"/><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5" Type="http://schemas.openxmlformats.org/officeDocument/2006/relationships/image" Target="../media/image34.png"/><Relationship Id="rId4" Type="http://schemas.openxmlformats.org/officeDocument/2006/relationships/tags" Target="../tags/tag408.xml"/><Relationship Id="rId3" Type="http://schemas.openxmlformats.org/officeDocument/2006/relationships/image" Target="../media/image33.png"/><Relationship Id="rId2" Type="http://schemas.openxmlformats.org/officeDocument/2006/relationships/tags" Target="../tags/tag407.xml"/><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7" Type="http://schemas.openxmlformats.org/officeDocument/2006/relationships/tags" Target="../tags/tag414.xml"/><Relationship Id="rId6" Type="http://schemas.openxmlformats.org/officeDocument/2006/relationships/tags" Target="../tags/tag413.xml"/><Relationship Id="rId5" Type="http://schemas.openxmlformats.org/officeDocument/2006/relationships/tags" Target="../tags/tag412.xml"/><Relationship Id="rId4" Type="http://schemas.openxmlformats.org/officeDocument/2006/relationships/tags" Target="../tags/tag411.xml"/><Relationship Id="rId3" Type="http://schemas.openxmlformats.org/officeDocument/2006/relationships/tags" Target="../tags/tag410.xml"/><Relationship Id="rId2" Type="http://schemas.openxmlformats.org/officeDocument/2006/relationships/tags" Target="../tags/tag409.xml"/><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9" Type="http://schemas.openxmlformats.org/officeDocument/2006/relationships/tags" Target="../tags/tag421.xml"/><Relationship Id="rId8" Type="http://schemas.openxmlformats.org/officeDocument/2006/relationships/tags" Target="../tags/tag420.xml"/><Relationship Id="rId7" Type="http://schemas.openxmlformats.org/officeDocument/2006/relationships/tags" Target="../tags/tag419.xml"/><Relationship Id="rId6" Type="http://schemas.openxmlformats.org/officeDocument/2006/relationships/tags" Target="../tags/tag418.xml"/><Relationship Id="rId5" Type="http://schemas.openxmlformats.org/officeDocument/2006/relationships/tags" Target="../tags/tag417.xml"/><Relationship Id="rId4" Type="http://schemas.openxmlformats.org/officeDocument/2006/relationships/image" Target="../media/image35.png"/><Relationship Id="rId3" Type="http://schemas.openxmlformats.org/officeDocument/2006/relationships/tags" Target="../tags/tag416.xml"/><Relationship Id="rId2" Type="http://schemas.openxmlformats.org/officeDocument/2006/relationships/tags" Target="../tags/tag415.xml"/><Relationship Id="rId10" Type="http://schemas.openxmlformats.org/officeDocument/2006/relationships/tags" Target="../tags/tag422.xml"/><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7" Type="http://schemas.openxmlformats.org/officeDocument/2006/relationships/tags" Target="../tags/tag428.xml"/><Relationship Id="rId6" Type="http://schemas.openxmlformats.org/officeDocument/2006/relationships/tags" Target="../tags/tag427.xml"/><Relationship Id="rId5" Type="http://schemas.openxmlformats.org/officeDocument/2006/relationships/tags" Target="../tags/tag426.xml"/><Relationship Id="rId4" Type="http://schemas.openxmlformats.org/officeDocument/2006/relationships/tags" Target="../tags/tag425.xml"/><Relationship Id="rId3" Type="http://schemas.openxmlformats.org/officeDocument/2006/relationships/tags" Target="../tags/tag424.xml"/><Relationship Id="rId2" Type="http://schemas.openxmlformats.org/officeDocument/2006/relationships/tags" Target="../tags/tag423.xml"/><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9" Type="http://schemas.openxmlformats.org/officeDocument/2006/relationships/tags" Target="../tags/tag434.xml"/><Relationship Id="rId8" Type="http://schemas.openxmlformats.org/officeDocument/2006/relationships/tags" Target="../tags/tag433.xml"/><Relationship Id="rId7" Type="http://schemas.openxmlformats.org/officeDocument/2006/relationships/tags" Target="../tags/tag432.xml"/><Relationship Id="rId6" Type="http://schemas.openxmlformats.org/officeDocument/2006/relationships/image" Target="../media/image37.png"/><Relationship Id="rId5" Type="http://schemas.openxmlformats.org/officeDocument/2006/relationships/tags" Target="../tags/tag431.xml"/><Relationship Id="rId4" Type="http://schemas.openxmlformats.org/officeDocument/2006/relationships/image" Target="../media/image36.png"/><Relationship Id="rId3" Type="http://schemas.openxmlformats.org/officeDocument/2006/relationships/tags" Target="../tags/tag430.xml"/><Relationship Id="rId2" Type="http://schemas.openxmlformats.org/officeDocument/2006/relationships/tags" Target="../tags/tag429.xml"/><Relationship Id="rId11" Type="http://schemas.openxmlformats.org/officeDocument/2006/relationships/tags" Target="../tags/tag436.xml"/><Relationship Id="rId10" Type="http://schemas.openxmlformats.org/officeDocument/2006/relationships/tags" Target="../tags/tag435.xml"/><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7" Type="http://schemas.openxmlformats.org/officeDocument/2006/relationships/tags" Target="../tags/tag442.xml"/><Relationship Id="rId6" Type="http://schemas.openxmlformats.org/officeDocument/2006/relationships/tags" Target="../tags/tag441.xml"/><Relationship Id="rId5" Type="http://schemas.openxmlformats.org/officeDocument/2006/relationships/tags" Target="../tags/tag440.xml"/><Relationship Id="rId4" Type="http://schemas.openxmlformats.org/officeDocument/2006/relationships/tags" Target="../tags/tag439.xml"/><Relationship Id="rId3" Type="http://schemas.openxmlformats.org/officeDocument/2006/relationships/tags" Target="../tags/tag438.xml"/><Relationship Id="rId2" Type="http://schemas.openxmlformats.org/officeDocument/2006/relationships/tags" Target="../tags/tag437.xml"/><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7" Type="http://schemas.openxmlformats.org/officeDocument/2006/relationships/tags" Target="../tags/tag448.xml"/><Relationship Id="rId6" Type="http://schemas.openxmlformats.org/officeDocument/2006/relationships/tags" Target="../tags/tag447.xml"/><Relationship Id="rId5" Type="http://schemas.openxmlformats.org/officeDocument/2006/relationships/tags" Target="../tags/tag446.xml"/><Relationship Id="rId4" Type="http://schemas.openxmlformats.org/officeDocument/2006/relationships/tags" Target="../tags/tag445.xml"/><Relationship Id="rId3" Type="http://schemas.openxmlformats.org/officeDocument/2006/relationships/tags" Target="../tags/tag444.xml"/><Relationship Id="rId2" Type="http://schemas.openxmlformats.org/officeDocument/2006/relationships/tags" Target="../tags/tag443.xm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9" Type="http://schemas.openxmlformats.org/officeDocument/2006/relationships/image" Target="../media/image4.png"/><Relationship Id="rId8" Type="http://schemas.openxmlformats.org/officeDocument/2006/relationships/tags" Target="../tags/tag71.xml"/><Relationship Id="rId7" Type="http://schemas.openxmlformats.org/officeDocument/2006/relationships/image" Target="../media/image1.png"/><Relationship Id="rId6" Type="http://schemas.openxmlformats.org/officeDocument/2006/relationships/tags" Target="../tags/tag70.xml"/><Relationship Id="rId5" Type="http://schemas.openxmlformats.org/officeDocument/2006/relationships/image" Target="../media/image3.png"/><Relationship Id="rId4" Type="http://schemas.openxmlformats.org/officeDocument/2006/relationships/tags" Target="../tags/tag69.xml"/><Relationship Id="rId3" Type="http://schemas.openxmlformats.org/officeDocument/2006/relationships/tags" Target="../tags/tag68.xml"/><Relationship Id="rId2" Type="http://schemas.openxmlformats.org/officeDocument/2006/relationships/tags" Target="../tags/tag67.xml"/><Relationship Id="rId18" Type="http://schemas.openxmlformats.org/officeDocument/2006/relationships/tags" Target="../tags/tag77.xml"/><Relationship Id="rId17" Type="http://schemas.openxmlformats.org/officeDocument/2006/relationships/image" Target="../media/image6.png"/><Relationship Id="rId16" Type="http://schemas.openxmlformats.org/officeDocument/2006/relationships/tags" Target="../tags/tag76.xml"/><Relationship Id="rId15" Type="http://schemas.openxmlformats.org/officeDocument/2006/relationships/tags" Target="../tags/tag75.xml"/><Relationship Id="rId14" Type="http://schemas.openxmlformats.org/officeDocument/2006/relationships/tags" Target="../tags/tag74.xml"/><Relationship Id="rId13" Type="http://schemas.openxmlformats.org/officeDocument/2006/relationships/image" Target="../media/image5.png"/><Relationship Id="rId12" Type="http://schemas.openxmlformats.org/officeDocument/2006/relationships/tags" Target="../tags/tag73.xml"/><Relationship Id="rId11" Type="http://schemas.openxmlformats.org/officeDocument/2006/relationships/image" Target="../media/image2.png"/><Relationship Id="rId10" Type="http://schemas.openxmlformats.org/officeDocument/2006/relationships/tags" Target="../tags/tag72.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6" Type="http://schemas.openxmlformats.org/officeDocument/2006/relationships/tags" Target="../tags/tag82.xml"/><Relationship Id="rId5" Type="http://schemas.openxmlformats.org/officeDocument/2006/relationships/tags" Target="../tags/tag81.xml"/><Relationship Id="rId4" Type="http://schemas.openxmlformats.org/officeDocument/2006/relationships/tags" Target="../tags/tag80.xml"/><Relationship Id="rId3" Type="http://schemas.openxmlformats.org/officeDocument/2006/relationships/tags" Target="../tags/tag79.xml"/><Relationship Id="rId2" Type="http://schemas.openxmlformats.org/officeDocument/2006/relationships/tags" Target="../tags/tag78.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6" Type="http://schemas.openxmlformats.org/officeDocument/2006/relationships/tags" Target="../tags/tag87.xml"/><Relationship Id="rId5" Type="http://schemas.openxmlformats.org/officeDocument/2006/relationships/tags" Target="../tags/tag86.xml"/><Relationship Id="rId4" Type="http://schemas.openxmlformats.org/officeDocument/2006/relationships/tags" Target="../tags/tag85.xml"/><Relationship Id="rId3" Type="http://schemas.openxmlformats.org/officeDocument/2006/relationships/tags" Target="../tags/tag84.xml"/><Relationship Id="rId2" Type="http://schemas.openxmlformats.org/officeDocument/2006/relationships/tags" Target="../tags/tag83.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6" Type="http://schemas.openxmlformats.org/officeDocument/2006/relationships/tags" Target="../tags/tag92.xml"/><Relationship Id="rId5" Type="http://schemas.openxmlformats.org/officeDocument/2006/relationships/tags" Target="../tags/tag91.xml"/><Relationship Id="rId4" Type="http://schemas.openxmlformats.org/officeDocument/2006/relationships/tags" Target="../tags/tag90.xml"/><Relationship Id="rId3" Type="http://schemas.openxmlformats.org/officeDocument/2006/relationships/tags" Target="../tags/tag89.xml"/><Relationship Id="rId2" Type="http://schemas.openxmlformats.org/officeDocument/2006/relationships/tags" Target="../tags/tag88.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标题幻灯片">
    <p:spTree>
      <p:nvGrpSpPr>
        <p:cNvPr id="1" name=""/>
        <p:cNvGrpSpPr/>
        <p:nvPr/>
      </p:nvGrpSpPr>
      <p:grpSpPr>
        <a:xfrm>
          <a:off x="0" y="0"/>
          <a:ext cx="0" cy="0"/>
          <a:chOff x="0" y="0"/>
          <a:chExt cx="0" cy="0"/>
        </a:xfrm>
      </p:grpSpPr>
      <p:sp>
        <p:nvSpPr>
          <p:cNvPr id="17" name="任意多边形 16"/>
          <p:cNvSpPr/>
          <p:nvPr userDrawn="1">
            <p:custDataLst>
              <p:tags r:id="rId2"/>
            </p:custDataLst>
          </p:nvPr>
        </p:nvSpPr>
        <p:spPr>
          <a:xfrm>
            <a:off x="1" y="3876676"/>
            <a:ext cx="5649773" cy="2981325"/>
          </a:xfrm>
          <a:custGeom>
            <a:avLst/>
            <a:gdLst>
              <a:gd name="connsiteX0" fmla="*/ 0 w 5649773"/>
              <a:gd name="connsiteY0" fmla="*/ 0 h 2981325"/>
              <a:gd name="connsiteX1" fmla="*/ 2595214 w 5649773"/>
              <a:gd name="connsiteY1" fmla="*/ 1058352 h 2981325"/>
              <a:gd name="connsiteX2" fmla="*/ 5004105 w 5649773"/>
              <a:gd name="connsiteY2" fmla="*/ 2549557 h 2981325"/>
              <a:gd name="connsiteX3" fmla="*/ 5536554 w 5649773"/>
              <a:gd name="connsiteY3" fmla="*/ 2932297 h 2981325"/>
              <a:gd name="connsiteX4" fmla="*/ 5649773 w 5649773"/>
              <a:gd name="connsiteY4" fmla="*/ 2981325 h 2981325"/>
              <a:gd name="connsiteX5" fmla="*/ 0 w 5649773"/>
              <a:gd name="connsiteY5" fmla="*/ 2981325 h 2981325"/>
              <a:gd name="connsiteX6" fmla="*/ 0 w 5649773"/>
              <a:gd name="connsiteY6" fmla="*/ 2919422 h 2981325"/>
              <a:gd name="connsiteX7" fmla="*/ 0 w 5649773"/>
              <a:gd name="connsiteY7" fmla="*/ 0 h 2981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49773" h="2981325">
                <a:moveTo>
                  <a:pt x="0" y="0"/>
                </a:moveTo>
                <a:cubicBezTo>
                  <a:pt x="1603709" y="78485"/>
                  <a:pt x="1394096" y="894248"/>
                  <a:pt x="2595214" y="1058352"/>
                </a:cubicBezTo>
                <a:cubicBezTo>
                  <a:pt x="4125724" y="1267644"/>
                  <a:pt x="4355301" y="1757577"/>
                  <a:pt x="5004105" y="2549557"/>
                </a:cubicBezTo>
                <a:cubicBezTo>
                  <a:pt x="5120557" y="2691512"/>
                  <a:pt x="5305892" y="2823713"/>
                  <a:pt x="5536554" y="2932297"/>
                </a:cubicBezTo>
                <a:lnTo>
                  <a:pt x="5649773" y="2981325"/>
                </a:lnTo>
                <a:lnTo>
                  <a:pt x="0" y="2981325"/>
                </a:lnTo>
                <a:lnTo>
                  <a:pt x="0" y="2919422"/>
                </a:lnTo>
                <a:cubicBezTo>
                  <a:pt x="0" y="2353642"/>
                  <a:pt x="0" y="1448395"/>
                  <a:pt x="0" y="0"/>
                </a:cubicBezTo>
                <a:close/>
              </a:path>
            </a:pathLst>
          </a:custGeom>
          <a:solidFill>
            <a:srgbClr val="E4EFF9"/>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8" name="Freeform 6"/>
          <p:cNvSpPr/>
          <p:nvPr userDrawn="1">
            <p:custDataLst>
              <p:tags r:id="rId3"/>
            </p:custDataLst>
          </p:nvPr>
        </p:nvSpPr>
        <p:spPr bwMode="auto">
          <a:xfrm>
            <a:off x="8293100" y="0"/>
            <a:ext cx="3898900" cy="1839913"/>
          </a:xfrm>
          <a:custGeom>
            <a:avLst/>
            <a:gdLst>
              <a:gd name="T0" fmla="*/ 0 w 1652"/>
              <a:gd name="T1" fmla="*/ 0 h 664"/>
              <a:gd name="T2" fmla="*/ 361 w 1652"/>
              <a:gd name="T3" fmla="*/ 265 h 664"/>
              <a:gd name="T4" fmla="*/ 1072 w 1652"/>
              <a:gd name="T5" fmla="*/ 440 h 664"/>
              <a:gd name="T6" fmla="*/ 1652 w 1652"/>
              <a:gd name="T7" fmla="*/ 519 h 664"/>
              <a:gd name="T8" fmla="*/ 1652 w 1652"/>
              <a:gd name="T9" fmla="*/ 0 h 664"/>
              <a:gd name="T10" fmla="*/ 0 w 1652"/>
              <a:gd name="T11" fmla="*/ 0 h 664"/>
            </a:gdLst>
            <a:ahLst/>
            <a:cxnLst>
              <a:cxn ang="0">
                <a:pos x="T0" y="T1"/>
              </a:cxn>
              <a:cxn ang="0">
                <a:pos x="T2" y="T3"/>
              </a:cxn>
              <a:cxn ang="0">
                <a:pos x="T4" y="T5"/>
              </a:cxn>
              <a:cxn ang="0">
                <a:pos x="T6" y="T7"/>
              </a:cxn>
              <a:cxn ang="0">
                <a:pos x="T8" y="T9"/>
              </a:cxn>
              <a:cxn ang="0">
                <a:pos x="T10" y="T11"/>
              </a:cxn>
            </a:cxnLst>
            <a:rect l="0" t="0" r="r" b="b"/>
            <a:pathLst>
              <a:path w="1651" h="664">
                <a:moveTo>
                  <a:pt x="0" y="0"/>
                </a:moveTo>
                <a:cubicBezTo>
                  <a:pt x="0" y="0"/>
                  <a:pt x="57" y="233"/>
                  <a:pt x="361" y="265"/>
                </a:cubicBezTo>
                <a:cubicBezTo>
                  <a:pt x="665" y="297"/>
                  <a:pt x="891" y="293"/>
                  <a:pt x="1072" y="440"/>
                </a:cubicBezTo>
                <a:cubicBezTo>
                  <a:pt x="1348" y="664"/>
                  <a:pt x="1652" y="519"/>
                  <a:pt x="1652" y="519"/>
                </a:cubicBezTo>
                <a:cubicBezTo>
                  <a:pt x="1652" y="0"/>
                  <a:pt x="1652" y="0"/>
                  <a:pt x="1652" y="0"/>
                </a:cubicBezTo>
                <a:lnTo>
                  <a:pt x="0" y="0"/>
                </a:lnTo>
                <a:close/>
              </a:path>
            </a:pathLst>
          </a:cu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sp>
        <p:nvSpPr>
          <p:cNvPr id="12" name="矩形 11"/>
          <p:cNvSpPr/>
          <p:nvPr userDrawn="1">
            <p:custDataLst>
              <p:tags r:id="rId4"/>
            </p:custDataLst>
          </p:nvPr>
        </p:nvSpPr>
        <p:spPr>
          <a:xfrm>
            <a:off x="222250" y="218440"/>
            <a:ext cx="11747500" cy="64217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10" name="Oval 8"/>
          <p:cNvSpPr>
            <a:spLocks noChangeArrowheads="1"/>
          </p:cNvSpPr>
          <p:nvPr userDrawn="1">
            <p:custDataLst>
              <p:tags r:id="rId5"/>
            </p:custDataLst>
          </p:nvPr>
        </p:nvSpPr>
        <p:spPr bwMode="auto">
          <a:xfrm>
            <a:off x="10869613" y="6031645"/>
            <a:ext cx="425450" cy="42703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sp>
        <p:nvSpPr>
          <p:cNvPr id="11" name="Oval 9"/>
          <p:cNvSpPr>
            <a:spLocks noChangeArrowheads="1"/>
          </p:cNvSpPr>
          <p:nvPr userDrawn="1">
            <p:custDataLst>
              <p:tags r:id="rId6"/>
            </p:custDataLst>
          </p:nvPr>
        </p:nvSpPr>
        <p:spPr bwMode="auto">
          <a:xfrm>
            <a:off x="11498263" y="5572857"/>
            <a:ext cx="255588" cy="25558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000">
              <a:cs typeface="汉仪旗黑-55简" panose="00020600040101010101" charset="-128"/>
            </a:endParaRPr>
          </a:p>
        </p:txBody>
      </p:sp>
      <p:sp>
        <p:nvSpPr>
          <p:cNvPr id="7" name="日期占位符 6"/>
          <p:cNvSpPr>
            <a:spLocks noGrp="1"/>
          </p:cNvSpPr>
          <p:nvPr>
            <p:ph type="dt" sz="half" idx="10"/>
            <p:custDataLst>
              <p:tags r:id="rId7"/>
            </p:custDataLst>
          </p:nvPr>
        </p:nvSpPr>
        <p:spPr/>
        <p:txBody>
          <a:bodyPr/>
          <a:lstStyle/>
          <a:p>
            <a:fld id="{7D58CF80-EB36-4F98-A0A0-562DAC861D7A}" type="datetimeFigureOut">
              <a:rPr lang="zh-CN" altLang="en-US" smtClean="0"/>
            </a:fld>
            <a:endParaRPr lang="zh-CN" altLang="en-US"/>
          </a:p>
        </p:txBody>
      </p:sp>
      <p:sp>
        <p:nvSpPr>
          <p:cNvPr id="9" name="页脚占位符 8"/>
          <p:cNvSpPr>
            <a:spLocks noGrp="1"/>
          </p:cNvSpPr>
          <p:nvPr>
            <p:ph type="ftr" sz="quarter" idx="11"/>
            <p:custDataLst>
              <p:tags r:id="rId8"/>
            </p:custDataLst>
          </p:nvPr>
        </p:nvSpPr>
        <p:spPr/>
        <p:txBody>
          <a:bodyPr/>
          <a:lstStyle/>
          <a:p>
            <a:endParaRPr lang="zh-CN" altLang="en-US"/>
          </a:p>
        </p:txBody>
      </p:sp>
      <p:sp>
        <p:nvSpPr>
          <p:cNvPr id="13" name="灯片编号占位符 12"/>
          <p:cNvSpPr>
            <a:spLocks noGrp="1"/>
          </p:cNvSpPr>
          <p:nvPr>
            <p:ph type="sldNum" sz="quarter" idx="12"/>
            <p:custDataLst>
              <p:tags r:id="rId9"/>
            </p:custDataLst>
          </p:nvPr>
        </p:nvSpPr>
        <p:spPr/>
        <p:txBody>
          <a:bodyPr/>
          <a:lstStyle/>
          <a:p>
            <a:fld id="{9FF70A2B-86D8-4167-8C6A-531A3B0D62A9}" type="slidenum">
              <a:rPr lang="zh-CN" altLang="en-US" smtClean="0"/>
            </a:fld>
            <a:endParaRPr lang="zh-CN" altLang="en-US"/>
          </a:p>
        </p:txBody>
      </p:sp>
      <p:sp>
        <p:nvSpPr>
          <p:cNvPr id="14" name="Oval 8"/>
          <p:cNvSpPr>
            <a:spLocks noChangeArrowheads="1"/>
          </p:cNvSpPr>
          <p:nvPr userDrawn="1">
            <p:custDataLst>
              <p:tags r:id="rId10"/>
            </p:custDataLst>
          </p:nvPr>
        </p:nvSpPr>
        <p:spPr bwMode="auto">
          <a:xfrm>
            <a:off x="329883" y="461425"/>
            <a:ext cx="425450" cy="42703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sp>
        <p:nvSpPr>
          <p:cNvPr id="66" name="任意多边形: 形状 65"/>
          <p:cNvSpPr/>
          <p:nvPr userDrawn="1">
            <p:custDataLst>
              <p:tags r:id="rId11"/>
            </p:custDataLst>
          </p:nvPr>
        </p:nvSpPr>
        <p:spPr>
          <a:xfrm>
            <a:off x="1" y="1"/>
            <a:ext cx="1103575" cy="2417361"/>
          </a:xfrm>
          <a:custGeom>
            <a:avLst/>
            <a:gdLst>
              <a:gd name="connsiteX0" fmla="*/ 1015705 w 1103575"/>
              <a:gd name="connsiteY0" fmla="*/ 0 h 2417361"/>
              <a:gd name="connsiteX1" fmla="*/ 1103575 w 1103575"/>
              <a:gd name="connsiteY1" fmla="*/ 0 h 2417361"/>
              <a:gd name="connsiteX2" fmla="*/ 0 w 1103575"/>
              <a:gd name="connsiteY2" fmla="*/ 2417361 h 2417361"/>
              <a:gd name="connsiteX3" fmla="*/ 0 w 1103575"/>
              <a:gd name="connsiteY3" fmla="*/ 2224883 h 2417361"/>
            </a:gdLst>
            <a:ahLst/>
            <a:cxnLst>
              <a:cxn ang="0">
                <a:pos x="connsiteX0" y="connsiteY0"/>
              </a:cxn>
              <a:cxn ang="0">
                <a:pos x="connsiteX1" y="connsiteY1"/>
              </a:cxn>
              <a:cxn ang="0">
                <a:pos x="connsiteX2" y="connsiteY2"/>
              </a:cxn>
              <a:cxn ang="0">
                <a:pos x="connsiteX3" y="connsiteY3"/>
              </a:cxn>
            </a:cxnLst>
            <a:rect l="l" t="t" r="r" b="b"/>
            <a:pathLst>
              <a:path w="1103575" h="2417361">
                <a:moveTo>
                  <a:pt x="1015705" y="0"/>
                </a:moveTo>
                <a:lnTo>
                  <a:pt x="1103575" y="0"/>
                </a:lnTo>
                <a:lnTo>
                  <a:pt x="0" y="2417361"/>
                </a:lnTo>
                <a:lnTo>
                  <a:pt x="0" y="2224883"/>
                </a:lnTo>
                <a:close/>
              </a:path>
            </a:pathLst>
          </a:custGeom>
          <a:solidFill>
            <a:schemeClr val="accent1">
              <a:lumMod val="60000"/>
              <a:lumOff val="40000"/>
              <a:alpha val="3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600" b="1">
              <a:solidFill>
                <a:schemeClr val="bg1"/>
              </a:solidFill>
              <a:latin typeface="Arial" panose="020B0604020202020204" pitchFamily="34" charset="0"/>
              <a:ea typeface="微软雅黑" panose="020B0503020204020204" charset="-122"/>
              <a:sym typeface="Arial" panose="020B0604020202020204" pitchFamily="34" charset="0"/>
            </a:endParaRPr>
          </a:p>
        </p:txBody>
      </p:sp>
      <p:sp>
        <p:nvSpPr>
          <p:cNvPr id="61" name="平行四边形 60"/>
          <p:cNvSpPr/>
          <p:nvPr userDrawn="1">
            <p:custDataLst>
              <p:tags r:id="rId12"/>
            </p:custDataLst>
          </p:nvPr>
        </p:nvSpPr>
        <p:spPr>
          <a:xfrm>
            <a:off x="6578600" y="0"/>
            <a:ext cx="3218689" cy="6858000"/>
          </a:xfrm>
          <a:prstGeom prst="parallelogram">
            <a:avLst>
              <a:gd name="adj" fmla="val 93597"/>
            </a:avLst>
          </a:prstGeom>
          <a:pattFill prst="zigZag">
            <a:fgClr>
              <a:schemeClr val="accent3">
                <a:lumMod val="20000"/>
                <a:lumOff val="80000"/>
              </a:schemeClr>
            </a:fgClr>
            <a:bgClr>
              <a:schemeClr val="accent1">
                <a:lumMod val="40000"/>
                <a:lumOff val="6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kumimoji="1" lang="zh-CN" altLang="en-US" sz="1600" b="1">
              <a:solidFill>
                <a:schemeClr val="bg1"/>
              </a:solidFill>
              <a:latin typeface="Arial" panose="020B0604020202020204" pitchFamily="34" charset="0"/>
              <a:ea typeface="微软雅黑" panose="020B0503020204020204" charset="-122"/>
              <a:sym typeface="Arial" panose="020B0604020202020204" pitchFamily="34" charset="0"/>
            </a:endParaRPr>
          </a:p>
        </p:txBody>
      </p:sp>
      <p:sp>
        <p:nvSpPr>
          <p:cNvPr id="40" name="平行四边形 39"/>
          <p:cNvSpPr/>
          <p:nvPr userDrawn="1">
            <p:custDataLst>
              <p:tags r:id="rId13"/>
            </p:custDataLst>
          </p:nvPr>
        </p:nvSpPr>
        <p:spPr>
          <a:xfrm>
            <a:off x="7183372" y="0"/>
            <a:ext cx="4495800" cy="6858000"/>
          </a:xfrm>
          <a:prstGeom prst="parallelogram">
            <a:avLst>
              <a:gd name="adj" fmla="val 65395"/>
            </a:avLst>
          </a:prstGeom>
          <a:pattFill prst="zigZag">
            <a:fgClr>
              <a:schemeClr val="accent1">
                <a:lumMod val="60000"/>
                <a:lumOff val="40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600" b="1">
              <a:solidFill>
                <a:schemeClr val="bg1"/>
              </a:solidFill>
              <a:latin typeface="Arial" panose="020B0604020202020204" pitchFamily="34" charset="0"/>
              <a:ea typeface="微软雅黑" panose="020B0503020204020204" charset="-122"/>
              <a:sym typeface="Arial" panose="020B0604020202020204" pitchFamily="34" charset="0"/>
            </a:endParaRPr>
          </a:p>
        </p:txBody>
      </p:sp>
      <p:sp>
        <p:nvSpPr>
          <p:cNvPr id="15" name="矩形 14"/>
          <p:cNvSpPr/>
          <p:nvPr userDrawn="1">
            <p:custDataLst>
              <p:tags r:id="rId14"/>
            </p:custDataLst>
          </p:nvPr>
        </p:nvSpPr>
        <p:spPr>
          <a:xfrm>
            <a:off x="669882" y="6387797"/>
            <a:ext cx="10852237" cy="165403"/>
          </a:xfrm>
          <a:prstGeom prst="rect">
            <a:avLst/>
          </a:prstGeom>
          <a:solidFill>
            <a:schemeClr val="accent1">
              <a:lumMod val="60000"/>
              <a:lumOff val="40000"/>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600" b="1">
              <a:solidFill>
                <a:schemeClr val="bg1"/>
              </a:solidFill>
              <a:latin typeface="微软雅黑" panose="020B0503020204020204" charset="-122"/>
              <a:ea typeface="微软雅黑" panose="020B0503020204020204" charset="-122"/>
              <a:sym typeface="Arial" panose="020B0604020202020204" pitchFamily="34" charset="0"/>
            </a:endParaRPr>
          </a:p>
        </p:txBody>
      </p:sp>
      <p:sp>
        <p:nvSpPr>
          <p:cNvPr id="16" name="矩形 15"/>
          <p:cNvSpPr/>
          <p:nvPr userDrawn="1">
            <p:custDataLst>
              <p:tags r:id="rId15"/>
            </p:custDataLst>
          </p:nvPr>
        </p:nvSpPr>
        <p:spPr>
          <a:xfrm>
            <a:off x="513080" y="514350"/>
            <a:ext cx="11166475" cy="5909945"/>
          </a:xfrm>
          <a:prstGeom prst="rect">
            <a:avLst/>
          </a:prstGeom>
          <a:solidFill>
            <a:schemeClr val="bg1"/>
          </a:solidFill>
          <a:ln w="50800">
            <a:solidFill>
              <a:schemeClr val="accent1">
                <a:alpha val="54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600" b="1">
              <a:solidFill>
                <a:schemeClr val="bg1"/>
              </a:solidFill>
              <a:latin typeface="Arial" panose="020B0604020202020204" pitchFamily="34" charset="0"/>
              <a:ea typeface="微软雅黑" panose="020B0503020204020204" charset="-122"/>
              <a:sym typeface="Arial" panose="020B0604020202020204" pitchFamily="34" charset="0"/>
            </a:endParaRPr>
          </a:p>
        </p:txBody>
      </p:sp>
      <p:sp>
        <p:nvSpPr>
          <p:cNvPr id="18" name="文本框 17"/>
          <p:cNvSpPr txBox="1"/>
          <p:nvPr userDrawn="1">
            <p:custDataLst>
              <p:tags r:id="rId16"/>
            </p:custDataLst>
          </p:nvPr>
        </p:nvSpPr>
        <p:spPr>
          <a:xfrm>
            <a:off x="513080" y="478155"/>
            <a:ext cx="2466975" cy="736600"/>
          </a:xfrm>
          <a:prstGeom prst="rect">
            <a:avLst/>
          </a:prstGeom>
          <a:noFill/>
        </p:spPr>
        <p:txBody>
          <a:bodyPr wrap="square" lIns="91440" tIns="45720" rIns="91440" bIns="45720" rtlCol="0" anchor="ctr" anchorCtr="0">
            <a:normAutofit/>
          </a:bodyPr>
          <a:lstStyle/>
          <a:p>
            <a:pPr marL="0" indent="-285750" algn="l">
              <a:lnSpc>
                <a:spcPct val="100000"/>
              </a:lnSpc>
              <a:spcBef>
                <a:spcPct val="0"/>
              </a:spcBef>
              <a:spcAft>
                <a:spcPts val="800"/>
              </a:spcAft>
              <a:buClr>
                <a:schemeClr val="tx1">
                  <a:lumMod val="65000"/>
                  <a:lumOff val="35000"/>
                </a:schemeClr>
              </a:buClr>
              <a:buSzTx/>
              <a:buFont typeface="Wingdings" panose="05000000000000000000" pitchFamily="2" charset="2"/>
              <a:buNone/>
            </a:pPr>
            <a:r>
              <a:rPr lang="zh-CN" altLang="en-US" sz="3600" spc="280">
                <a:solidFill>
                  <a:schemeClr val="tx1">
                    <a:lumMod val="85000"/>
                    <a:lumOff val="15000"/>
                  </a:schemeClr>
                </a:solidFill>
                <a:latin typeface="Arial" panose="020B0604020202020204" pitchFamily="34" charset="0"/>
                <a:ea typeface="微软雅黑" panose="020B0503020204020204" charset="-122"/>
                <a:sym typeface="+mn-ea"/>
              </a:rPr>
              <a:t>新课导入</a:t>
            </a:r>
            <a:endParaRPr lang="zh-CN" altLang="en-US" sz="3600" spc="280">
              <a:solidFill>
                <a:schemeClr val="tx1">
                  <a:lumMod val="85000"/>
                  <a:lumOff val="15000"/>
                </a:schemeClr>
              </a:solidFill>
              <a:latin typeface="Arial" panose="020B0604020202020204" pitchFamily="34" charset="0"/>
              <a:ea typeface="微软雅黑" panose="020B0503020204020204" charset="-122"/>
              <a:sym typeface="+mn-ea"/>
            </a:endParaRPr>
          </a:p>
        </p:txBody>
      </p:sp>
    </p:spTree>
  </p:cSld>
  <p:clrMapOvr>
    <a:masterClrMapping/>
  </p:clrMapOvr>
  <p:transition spd="slow" advClick="0">
    <p:dissolv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a:lstStyle/>
          <a:p>
            <a:r>
              <a:rPr lang="zh-CN" altLang="en-US"/>
              <a:t>单击此处编辑母版标题样式</a:t>
            </a:r>
            <a:endParaRPr lang="zh-CN" altLang="en-US"/>
          </a:p>
        </p:txBody>
      </p:sp>
      <p:sp>
        <p:nvSpPr>
          <p:cNvPr id="3" name="内容占位符 2"/>
          <p:cNvSpPr>
            <a:spLocks noGrp="1"/>
          </p:cNvSpPr>
          <p:nvPr>
            <p:ph sz="half" idx="1"/>
            <p:custDataLst>
              <p:tags r:id="rId3"/>
            </p:custDataLst>
          </p:nvPr>
        </p:nvSpPr>
        <p:spPr>
          <a:xfrm>
            <a:off x="838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custDataLst>
              <p:tags r:id="rId4"/>
            </p:custDataLst>
          </p:nvPr>
        </p:nvSpPr>
        <p:spPr>
          <a:xfrm>
            <a:off x="6172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custDataLst>
              <p:tags r:id="rId5"/>
            </p:custDataLst>
          </p:nvPr>
        </p:nvSpPr>
        <p:spPr/>
        <p:txBody>
          <a:bodyPr/>
          <a:lstStyle/>
          <a:p>
            <a:fld id="{7D58CF80-EB36-4F98-A0A0-562DAC861D7A}"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9FF70A2B-86D8-4167-8C6A-531A3B0D62A9}" type="slidenum">
              <a:rPr lang="zh-CN" altLang="en-US" smtClean="0"/>
            </a:fld>
            <a:endParaRPr lang="zh-CN" altLang="en-US"/>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custDataLst>
              <p:tags r:id="rId3"/>
            </p:custDataLst>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custDataLst>
              <p:tags r:id="rId4"/>
            </p:custDataLst>
          </p:nvPr>
        </p:nvSpPr>
        <p:spPr>
          <a:xfrm>
            <a:off x="839788" y="2505075"/>
            <a:ext cx="5157787"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custDataLst>
              <p:tags r:id="rId5"/>
            </p:custDataLst>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custDataLst>
              <p:tags r:id="rId6"/>
            </p:custDataLst>
          </p:nvPr>
        </p:nvSpPr>
        <p:spPr>
          <a:xfrm>
            <a:off x="6172200" y="2505075"/>
            <a:ext cx="5183188"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custDataLst>
              <p:tags r:id="rId7"/>
            </p:custDataLst>
          </p:nvPr>
        </p:nvSpPr>
        <p:spPr/>
        <p:txBody>
          <a:bodyPr/>
          <a:lstStyle/>
          <a:p>
            <a:fld id="{7D58CF80-EB36-4F98-A0A0-562DAC861D7A}"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9FF70A2B-86D8-4167-8C6A-531A3B0D62A9}" type="slidenum">
              <a:rPr lang="zh-CN" altLang="en-US" smtClean="0"/>
            </a:fld>
            <a:endParaRPr lang="zh-CN" altLang="en-US"/>
          </a:p>
        </p:txBody>
      </p: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custDataLst>
              <p:tags r:id="rId3"/>
            </p:custDataLst>
          </p:nvPr>
        </p:nvSpPr>
        <p:spPr/>
        <p:txBody>
          <a:bodyPr/>
          <a:lstStyle/>
          <a:p>
            <a:fld id="{7D58CF80-EB36-4F98-A0A0-562DAC861D7A}"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9FF70A2B-86D8-4167-8C6A-531A3B0D62A9}" type="slidenum">
              <a:rPr lang="zh-CN" altLang="en-US" smtClean="0"/>
            </a:fld>
            <a:endParaRPr lang="zh-CN" altLang="en-US"/>
          </a:p>
        </p:txBody>
      </p:sp>
    </p:spTree>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17" name="任意多边形 16"/>
          <p:cNvSpPr/>
          <p:nvPr userDrawn="1">
            <p:custDataLst>
              <p:tags r:id="rId2"/>
            </p:custDataLst>
          </p:nvPr>
        </p:nvSpPr>
        <p:spPr>
          <a:xfrm>
            <a:off x="1" y="3876676"/>
            <a:ext cx="5649773" cy="2981325"/>
          </a:xfrm>
          <a:custGeom>
            <a:avLst/>
            <a:gdLst>
              <a:gd name="connsiteX0" fmla="*/ 0 w 5649773"/>
              <a:gd name="connsiteY0" fmla="*/ 0 h 2981325"/>
              <a:gd name="connsiteX1" fmla="*/ 2595214 w 5649773"/>
              <a:gd name="connsiteY1" fmla="*/ 1058352 h 2981325"/>
              <a:gd name="connsiteX2" fmla="*/ 5004105 w 5649773"/>
              <a:gd name="connsiteY2" fmla="*/ 2549557 h 2981325"/>
              <a:gd name="connsiteX3" fmla="*/ 5536554 w 5649773"/>
              <a:gd name="connsiteY3" fmla="*/ 2932297 h 2981325"/>
              <a:gd name="connsiteX4" fmla="*/ 5649773 w 5649773"/>
              <a:gd name="connsiteY4" fmla="*/ 2981325 h 2981325"/>
              <a:gd name="connsiteX5" fmla="*/ 0 w 5649773"/>
              <a:gd name="connsiteY5" fmla="*/ 2981325 h 2981325"/>
              <a:gd name="connsiteX6" fmla="*/ 0 w 5649773"/>
              <a:gd name="connsiteY6" fmla="*/ 2919422 h 2981325"/>
              <a:gd name="connsiteX7" fmla="*/ 0 w 5649773"/>
              <a:gd name="connsiteY7" fmla="*/ 0 h 2981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49773" h="2981325">
                <a:moveTo>
                  <a:pt x="0" y="0"/>
                </a:moveTo>
                <a:cubicBezTo>
                  <a:pt x="1603709" y="78485"/>
                  <a:pt x="1394096" y="894248"/>
                  <a:pt x="2595214" y="1058352"/>
                </a:cubicBezTo>
                <a:cubicBezTo>
                  <a:pt x="4125724" y="1267644"/>
                  <a:pt x="4355301" y="1757577"/>
                  <a:pt x="5004105" y="2549557"/>
                </a:cubicBezTo>
                <a:cubicBezTo>
                  <a:pt x="5120557" y="2691512"/>
                  <a:pt x="5305892" y="2823713"/>
                  <a:pt x="5536554" y="2932297"/>
                </a:cubicBezTo>
                <a:lnTo>
                  <a:pt x="5649773" y="2981325"/>
                </a:lnTo>
                <a:lnTo>
                  <a:pt x="0" y="2981325"/>
                </a:lnTo>
                <a:lnTo>
                  <a:pt x="0" y="2919422"/>
                </a:lnTo>
                <a:cubicBezTo>
                  <a:pt x="0" y="2353642"/>
                  <a:pt x="0" y="1448395"/>
                  <a:pt x="0" y="0"/>
                </a:cubicBezTo>
                <a:close/>
              </a:path>
            </a:pathLst>
          </a:custGeom>
          <a:solidFill>
            <a:srgbClr val="E4EFF9"/>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8" name="Freeform 6"/>
          <p:cNvSpPr/>
          <p:nvPr userDrawn="1">
            <p:custDataLst>
              <p:tags r:id="rId3"/>
            </p:custDataLst>
          </p:nvPr>
        </p:nvSpPr>
        <p:spPr bwMode="auto">
          <a:xfrm>
            <a:off x="8293100" y="0"/>
            <a:ext cx="3898900" cy="1839913"/>
          </a:xfrm>
          <a:custGeom>
            <a:avLst/>
            <a:gdLst>
              <a:gd name="T0" fmla="*/ 0 w 1652"/>
              <a:gd name="T1" fmla="*/ 0 h 664"/>
              <a:gd name="T2" fmla="*/ 361 w 1652"/>
              <a:gd name="T3" fmla="*/ 265 h 664"/>
              <a:gd name="T4" fmla="*/ 1072 w 1652"/>
              <a:gd name="T5" fmla="*/ 440 h 664"/>
              <a:gd name="T6" fmla="*/ 1652 w 1652"/>
              <a:gd name="T7" fmla="*/ 519 h 664"/>
              <a:gd name="T8" fmla="*/ 1652 w 1652"/>
              <a:gd name="T9" fmla="*/ 0 h 664"/>
              <a:gd name="T10" fmla="*/ 0 w 1652"/>
              <a:gd name="T11" fmla="*/ 0 h 664"/>
            </a:gdLst>
            <a:ahLst/>
            <a:cxnLst>
              <a:cxn ang="0">
                <a:pos x="T0" y="T1"/>
              </a:cxn>
              <a:cxn ang="0">
                <a:pos x="T2" y="T3"/>
              </a:cxn>
              <a:cxn ang="0">
                <a:pos x="T4" y="T5"/>
              </a:cxn>
              <a:cxn ang="0">
                <a:pos x="T6" y="T7"/>
              </a:cxn>
              <a:cxn ang="0">
                <a:pos x="T8" y="T9"/>
              </a:cxn>
              <a:cxn ang="0">
                <a:pos x="T10" y="T11"/>
              </a:cxn>
            </a:cxnLst>
            <a:rect l="0" t="0" r="r" b="b"/>
            <a:pathLst>
              <a:path w="1651" h="664">
                <a:moveTo>
                  <a:pt x="0" y="0"/>
                </a:moveTo>
                <a:cubicBezTo>
                  <a:pt x="0" y="0"/>
                  <a:pt x="57" y="233"/>
                  <a:pt x="361" y="265"/>
                </a:cubicBezTo>
                <a:cubicBezTo>
                  <a:pt x="665" y="297"/>
                  <a:pt x="891" y="293"/>
                  <a:pt x="1072" y="440"/>
                </a:cubicBezTo>
                <a:cubicBezTo>
                  <a:pt x="1348" y="664"/>
                  <a:pt x="1652" y="519"/>
                  <a:pt x="1652" y="519"/>
                </a:cubicBezTo>
                <a:cubicBezTo>
                  <a:pt x="1652" y="0"/>
                  <a:pt x="1652" y="0"/>
                  <a:pt x="1652" y="0"/>
                </a:cubicBezTo>
                <a:lnTo>
                  <a:pt x="0" y="0"/>
                </a:lnTo>
                <a:close/>
              </a:path>
            </a:pathLst>
          </a:cu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sp>
        <p:nvSpPr>
          <p:cNvPr id="12" name="矩形 11"/>
          <p:cNvSpPr/>
          <p:nvPr userDrawn="1">
            <p:custDataLst>
              <p:tags r:id="rId4"/>
            </p:custDataLst>
          </p:nvPr>
        </p:nvSpPr>
        <p:spPr>
          <a:xfrm>
            <a:off x="222250" y="218440"/>
            <a:ext cx="11747500" cy="64217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10" name="Oval 8"/>
          <p:cNvSpPr>
            <a:spLocks noChangeArrowheads="1"/>
          </p:cNvSpPr>
          <p:nvPr userDrawn="1">
            <p:custDataLst>
              <p:tags r:id="rId5"/>
            </p:custDataLst>
          </p:nvPr>
        </p:nvSpPr>
        <p:spPr bwMode="auto">
          <a:xfrm>
            <a:off x="10869613" y="6031645"/>
            <a:ext cx="425450" cy="42703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sp>
        <p:nvSpPr>
          <p:cNvPr id="11" name="Oval 9"/>
          <p:cNvSpPr>
            <a:spLocks noChangeArrowheads="1"/>
          </p:cNvSpPr>
          <p:nvPr userDrawn="1">
            <p:custDataLst>
              <p:tags r:id="rId6"/>
            </p:custDataLst>
          </p:nvPr>
        </p:nvSpPr>
        <p:spPr bwMode="auto">
          <a:xfrm>
            <a:off x="11498263" y="5572857"/>
            <a:ext cx="255588" cy="25558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000">
              <a:cs typeface="汉仪旗黑-55简" panose="00020600040101010101" charset="-128"/>
            </a:endParaRPr>
          </a:p>
        </p:txBody>
      </p:sp>
      <p:sp>
        <p:nvSpPr>
          <p:cNvPr id="2" name="日期占位符 1"/>
          <p:cNvSpPr>
            <a:spLocks noGrp="1"/>
          </p:cNvSpPr>
          <p:nvPr>
            <p:ph type="dt" sz="half" idx="10"/>
            <p:custDataLst>
              <p:tags r:id="rId7"/>
            </p:custDataLst>
          </p:nvPr>
        </p:nvSpPr>
        <p:spPr/>
        <p:txBody>
          <a:bodyPr/>
          <a:lstStyle/>
          <a:p>
            <a:fld id="{7D58CF80-EB36-4F98-A0A0-562DAC861D7A}" type="datetimeFigureOut">
              <a:rPr lang="zh-CN" altLang="en-US" smtClean="0"/>
            </a:fld>
            <a:endParaRPr lang="zh-CN" altLang="en-US"/>
          </a:p>
        </p:txBody>
      </p:sp>
      <p:sp>
        <p:nvSpPr>
          <p:cNvPr id="3" name="页脚占位符 2"/>
          <p:cNvSpPr>
            <a:spLocks noGrp="1"/>
          </p:cNvSpPr>
          <p:nvPr>
            <p:ph type="ftr" sz="quarter" idx="11"/>
            <p:custDataLst>
              <p:tags r:id="rId8"/>
            </p:custDataLst>
          </p:nvPr>
        </p:nvSpPr>
        <p:spPr/>
        <p:txBody>
          <a:bodyPr/>
          <a:lstStyle/>
          <a:p>
            <a:endParaRPr lang="zh-CN" altLang="en-US"/>
          </a:p>
        </p:txBody>
      </p:sp>
      <p:sp>
        <p:nvSpPr>
          <p:cNvPr id="4" name="灯片编号占位符 3"/>
          <p:cNvSpPr>
            <a:spLocks noGrp="1"/>
          </p:cNvSpPr>
          <p:nvPr>
            <p:ph type="sldNum" sz="quarter" idx="12"/>
            <p:custDataLst>
              <p:tags r:id="rId9"/>
            </p:custDataLst>
          </p:nvPr>
        </p:nvSpPr>
        <p:spPr/>
        <p:txBody>
          <a:bodyPr/>
          <a:lstStyle/>
          <a:p>
            <a:fld id="{9FF70A2B-86D8-4167-8C6A-531A3B0D62A9}" type="slidenum">
              <a:rPr lang="zh-CN" altLang="en-US" smtClean="0"/>
            </a:fld>
            <a:endParaRPr lang="zh-CN" altLang="en-US"/>
          </a:p>
        </p:txBody>
      </p:sp>
      <p:sp>
        <p:nvSpPr>
          <p:cNvPr id="6" name="Oval 8"/>
          <p:cNvSpPr>
            <a:spLocks noChangeArrowheads="1"/>
          </p:cNvSpPr>
          <p:nvPr userDrawn="1">
            <p:custDataLst>
              <p:tags r:id="rId10"/>
            </p:custDataLst>
          </p:nvPr>
        </p:nvSpPr>
        <p:spPr bwMode="auto">
          <a:xfrm>
            <a:off x="329883" y="461425"/>
            <a:ext cx="425450" cy="42703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spTree>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p:custDataLst>
              <p:tags r:id="rId3"/>
            </p:custDataLst>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p:custDataLst>
              <p:tags r:id="rId4"/>
            </p:custDataLst>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custDataLst>
              <p:tags r:id="rId5"/>
            </p:custDataLst>
          </p:nvPr>
        </p:nvSpPr>
        <p:spPr/>
        <p:txBody>
          <a:bodyPr/>
          <a:lstStyle/>
          <a:p>
            <a:fld id="{7D58CF80-EB36-4F98-A0A0-562DAC861D7A}"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9FF70A2B-86D8-4167-8C6A-531A3B0D62A9}" type="slidenum">
              <a:rPr lang="zh-CN" altLang="en-US" smtClean="0"/>
            </a:fld>
            <a:endParaRPr lang="zh-CN" altLang="en-US"/>
          </a:p>
        </p:txBody>
      </p:sp>
    </p:spTree>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custDataLst>
              <p:tags r:id="rId3"/>
            </p:custDataLst>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custDataLst>
              <p:tags r:id="rId4"/>
            </p:custDataLst>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custDataLst>
              <p:tags r:id="rId5"/>
            </p:custDataLst>
          </p:nvPr>
        </p:nvSpPr>
        <p:spPr/>
        <p:txBody>
          <a:bodyPr/>
          <a:lstStyle/>
          <a:p>
            <a:fld id="{7D58CF80-EB36-4F98-A0A0-562DAC861D7A}"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9FF70A2B-86D8-4167-8C6A-531A3B0D62A9}" type="slidenum">
              <a:rPr lang="zh-CN" altLang="en-US" smtClean="0"/>
            </a:fld>
            <a:endParaRPr lang="zh-CN" altLang="en-US"/>
          </a:p>
        </p:txBody>
      </p:sp>
    </p:spTree>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custDataLst>
              <p:tags r:id="rId3"/>
            </p:custDataLst>
          </p:nvPr>
        </p:nvSpPr>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custDataLst>
              <p:tags r:id="rId4"/>
            </p:custDataLst>
          </p:nvPr>
        </p:nvSpPr>
        <p:spPr/>
        <p:txBody>
          <a:bodyPr/>
          <a:lstStyle/>
          <a:p>
            <a:fld id="{7D58CF80-EB36-4F98-A0A0-562DAC861D7A}"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9FF70A2B-86D8-4167-8C6A-531A3B0D62A9}" type="slidenum">
              <a:rPr lang="zh-CN" altLang="en-US" smtClean="0"/>
            </a:fld>
            <a:endParaRPr lang="zh-CN" altLang="en-US"/>
          </a:p>
        </p:txBody>
      </p:sp>
    </p:spTree>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垂直排列标题与 文本">
    <p:spTree>
      <p:nvGrpSpPr>
        <p:cNvPr id="1" name=""/>
        <p:cNvGrpSpPr/>
        <p:nvPr/>
      </p:nvGrpSpPr>
      <p:grpSpPr>
        <a:xfrm>
          <a:off x="0" y="0"/>
          <a:ext cx="0" cy="0"/>
          <a:chOff x="0" y="0"/>
          <a:chExt cx="0" cy="0"/>
        </a:xfrm>
      </p:grpSpPr>
      <p:sp>
        <p:nvSpPr>
          <p:cNvPr id="2" name="竖排标题 1"/>
          <p:cNvSpPr>
            <a:spLocks noGrp="1"/>
          </p:cNvSpPr>
          <p:nvPr>
            <p:ph type="title" orient="vert"/>
            <p:custDataLst>
              <p:tags r:id="rId2"/>
            </p:custDataLs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custDataLst>
              <p:tags r:id="rId3"/>
            </p:custDataLst>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custDataLst>
              <p:tags r:id="rId4"/>
            </p:custDataLst>
          </p:nvPr>
        </p:nvSpPr>
        <p:spPr/>
        <p:txBody>
          <a:bodyPr/>
          <a:lstStyle/>
          <a:p>
            <a:fld id="{7D58CF80-EB36-4F98-A0A0-562DAC861D7A}"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9FF70A2B-86D8-4167-8C6A-531A3B0D62A9}" type="slidenum">
              <a:rPr lang="zh-CN" altLang="en-US" smtClean="0"/>
            </a:fld>
            <a:endParaRPr lang="zh-CN" altLang="en-US"/>
          </a:p>
        </p:txBody>
      </p:sp>
    </p:spTree>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标题和内容">
    <p:bg>
      <p:bgPr>
        <a:blipFill>
          <a:blip r:embed="rId2"/>
          <a:stretch>
            <a:fillRect/>
          </a:stretch>
        </a:blipFill>
        <a:effectLst/>
      </p:bgPr>
    </p:bg>
    <p:spTree>
      <p:nvGrpSpPr>
        <p:cNvPr id="1" name=""/>
        <p:cNvGrpSpPr/>
        <p:nvPr/>
      </p:nvGrpSpPr>
      <p:grpSpPr>
        <a:xfrm>
          <a:off x="0" y="0"/>
          <a:ext cx="0" cy="0"/>
          <a:chOff x="0" y="0"/>
          <a:chExt cx="0" cy="0"/>
        </a:xfrm>
      </p:grpSpPr>
      <p:sp>
        <p:nvSpPr>
          <p:cNvPr id="2" name="矩形: 圆角 1"/>
          <p:cNvSpPr/>
          <p:nvPr userDrawn="1">
            <p:custDataLst>
              <p:tags r:id="rId3"/>
            </p:custDataLst>
          </p:nvPr>
        </p:nvSpPr>
        <p:spPr>
          <a:xfrm>
            <a:off x="4202566" y="881300"/>
            <a:ext cx="3786868" cy="45719"/>
          </a:xfrm>
          <a:prstGeom prst="roundRect">
            <a:avLst>
              <a:gd name="adj" fmla="val 50000"/>
            </a:avLst>
          </a:prstGeom>
          <a:solidFill>
            <a:srgbClr val="00A5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p>
        </p:txBody>
      </p:sp>
      <p:grpSp>
        <p:nvGrpSpPr>
          <p:cNvPr id="3" name="组合 2"/>
          <p:cNvGrpSpPr/>
          <p:nvPr userDrawn="1">
            <p:custDataLst>
              <p:tags r:id="rId4"/>
            </p:custDataLst>
          </p:nvPr>
        </p:nvGrpSpPr>
        <p:grpSpPr>
          <a:xfrm>
            <a:off x="4931584" y="183551"/>
            <a:ext cx="2328832" cy="596721"/>
            <a:chOff x="2703768" y="3673387"/>
            <a:chExt cx="2328832" cy="596721"/>
          </a:xfrm>
        </p:grpSpPr>
        <p:sp>
          <p:nvSpPr>
            <p:cNvPr id="4" name="文本框 3"/>
            <p:cNvSpPr txBox="1"/>
            <p:nvPr>
              <p:custDataLst>
                <p:tags r:id="rId5"/>
              </p:custDataLst>
            </p:nvPr>
          </p:nvSpPr>
          <p:spPr>
            <a:xfrm>
              <a:off x="3277801" y="3704504"/>
              <a:ext cx="1754799" cy="565604"/>
            </a:xfrm>
            <a:prstGeom prst="rect">
              <a:avLst/>
            </a:prstGeom>
            <a:noFill/>
          </p:spPr>
          <p:txBody>
            <a:bodyPr wrap="square" rtlCol="0">
              <a:spAutoFit/>
            </a:bodyPr>
            <a:lstStyle/>
            <a:p>
              <a:pPr algn="dist">
                <a:lnSpc>
                  <a:spcPct val="120000"/>
                </a:lnSpc>
              </a:pPr>
              <a:r>
                <a:rPr lang="zh-CN" altLang="en-US" sz="2800" b="1">
                  <a:solidFill>
                    <a:srgbClr val="AA66CC"/>
                  </a:solidFill>
                  <a:effectLst>
                    <a:innerShdw blurRad="63500" dist="50800">
                      <a:prstClr val="black">
                        <a:alpha val="50000"/>
                      </a:prstClr>
                    </a:innerShdw>
                  </a:effectLst>
                  <a:latin typeface="微软雅黑" panose="020B0503020204020204" charset="-122"/>
                  <a:ea typeface="微软雅黑" panose="020B0503020204020204" charset="-122"/>
                </a:rPr>
                <a:t>典例精讲</a:t>
              </a:r>
              <a:endParaRPr lang="zh-CN" altLang="en-US" sz="2800" b="1">
                <a:solidFill>
                  <a:srgbClr val="AA66CC"/>
                </a:solidFill>
                <a:effectLst>
                  <a:innerShdw blurRad="63500" dist="50800">
                    <a:prstClr val="black">
                      <a:alpha val="50000"/>
                    </a:prstClr>
                  </a:innerShdw>
                </a:effectLst>
                <a:latin typeface="微软雅黑" panose="020B0503020204020204" charset="-122"/>
                <a:ea typeface="微软雅黑" panose="020B0503020204020204" charset="-122"/>
              </a:endParaRPr>
            </a:p>
          </p:txBody>
        </p:sp>
        <p:pic>
          <p:nvPicPr>
            <p:cNvPr id="5" name="图片 4"/>
            <p:cNvPicPr>
              <a:picLocks noChangeAspect="1"/>
            </p:cNvPicPr>
            <p:nvPr>
              <p:custDataLst>
                <p:tags r:id="rId6"/>
              </p:custDataLst>
            </p:nvPr>
          </p:nvPicPr>
          <p:blipFill>
            <a:blip r:embed="rId7"/>
            <a:stretch>
              <a:fillRect/>
            </a:stretch>
          </p:blipFill>
          <p:spPr>
            <a:xfrm>
              <a:off x="2703768" y="3673387"/>
              <a:ext cx="585455" cy="585455"/>
            </a:xfrm>
            <a:prstGeom prst="rect">
              <a:avLst/>
            </a:prstGeom>
          </p:spPr>
        </p:pic>
        <p:cxnSp>
          <p:nvCxnSpPr>
            <p:cNvPr id="6" name="直接连接符 5"/>
            <p:cNvCxnSpPr/>
            <p:nvPr>
              <p:custDataLst>
                <p:tags r:id="rId8"/>
              </p:custDataLst>
            </p:nvPr>
          </p:nvCxnSpPr>
          <p:spPr>
            <a:xfrm flipH="1">
              <a:off x="3299310" y="3792493"/>
              <a:ext cx="0" cy="435231"/>
            </a:xfrm>
            <a:prstGeom prst="line">
              <a:avLst/>
            </a:prstGeom>
            <a:ln w="28575">
              <a:solidFill>
                <a:srgbClr val="AA66CC"/>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transition spd="slow" advClick="0">
    <p:dissolv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9_标题和内容">
    <p:bg>
      <p:bgPr>
        <a:blipFill>
          <a:blip r:embed="rId2"/>
          <a:stretch>
            <a:fillRect/>
          </a:stretch>
        </a:blipFill>
        <a:effectLst/>
      </p:bgPr>
    </p:bg>
    <p:spTree>
      <p:nvGrpSpPr>
        <p:cNvPr id="1" name=""/>
        <p:cNvGrpSpPr/>
        <p:nvPr/>
      </p:nvGrpSpPr>
      <p:grpSpPr>
        <a:xfrm>
          <a:off x="0" y="0"/>
          <a:ext cx="0" cy="0"/>
          <a:chOff x="0" y="0"/>
          <a:chExt cx="0" cy="0"/>
        </a:xfrm>
      </p:grpSpPr>
      <p:sp>
        <p:nvSpPr>
          <p:cNvPr id="7" name="矩形: 圆角 6"/>
          <p:cNvSpPr/>
          <p:nvPr userDrawn="1">
            <p:custDataLst>
              <p:tags r:id="rId3"/>
            </p:custDataLst>
          </p:nvPr>
        </p:nvSpPr>
        <p:spPr>
          <a:xfrm>
            <a:off x="4202566" y="881300"/>
            <a:ext cx="3786868" cy="45719"/>
          </a:xfrm>
          <a:prstGeom prst="roundRect">
            <a:avLst>
              <a:gd name="adj" fmla="val 50000"/>
            </a:avLst>
          </a:prstGeom>
          <a:solidFill>
            <a:srgbClr val="00A5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cs typeface="+mn-ea"/>
              <a:sym typeface="+mn-lt"/>
            </a:endParaRPr>
          </a:p>
        </p:txBody>
      </p:sp>
      <p:grpSp>
        <p:nvGrpSpPr>
          <p:cNvPr id="8" name="组合 7"/>
          <p:cNvGrpSpPr/>
          <p:nvPr userDrawn="1">
            <p:custDataLst>
              <p:tags r:id="rId4"/>
            </p:custDataLst>
          </p:nvPr>
        </p:nvGrpSpPr>
        <p:grpSpPr>
          <a:xfrm>
            <a:off x="4931584" y="200006"/>
            <a:ext cx="2328832" cy="565348"/>
            <a:chOff x="2703768" y="4483248"/>
            <a:chExt cx="2328832" cy="565348"/>
          </a:xfrm>
        </p:grpSpPr>
        <p:sp>
          <p:nvSpPr>
            <p:cNvPr id="9" name="文本框 8"/>
            <p:cNvSpPr txBox="1"/>
            <p:nvPr>
              <p:custDataLst>
                <p:tags r:id="rId5"/>
              </p:custDataLst>
            </p:nvPr>
          </p:nvSpPr>
          <p:spPr>
            <a:xfrm>
              <a:off x="3277801" y="4483248"/>
              <a:ext cx="1754799" cy="565348"/>
            </a:xfrm>
            <a:prstGeom prst="rect">
              <a:avLst/>
            </a:prstGeom>
            <a:noFill/>
          </p:spPr>
          <p:txBody>
            <a:bodyPr wrap="square" rtlCol="0">
              <a:spAutoFit/>
            </a:bodyPr>
            <a:lstStyle/>
            <a:p>
              <a:pPr algn="dist">
                <a:lnSpc>
                  <a:spcPct val="120000"/>
                </a:lnSpc>
              </a:pPr>
              <a:r>
                <a:rPr lang="zh-CN" altLang="en-US" sz="2800" b="1">
                  <a:solidFill>
                    <a:srgbClr val="FCBD5E"/>
                  </a:solidFill>
                  <a:effectLst>
                    <a:innerShdw blurRad="63500" dist="50800">
                      <a:prstClr val="black">
                        <a:alpha val="50000"/>
                      </a:prstClr>
                    </a:innerShdw>
                  </a:effectLst>
                  <a:cs typeface="+mn-ea"/>
                  <a:sym typeface="+mn-lt"/>
                </a:rPr>
                <a:t>随堂演练</a:t>
              </a:r>
              <a:endParaRPr lang="zh-CN" altLang="en-US" sz="2800" b="1">
                <a:solidFill>
                  <a:srgbClr val="FCBD5E"/>
                </a:solidFill>
                <a:effectLst>
                  <a:innerShdw blurRad="63500" dist="50800">
                    <a:prstClr val="black">
                      <a:alpha val="50000"/>
                    </a:prstClr>
                  </a:innerShdw>
                </a:effectLst>
                <a:cs typeface="+mn-ea"/>
                <a:sym typeface="+mn-lt"/>
              </a:endParaRPr>
            </a:p>
          </p:txBody>
        </p:sp>
        <p:pic>
          <p:nvPicPr>
            <p:cNvPr id="10" name="图片 9"/>
            <p:cNvPicPr>
              <a:picLocks noChangeAspect="1"/>
            </p:cNvPicPr>
            <p:nvPr>
              <p:custDataLst>
                <p:tags r:id="rId6"/>
              </p:custDataLst>
            </p:nvPr>
          </p:nvPicPr>
          <p:blipFill>
            <a:blip r:embed="rId7"/>
            <a:stretch>
              <a:fillRect/>
            </a:stretch>
          </p:blipFill>
          <p:spPr>
            <a:xfrm>
              <a:off x="2703768" y="4502311"/>
              <a:ext cx="483549" cy="485094"/>
            </a:xfrm>
            <a:prstGeom prst="rect">
              <a:avLst/>
            </a:prstGeom>
          </p:spPr>
        </p:pic>
        <p:cxnSp>
          <p:nvCxnSpPr>
            <p:cNvPr id="11" name="直接连接符 10"/>
            <p:cNvCxnSpPr/>
            <p:nvPr>
              <p:custDataLst>
                <p:tags r:id="rId8"/>
              </p:custDataLst>
            </p:nvPr>
          </p:nvCxnSpPr>
          <p:spPr>
            <a:xfrm flipH="1">
              <a:off x="3299310" y="4571237"/>
              <a:ext cx="0" cy="435231"/>
            </a:xfrm>
            <a:prstGeom prst="line">
              <a:avLst/>
            </a:prstGeom>
            <a:ln w="28575">
              <a:solidFill>
                <a:srgbClr val="FCBD5E"/>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transition spd="slow" advClick="0">
    <p:dissolv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11_标题和内容">
    <p:spTree>
      <p:nvGrpSpPr>
        <p:cNvPr id="1" name=""/>
        <p:cNvGrpSpPr/>
        <p:nvPr/>
      </p:nvGrpSpPr>
      <p:grpSpPr>
        <a:xfrm>
          <a:off x="0" y="0"/>
          <a:ext cx="0" cy="0"/>
          <a:chOff x="0" y="0"/>
          <a:chExt cx="0" cy="0"/>
        </a:xfrm>
      </p:grpSpPr>
      <p:sp>
        <p:nvSpPr>
          <p:cNvPr id="17" name="任意多边形 16"/>
          <p:cNvSpPr/>
          <p:nvPr userDrawn="1">
            <p:custDataLst>
              <p:tags r:id="rId2"/>
            </p:custDataLst>
          </p:nvPr>
        </p:nvSpPr>
        <p:spPr>
          <a:xfrm>
            <a:off x="1" y="3876676"/>
            <a:ext cx="5649773" cy="2981325"/>
          </a:xfrm>
          <a:custGeom>
            <a:avLst/>
            <a:gdLst>
              <a:gd name="connsiteX0" fmla="*/ 0 w 5649773"/>
              <a:gd name="connsiteY0" fmla="*/ 0 h 2981325"/>
              <a:gd name="connsiteX1" fmla="*/ 2595214 w 5649773"/>
              <a:gd name="connsiteY1" fmla="*/ 1058352 h 2981325"/>
              <a:gd name="connsiteX2" fmla="*/ 5004105 w 5649773"/>
              <a:gd name="connsiteY2" fmla="*/ 2549557 h 2981325"/>
              <a:gd name="connsiteX3" fmla="*/ 5536554 w 5649773"/>
              <a:gd name="connsiteY3" fmla="*/ 2932297 h 2981325"/>
              <a:gd name="connsiteX4" fmla="*/ 5649773 w 5649773"/>
              <a:gd name="connsiteY4" fmla="*/ 2981325 h 2981325"/>
              <a:gd name="connsiteX5" fmla="*/ 0 w 5649773"/>
              <a:gd name="connsiteY5" fmla="*/ 2981325 h 2981325"/>
              <a:gd name="connsiteX6" fmla="*/ 0 w 5649773"/>
              <a:gd name="connsiteY6" fmla="*/ 2919422 h 2981325"/>
              <a:gd name="connsiteX7" fmla="*/ 0 w 5649773"/>
              <a:gd name="connsiteY7" fmla="*/ 0 h 2981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49773" h="2981325">
                <a:moveTo>
                  <a:pt x="0" y="0"/>
                </a:moveTo>
                <a:cubicBezTo>
                  <a:pt x="1603709" y="78485"/>
                  <a:pt x="1394096" y="894248"/>
                  <a:pt x="2595214" y="1058352"/>
                </a:cubicBezTo>
                <a:cubicBezTo>
                  <a:pt x="4125724" y="1267644"/>
                  <a:pt x="4355301" y="1757577"/>
                  <a:pt x="5004105" y="2549557"/>
                </a:cubicBezTo>
                <a:cubicBezTo>
                  <a:pt x="5120557" y="2691512"/>
                  <a:pt x="5305892" y="2823713"/>
                  <a:pt x="5536554" y="2932297"/>
                </a:cubicBezTo>
                <a:lnTo>
                  <a:pt x="5649773" y="2981325"/>
                </a:lnTo>
                <a:lnTo>
                  <a:pt x="0" y="2981325"/>
                </a:lnTo>
                <a:lnTo>
                  <a:pt x="0" y="2919422"/>
                </a:lnTo>
                <a:cubicBezTo>
                  <a:pt x="0" y="2353642"/>
                  <a:pt x="0" y="1448395"/>
                  <a:pt x="0" y="0"/>
                </a:cubicBezTo>
                <a:close/>
              </a:path>
            </a:pathLst>
          </a:custGeom>
          <a:solidFill>
            <a:srgbClr val="E4EFF9"/>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10" name="Freeform 6"/>
          <p:cNvSpPr/>
          <p:nvPr userDrawn="1">
            <p:custDataLst>
              <p:tags r:id="rId3"/>
            </p:custDataLst>
          </p:nvPr>
        </p:nvSpPr>
        <p:spPr bwMode="auto">
          <a:xfrm>
            <a:off x="8293100" y="0"/>
            <a:ext cx="3898900" cy="1839913"/>
          </a:xfrm>
          <a:custGeom>
            <a:avLst/>
            <a:gdLst>
              <a:gd name="T0" fmla="*/ 0 w 1652"/>
              <a:gd name="T1" fmla="*/ 0 h 664"/>
              <a:gd name="T2" fmla="*/ 361 w 1652"/>
              <a:gd name="T3" fmla="*/ 265 h 664"/>
              <a:gd name="T4" fmla="*/ 1072 w 1652"/>
              <a:gd name="T5" fmla="*/ 440 h 664"/>
              <a:gd name="T6" fmla="*/ 1652 w 1652"/>
              <a:gd name="T7" fmla="*/ 519 h 664"/>
              <a:gd name="T8" fmla="*/ 1652 w 1652"/>
              <a:gd name="T9" fmla="*/ 0 h 664"/>
              <a:gd name="T10" fmla="*/ 0 w 1652"/>
              <a:gd name="T11" fmla="*/ 0 h 664"/>
            </a:gdLst>
            <a:ahLst/>
            <a:cxnLst>
              <a:cxn ang="0">
                <a:pos x="T0" y="T1"/>
              </a:cxn>
              <a:cxn ang="0">
                <a:pos x="T2" y="T3"/>
              </a:cxn>
              <a:cxn ang="0">
                <a:pos x="T4" y="T5"/>
              </a:cxn>
              <a:cxn ang="0">
                <a:pos x="T6" y="T7"/>
              </a:cxn>
              <a:cxn ang="0">
                <a:pos x="T8" y="T9"/>
              </a:cxn>
              <a:cxn ang="0">
                <a:pos x="T10" y="T11"/>
              </a:cxn>
            </a:cxnLst>
            <a:rect l="0" t="0" r="r" b="b"/>
            <a:pathLst>
              <a:path w="1651" h="664">
                <a:moveTo>
                  <a:pt x="0" y="0"/>
                </a:moveTo>
                <a:cubicBezTo>
                  <a:pt x="0" y="0"/>
                  <a:pt x="57" y="233"/>
                  <a:pt x="361" y="265"/>
                </a:cubicBezTo>
                <a:cubicBezTo>
                  <a:pt x="665" y="297"/>
                  <a:pt x="891" y="293"/>
                  <a:pt x="1072" y="440"/>
                </a:cubicBezTo>
                <a:cubicBezTo>
                  <a:pt x="1348" y="664"/>
                  <a:pt x="1652" y="519"/>
                  <a:pt x="1652" y="519"/>
                </a:cubicBezTo>
                <a:cubicBezTo>
                  <a:pt x="1652" y="0"/>
                  <a:pt x="1652" y="0"/>
                  <a:pt x="1652" y="0"/>
                </a:cubicBezTo>
                <a:lnTo>
                  <a:pt x="0" y="0"/>
                </a:lnTo>
                <a:close/>
              </a:path>
            </a:pathLst>
          </a:cu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sp>
        <p:nvSpPr>
          <p:cNvPr id="11" name="矩形 10"/>
          <p:cNvSpPr/>
          <p:nvPr userDrawn="1">
            <p:custDataLst>
              <p:tags r:id="rId4"/>
            </p:custDataLst>
          </p:nvPr>
        </p:nvSpPr>
        <p:spPr>
          <a:xfrm>
            <a:off x="222250" y="218440"/>
            <a:ext cx="11747500" cy="64217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13" name="Oval 8"/>
          <p:cNvSpPr>
            <a:spLocks noChangeArrowheads="1"/>
          </p:cNvSpPr>
          <p:nvPr userDrawn="1">
            <p:custDataLst>
              <p:tags r:id="rId5"/>
            </p:custDataLst>
          </p:nvPr>
        </p:nvSpPr>
        <p:spPr bwMode="auto">
          <a:xfrm>
            <a:off x="10869613" y="6031645"/>
            <a:ext cx="425450" cy="42703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sp>
        <p:nvSpPr>
          <p:cNvPr id="14" name="Oval 9"/>
          <p:cNvSpPr>
            <a:spLocks noChangeArrowheads="1"/>
          </p:cNvSpPr>
          <p:nvPr userDrawn="1">
            <p:custDataLst>
              <p:tags r:id="rId6"/>
            </p:custDataLst>
          </p:nvPr>
        </p:nvSpPr>
        <p:spPr bwMode="auto">
          <a:xfrm>
            <a:off x="11498263" y="5572857"/>
            <a:ext cx="255588" cy="25558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000">
              <a:cs typeface="汉仪旗黑-55简" panose="00020600040101010101" charset="-128"/>
            </a:endParaRPr>
          </a:p>
        </p:txBody>
      </p:sp>
      <p:sp>
        <p:nvSpPr>
          <p:cNvPr id="15" name="日期占位符 14"/>
          <p:cNvSpPr>
            <a:spLocks noGrp="1"/>
          </p:cNvSpPr>
          <p:nvPr>
            <p:ph type="dt" sz="half" idx="10"/>
            <p:custDataLst>
              <p:tags r:id="rId7"/>
            </p:custDataLst>
          </p:nvPr>
        </p:nvSpPr>
        <p:spPr/>
        <p:txBody>
          <a:bodyPr/>
          <a:lstStyle/>
          <a:p>
            <a:fld id="{7D58CF80-EB36-4F98-A0A0-562DAC861D7A}" type="datetimeFigureOut">
              <a:rPr lang="zh-CN" altLang="en-US" smtClean="0"/>
            </a:fld>
            <a:endParaRPr lang="zh-CN" altLang="en-US"/>
          </a:p>
        </p:txBody>
      </p:sp>
      <p:sp>
        <p:nvSpPr>
          <p:cNvPr id="16" name="页脚占位符 15"/>
          <p:cNvSpPr>
            <a:spLocks noGrp="1"/>
          </p:cNvSpPr>
          <p:nvPr>
            <p:ph type="ftr" sz="quarter" idx="11"/>
            <p:custDataLst>
              <p:tags r:id="rId8"/>
            </p:custDataLst>
          </p:nvPr>
        </p:nvSpPr>
        <p:spPr/>
        <p:txBody>
          <a:bodyPr/>
          <a:lstStyle/>
          <a:p>
            <a:endParaRPr lang="zh-CN" altLang="en-US"/>
          </a:p>
        </p:txBody>
      </p:sp>
      <p:sp>
        <p:nvSpPr>
          <p:cNvPr id="18" name="灯片编号占位符 17"/>
          <p:cNvSpPr>
            <a:spLocks noGrp="1"/>
          </p:cNvSpPr>
          <p:nvPr>
            <p:ph type="sldNum" sz="quarter" idx="12"/>
            <p:custDataLst>
              <p:tags r:id="rId9"/>
            </p:custDataLst>
          </p:nvPr>
        </p:nvSpPr>
        <p:spPr/>
        <p:txBody>
          <a:bodyPr/>
          <a:lstStyle/>
          <a:p>
            <a:fld id="{9FF70A2B-86D8-4167-8C6A-531A3B0D62A9}" type="slidenum">
              <a:rPr lang="zh-CN" altLang="en-US" smtClean="0"/>
            </a:fld>
            <a:endParaRPr lang="zh-CN" altLang="en-US"/>
          </a:p>
        </p:txBody>
      </p:sp>
      <p:sp>
        <p:nvSpPr>
          <p:cNvPr id="19" name="Oval 8"/>
          <p:cNvSpPr>
            <a:spLocks noChangeArrowheads="1"/>
          </p:cNvSpPr>
          <p:nvPr userDrawn="1">
            <p:custDataLst>
              <p:tags r:id="rId10"/>
            </p:custDataLst>
          </p:nvPr>
        </p:nvSpPr>
        <p:spPr bwMode="auto">
          <a:xfrm>
            <a:off x="329883" y="461425"/>
            <a:ext cx="425450" cy="42703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pic>
        <p:nvPicPr>
          <p:cNvPr id="7" name="图片 6" descr="67593061"/>
          <p:cNvPicPr>
            <a:picLocks noChangeAspect="1"/>
          </p:cNvPicPr>
          <p:nvPr userDrawn="1">
            <p:custDataLst>
              <p:tags r:id="rId11"/>
            </p:custDataLst>
          </p:nvPr>
        </p:nvPicPr>
        <p:blipFill>
          <a:blip r:embed="rId12"/>
          <a:stretch>
            <a:fillRect/>
          </a:stretch>
        </p:blipFill>
        <p:spPr>
          <a:xfrm>
            <a:off x="11419840" y="5534660"/>
            <a:ext cx="772160" cy="1262380"/>
          </a:xfrm>
          <a:prstGeom prst="rect">
            <a:avLst/>
          </a:prstGeom>
        </p:spPr>
      </p:pic>
      <p:grpSp>
        <p:nvGrpSpPr>
          <p:cNvPr id="8" name="组合 7"/>
          <p:cNvGrpSpPr/>
          <p:nvPr userDrawn="1">
            <p:custDataLst>
              <p:tags r:id="rId13"/>
            </p:custDataLst>
          </p:nvPr>
        </p:nvGrpSpPr>
        <p:grpSpPr>
          <a:xfrm>
            <a:off x="210820" y="0"/>
            <a:ext cx="3242945" cy="804545"/>
            <a:chOff x="332" y="0"/>
            <a:chExt cx="5107" cy="1267"/>
          </a:xfrm>
        </p:grpSpPr>
        <p:cxnSp>
          <p:nvCxnSpPr>
            <p:cNvPr id="12" name="直接连接符 11"/>
            <p:cNvCxnSpPr/>
            <p:nvPr>
              <p:custDataLst>
                <p:tags r:id="rId14"/>
              </p:custDataLst>
            </p:nvPr>
          </p:nvCxnSpPr>
          <p:spPr>
            <a:xfrm>
              <a:off x="1217" y="1137"/>
              <a:ext cx="3742" cy="0"/>
            </a:xfrm>
            <a:prstGeom prst="line">
              <a:avLst/>
            </a:prstGeom>
            <a:ln w="53975">
              <a:solidFill>
                <a:srgbClr val="263F69"/>
              </a:solidFill>
            </a:ln>
          </p:spPr>
          <p:style>
            <a:lnRef idx="1">
              <a:schemeClr val="accent1"/>
            </a:lnRef>
            <a:fillRef idx="0">
              <a:schemeClr val="accent1"/>
            </a:fillRef>
            <a:effectRef idx="0">
              <a:schemeClr val="accent1"/>
            </a:effectRef>
            <a:fontRef idx="minor">
              <a:schemeClr val="tx1"/>
            </a:fontRef>
          </p:style>
        </p:cxnSp>
        <p:sp>
          <p:nvSpPr>
            <p:cNvPr id="9" name="文本框 8"/>
            <p:cNvSpPr txBox="1"/>
            <p:nvPr>
              <p:custDataLst>
                <p:tags r:id="rId15"/>
              </p:custDataLst>
            </p:nvPr>
          </p:nvSpPr>
          <p:spPr>
            <a:xfrm>
              <a:off x="1710" y="268"/>
              <a:ext cx="3729" cy="919"/>
            </a:xfrm>
            <a:prstGeom prst="rect">
              <a:avLst/>
            </a:prstGeom>
            <a:noFill/>
          </p:spPr>
          <p:txBody>
            <a:bodyPr wrap="square" rtlCol="0">
              <a:spAutoFit/>
            </a:bodyPr>
            <a:lstStyle/>
            <a:p>
              <a:r>
                <a:rPr lang="zh-CN" altLang="en-US" sz="3200" smtClean="0">
                  <a:solidFill>
                    <a:srgbClr val="27406A"/>
                  </a:solidFill>
                  <a:latin typeface="汉仪雅酷黑 65W" panose="020B0604020202020204" charset="-122"/>
                  <a:ea typeface="汉仪雅酷黑 65W" panose="020B0604020202020204" charset="-122"/>
                  <a:cs typeface="+mn-ea"/>
                  <a:sym typeface="+mn-ea"/>
                </a:rPr>
                <a:t>典例精讲</a:t>
              </a:r>
              <a:endParaRPr lang="zh-CN" altLang="en-US" sz="3200" smtClean="0">
                <a:solidFill>
                  <a:srgbClr val="27406A"/>
                </a:solidFill>
                <a:latin typeface="汉仪雅酷黑 65W" panose="020B0604020202020204" charset="-122"/>
                <a:ea typeface="汉仪雅酷黑 65W" panose="020B0604020202020204" charset="-122"/>
                <a:cs typeface="+mn-ea"/>
                <a:sym typeface="+mn-lt"/>
              </a:endParaRPr>
            </a:p>
          </p:txBody>
        </p:sp>
        <p:pic>
          <p:nvPicPr>
            <p:cNvPr id="29" name="图片 28" descr="67528232"/>
            <p:cNvPicPr>
              <a:picLocks noChangeAspect="1"/>
            </p:cNvPicPr>
            <p:nvPr>
              <p:custDataLst>
                <p:tags r:id="rId16"/>
              </p:custDataLst>
            </p:nvPr>
          </p:nvPicPr>
          <p:blipFill>
            <a:blip r:embed="rId17"/>
            <a:stretch>
              <a:fillRect/>
            </a:stretch>
          </p:blipFill>
          <p:spPr>
            <a:xfrm>
              <a:off x="332" y="0"/>
              <a:ext cx="885" cy="1267"/>
            </a:xfrm>
            <a:prstGeom prst="rect">
              <a:avLst/>
            </a:prstGeom>
          </p:spPr>
        </p:pic>
      </p:grpSp>
    </p:spTree>
  </p:cSld>
  <p:clrMapOvr>
    <a:masterClrMapping/>
  </p:clrMapOvr>
  <p:transition spd="slow" advClick="0">
    <p:dissolv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_自定义布局">
    <p:spTree>
      <p:nvGrpSpPr>
        <p:cNvPr id="1" name=""/>
        <p:cNvGrpSpPr/>
        <p:nvPr/>
      </p:nvGrpSpPr>
      <p:grpSpPr>
        <a:xfrm>
          <a:off x="0" y="0"/>
          <a:ext cx="0" cy="0"/>
          <a:chOff x="0" y="0"/>
          <a:chExt cx="0" cy="0"/>
        </a:xfrm>
      </p:grpSpPr>
      <p:sp>
        <p:nvSpPr>
          <p:cNvPr id="6" name="长方形 5"/>
          <p:cNvSpPr/>
          <p:nvPr userDrawn="1">
            <p:custDataLst>
              <p:tags r:id="rId2"/>
            </p:custDataLst>
          </p:nvPr>
        </p:nvSpPr>
        <p:spPr>
          <a:xfrm>
            <a:off x="4680" y="0"/>
            <a:ext cx="12191999" cy="230924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stStyle>
          <a:p>
            <a:pPr algn="ctr" rtl="0"/>
            <a:endParaRPr lang="zh-CN"/>
          </a:p>
        </p:txBody>
      </p:sp>
      <p:sp>
        <p:nvSpPr>
          <p:cNvPr id="8" name="长方形 7"/>
          <p:cNvSpPr/>
          <p:nvPr userDrawn="1">
            <p:custDataLst>
              <p:tags r:id="rId3"/>
            </p:custDataLst>
          </p:nvPr>
        </p:nvSpPr>
        <p:spPr>
          <a:xfrm>
            <a:off x="1007819" y="319215"/>
            <a:ext cx="10185721" cy="1444625"/>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stStyle>
          <a:p>
            <a:pPr algn="ctr" rtl="0"/>
            <a:endParaRPr lang="zh-CN"/>
          </a:p>
        </p:txBody>
      </p:sp>
      <p:pic>
        <p:nvPicPr>
          <p:cNvPr id="10" name="图片 9" descr="包含软体动物、昆虫的图片  说明已自动生成"/>
          <p:cNvPicPr>
            <a:picLocks noChangeAspect="1"/>
          </p:cNvPicPr>
          <p:nvPr userDrawn="1">
            <p:custDataLst>
              <p:tags r:id="rId4"/>
            </p:custDataLst>
          </p:nvPr>
        </p:nvPicPr>
        <p:blipFill>
          <a:blip r:embed="rId5">
            <a:extLst>
              <a:ext uri="{28A0092B-C50C-407E-A947-70E740481C1C}">
                <a14:useLocalDpi xmlns:a14="http://schemas.microsoft.com/office/drawing/2010/main" val="0"/>
              </a:ext>
            </a:extLst>
          </a:blip>
          <a:stretch>
            <a:fillRect/>
          </a:stretch>
        </p:blipFill>
        <p:spPr>
          <a:xfrm>
            <a:off x="5496902" y="1631192"/>
            <a:ext cx="1207554" cy="354511"/>
          </a:xfrm>
          <a:prstGeom prst="rect">
            <a:avLst/>
          </a:prstGeom>
        </p:spPr>
      </p:pic>
      <p:sp>
        <p:nvSpPr>
          <p:cNvPr id="2" name="标题 1"/>
          <p:cNvSpPr>
            <a:spLocks noGrp="1"/>
          </p:cNvSpPr>
          <p:nvPr>
            <p:ph type="title"/>
            <p:custDataLst>
              <p:tags r:id="rId6"/>
            </p:custDataLst>
          </p:nvPr>
        </p:nvSpPr>
        <p:spPr>
          <a:xfrm>
            <a:off x="381000" y="381000"/>
            <a:ext cx="11430000" cy="1325563"/>
          </a:xfrm>
        </p:spPr>
        <p:txBody>
          <a:bodyPr rtlCol="0"/>
          <a:lstStyle>
            <a:lvl1pPr algn="ctr">
              <a:defRPr lang="zh-CN"/>
            </a:lvl1pPr>
          </a:lstStyle>
          <a:p>
            <a:pPr rtl="0"/>
            <a:r>
              <a:rPr lang="zh-CN" altLang="en-US"/>
              <a:t>单击此处编辑母版标题样式</a:t>
            </a:r>
            <a:endParaRPr lang="zh-CN"/>
          </a:p>
        </p:txBody>
      </p:sp>
      <p:sp>
        <p:nvSpPr>
          <p:cNvPr id="3" name="页脚占位符 2"/>
          <p:cNvSpPr>
            <a:spLocks noGrp="1"/>
          </p:cNvSpPr>
          <p:nvPr>
            <p:ph type="ftr" sz="quarter" idx="10"/>
            <p:custDataLst>
              <p:tags r:id="rId7"/>
            </p:custDataLst>
          </p:nvPr>
        </p:nvSpPr>
        <p:spPr/>
        <p:txBody>
          <a:bodyPr rtlCol="0"/>
          <a:lstStyle>
            <a:defPPr>
              <a:defRPr lang="zh-CN"/>
            </a:defPPr>
          </a:lstStyle>
          <a:p>
            <a:pPr rtl="0"/>
            <a:r>
              <a:rPr lang="zh-CN"/>
              <a:t>演示文稿标题</a:t>
            </a:r>
            <a:endParaRPr lang="zh-CN"/>
          </a:p>
        </p:txBody>
      </p:sp>
      <p:sp>
        <p:nvSpPr>
          <p:cNvPr id="4" name="灯片编号占位符 3"/>
          <p:cNvSpPr>
            <a:spLocks noGrp="1"/>
          </p:cNvSpPr>
          <p:nvPr>
            <p:ph type="sldNum" sz="quarter" idx="11"/>
            <p:custDataLst>
              <p:tags r:id="rId8"/>
            </p:custDataLst>
          </p:nvPr>
        </p:nvSpPr>
        <p:spPr/>
        <p:txBody>
          <a:bodyPr rtlCol="0"/>
          <a:lstStyle>
            <a:defPPr>
              <a:defRPr lang="zh-CN"/>
            </a:defPPr>
          </a:lstStyle>
          <a:p>
            <a:pPr rtl="0"/>
            <a:fld id="{294A09A9-5501-47C1-A89A-A340965A2BE2}" type="slidenum">
              <a:rPr lang="en-US" altLang="zh-CN" smtClean="0"/>
            </a:fld>
            <a:endParaRPr lang="zh-CN"/>
          </a:p>
        </p:txBody>
      </p:sp>
      <p:sp>
        <p:nvSpPr>
          <p:cNvPr id="12" name="内容占位符 11"/>
          <p:cNvSpPr>
            <a:spLocks noGrp="1"/>
          </p:cNvSpPr>
          <p:nvPr>
            <p:ph sz="quarter" idx="12"/>
            <p:custDataLst>
              <p:tags r:id="rId9"/>
            </p:custDataLst>
          </p:nvPr>
        </p:nvSpPr>
        <p:spPr>
          <a:xfrm>
            <a:off x="975360" y="2615184"/>
            <a:ext cx="10241280" cy="3319272"/>
          </a:xfrm>
        </p:spPr>
        <p:txBody>
          <a:bodyPr rtlCol="0"/>
          <a:lstStyle>
            <a:defPPr>
              <a:defRPr lang="zh-CN"/>
            </a:defPPr>
          </a:lstStyle>
          <a:p>
            <a:pPr lvl="0" rtl="0"/>
            <a:r>
              <a:rPr lang="zh-CN" altLang="en-US"/>
              <a:t>单击此处编辑母版文本样式</a:t>
            </a:r>
            <a:endParaRPr lang="zh-CN" altLang="en-US"/>
          </a:p>
          <a:p>
            <a:pPr lvl="1" rtl="0"/>
            <a:r>
              <a:rPr lang="zh-CN" altLang="en-US"/>
              <a:t>二级</a:t>
            </a:r>
            <a:endParaRPr lang="zh-CN" altLang="en-US"/>
          </a:p>
          <a:p>
            <a:pPr lvl="2" rtl="0"/>
            <a:r>
              <a:rPr lang="zh-CN" altLang="en-US"/>
              <a:t>三级</a:t>
            </a:r>
            <a:endParaRPr lang="zh-CN" altLang="en-US"/>
          </a:p>
          <a:p>
            <a:pPr lvl="3" rtl="0"/>
            <a:r>
              <a:rPr lang="zh-CN" altLang="en-US"/>
              <a:t>四级</a:t>
            </a:r>
            <a:endParaRPr lang="zh-CN" altLang="en-US"/>
          </a:p>
          <a:p>
            <a:pPr lvl="4" rtl="0"/>
            <a:r>
              <a:rPr lang="zh-CN" altLang="en-US"/>
              <a:t>五级</a:t>
            </a:r>
            <a:endParaRPr lang="zh-CN"/>
          </a:p>
        </p:txBody>
      </p:sp>
    </p:spTree>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4_标题和内容">
    <p:bg>
      <p:bgPr>
        <a:blipFill>
          <a:blip r:embed="rId2"/>
          <a:stretch>
            <a:fillRect/>
          </a:stretch>
        </a:blipFill>
        <a:effectLst/>
      </p:bgPr>
    </p:bg>
    <p:spTree>
      <p:nvGrpSpPr>
        <p:cNvPr id="1" name=""/>
        <p:cNvGrpSpPr/>
        <p:nvPr/>
      </p:nvGrpSpPr>
      <p:grpSpPr>
        <a:xfrm>
          <a:off x="0" y="0"/>
          <a:ext cx="0" cy="0"/>
          <a:chOff x="0" y="0"/>
          <a:chExt cx="0" cy="0"/>
        </a:xfrm>
      </p:grpSpPr>
      <p:grpSp>
        <p:nvGrpSpPr>
          <p:cNvPr id="2" name="组合 1"/>
          <p:cNvGrpSpPr/>
          <p:nvPr userDrawn="1">
            <p:custDataLst>
              <p:tags r:id="rId3"/>
            </p:custDataLst>
          </p:nvPr>
        </p:nvGrpSpPr>
        <p:grpSpPr>
          <a:xfrm>
            <a:off x="4931584" y="220062"/>
            <a:ext cx="2372374" cy="565604"/>
            <a:chOff x="2703768" y="5321451"/>
            <a:chExt cx="2372374" cy="565604"/>
          </a:xfrm>
        </p:grpSpPr>
        <p:sp>
          <p:nvSpPr>
            <p:cNvPr id="3" name="文本框 2"/>
            <p:cNvSpPr txBox="1"/>
            <p:nvPr>
              <p:custDataLst>
                <p:tags r:id="rId4"/>
              </p:custDataLst>
            </p:nvPr>
          </p:nvSpPr>
          <p:spPr>
            <a:xfrm>
              <a:off x="3321343" y="5321451"/>
              <a:ext cx="1754799" cy="565604"/>
            </a:xfrm>
            <a:prstGeom prst="rect">
              <a:avLst/>
            </a:prstGeom>
            <a:noFill/>
          </p:spPr>
          <p:txBody>
            <a:bodyPr wrap="square" rtlCol="0">
              <a:spAutoFit/>
            </a:bodyPr>
            <a:lstStyle/>
            <a:p>
              <a:pPr algn="dist">
                <a:lnSpc>
                  <a:spcPct val="120000"/>
                </a:lnSpc>
              </a:pPr>
              <a:r>
                <a:rPr lang="zh-CN" altLang="en-US" sz="2800" b="1">
                  <a:solidFill>
                    <a:srgbClr val="2BA3DD"/>
                  </a:solidFill>
                  <a:effectLst>
                    <a:innerShdw blurRad="63500" dist="50800">
                      <a:prstClr val="black">
                        <a:alpha val="50000"/>
                      </a:prstClr>
                    </a:innerShdw>
                  </a:effectLst>
                  <a:latin typeface="微软雅黑" panose="020B0503020204020204" charset="-122"/>
                  <a:ea typeface="微软雅黑" panose="020B0503020204020204" charset="-122"/>
                </a:rPr>
                <a:t>拓展延伸</a:t>
              </a:r>
              <a:endParaRPr lang="zh-CN" altLang="en-US" sz="2800" b="1">
                <a:solidFill>
                  <a:srgbClr val="2BA3DD"/>
                </a:solidFill>
                <a:effectLst>
                  <a:innerShdw blurRad="63500" dist="50800">
                    <a:prstClr val="black">
                      <a:alpha val="50000"/>
                    </a:prstClr>
                  </a:innerShdw>
                </a:effectLst>
                <a:latin typeface="微软雅黑" panose="020B0503020204020204" charset="-122"/>
                <a:ea typeface="微软雅黑" panose="020B0503020204020204" charset="-122"/>
              </a:endParaRPr>
            </a:p>
          </p:txBody>
        </p:sp>
        <p:pic>
          <p:nvPicPr>
            <p:cNvPr id="4" name="图片 3"/>
            <p:cNvPicPr>
              <a:picLocks noChangeAspect="1"/>
            </p:cNvPicPr>
            <p:nvPr>
              <p:custDataLst>
                <p:tags r:id="rId5"/>
              </p:custDataLst>
            </p:nvPr>
          </p:nvPicPr>
          <p:blipFill>
            <a:blip r:embed="rId6"/>
            <a:stretch>
              <a:fillRect/>
            </a:stretch>
          </p:blipFill>
          <p:spPr>
            <a:xfrm>
              <a:off x="2703768" y="5341287"/>
              <a:ext cx="483549" cy="483549"/>
            </a:xfrm>
            <a:prstGeom prst="rect">
              <a:avLst/>
            </a:prstGeom>
          </p:spPr>
        </p:pic>
        <p:cxnSp>
          <p:nvCxnSpPr>
            <p:cNvPr id="5" name="直接连接符 4"/>
            <p:cNvCxnSpPr/>
            <p:nvPr>
              <p:custDataLst>
                <p:tags r:id="rId7"/>
              </p:custDataLst>
            </p:nvPr>
          </p:nvCxnSpPr>
          <p:spPr>
            <a:xfrm flipH="1">
              <a:off x="3299310" y="5389605"/>
              <a:ext cx="0" cy="435231"/>
            </a:xfrm>
            <a:prstGeom prst="line">
              <a:avLst/>
            </a:prstGeom>
            <a:ln w="28575">
              <a:solidFill>
                <a:srgbClr val="2AA0DA"/>
              </a:solidFill>
            </a:ln>
          </p:spPr>
          <p:style>
            <a:lnRef idx="1">
              <a:schemeClr val="accent1"/>
            </a:lnRef>
            <a:fillRef idx="0">
              <a:schemeClr val="accent1"/>
            </a:fillRef>
            <a:effectRef idx="0">
              <a:schemeClr val="accent1"/>
            </a:effectRef>
            <a:fontRef idx="minor">
              <a:schemeClr val="tx1"/>
            </a:fontRef>
          </p:style>
        </p:cxnSp>
      </p:grpSp>
      <p:sp>
        <p:nvSpPr>
          <p:cNvPr id="6" name="矩形: 圆角 5"/>
          <p:cNvSpPr/>
          <p:nvPr userDrawn="1">
            <p:custDataLst>
              <p:tags r:id="rId8"/>
            </p:custDataLst>
          </p:nvPr>
        </p:nvSpPr>
        <p:spPr>
          <a:xfrm>
            <a:off x="4202566" y="865258"/>
            <a:ext cx="3786868" cy="45719"/>
          </a:xfrm>
          <a:prstGeom prst="roundRect">
            <a:avLst>
              <a:gd name="adj" fmla="val 50000"/>
            </a:avLst>
          </a:prstGeom>
          <a:solidFill>
            <a:srgbClr val="00A5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p>
        </p:txBody>
      </p:sp>
    </p:spTree>
  </p:cSld>
  <p:clrMapOvr>
    <a:masterClrMapping/>
  </p:clrMapOvr>
  <p:transition spd="slow" advClick="0">
    <p:dissolv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objOnly">
  <p:cSld name="内容">
    <p:spTree>
      <p:nvGrpSpPr>
        <p:cNvPr id="1" name=""/>
        <p:cNvGrpSpPr/>
        <p:nvPr/>
      </p:nvGrpSpPr>
      <p:grpSpPr>
        <a:xfrm>
          <a:off x="0" y="0"/>
          <a:ext cx="0" cy="0"/>
          <a:chOff x="0" y="0"/>
          <a:chExt cx="0" cy="0"/>
        </a:xfrm>
      </p:grpSpPr>
      <p:sp>
        <p:nvSpPr>
          <p:cNvPr id="2" name="内容占位符 1"/>
          <p:cNvSpPr>
            <a:spLocks noGrp="1"/>
          </p:cNvSpPr>
          <p:nvPr>
            <p:ph/>
            <p:custDataLst>
              <p:tags r:id="rId2"/>
            </p:custDataLst>
          </p:nvPr>
        </p:nvSpPr>
        <p:spPr>
          <a:xfrm>
            <a:off x="609600" y="274640"/>
            <a:ext cx="10972800" cy="5851525"/>
          </a:xfrm>
        </p:spPr>
        <p:txBody>
          <a:body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3" name="Rectangle 4"/>
          <p:cNvSpPr>
            <a:spLocks noGrp="1"/>
          </p:cNvSpPr>
          <p:nvPr>
            <p:ph type="dt" sz="half" idx="10"/>
            <p:custDataLst>
              <p:tags r:id="rId3"/>
            </p:custDataLst>
          </p:nvPr>
        </p:nvSpPr>
        <p:spPr/>
        <p:txBody>
          <a:bodyPr/>
          <a:lstStyle>
            <a:lvl1pPr>
              <a:defRPr/>
            </a:lvl1pPr>
          </a:lstStyle>
          <a:p>
            <a:endParaRPr lang="en-US" altLang="x-none"/>
          </a:p>
        </p:txBody>
      </p:sp>
      <p:sp>
        <p:nvSpPr>
          <p:cNvPr id="4" name="Rectangle 5"/>
          <p:cNvSpPr>
            <a:spLocks noGrp="1"/>
          </p:cNvSpPr>
          <p:nvPr>
            <p:ph type="ftr" sz="quarter" idx="11"/>
            <p:custDataLst>
              <p:tags r:id="rId4"/>
            </p:custDataLst>
          </p:nvPr>
        </p:nvSpPr>
        <p:spPr/>
        <p:txBody>
          <a:bodyPr/>
          <a:lstStyle>
            <a:lvl1pPr>
              <a:defRPr/>
            </a:lvl1pPr>
          </a:lstStyle>
          <a:p>
            <a:endParaRPr lang="en-US" altLang="x-none"/>
          </a:p>
        </p:txBody>
      </p:sp>
      <p:sp>
        <p:nvSpPr>
          <p:cNvPr id="5" name="Rectangle 6"/>
          <p:cNvSpPr>
            <a:spLocks noGrp="1"/>
          </p:cNvSpPr>
          <p:nvPr>
            <p:ph type="sldNum" sz="quarter" idx="12"/>
            <p:custDataLst>
              <p:tags r:id="rId5"/>
            </p:custDataLst>
          </p:nvPr>
        </p:nvSpPr>
        <p:spPr/>
        <p:txBody>
          <a:bodyPr/>
          <a:lstStyle>
            <a:lvl1pPr>
              <a:defRPr/>
            </a:lvl1pPr>
          </a:lstStyle>
          <a:p>
            <a:fld id="{92C0BD6D-5D30-4A87-B528-668DE8C75CCA}" type="slidenum">
              <a:rPr lang="en-US" altLang="zh-CN"/>
            </a:fld>
            <a:endParaRPr lang="en-US" altLang="zh-CN"/>
          </a:p>
        </p:txBody>
      </p:sp>
    </p:spTree>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自定义版式">
    <p:bg>
      <p:bgPr>
        <a:solidFill>
          <a:schemeClr val="tx2"/>
        </a:solidFill>
        <a:effectLst/>
      </p:bgPr>
    </p:bg>
    <p:spTree>
      <p:nvGrpSpPr>
        <p:cNvPr id="1" name=""/>
        <p:cNvGrpSpPr/>
        <p:nvPr/>
      </p:nvGrpSpPr>
      <p:grpSpPr>
        <a:xfrm>
          <a:off x="0" y="0"/>
          <a:ext cx="0" cy="0"/>
          <a:chOff x="0" y="0"/>
          <a:chExt cx="0" cy="0"/>
        </a:xfrm>
      </p:grpSpPr>
      <p:sp>
        <p:nvSpPr>
          <p:cNvPr id="6" name="长方形 5"/>
          <p:cNvSpPr/>
          <p:nvPr userDrawn="1">
            <p:custDataLst>
              <p:tags r:id="rId2"/>
            </p:custDataLst>
          </p:nvPr>
        </p:nvSpPr>
        <p:spPr>
          <a:xfrm>
            <a:off x="553443" y="0"/>
            <a:ext cx="11105522" cy="62446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stStyle>
          <a:p>
            <a:pPr algn="ctr" rtl="0"/>
            <a:endParaRPr lang="zh-CN"/>
          </a:p>
        </p:txBody>
      </p:sp>
      <p:sp>
        <p:nvSpPr>
          <p:cNvPr id="8" name="长方形 7"/>
          <p:cNvSpPr/>
          <p:nvPr userDrawn="1">
            <p:custDataLst>
              <p:tags r:id="rId3"/>
            </p:custDataLst>
          </p:nvPr>
        </p:nvSpPr>
        <p:spPr>
          <a:xfrm>
            <a:off x="877579" y="0"/>
            <a:ext cx="10460969" cy="5872780"/>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stStyle>
          <a:p>
            <a:pPr algn="ctr" rtl="0"/>
            <a:endParaRPr lang="zh-CN"/>
          </a:p>
        </p:txBody>
      </p:sp>
      <p:pic>
        <p:nvPicPr>
          <p:cNvPr id="10" name="图片 9" descr="包含软体动物、昆虫的图片  说明已自动生成"/>
          <p:cNvPicPr>
            <a:picLocks noChangeAspect="1"/>
          </p:cNvPicPr>
          <p:nvPr userDrawn="1">
            <p:custDataLst>
              <p:tags r:id="rId4"/>
            </p:custDataLst>
          </p:nvPr>
        </p:nvPicPr>
        <p:blipFill>
          <a:blip r:embed="rId5">
            <a:extLst>
              <a:ext uri="{28A0092B-C50C-407E-A947-70E740481C1C}">
                <a14:useLocalDpi xmlns:a14="http://schemas.microsoft.com/office/drawing/2010/main" val="0"/>
              </a:ext>
            </a:extLst>
          </a:blip>
          <a:stretch>
            <a:fillRect/>
          </a:stretch>
        </p:blipFill>
        <p:spPr>
          <a:xfrm>
            <a:off x="5491275" y="5738220"/>
            <a:ext cx="1207554" cy="354511"/>
          </a:xfrm>
          <a:prstGeom prst="rect">
            <a:avLst/>
          </a:prstGeom>
        </p:spPr>
      </p:pic>
      <p:sp>
        <p:nvSpPr>
          <p:cNvPr id="2" name="标题 1"/>
          <p:cNvSpPr>
            <a:spLocks noGrp="1"/>
          </p:cNvSpPr>
          <p:nvPr>
            <p:ph type="title"/>
            <p:custDataLst>
              <p:tags r:id="rId6"/>
            </p:custDataLst>
          </p:nvPr>
        </p:nvSpPr>
        <p:spPr/>
        <p:txBody>
          <a:bodyPr rtlCol="0"/>
          <a:lstStyle>
            <a:lvl1pPr algn="ctr">
              <a:defRPr lang="zh-CN"/>
            </a:lvl1pPr>
          </a:lstStyle>
          <a:p>
            <a:pPr rtl="0"/>
            <a:r>
              <a:rPr lang="zh-CN" altLang="en-US"/>
              <a:t>单击此处编辑母版标题样式</a:t>
            </a:r>
            <a:endParaRPr lang="zh-CN"/>
          </a:p>
        </p:txBody>
      </p:sp>
      <p:sp>
        <p:nvSpPr>
          <p:cNvPr id="22" name="图片占位符 17"/>
          <p:cNvSpPr>
            <a:spLocks noGrp="1" noChangeAspect="1"/>
          </p:cNvSpPr>
          <p:nvPr>
            <p:ph type="pic" sz="quarter" idx="12"/>
            <p:custDataLst>
              <p:tags r:id="rId7"/>
            </p:custDataLst>
          </p:nvPr>
        </p:nvSpPr>
        <p:spPr>
          <a:xfrm>
            <a:off x="1681364" y="1658061"/>
            <a:ext cx="1160392" cy="1161288"/>
          </a:xfrm>
        </p:spPr>
        <p:txBody>
          <a:bodyPr rtlCol="0" anchor="ctr">
            <a:normAutofit/>
          </a:bodyPr>
          <a:lstStyle>
            <a:lvl1pPr marL="0" indent="0" algn="ctr">
              <a:buNone/>
              <a:defRPr lang="zh-CN" sz="1800"/>
            </a:lvl1pPr>
          </a:lstStyle>
          <a:p>
            <a:pPr rtl="0"/>
            <a:r>
              <a:rPr lang="zh-CN" altLang="en-US"/>
              <a:t>单击图标添加图片</a:t>
            </a:r>
            <a:endParaRPr lang="zh-CN"/>
          </a:p>
        </p:txBody>
      </p:sp>
      <p:sp>
        <p:nvSpPr>
          <p:cNvPr id="20" name="文本占位符 19"/>
          <p:cNvSpPr>
            <a:spLocks noGrp="1"/>
          </p:cNvSpPr>
          <p:nvPr>
            <p:ph type="body" sz="quarter" idx="13"/>
            <p:custDataLst>
              <p:tags r:id="rId8"/>
            </p:custDataLst>
          </p:nvPr>
        </p:nvSpPr>
        <p:spPr>
          <a:xfrm>
            <a:off x="1106424" y="2926080"/>
            <a:ext cx="2322576" cy="182880"/>
          </a:xfrm>
        </p:spPr>
        <p:txBody>
          <a:bodyPr rtlCol="0" anchor="ctr">
            <a:noAutofit/>
          </a:bodyPr>
          <a:lstStyle>
            <a:lvl1pPr marL="0" indent="0" algn="ctr">
              <a:lnSpc>
                <a:spcPct val="100000"/>
              </a:lnSpc>
              <a:spcBef>
                <a:spcPct val="0"/>
              </a:spcBef>
              <a:buNone/>
              <a:defRPr lang="zh-CN" sz="1600" spc="20" baseline="0">
                <a:latin typeface="Microsoft YaHei UI" panose="020B0503020204020204" pitchFamily="18" charset="-122"/>
                <a:ea typeface="Microsoft YaHei UI" panose="020B0503020204020204" pitchFamily="18" charset="-122"/>
              </a:defRPr>
            </a:lvl1pPr>
          </a:lstStyle>
          <a:p>
            <a:pPr lvl="0" rtl="0"/>
            <a:r>
              <a:rPr lang="zh-CN" altLang="en-US"/>
              <a:t>单击此处编辑母版文本样式</a:t>
            </a:r>
            <a:endParaRPr lang="zh-CN" altLang="en-US"/>
          </a:p>
        </p:txBody>
      </p:sp>
      <p:sp>
        <p:nvSpPr>
          <p:cNvPr id="21" name="文本占位符 19"/>
          <p:cNvSpPr>
            <a:spLocks noGrp="1"/>
          </p:cNvSpPr>
          <p:nvPr>
            <p:ph type="body" sz="quarter" idx="14"/>
            <p:custDataLst>
              <p:tags r:id="rId9"/>
            </p:custDataLst>
          </p:nvPr>
        </p:nvSpPr>
        <p:spPr>
          <a:xfrm>
            <a:off x="1106424" y="3145536"/>
            <a:ext cx="2322576" cy="265176"/>
          </a:xfrm>
        </p:spPr>
        <p:txBody>
          <a:bodyPr rtlCol="0" anchor="ctr">
            <a:noAutofit/>
          </a:bodyPr>
          <a:lstStyle>
            <a:lvl1pPr marL="0" indent="0" algn="ctr">
              <a:lnSpc>
                <a:spcPct val="100000"/>
              </a:lnSpc>
              <a:spcBef>
                <a:spcPct val="0"/>
              </a:spcBef>
              <a:buNone/>
              <a:defRPr lang="zh-CN" sz="1400" spc="20" baseline="0">
                <a:latin typeface="+mn-ea"/>
                <a:ea typeface="+mn-ea"/>
              </a:defRPr>
            </a:lvl1pPr>
          </a:lstStyle>
          <a:p>
            <a:pPr lvl="0" rtl="0"/>
            <a:r>
              <a:rPr lang="zh-CN" altLang="en-US"/>
              <a:t>单击此处编辑母版文本样式</a:t>
            </a:r>
            <a:endParaRPr lang="zh-CN" altLang="en-US"/>
          </a:p>
        </p:txBody>
      </p:sp>
      <p:sp>
        <p:nvSpPr>
          <p:cNvPr id="46" name="图片占位符 17"/>
          <p:cNvSpPr>
            <a:spLocks noGrp="1" noChangeAspect="1"/>
          </p:cNvSpPr>
          <p:nvPr>
            <p:ph type="pic" sz="quarter" idx="26"/>
            <p:custDataLst>
              <p:tags r:id="rId10"/>
            </p:custDataLst>
          </p:nvPr>
        </p:nvSpPr>
        <p:spPr>
          <a:xfrm>
            <a:off x="1681364" y="3818492"/>
            <a:ext cx="1160392" cy="1161288"/>
          </a:xfrm>
        </p:spPr>
        <p:txBody>
          <a:bodyPr rtlCol="0" anchor="ctr">
            <a:normAutofit/>
          </a:bodyPr>
          <a:lstStyle>
            <a:lvl1pPr marL="0" indent="0" algn="ctr">
              <a:buNone/>
              <a:defRPr lang="zh-CN" sz="1800"/>
            </a:lvl1pPr>
          </a:lstStyle>
          <a:p>
            <a:pPr rtl="0"/>
            <a:r>
              <a:rPr lang="zh-CN" altLang="en-US"/>
              <a:t>单击图标添加图片</a:t>
            </a:r>
            <a:endParaRPr lang="zh-CN"/>
          </a:p>
        </p:txBody>
      </p:sp>
      <p:sp>
        <p:nvSpPr>
          <p:cNvPr id="45" name="文本占位符 19"/>
          <p:cNvSpPr>
            <a:spLocks noGrp="1"/>
          </p:cNvSpPr>
          <p:nvPr>
            <p:ph type="body" sz="quarter" idx="25"/>
            <p:custDataLst>
              <p:tags r:id="rId11"/>
            </p:custDataLst>
          </p:nvPr>
        </p:nvSpPr>
        <p:spPr>
          <a:xfrm>
            <a:off x="1106424" y="5086511"/>
            <a:ext cx="2322576" cy="182880"/>
          </a:xfrm>
        </p:spPr>
        <p:txBody>
          <a:bodyPr rtlCol="0" anchor="ctr">
            <a:noAutofit/>
          </a:bodyPr>
          <a:lstStyle>
            <a:lvl1pPr marL="0" indent="0" algn="ctr">
              <a:lnSpc>
                <a:spcPct val="100000"/>
              </a:lnSpc>
              <a:spcBef>
                <a:spcPct val="0"/>
              </a:spcBef>
              <a:buNone/>
              <a:defRPr lang="zh-CN" sz="1600" spc="20" baseline="0">
                <a:latin typeface="Microsoft YaHei UI" panose="020B0503020204020204" pitchFamily="18" charset="-122"/>
                <a:ea typeface="Microsoft YaHei UI" panose="020B0503020204020204" pitchFamily="18" charset="-122"/>
              </a:defRPr>
            </a:lvl1pPr>
          </a:lstStyle>
          <a:p>
            <a:pPr lvl="0" rtl="0"/>
            <a:r>
              <a:rPr lang="zh-CN" altLang="en-US"/>
              <a:t>单击此处编辑母版文本样式</a:t>
            </a:r>
            <a:endParaRPr lang="zh-CN" altLang="en-US"/>
          </a:p>
        </p:txBody>
      </p:sp>
      <p:sp>
        <p:nvSpPr>
          <p:cNvPr id="44" name="文本占位符 19"/>
          <p:cNvSpPr>
            <a:spLocks noGrp="1"/>
          </p:cNvSpPr>
          <p:nvPr>
            <p:ph type="body" sz="quarter" idx="24"/>
            <p:custDataLst>
              <p:tags r:id="rId12"/>
            </p:custDataLst>
          </p:nvPr>
        </p:nvSpPr>
        <p:spPr>
          <a:xfrm>
            <a:off x="1106424" y="5305967"/>
            <a:ext cx="2322576" cy="265176"/>
          </a:xfrm>
        </p:spPr>
        <p:txBody>
          <a:bodyPr rtlCol="0" anchor="ctr">
            <a:noAutofit/>
          </a:bodyPr>
          <a:lstStyle>
            <a:lvl1pPr marL="0" indent="0" algn="ctr">
              <a:lnSpc>
                <a:spcPct val="100000"/>
              </a:lnSpc>
              <a:spcBef>
                <a:spcPct val="0"/>
              </a:spcBef>
              <a:buNone/>
              <a:defRPr lang="zh-CN" sz="1400" spc="20" baseline="0">
                <a:latin typeface="+mn-ea"/>
                <a:ea typeface="+mn-ea"/>
              </a:defRPr>
            </a:lvl1pPr>
          </a:lstStyle>
          <a:p>
            <a:pPr lvl="0" rtl="0"/>
            <a:r>
              <a:rPr lang="zh-CN" altLang="en-US"/>
              <a:t>单击此处编辑母版文本样式</a:t>
            </a:r>
            <a:endParaRPr lang="zh-CN" altLang="en-US"/>
          </a:p>
        </p:txBody>
      </p:sp>
      <p:sp>
        <p:nvSpPr>
          <p:cNvPr id="31" name="图片占位符 17"/>
          <p:cNvSpPr>
            <a:spLocks noGrp="1" noChangeAspect="1"/>
          </p:cNvSpPr>
          <p:nvPr>
            <p:ph type="pic" sz="quarter" idx="17"/>
            <p:custDataLst>
              <p:tags r:id="rId13"/>
            </p:custDataLst>
          </p:nvPr>
        </p:nvSpPr>
        <p:spPr>
          <a:xfrm>
            <a:off x="4226754" y="1658061"/>
            <a:ext cx="1160392" cy="1161288"/>
          </a:xfrm>
        </p:spPr>
        <p:txBody>
          <a:bodyPr rtlCol="0" anchor="ctr">
            <a:normAutofit/>
          </a:bodyPr>
          <a:lstStyle>
            <a:lvl1pPr marL="0" indent="0" algn="ctr">
              <a:buNone/>
              <a:defRPr lang="zh-CN" sz="1800"/>
            </a:lvl1pPr>
          </a:lstStyle>
          <a:p>
            <a:pPr rtl="0"/>
            <a:r>
              <a:rPr lang="zh-CN" altLang="en-US"/>
              <a:t>单击图标添加图片</a:t>
            </a:r>
            <a:endParaRPr lang="zh-CN"/>
          </a:p>
        </p:txBody>
      </p:sp>
      <p:sp>
        <p:nvSpPr>
          <p:cNvPr id="33" name="文本占位符 19"/>
          <p:cNvSpPr>
            <a:spLocks noGrp="1"/>
          </p:cNvSpPr>
          <p:nvPr>
            <p:ph type="body" sz="quarter" idx="19"/>
            <p:custDataLst>
              <p:tags r:id="rId14"/>
            </p:custDataLst>
          </p:nvPr>
        </p:nvSpPr>
        <p:spPr>
          <a:xfrm>
            <a:off x="3639312" y="2926080"/>
            <a:ext cx="2322576" cy="182880"/>
          </a:xfrm>
        </p:spPr>
        <p:txBody>
          <a:bodyPr rtlCol="0" anchor="ctr">
            <a:noAutofit/>
          </a:bodyPr>
          <a:lstStyle>
            <a:lvl1pPr marL="0" indent="0" algn="ctr">
              <a:lnSpc>
                <a:spcPct val="100000"/>
              </a:lnSpc>
              <a:spcBef>
                <a:spcPct val="0"/>
              </a:spcBef>
              <a:buNone/>
              <a:defRPr lang="zh-CN" sz="1600" spc="20" baseline="0">
                <a:latin typeface="Microsoft YaHei UI" panose="020B0503020204020204" pitchFamily="18" charset="-122"/>
                <a:ea typeface="Microsoft YaHei UI" panose="020B0503020204020204" pitchFamily="18" charset="-122"/>
              </a:defRPr>
            </a:lvl1pPr>
          </a:lstStyle>
          <a:p>
            <a:pPr lvl="0" rtl="0"/>
            <a:r>
              <a:rPr lang="zh-CN" altLang="en-US"/>
              <a:t>单击此处编辑母版文本样式</a:t>
            </a:r>
            <a:endParaRPr lang="zh-CN" altLang="en-US"/>
          </a:p>
        </p:txBody>
      </p:sp>
      <p:sp>
        <p:nvSpPr>
          <p:cNvPr id="32" name="文本占位符 19"/>
          <p:cNvSpPr>
            <a:spLocks noGrp="1"/>
          </p:cNvSpPr>
          <p:nvPr>
            <p:ph type="body" sz="quarter" idx="18"/>
            <p:custDataLst>
              <p:tags r:id="rId15"/>
            </p:custDataLst>
          </p:nvPr>
        </p:nvSpPr>
        <p:spPr>
          <a:xfrm>
            <a:off x="3639312" y="3145536"/>
            <a:ext cx="2322576" cy="265176"/>
          </a:xfrm>
        </p:spPr>
        <p:txBody>
          <a:bodyPr rtlCol="0" anchor="ctr">
            <a:noAutofit/>
          </a:bodyPr>
          <a:lstStyle>
            <a:lvl1pPr marL="0" indent="0" algn="ctr">
              <a:lnSpc>
                <a:spcPct val="100000"/>
              </a:lnSpc>
              <a:spcBef>
                <a:spcPct val="0"/>
              </a:spcBef>
              <a:buNone/>
              <a:defRPr lang="zh-CN" sz="1400" spc="20" baseline="0">
                <a:latin typeface="+mn-ea"/>
                <a:ea typeface="+mn-ea"/>
              </a:defRPr>
            </a:lvl1pPr>
          </a:lstStyle>
          <a:p>
            <a:pPr lvl="0" rtl="0"/>
            <a:r>
              <a:rPr lang="zh-CN" altLang="en-US"/>
              <a:t>单击此处编辑母版文本样式</a:t>
            </a:r>
            <a:endParaRPr lang="zh-CN" altLang="en-US"/>
          </a:p>
        </p:txBody>
      </p:sp>
      <p:sp>
        <p:nvSpPr>
          <p:cNvPr id="16" name="图片占位符 17"/>
          <p:cNvSpPr>
            <a:spLocks noGrp="1" noChangeAspect="1"/>
          </p:cNvSpPr>
          <p:nvPr>
            <p:ph type="pic" sz="quarter" idx="29"/>
            <p:custDataLst>
              <p:tags r:id="rId16"/>
            </p:custDataLst>
          </p:nvPr>
        </p:nvSpPr>
        <p:spPr>
          <a:xfrm>
            <a:off x="4226754" y="3818492"/>
            <a:ext cx="1160392" cy="1161288"/>
          </a:xfrm>
        </p:spPr>
        <p:txBody>
          <a:bodyPr rtlCol="0" anchor="ctr">
            <a:normAutofit/>
          </a:bodyPr>
          <a:lstStyle>
            <a:lvl1pPr marL="0" indent="0" algn="ctr">
              <a:buNone/>
              <a:defRPr lang="zh-CN" sz="1800"/>
            </a:lvl1pPr>
          </a:lstStyle>
          <a:p>
            <a:pPr rtl="0"/>
            <a:r>
              <a:rPr lang="zh-CN" altLang="en-US"/>
              <a:t>单击图标添加图片</a:t>
            </a:r>
            <a:endParaRPr lang="zh-CN"/>
          </a:p>
        </p:txBody>
      </p:sp>
      <p:sp>
        <p:nvSpPr>
          <p:cNvPr id="23" name="文本占位符 19"/>
          <p:cNvSpPr>
            <a:spLocks noGrp="1"/>
          </p:cNvSpPr>
          <p:nvPr>
            <p:ph type="body" sz="quarter" idx="31"/>
            <p:custDataLst>
              <p:tags r:id="rId17"/>
            </p:custDataLst>
          </p:nvPr>
        </p:nvSpPr>
        <p:spPr>
          <a:xfrm>
            <a:off x="3639312" y="5086511"/>
            <a:ext cx="2322576" cy="182880"/>
          </a:xfrm>
        </p:spPr>
        <p:txBody>
          <a:bodyPr rtlCol="0" anchor="ctr">
            <a:noAutofit/>
          </a:bodyPr>
          <a:lstStyle>
            <a:lvl1pPr marL="0" indent="0" algn="ctr">
              <a:lnSpc>
                <a:spcPct val="100000"/>
              </a:lnSpc>
              <a:spcBef>
                <a:spcPct val="0"/>
              </a:spcBef>
              <a:buNone/>
              <a:defRPr lang="zh-CN" sz="1600" spc="20" baseline="0">
                <a:latin typeface="Microsoft YaHei UI" panose="020B0503020204020204" pitchFamily="18" charset="-122"/>
                <a:ea typeface="Microsoft YaHei UI" panose="020B0503020204020204" pitchFamily="18" charset="-122"/>
              </a:defRPr>
            </a:lvl1pPr>
          </a:lstStyle>
          <a:p>
            <a:pPr lvl="0" rtl="0"/>
            <a:r>
              <a:rPr lang="zh-CN" altLang="en-US"/>
              <a:t>单击此处编辑母版文本样式</a:t>
            </a:r>
            <a:endParaRPr lang="zh-CN" altLang="en-US"/>
          </a:p>
        </p:txBody>
      </p:sp>
      <p:sp>
        <p:nvSpPr>
          <p:cNvPr id="18" name="文本占位符 19"/>
          <p:cNvSpPr>
            <a:spLocks noGrp="1"/>
          </p:cNvSpPr>
          <p:nvPr>
            <p:ph type="body" sz="quarter" idx="30"/>
            <p:custDataLst>
              <p:tags r:id="rId18"/>
            </p:custDataLst>
          </p:nvPr>
        </p:nvSpPr>
        <p:spPr>
          <a:xfrm>
            <a:off x="3639312" y="5305967"/>
            <a:ext cx="2322576" cy="265176"/>
          </a:xfrm>
        </p:spPr>
        <p:txBody>
          <a:bodyPr rtlCol="0" anchor="ctr">
            <a:noAutofit/>
          </a:bodyPr>
          <a:lstStyle>
            <a:lvl1pPr marL="0" indent="0" algn="ctr">
              <a:lnSpc>
                <a:spcPct val="100000"/>
              </a:lnSpc>
              <a:spcBef>
                <a:spcPct val="0"/>
              </a:spcBef>
              <a:buNone/>
              <a:defRPr lang="zh-CN" sz="1400" spc="20" baseline="0">
                <a:latin typeface="+mn-ea"/>
                <a:ea typeface="+mn-ea"/>
              </a:defRPr>
            </a:lvl1pPr>
          </a:lstStyle>
          <a:p>
            <a:pPr lvl="0" rtl="0"/>
            <a:r>
              <a:rPr lang="zh-CN" altLang="en-US"/>
              <a:t>单击此处编辑母版文本样式</a:t>
            </a:r>
            <a:endParaRPr lang="zh-CN" altLang="en-US"/>
          </a:p>
        </p:txBody>
      </p:sp>
      <p:sp>
        <p:nvSpPr>
          <p:cNvPr id="30" name="图片占位符 17"/>
          <p:cNvSpPr>
            <a:spLocks noGrp="1" noChangeAspect="1"/>
          </p:cNvSpPr>
          <p:nvPr>
            <p:ph type="pic" sz="quarter" idx="16"/>
            <p:custDataLst>
              <p:tags r:id="rId19"/>
            </p:custDataLst>
          </p:nvPr>
        </p:nvSpPr>
        <p:spPr>
          <a:xfrm>
            <a:off x="6772144" y="1658061"/>
            <a:ext cx="1160392" cy="1161288"/>
          </a:xfrm>
        </p:spPr>
        <p:txBody>
          <a:bodyPr rtlCol="0" anchor="ctr">
            <a:normAutofit/>
          </a:bodyPr>
          <a:lstStyle>
            <a:lvl1pPr marL="0" indent="0" algn="ctr">
              <a:buNone/>
              <a:defRPr lang="zh-CN" sz="1800"/>
            </a:lvl1pPr>
          </a:lstStyle>
          <a:p>
            <a:pPr rtl="0"/>
            <a:r>
              <a:rPr lang="zh-CN" altLang="en-US"/>
              <a:t>单击图标添加图片</a:t>
            </a:r>
            <a:endParaRPr lang="zh-CN"/>
          </a:p>
        </p:txBody>
      </p:sp>
      <p:sp>
        <p:nvSpPr>
          <p:cNvPr id="35" name="文本占位符 19"/>
          <p:cNvSpPr>
            <a:spLocks noGrp="1"/>
          </p:cNvSpPr>
          <p:nvPr>
            <p:ph type="body" sz="quarter" idx="21"/>
            <p:custDataLst>
              <p:tags r:id="rId20"/>
            </p:custDataLst>
          </p:nvPr>
        </p:nvSpPr>
        <p:spPr>
          <a:xfrm>
            <a:off x="6172200" y="2926080"/>
            <a:ext cx="2322576" cy="182880"/>
          </a:xfrm>
        </p:spPr>
        <p:txBody>
          <a:bodyPr rtlCol="0" anchor="ctr">
            <a:noAutofit/>
          </a:bodyPr>
          <a:lstStyle>
            <a:lvl1pPr marL="0" indent="0" algn="ctr">
              <a:lnSpc>
                <a:spcPct val="100000"/>
              </a:lnSpc>
              <a:spcBef>
                <a:spcPct val="0"/>
              </a:spcBef>
              <a:buNone/>
              <a:defRPr lang="zh-CN" sz="1600" spc="20" baseline="0">
                <a:latin typeface="Microsoft YaHei UI" panose="020B0503020204020204" pitchFamily="18" charset="-122"/>
                <a:ea typeface="Microsoft YaHei UI" panose="020B0503020204020204" pitchFamily="18" charset="-122"/>
              </a:defRPr>
            </a:lvl1pPr>
          </a:lstStyle>
          <a:p>
            <a:pPr lvl="0" rtl="0"/>
            <a:r>
              <a:rPr lang="zh-CN" altLang="en-US"/>
              <a:t>单击此处编辑母版文本样式</a:t>
            </a:r>
            <a:endParaRPr lang="zh-CN" altLang="en-US"/>
          </a:p>
        </p:txBody>
      </p:sp>
      <p:sp>
        <p:nvSpPr>
          <p:cNvPr id="34" name="文本占位符 19"/>
          <p:cNvSpPr>
            <a:spLocks noGrp="1"/>
          </p:cNvSpPr>
          <p:nvPr>
            <p:ph type="body" sz="quarter" idx="20"/>
            <p:custDataLst>
              <p:tags r:id="rId21"/>
            </p:custDataLst>
          </p:nvPr>
        </p:nvSpPr>
        <p:spPr>
          <a:xfrm>
            <a:off x="6172200" y="3145536"/>
            <a:ext cx="2322576" cy="265176"/>
          </a:xfrm>
        </p:spPr>
        <p:txBody>
          <a:bodyPr rtlCol="0" anchor="ctr">
            <a:noAutofit/>
          </a:bodyPr>
          <a:lstStyle>
            <a:lvl1pPr marL="0" indent="0" algn="ctr">
              <a:lnSpc>
                <a:spcPct val="100000"/>
              </a:lnSpc>
              <a:spcBef>
                <a:spcPct val="0"/>
              </a:spcBef>
              <a:buNone/>
              <a:defRPr lang="zh-CN" sz="1400" spc="20" baseline="0">
                <a:latin typeface="+mn-ea"/>
                <a:ea typeface="+mn-ea"/>
              </a:defRPr>
            </a:lvl1pPr>
          </a:lstStyle>
          <a:p>
            <a:pPr lvl="0" rtl="0"/>
            <a:r>
              <a:rPr lang="zh-CN" altLang="en-US"/>
              <a:t>单击此处编辑母版文本样式</a:t>
            </a:r>
            <a:endParaRPr lang="zh-CN" altLang="en-US"/>
          </a:p>
        </p:txBody>
      </p:sp>
      <p:sp>
        <p:nvSpPr>
          <p:cNvPr id="14" name="图片占位符 17"/>
          <p:cNvSpPr>
            <a:spLocks noGrp="1" noChangeAspect="1"/>
          </p:cNvSpPr>
          <p:nvPr>
            <p:ph type="pic" sz="quarter" idx="28"/>
            <p:custDataLst>
              <p:tags r:id="rId22"/>
            </p:custDataLst>
          </p:nvPr>
        </p:nvSpPr>
        <p:spPr>
          <a:xfrm>
            <a:off x="6772144" y="3818492"/>
            <a:ext cx="1160392" cy="1161288"/>
          </a:xfrm>
        </p:spPr>
        <p:txBody>
          <a:bodyPr rtlCol="0" anchor="ctr">
            <a:normAutofit/>
          </a:bodyPr>
          <a:lstStyle>
            <a:lvl1pPr marL="0" indent="0" algn="ctr">
              <a:buNone/>
              <a:defRPr lang="zh-CN" sz="1800"/>
            </a:lvl1pPr>
          </a:lstStyle>
          <a:p>
            <a:pPr rtl="0"/>
            <a:r>
              <a:rPr lang="zh-CN" altLang="en-US"/>
              <a:t>单击图标添加图片</a:t>
            </a:r>
            <a:endParaRPr lang="zh-CN"/>
          </a:p>
        </p:txBody>
      </p:sp>
      <p:sp>
        <p:nvSpPr>
          <p:cNvPr id="27" name="文本占位符 19"/>
          <p:cNvSpPr>
            <a:spLocks noGrp="1"/>
          </p:cNvSpPr>
          <p:nvPr>
            <p:ph type="body" sz="quarter" idx="33"/>
            <p:custDataLst>
              <p:tags r:id="rId23"/>
            </p:custDataLst>
          </p:nvPr>
        </p:nvSpPr>
        <p:spPr>
          <a:xfrm>
            <a:off x="6172200" y="5086511"/>
            <a:ext cx="2322576" cy="182880"/>
          </a:xfrm>
        </p:spPr>
        <p:txBody>
          <a:bodyPr rtlCol="0" anchor="ctr">
            <a:noAutofit/>
          </a:bodyPr>
          <a:lstStyle>
            <a:lvl1pPr marL="0" indent="0" algn="ctr">
              <a:lnSpc>
                <a:spcPct val="100000"/>
              </a:lnSpc>
              <a:spcBef>
                <a:spcPct val="0"/>
              </a:spcBef>
              <a:buNone/>
              <a:defRPr lang="zh-CN" sz="1600" spc="20" baseline="0">
                <a:latin typeface="Microsoft YaHei UI" panose="020B0503020204020204" pitchFamily="18" charset="-122"/>
                <a:ea typeface="Microsoft YaHei UI" panose="020B0503020204020204" pitchFamily="18" charset="-122"/>
              </a:defRPr>
            </a:lvl1pPr>
          </a:lstStyle>
          <a:p>
            <a:pPr lvl="0" rtl="0"/>
            <a:r>
              <a:rPr lang="zh-CN" altLang="en-US"/>
              <a:t>单击此处编辑母版文本样式</a:t>
            </a:r>
            <a:endParaRPr lang="zh-CN" altLang="en-US"/>
          </a:p>
        </p:txBody>
      </p:sp>
      <p:sp>
        <p:nvSpPr>
          <p:cNvPr id="25" name="文本占位符 19"/>
          <p:cNvSpPr>
            <a:spLocks noGrp="1"/>
          </p:cNvSpPr>
          <p:nvPr>
            <p:ph type="body" sz="quarter" idx="32"/>
            <p:custDataLst>
              <p:tags r:id="rId24"/>
            </p:custDataLst>
          </p:nvPr>
        </p:nvSpPr>
        <p:spPr>
          <a:xfrm>
            <a:off x="6172200" y="5305967"/>
            <a:ext cx="2322576" cy="265176"/>
          </a:xfrm>
        </p:spPr>
        <p:txBody>
          <a:bodyPr rtlCol="0" anchor="ctr">
            <a:noAutofit/>
          </a:bodyPr>
          <a:lstStyle>
            <a:lvl1pPr marL="0" indent="0" algn="ctr">
              <a:lnSpc>
                <a:spcPct val="100000"/>
              </a:lnSpc>
              <a:spcBef>
                <a:spcPct val="0"/>
              </a:spcBef>
              <a:buNone/>
              <a:defRPr lang="zh-CN" sz="1400" spc="20" baseline="0">
                <a:latin typeface="+mn-ea"/>
                <a:ea typeface="+mn-ea"/>
              </a:defRPr>
            </a:lvl1pPr>
          </a:lstStyle>
          <a:p>
            <a:pPr lvl="0" rtl="0"/>
            <a:r>
              <a:rPr lang="zh-CN" altLang="en-US"/>
              <a:t>单击此处编辑母版文本样式</a:t>
            </a:r>
            <a:endParaRPr lang="zh-CN" altLang="en-US"/>
          </a:p>
        </p:txBody>
      </p:sp>
      <p:sp>
        <p:nvSpPr>
          <p:cNvPr id="29" name="图片占位符 17"/>
          <p:cNvSpPr>
            <a:spLocks noGrp="1" noChangeAspect="1"/>
          </p:cNvSpPr>
          <p:nvPr>
            <p:ph type="pic" sz="quarter" idx="15"/>
            <p:custDataLst>
              <p:tags r:id="rId25"/>
            </p:custDataLst>
          </p:nvPr>
        </p:nvSpPr>
        <p:spPr>
          <a:xfrm>
            <a:off x="9317533" y="1658061"/>
            <a:ext cx="1160392" cy="1161288"/>
          </a:xfrm>
        </p:spPr>
        <p:txBody>
          <a:bodyPr rtlCol="0" anchor="ctr">
            <a:normAutofit/>
          </a:bodyPr>
          <a:lstStyle>
            <a:lvl1pPr marL="0" indent="0" algn="ctr">
              <a:buNone/>
              <a:defRPr lang="zh-CN" sz="1800"/>
            </a:lvl1pPr>
          </a:lstStyle>
          <a:p>
            <a:pPr rtl="0"/>
            <a:r>
              <a:rPr lang="zh-CN" altLang="en-US"/>
              <a:t>单击图标添加图片</a:t>
            </a:r>
            <a:endParaRPr lang="zh-CN"/>
          </a:p>
        </p:txBody>
      </p:sp>
      <p:sp>
        <p:nvSpPr>
          <p:cNvPr id="37" name="文本占位符 19"/>
          <p:cNvSpPr>
            <a:spLocks noGrp="1"/>
          </p:cNvSpPr>
          <p:nvPr>
            <p:ph type="body" sz="quarter" idx="23"/>
            <p:custDataLst>
              <p:tags r:id="rId26"/>
            </p:custDataLst>
          </p:nvPr>
        </p:nvSpPr>
        <p:spPr>
          <a:xfrm>
            <a:off x="8705088" y="2926080"/>
            <a:ext cx="2322576" cy="182880"/>
          </a:xfrm>
        </p:spPr>
        <p:txBody>
          <a:bodyPr rtlCol="0" anchor="ctr">
            <a:noAutofit/>
          </a:bodyPr>
          <a:lstStyle>
            <a:lvl1pPr marL="0" indent="0" algn="ctr">
              <a:lnSpc>
                <a:spcPct val="100000"/>
              </a:lnSpc>
              <a:spcBef>
                <a:spcPct val="0"/>
              </a:spcBef>
              <a:buNone/>
              <a:defRPr lang="zh-CN" sz="1600" spc="20" baseline="0">
                <a:latin typeface="Microsoft YaHei UI" panose="020B0503020204020204" pitchFamily="18" charset="-122"/>
                <a:ea typeface="Microsoft YaHei UI" panose="020B0503020204020204" pitchFamily="18" charset="-122"/>
              </a:defRPr>
            </a:lvl1pPr>
          </a:lstStyle>
          <a:p>
            <a:pPr lvl="0" rtl="0"/>
            <a:r>
              <a:rPr lang="zh-CN" altLang="en-US"/>
              <a:t>单击此处编辑母版文本样式</a:t>
            </a:r>
            <a:endParaRPr lang="zh-CN" altLang="en-US"/>
          </a:p>
        </p:txBody>
      </p:sp>
      <p:sp>
        <p:nvSpPr>
          <p:cNvPr id="36" name="文本占位符 19"/>
          <p:cNvSpPr>
            <a:spLocks noGrp="1"/>
          </p:cNvSpPr>
          <p:nvPr>
            <p:ph type="body" sz="quarter" idx="22"/>
            <p:custDataLst>
              <p:tags r:id="rId27"/>
            </p:custDataLst>
          </p:nvPr>
        </p:nvSpPr>
        <p:spPr>
          <a:xfrm>
            <a:off x="8705088" y="3145536"/>
            <a:ext cx="2322576" cy="265176"/>
          </a:xfrm>
        </p:spPr>
        <p:txBody>
          <a:bodyPr rtlCol="0" anchor="ctr">
            <a:noAutofit/>
          </a:bodyPr>
          <a:lstStyle>
            <a:lvl1pPr marL="0" indent="0" algn="ctr">
              <a:lnSpc>
                <a:spcPct val="100000"/>
              </a:lnSpc>
              <a:spcBef>
                <a:spcPct val="0"/>
              </a:spcBef>
              <a:buNone/>
              <a:defRPr lang="zh-CN" sz="1400" spc="20" baseline="0">
                <a:latin typeface="+mn-ea"/>
                <a:ea typeface="+mn-ea"/>
              </a:defRPr>
            </a:lvl1pPr>
          </a:lstStyle>
          <a:p>
            <a:pPr lvl="0" rtl="0"/>
            <a:r>
              <a:rPr lang="zh-CN" altLang="en-US"/>
              <a:t>单击此处编辑母版文本样式</a:t>
            </a:r>
            <a:endParaRPr lang="zh-CN" altLang="en-US"/>
          </a:p>
        </p:txBody>
      </p:sp>
      <p:sp>
        <p:nvSpPr>
          <p:cNvPr id="47" name="图片占位符 17"/>
          <p:cNvSpPr>
            <a:spLocks noGrp="1" noChangeAspect="1"/>
          </p:cNvSpPr>
          <p:nvPr>
            <p:ph type="pic" sz="quarter" idx="27"/>
            <p:custDataLst>
              <p:tags r:id="rId28"/>
            </p:custDataLst>
          </p:nvPr>
        </p:nvSpPr>
        <p:spPr>
          <a:xfrm>
            <a:off x="9317533" y="3818492"/>
            <a:ext cx="1160392" cy="1161288"/>
          </a:xfrm>
        </p:spPr>
        <p:txBody>
          <a:bodyPr rtlCol="0" anchor="ctr">
            <a:normAutofit/>
          </a:bodyPr>
          <a:lstStyle>
            <a:lvl1pPr marL="0" indent="0" algn="ctr">
              <a:buNone/>
              <a:defRPr lang="zh-CN" sz="1800"/>
            </a:lvl1pPr>
          </a:lstStyle>
          <a:p>
            <a:pPr rtl="0"/>
            <a:r>
              <a:rPr lang="zh-CN" altLang="en-US"/>
              <a:t>单击图标添加图片</a:t>
            </a:r>
            <a:endParaRPr lang="zh-CN"/>
          </a:p>
        </p:txBody>
      </p:sp>
      <p:sp>
        <p:nvSpPr>
          <p:cNvPr id="42" name="文本占位符 19"/>
          <p:cNvSpPr>
            <a:spLocks noGrp="1"/>
          </p:cNvSpPr>
          <p:nvPr>
            <p:ph type="body" sz="quarter" idx="35"/>
            <p:custDataLst>
              <p:tags r:id="rId29"/>
            </p:custDataLst>
          </p:nvPr>
        </p:nvSpPr>
        <p:spPr>
          <a:xfrm>
            <a:off x="8705088" y="5086511"/>
            <a:ext cx="2322576" cy="182880"/>
          </a:xfrm>
        </p:spPr>
        <p:txBody>
          <a:bodyPr rtlCol="0" anchor="ctr">
            <a:noAutofit/>
          </a:bodyPr>
          <a:lstStyle>
            <a:lvl1pPr marL="0" indent="0" algn="ctr">
              <a:lnSpc>
                <a:spcPct val="100000"/>
              </a:lnSpc>
              <a:spcBef>
                <a:spcPct val="0"/>
              </a:spcBef>
              <a:buNone/>
              <a:defRPr lang="zh-CN" sz="1600" spc="20" baseline="0">
                <a:latin typeface="Microsoft YaHei UI" panose="020B0503020204020204" pitchFamily="18" charset="-122"/>
                <a:ea typeface="Microsoft YaHei UI" panose="020B0503020204020204" pitchFamily="18" charset="-122"/>
              </a:defRPr>
            </a:lvl1pPr>
          </a:lstStyle>
          <a:p>
            <a:pPr lvl="0" rtl="0"/>
            <a:r>
              <a:rPr lang="zh-CN" altLang="en-US"/>
              <a:t>单击此处编辑母版文本样式</a:t>
            </a:r>
            <a:endParaRPr lang="zh-CN" altLang="en-US"/>
          </a:p>
        </p:txBody>
      </p:sp>
      <p:sp>
        <p:nvSpPr>
          <p:cNvPr id="41" name="文本占位符 19"/>
          <p:cNvSpPr>
            <a:spLocks noGrp="1"/>
          </p:cNvSpPr>
          <p:nvPr>
            <p:ph type="body" sz="quarter" idx="34"/>
            <p:custDataLst>
              <p:tags r:id="rId30"/>
            </p:custDataLst>
          </p:nvPr>
        </p:nvSpPr>
        <p:spPr>
          <a:xfrm>
            <a:off x="8705088" y="5305967"/>
            <a:ext cx="2322576" cy="265176"/>
          </a:xfrm>
        </p:spPr>
        <p:txBody>
          <a:bodyPr rtlCol="0" anchor="ctr">
            <a:noAutofit/>
          </a:bodyPr>
          <a:lstStyle>
            <a:lvl1pPr marL="0" indent="0" algn="ctr">
              <a:lnSpc>
                <a:spcPct val="100000"/>
              </a:lnSpc>
              <a:spcBef>
                <a:spcPct val="0"/>
              </a:spcBef>
              <a:buNone/>
              <a:defRPr lang="zh-CN" sz="1400" spc="20" baseline="0">
                <a:latin typeface="+mn-ea"/>
                <a:ea typeface="+mn-ea"/>
              </a:defRPr>
            </a:lvl1pPr>
          </a:lstStyle>
          <a:p>
            <a:pPr lvl="0" rtl="0"/>
            <a:r>
              <a:rPr lang="zh-CN" altLang="en-US"/>
              <a:t>单击此处编辑母版文本样式</a:t>
            </a:r>
            <a:endParaRPr lang="zh-CN" altLang="en-US"/>
          </a:p>
        </p:txBody>
      </p:sp>
      <p:sp>
        <p:nvSpPr>
          <p:cNvPr id="3" name="页脚占位符 2"/>
          <p:cNvSpPr>
            <a:spLocks noGrp="1"/>
          </p:cNvSpPr>
          <p:nvPr>
            <p:ph type="ftr" sz="quarter" idx="10"/>
            <p:custDataLst>
              <p:tags r:id="rId31"/>
            </p:custDataLst>
          </p:nvPr>
        </p:nvSpPr>
        <p:spPr/>
        <p:txBody>
          <a:bodyPr rtlCol="0"/>
          <a:lstStyle>
            <a:defPPr>
              <a:defRPr lang="zh-CN"/>
            </a:defPPr>
          </a:lstStyle>
          <a:p>
            <a:pPr rtl="0"/>
            <a:r>
              <a:rPr lang="zh-CN"/>
              <a:t>演示文稿标题</a:t>
            </a:r>
            <a:endParaRPr lang="zh-CN"/>
          </a:p>
        </p:txBody>
      </p:sp>
      <p:sp>
        <p:nvSpPr>
          <p:cNvPr id="4" name="灯片编号占位符 3"/>
          <p:cNvSpPr>
            <a:spLocks noGrp="1"/>
          </p:cNvSpPr>
          <p:nvPr>
            <p:ph type="sldNum" sz="quarter" idx="11"/>
            <p:custDataLst>
              <p:tags r:id="rId32"/>
            </p:custDataLst>
          </p:nvPr>
        </p:nvSpPr>
        <p:spPr/>
        <p:txBody>
          <a:bodyPr rtlCol="0"/>
          <a:lstStyle>
            <a:defPPr>
              <a:defRPr lang="zh-CN"/>
            </a:defPPr>
          </a:lstStyle>
          <a:p>
            <a:pPr rtl="0"/>
            <a:fld id="{294A09A9-5501-47C1-A89A-A340965A2BE2}" type="slidenum">
              <a:rPr lang="en-US" altLang="zh-CN" smtClean="0"/>
            </a:fld>
            <a:endParaRPr lang="zh-CN"/>
          </a:p>
        </p:txBody>
      </p:sp>
    </p:spTree>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6_标题和内容">
    <p:bg>
      <p:bgPr>
        <a:blipFill>
          <a:blip r:embed="rId2"/>
          <a:stretch>
            <a:fillRect/>
          </a:stretch>
        </a:blipFill>
        <a:effectLst/>
      </p:bgPr>
    </p:bg>
    <p:spTree>
      <p:nvGrpSpPr>
        <p:cNvPr id="1" name=""/>
        <p:cNvGrpSpPr/>
        <p:nvPr/>
      </p:nvGrpSpPr>
      <p:grpSpPr>
        <a:xfrm>
          <a:off x="0" y="0"/>
          <a:ext cx="0" cy="0"/>
          <a:chOff x="0" y="0"/>
          <a:chExt cx="0" cy="0"/>
        </a:xfrm>
      </p:grpSpPr>
      <p:sp>
        <p:nvSpPr>
          <p:cNvPr id="2" name="矩形: 圆角 1"/>
          <p:cNvSpPr/>
          <p:nvPr userDrawn="1">
            <p:custDataLst>
              <p:tags r:id="rId3"/>
            </p:custDataLst>
          </p:nvPr>
        </p:nvSpPr>
        <p:spPr>
          <a:xfrm>
            <a:off x="4202566" y="881300"/>
            <a:ext cx="3786868" cy="45719"/>
          </a:xfrm>
          <a:prstGeom prst="roundRect">
            <a:avLst>
              <a:gd name="adj" fmla="val 50000"/>
            </a:avLst>
          </a:prstGeom>
          <a:solidFill>
            <a:srgbClr val="00A5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p>
        </p:txBody>
      </p:sp>
      <p:grpSp>
        <p:nvGrpSpPr>
          <p:cNvPr id="3" name="组合 2"/>
          <p:cNvGrpSpPr/>
          <p:nvPr userDrawn="1">
            <p:custDataLst>
              <p:tags r:id="rId4"/>
            </p:custDataLst>
          </p:nvPr>
        </p:nvGrpSpPr>
        <p:grpSpPr>
          <a:xfrm>
            <a:off x="4861851" y="188185"/>
            <a:ext cx="2468299" cy="577391"/>
            <a:chOff x="4927165" y="188185"/>
            <a:chExt cx="2468299" cy="577391"/>
          </a:xfrm>
        </p:grpSpPr>
        <p:sp>
          <p:nvSpPr>
            <p:cNvPr id="4" name="文本框 3"/>
            <p:cNvSpPr txBox="1"/>
            <p:nvPr>
              <p:custDataLst>
                <p:tags r:id="rId5"/>
              </p:custDataLst>
            </p:nvPr>
          </p:nvSpPr>
          <p:spPr>
            <a:xfrm>
              <a:off x="5648724" y="194206"/>
              <a:ext cx="1746740" cy="565348"/>
            </a:xfrm>
            <a:prstGeom prst="rect">
              <a:avLst/>
            </a:prstGeom>
            <a:noFill/>
          </p:spPr>
          <p:txBody>
            <a:bodyPr wrap="square" rtlCol="0">
              <a:spAutoFit/>
            </a:bodyPr>
            <a:lstStyle>
              <a:defPPr>
                <a:defRPr lang="zh-CN"/>
              </a:defPPr>
              <a:lvl1pPr algn="ctr">
                <a:lnSpc>
                  <a:spcPct val="120000"/>
                </a:lnSpc>
                <a:defRPr sz="3600" b="1">
                  <a:cs typeface="+mn-ea"/>
                </a:defRPr>
              </a:lvl1pPr>
            </a:lstStyle>
            <a:p>
              <a:pPr algn="l"/>
              <a:r>
                <a:rPr lang="zh-CN" altLang="en-US" sz="2800">
                  <a:solidFill>
                    <a:srgbClr val="30A07D"/>
                  </a:solidFill>
                  <a:sym typeface="+mn-lt"/>
                </a:rPr>
                <a:t>新课导入</a:t>
              </a:r>
              <a:endParaRPr lang="zh-CN" altLang="en-US" sz="2800">
                <a:solidFill>
                  <a:srgbClr val="30A07D"/>
                </a:solidFill>
                <a:sym typeface="+mn-lt"/>
              </a:endParaRPr>
            </a:p>
          </p:txBody>
        </p:sp>
        <p:grpSp>
          <p:nvGrpSpPr>
            <p:cNvPr id="5" name="组合 4" descr="本素材由iSlide™ 提供 iSlide™尊重知识产权并注重保护用户享有的各项权利。郑重提醒您： iSlide™插件中提供的任何信息内容的所有权、知识产权归其原始权利人或权利受让人所有，您免费/购买获得的是信息内容的使用权，并受下述条款的约束； 1. 您仅可以个人非商业用途使用该等信息内容，不可将信息内容的全部或部分用于出售，或以出租、出借、转让、分销、发布等其他任何方式供他人使用； 2. 禁止在接入互联网或移动互联网的任何网站、平台、应用或程序上以任何方式为他人提供iSlide™插件资源内容的下载。 The resource is supplied by iSlide™. iSlide™ respects all intellectual property rights and protects all the rights its users acquired.Solemnly remind you: The ownership and intellectual property of the resources supplied in iSlide Add-in belongs to its owner or the assignee of this ownership.you only acquired the usage of the resources supplied in iSlide Add-in, as well as respected the following restrain terms: 1.You are only allowed to use such resource for personal and non-commercial aim, not allowed to use such resource or part of it for the sale; or rent, lend, transfer to others; or distribution or release it in any way. 2.You are not permitted to provide the resource of iSlide Add-in in any website, platform, application access to the Internet or mobile Internet." title="iSlide™ 版权声明  COPYRIGHT NOTICE"/>
            <p:cNvGrpSpPr/>
            <p:nvPr>
              <p:custDataLst>
                <p:tags r:id="rId6"/>
              </p:custDataLst>
            </p:nvPr>
          </p:nvGrpSpPr>
          <p:grpSpPr>
            <a:xfrm>
              <a:off x="4927165" y="188185"/>
              <a:ext cx="586295" cy="577391"/>
              <a:chOff x="3896662" y="1657699"/>
              <a:chExt cx="4398676" cy="4331872"/>
            </a:xfrm>
          </p:grpSpPr>
          <p:sp>
            <p:nvSpPr>
              <p:cNvPr id="7" name="íšļiḑe"/>
              <p:cNvSpPr/>
              <p:nvPr>
                <p:custDataLst>
                  <p:tags r:id="rId7"/>
                </p:custDataLst>
              </p:nvPr>
            </p:nvSpPr>
            <p:spPr bwMode="auto">
              <a:xfrm>
                <a:off x="3896662" y="3836482"/>
                <a:ext cx="4398676" cy="7194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lnSpc>
                    <a:spcPct val="120000"/>
                  </a:lnSpc>
                </a:pPr>
              </a:p>
            </p:txBody>
          </p:sp>
          <p:sp>
            <p:nvSpPr>
              <p:cNvPr id="8" name="îṩ1îḋê"/>
              <p:cNvSpPr/>
              <p:nvPr>
                <p:custDataLst>
                  <p:tags r:id="rId8"/>
                </p:custDataLst>
              </p:nvPr>
            </p:nvSpPr>
            <p:spPr bwMode="auto">
              <a:xfrm>
                <a:off x="4852449" y="2001986"/>
                <a:ext cx="2492242" cy="3740930"/>
              </a:xfrm>
              <a:custGeom>
                <a:avLst/>
                <a:gdLst>
                  <a:gd name="T0" fmla="*/ 12 w 485"/>
                  <a:gd name="T1" fmla="*/ 728 h 728"/>
                  <a:gd name="T2" fmla="*/ 0 w 485"/>
                  <a:gd name="T3" fmla="*/ 720 h 728"/>
                  <a:gd name="T4" fmla="*/ 473 w 485"/>
                  <a:gd name="T5" fmla="*/ 0 h 728"/>
                  <a:gd name="T6" fmla="*/ 485 w 485"/>
                  <a:gd name="T7" fmla="*/ 8 h 728"/>
                  <a:gd name="T8" fmla="*/ 12 w 485"/>
                  <a:gd name="T9" fmla="*/ 728 h 728"/>
                </a:gdLst>
                <a:ahLst/>
                <a:cxnLst>
                  <a:cxn ang="0">
                    <a:pos x="T0" y="T1"/>
                  </a:cxn>
                  <a:cxn ang="0">
                    <a:pos x="T2" y="T3"/>
                  </a:cxn>
                  <a:cxn ang="0">
                    <a:pos x="T4" y="T5"/>
                  </a:cxn>
                  <a:cxn ang="0">
                    <a:pos x="T6" y="T7"/>
                  </a:cxn>
                  <a:cxn ang="0">
                    <a:pos x="T8" y="T9"/>
                  </a:cxn>
                </a:cxnLst>
                <a:rect l="0" t="0" r="r" b="b"/>
                <a:pathLst>
                  <a:path w="485" h="728">
                    <a:moveTo>
                      <a:pt x="12" y="728"/>
                    </a:moveTo>
                    <a:lnTo>
                      <a:pt x="0" y="720"/>
                    </a:lnTo>
                    <a:lnTo>
                      <a:pt x="473" y="0"/>
                    </a:lnTo>
                    <a:lnTo>
                      <a:pt x="485" y="8"/>
                    </a:lnTo>
                    <a:lnTo>
                      <a:pt x="12" y="728"/>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lnSpc>
                    <a:spcPct val="120000"/>
                  </a:lnSpc>
                </a:pPr>
              </a:p>
            </p:txBody>
          </p:sp>
          <p:sp>
            <p:nvSpPr>
              <p:cNvPr id="9" name="íṧļîďé"/>
              <p:cNvSpPr/>
              <p:nvPr>
                <p:custDataLst>
                  <p:tags r:id="rId9"/>
                </p:custDataLst>
              </p:nvPr>
            </p:nvSpPr>
            <p:spPr bwMode="auto">
              <a:xfrm>
                <a:off x="4852449" y="2001986"/>
                <a:ext cx="2492242" cy="3740930"/>
              </a:xfrm>
              <a:custGeom>
                <a:avLst/>
                <a:gdLst>
                  <a:gd name="T0" fmla="*/ 473 w 485"/>
                  <a:gd name="T1" fmla="*/ 728 h 728"/>
                  <a:gd name="T2" fmla="*/ 0 w 485"/>
                  <a:gd name="T3" fmla="*/ 8 h 728"/>
                  <a:gd name="T4" fmla="*/ 12 w 485"/>
                  <a:gd name="T5" fmla="*/ 0 h 728"/>
                  <a:gd name="T6" fmla="*/ 485 w 485"/>
                  <a:gd name="T7" fmla="*/ 720 h 728"/>
                  <a:gd name="T8" fmla="*/ 473 w 485"/>
                  <a:gd name="T9" fmla="*/ 728 h 728"/>
                </a:gdLst>
                <a:ahLst/>
                <a:cxnLst>
                  <a:cxn ang="0">
                    <a:pos x="T0" y="T1"/>
                  </a:cxn>
                  <a:cxn ang="0">
                    <a:pos x="T2" y="T3"/>
                  </a:cxn>
                  <a:cxn ang="0">
                    <a:pos x="T4" y="T5"/>
                  </a:cxn>
                  <a:cxn ang="0">
                    <a:pos x="T6" y="T7"/>
                  </a:cxn>
                  <a:cxn ang="0">
                    <a:pos x="T8" y="T9"/>
                  </a:cxn>
                </a:cxnLst>
                <a:rect l="0" t="0" r="r" b="b"/>
                <a:pathLst>
                  <a:path w="485" h="728">
                    <a:moveTo>
                      <a:pt x="473" y="728"/>
                    </a:moveTo>
                    <a:lnTo>
                      <a:pt x="0" y="8"/>
                    </a:lnTo>
                    <a:lnTo>
                      <a:pt x="12" y="0"/>
                    </a:lnTo>
                    <a:lnTo>
                      <a:pt x="485" y="720"/>
                    </a:lnTo>
                    <a:lnTo>
                      <a:pt x="473" y="728"/>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lnSpc>
                    <a:spcPct val="120000"/>
                  </a:lnSpc>
                </a:pPr>
              </a:p>
            </p:txBody>
          </p:sp>
          <p:sp>
            <p:nvSpPr>
              <p:cNvPr id="10" name="ïṥḷïḍe"/>
              <p:cNvSpPr/>
              <p:nvPr>
                <p:custDataLst>
                  <p:tags r:id="rId10"/>
                </p:custDataLst>
              </p:nvPr>
            </p:nvSpPr>
            <p:spPr bwMode="auto">
              <a:xfrm>
                <a:off x="4364280" y="1919768"/>
                <a:ext cx="3473721" cy="3905366"/>
              </a:xfrm>
              <a:custGeom>
                <a:avLst/>
                <a:gdLst>
                  <a:gd name="T0" fmla="*/ 0 w 676"/>
                  <a:gd name="T1" fmla="*/ 190 h 760"/>
                  <a:gd name="T2" fmla="*/ 338 w 676"/>
                  <a:gd name="T3" fmla="*/ 0 h 760"/>
                  <a:gd name="T4" fmla="*/ 676 w 676"/>
                  <a:gd name="T5" fmla="*/ 190 h 760"/>
                  <a:gd name="T6" fmla="*/ 676 w 676"/>
                  <a:gd name="T7" fmla="*/ 570 h 760"/>
                  <a:gd name="T8" fmla="*/ 338 w 676"/>
                  <a:gd name="T9" fmla="*/ 760 h 760"/>
                  <a:gd name="T10" fmla="*/ 0 w 676"/>
                  <a:gd name="T11" fmla="*/ 570 h 760"/>
                  <a:gd name="T12" fmla="*/ 0 w 676"/>
                  <a:gd name="T13" fmla="*/ 190 h 760"/>
                </a:gdLst>
                <a:ahLst/>
                <a:cxnLst>
                  <a:cxn ang="0">
                    <a:pos x="T0" y="T1"/>
                  </a:cxn>
                  <a:cxn ang="0">
                    <a:pos x="T2" y="T3"/>
                  </a:cxn>
                  <a:cxn ang="0">
                    <a:pos x="T4" y="T5"/>
                  </a:cxn>
                  <a:cxn ang="0">
                    <a:pos x="T6" y="T7"/>
                  </a:cxn>
                  <a:cxn ang="0">
                    <a:pos x="T8" y="T9"/>
                  </a:cxn>
                  <a:cxn ang="0">
                    <a:pos x="T10" y="T11"/>
                  </a:cxn>
                  <a:cxn ang="0">
                    <a:pos x="T12" y="T13"/>
                  </a:cxn>
                </a:cxnLst>
                <a:rect l="0" t="0" r="r" b="b"/>
                <a:pathLst>
                  <a:path w="676" h="760">
                    <a:moveTo>
                      <a:pt x="0" y="190"/>
                    </a:moveTo>
                    <a:lnTo>
                      <a:pt x="338" y="0"/>
                    </a:lnTo>
                    <a:lnTo>
                      <a:pt x="676" y="190"/>
                    </a:lnTo>
                    <a:lnTo>
                      <a:pt x="676" y="570"/>
                    </a:lnTo>
                    <a:lnTo>
                      <a:pt x="338" y="760"/>
                    </a:lnTo>
                    <a:lnTo>
                      <a:pt x="0" y="570"/>
                    </a:lnTo>
                    <a:lnTo>
                      <a:pt x="0" y="19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lnSpc>
                    <a:spcPct val="120000"/>
                  </a:lnSpc>
                </a:pPr>
              </a:p>
            </p:txBody>
          </p:sp>
          <p:sp>
            <p:nvSpPr>
              <p:cNvPr id="11" name="îślïḍé"/>
              <p:cNvSpPr/>
              <p:nvPr>
                <p:custDataLst>
                  <p:tags r:id="rId11"/>
                </p:custDataLst>
              </p:nvPr>
            </p:nvSpPr>
            <p:spPr bwMode="auto">
              <a:xfrm>
                <a:off x="4595517" y="2181840"/>
                <a:ext cx="3011243" cy="3381225"/>
              </a:xfrm>
              <a:custGeom>
                <a:avLst/>
                <a:gdLst>
                  <a:gd name="T0" fmla="*/ 0 w 586"/>
                  <a:gd name="T1" fmla="*/ 164 h 658"/>
                  <a:gd name="T2" fmla="*/ 293 w 586"/>
                  <a:gd name="T3" fmla="*/ 0 h 658"/>
                  <a:gd name="T4" fmla="*/ 586 w 586"/>
                  <a:gd name="T5" fmla="*/ 164 h 658"/>
                  <a:gd name="T6" fmla="*/ 586 w 586"/>
                  <a:gd name="T7" fmla="*/ 494 h 658"/>
                  <a:gd name="T8" fmla="*/ 293 w 586"/>
                  <a:gd name="T9" fmla="*/ 658 h 658"/>
                  <a:gd name="T10" fmla="*/ 0 w 586"/>
                  <a:gd name="T11" fmla="*/ 494 h 658"/>
                  <a:gd name="T12" fmla="*/ 0 w 586"/>
                  <a:gd name="T13" fmla="*/ 164 h 658"/>
                </a:gdLst>
                <a:ahLst/>
                <a:cxnLst>
                  <a:cxn ang="0">
                    <a:pos x="T0" y="T1"/>
                  </a:cxn>
                  <a:cxn ang="0">
                    <a:pos x="T2" y="T3"/>
                  </a:cxn>
                  <a:cxn ang="0">
                    <a:pos x="T4" y="T5"/>
                  </a:cxn>
                  <a:cxn ang="0">
                    <a:pos x="T6" y="T7"/>
                  </a:cxn>
                  <a:cxn ang="0">
                    <a:pos x="T8" y="T9"/>
                  </a:cxn>
                  <a:cxn ang="0">
                    <a:pos x="T10" y="T11"/>
                  </a:cxn>
                  <a:cxn ang="0">
                    <a:pos x="T12" y="T13"/>
                  </a:cxn>
                </a:cxnLst>
                <a:rect l="0" t="0" r="r" b="b"/>
                <a:pathLst>
                  <a:path w="586" h="658">
                    <a:moveTo>
                      <a:pt x="0" y="164"/>
                    </a:moveTo>
                    <a:lnTo>
                      <a:pt x="293" y="0"/>
                    </a:lnTo>
                    <a:lnTo>
                      <a:pt x="586" y="164"/>
                    </a:lnTo>
                    <a:lnTo>
                      <a:pt x="586" y="494"/>
                    </a:lnTo>
                    <a:lnTo>
                      <a:pt x="293" y="658"/>
                    </a:lnTo>
                    <a:lnTo>
                      <a:pt x="0" y="494"/>
                    </a:lnTo>
                    <a:lnTo>
                      <a:pt x="0" y="164"/>
                    </a:lnTo>
                    <a:close/>
                  </a:path>
                </a:pathLst>
              </a:custGeom>
              <a:solidFill>
                <a:srgbClr val="FBD76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lnSpc>
                    <a:spcPct val="120000"/>
                  </a:lnSpc>
                </a:pPr>
              </a:p>
            </p:txBody>
          </p:sp>
          <p:sp>
            <p:nvSpPr>
              <p:cNvPr id="12" name="ïṩ1ïdê"/>
              <p:cNvSpPr/>
              <p:nvPr>
                <p:custDataLst>
                  <p:tags r:id="rId12"/>
                </p:custDataLst>
              </p:nvPr>
            </p:nvSpPr>
            <p:spPr bwMode="auto">
              <a:xfrm>
                <a:off x="5638663" y="3178736"/>
                <a:ext cx="924955" cy="2774866"/>
              </a:xfrm>
              <a:custGeom>
                <a:avLst/>
                <a:gdLst>
                  <a:gd name="T0" fmla="*/ 0 w 256"/>
                  <a:gd name="T1" fmla="*/ 0 h 768"/>
                  <a:gd name="T2" fmla="*/ 0 w 256"/>
                  <a:gd name="T3" fmla="*/ 640 h 768"/>
                  <a:gd name="T4" fmla="*/ 128 w 256"/>
                  <a:gd name="T5" fmla="*/ 768 h 768"/>
                  <a:gd name="T6" fmla="*/ 256 w 256"/>
                  <a:gd name="T7" fmla="*/ 640 h 768"/>
                  <a:gd name="T8" fmla="*/ 256 w 256"/>
                  <a:gd name="T9" fmla="*/ 0 h 768"/>
                  <a:gd name="T10" fmla="*/ 0 w 256"/>
                  <a:gd name="T11" fmla="*/ 0 h 768"/>
                </a:gdLst>
                <a:ahLst/>
                <a:cxnLst>
                  <a:cxn ang="0">
                    <a:pos x="T0" y="T1"/>
                  </a:cxn>
                  <a:cxn ang="0">
                    <a:pos x="T2" y="T3"/>
                  </a:cxn>
                  <a:cxn ang="0">
                    <a:pos x="T4" y="T5"/>
                  </a:cxn>
                  <a:cxn ang="0">
                    <a:pos x="T6" y="T7"/>
                  </a:cxn>
                  <a:cxn ang="0">
                    <a:pos x="T8" y="T9"/>
                  </a:cxn>
                  <a:cxn ang="0">
                    <a:pos x="T10" y="T11"/>
                  </a:cxn>
                </a:cxnLst>
                <a:rect l="0" t="0" r="r" b="b"/>
                <a:pathLst>
                  <a:path w="256" h="768">
                    <a:moveTo>
                      <a:pt x="0" y="0"/>
                    </a:moveTo>
                    <a:cubicBezTo>
                      <a:pt x="0" y="640"/>
                      <a:pt x="0" y="640"/>
                      <a:pt x="0" y="640"/>
                    </a:cubicBezTo>
                    <a:cubicBezTo>
                      <a:pt x="0" y="710"/>
                      <a:pt x="57" y="768"/>
                      <a:pt x="128" y="768"/>
                    </a:cubicBezTo>
                    <a:cubicBezTo>
                      <a:pt x="198" y="768"/>
                      <a:pt x="256" y="710"/>
                      <a:pt x="256" y="640"/>
                    </a:cubicBezTo>
                    <a:cubicBezTo>
                      <a:pt x="256" y="0"/>
                      <a:pt x="256" y="0"/>
                      <a:pt x="256" y="0"/>
                    </a:cubicBezTo>
                    <a:lnTo>
                      <a:pt x="0" y="0"/>
                    </a:lnTo>
                    <a:close/>
                  </a:path>
                </a:pathLst>
              </a:custGeom>
              <a:solidFill>
                <a:srgbClr val="30A07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lnSpc>
                    <a:spcPct val="120000"/>
                  </a:lnSpc>
                </a:pPr>
              </a:p>
            </p:txBody>
          </p:sp>
          <p:sp>
            <p:nvSpPr>
              <p:cNvPr id="13" name="îṣľîďé"/>
              <p:cNvSpPr/>
              <p:nvPr>
                <p:custDataLst>
                  <p:tags r:id="rId13"/>
                </p:custDataLst>
              </p:nvPr>
            </p:nvSpPr>
            <p:spPr bwMode="auto">
              <a:xfrm>
                <a:off x="5602691" y="3142764"/>
                <a:ext cx="996896" cy="2846807"/>
              </a:xfrm>
              <a:custGeom>
                <a:avLst/>
                <a:gdLst>
                  <a:gd name="T0" fmla="*/ 138 w 276"/>
                  <a:gd name="T1" fmla="*/ 788 h 788"/>
                  <a:gd name="T2" fmla="*/ 0 w 276"/>
                  <a:gd name="T3" fmla="*/ 650 h 788"/>
                  <a:gd name="T4" fmla="*/ 0 w 276"/>
                  <a:gd name="T5" fmla="*/ 0 h 788"/>
                  <a:gd name="T6" fmla="*/ 276 w 276"/>
                  <a:gd name="T7" fmla="*/ 0 h 788"/>
                  <a:gd name="T8" fmla="*/ 276 w 276"/>
                  <a:gd name="T9" fmla="*/ 650 h 788"/>
                  <a:gd name="T10" fmla="*/ 138 w 276"/>
                  <a:gd name="T11" fmla="*/ 788 h 788"/>
                  <a:gd name="T12" fmla="*/ 20 w 276"/>
                  <a:gd name="T13" fmla="*/ 20 h 788"/>
                  <a:gd name="T14" fmla="*/ 20 w 276"/>
                  <a:gd name="T15" fmla="*/ 650 h 788"/>
                  <a:gd name="T16" fmla="*/ 138 w 276"/>
                  <a:gd name="T17" fmla="*/ 768 h 788"/>
                  <a:gd name="T18" fmla="*/ 256 w 276"/>
                  <a:gd name="T19" fmla="*/ 650 h 788"/>
                  <a:gd name="T20" fmla="*/ 256 w 276"/>
                  <a:gd name="T21" fmla="*/ 20 h 788"/>
                  <a:gd name="T22" fmla="*/ 20 w 276"/>
                  <a:gd name="T23" fmla="*/ 20 h 7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76" h="788">
                    <a:moveTo>
                      <a:pt x="138" y="788"/>
                    </a:moveTo>
                    <a:cubicBezTo>
                      <a:pt x="62" y="788"/>
                      <a:pt x="0" y="726"/>
                      <a:pt x="0" y="650"/>
                    </a:cubicBezTo>
                    <a:cubicBezTo>
                      <a:pt x="0" y="0"/>
                      <a:pt x="0" y="0"/>
                      <a:pt x="0" y="0"/>
                    </a:cubicBezTo>
                    <a:cubicBezTo>
                      <a:pt x="276" y="0"/>
                      <a:pt x="276" y="0"/>
                      <a:pt x="276" y="0"/>
                    </a:cubicBezTo>
                    <a:cubicBezTo>
                      <a:pt x="276" y="650"/>
                      <a:pt x="276" y="650"/>
                      <a:pt x="276" y="650"/>
                    </a:cubicBezTo>
                    <a:cubicBezTo>
                      <a:pt x="276" y="726"/>
                      <a:pt x="214" y="788"/>
                      <a:pt x="138" y="788"/>
                    </a:cubicBezTo>
                    <a:close/>
                    <a:moveTo>
                      <a:pt x="20" y="20"/>
                    </a:moveTo>
                    <a:cubicBezTo>
                      <a:pt x="20" y="650"/>
                      <a:pt x="20" y="650"/>
                      <a:pt x="20" y="650"/>
                    </a:cubicBezTo>
                    <a:cubicBezTo>
                      <a:pt x="20" y="715"/>
                      <a:pt x="73" y="768"/>
                      <a:pt x="138" y="768"/>
                    </a:cubicBezTo>
                    <a:cubicBezTo>
                      <a:pt x="203" y="768"/>
                      <a:pt x="256" y="715"/>
                      <a:pt x="256" y="650"/>
                    </a:cubicBezTo>
                    <a:cubicBezTo>
                      <a:pt x="256" y="20"/>
                      <a:pt x="256" y="20"/>
                      <a:pt x="256" y="20"/>
                    </a:cubicBezTo>
                    <a:lnTo>
                      <a:pt x="20" y="20"/>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lnSpc>
                    <a:spcPct val="120000"/>
                  </a:lnSpc>
                </a:pPr>
              </a:p>
            </p:txBody>
          </p:sp>
          <p:sp>
            <p:nvSpPr>
              <p:cNvPr id="14" name="íŝḷïde"/>
              <p:cNvSpPr/>
              <p:nvPr>
                <p:custDataLst>
                  <p:tags r:id="rId14"/>
                </p:custDataLst>
              </p:nvPr>
            </p:nvSpPr>
            <p:spPr bwMode="auto">
              <a:xfrm>
                <a:off x="5602691" y="3142764"/>
                <a:ext cx="996896" cy="2846807"/>
              </a:xfrm>
              <a:custGeom>
                <a:avLst/>
                <a:gdLst>
                  <a:gd name="T0" fmla="*/ 138 w 276"/>
                  <a:gd name="T1" fmla="*/ 788 h 788"/>
                  <a:gd name="T2" fmla="*/ 0 w 276"/>
                  <a:gd name="T3" fmla="*/ 650 h 788"/>
                  <a:gd name="T4" fmla="*/ 0 w 276"/>
                  <a:gd name="T5" fmla="*/ 0 h 788"/>
                  <a:gd name="T6" fmla="*/ 276 w 276"/>
                  <a:gd name="T7" fmla="*/ 0 h 788"/>
                  <a:gd name="T8" fmla="*/ 276 w 276"/>
                  <a:gd name="T9" fmla="*/ 650 h 788"/>
                  <a:gd name="T10" fmla="*/ 138 w 276"/>
                  <a:gd name="T11" fmla="*/ 788 h 788"/>
                  <a:gd name="T12" fmla="*/ 20 w 276"/>
                  <a:gd name="T13" fmla="*/ 20 h 788"/>
                  <a:gd name="T14" fmla="*/ 20 w 276"/>
                  <a:gd name="T15" fmla="*/ 650 h 788"/>
                  <a:gd name="T16" fmla="*/ 138 w 276"/>
                  <a:gd name="T17" fmla="*/ 768 h 788"/>
                  <a:gd name="T18" fmla="*/ 256 w 276"/>
                  <a:gd name="T19" fmla="*/ 650 h 788"/>
                  <a:gd name="T20" fmla="*/ 256 w 276"/>
                  <a:gd name="T21" fmla="*/ 20 h 788"/>
                  <a:gd name="T22" fmla="*/ 20 w 276"/>
                  <a:gd name="T23" fmla="*/ 20 h 7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76" h="788">
                    <a:moveTo>
                      <a:pt x="138" y="788"/>
                    </a:moveTo>
                    <a:cubicBezTo>
                      <a:pt x="62" y="788"/>
                      <a:pt x="0" y="726"/>
                      <a:pt x="0" y="650"/>
                    </a:cubicBezTo>
                    <a:cubicBezTo>
                      <a:pt x="0" y="0"/>
                      <a:pt x="0" y="0"/>
                      <a:pt x="0" y="0"/>
                    </a:cubicBezTo>
                    <a:cubicBezTo>
                      <a:pt x="276" y="0"/>
                      <a:pt x="276" y="0"/>
                      <a:pt x="276" y="0"/>
                    </a:cubicBezTo>
                    <a:cubicBezTo>
                      <a:pt x="276" y="650"/>
                      <a:pt x="276" y="650"/>
                      <a:pt x="276" y="650"/>
                    </a:cubicBezTo>
                    <a:cubicBezTo>
                      <a:pt x="276" y="726"/>
                      <a:pt x="214" y="788"/>
                      <a:pt x="138" y="788"/>
                    </a:cubicBezTo>
                    <a:close/>
                    <a:moveTo>
                      <a:pt x="20" y="20"/>
                    </a:moveTo>
                    <a:cubicBezTo>
                      <a:pt x="20" y="650"/>
                      <a:pt x="20" y="650"/>
                      <a:pt x="20" y="650"/>
                    </a:cubicBezTo>
                    <a:cubicBezTo>
                      <a:pt x="20" y="715"/>
                      <a:pt x="73" y="768"/>
                      <a:pt x="138" y="768"/>
                    </a:cubicBezTo>
                    <a:cubicBezTo>
                      <a:pt x="203" y="768"/>
                      <a:pt x="256" y="715"/>
                      <a:pt x="256" y="650"/>
                    </a:cubicBezTo>
                    <a:cubicBezTo>
                      <a:pt x="256" y="20"/>
                      <a:pt x="256" y="20"/>
                      <a:pt x="256" y="20"/>
                    </a:cubicBezTo>
                    <a:lnTo>
                      <a:pt x="20" y="20"/>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lnSpc>
                    <a:spcPct val="120000"/>
                  </a:lnSpc>
                </a:pPr>
              </a:p>
            </p:txBody>
          </p:sp>
          <p:sp>
            <p:nvSpPr>
              <p:cNvPr id="15" name="iṧḻiďè"/>
              <p:cNvSpPr/>
              <p:nvPr>
                <p:custDataLst>
                  <p:tags r:id="rId15"/>
                </p:custDataLst>
              </p:nvPr>
            </p:nvSpPr>
            <p:spPr bwMode="auto">
              <a:xfrm>
                <a:off x="5407422" y="2947496"/>
                <a:ext cx="1387433" cy="23124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lnSpc>
                    <a:spcPct val="120000"/>
                  </a:lnSpc>
                </a:pPr>
              </a:p>
            </p:txBody>
          </p:sp>
          <p:sp>
            <p:nvSpPr>
              <p:cNvPr id="16" name="ïṥļíḑè"/>
              <p:cNvSpPr/>
              <p:nvPr>
                <p:custDataLst>
                  <p:tags r:id="rId16"/>
                </p:custDataLst>
              </p:nvPr>
            </p:nvSpPr>
            <p:spPr bwMode="auto">
              <a:xfrm>
                <a:off x="5366313" y="2911527"/>
                <a:ext cx="1464514" cy="303181"/>
              </a:xfrm>
              <a:custGeom>
                <a:avLst/>
                <a:gdLst>
                  <a:gd name="T0" fmla="*/ 285 w 285"/>
                  <a:gd name="T1" fmla="*/ 59 h 59"/>
                  <a:gd name="T2" fmla="*/ 0 w 285"/>
                  <a:gd name="T3" fmla="*/ 59 h 59"/>
                  <a:gd name="T4" fmla="*/ 0 w 285"/>
                  <a:gd name="T5" fmla="*/ 0 h 59"/>
                  <a:gd name="T6" fmla="*/ 285 w 285"/>
                  <a:gd name="T7" fmla="*/ 0 h 59"/>
                  <a:gd name="T8" fmla="*/ 285 w 285"/>
                  <a:gd name="T9" fmla="*/ 59 h 59"/>
                  <a:gd name="T10" fmla="*/ 15 w 285"/>
                  <a:gd name="T11" fmla="*/ 45 h 59"/>
                  <a:gd name="T12" fmla="*/ 271 w 285"/>
                  <a:gd name="T13" fmla="*/ 45 h 59"/>
                  <a:gd name="T14" fmla="*/ 271 w 285"/>
                  <a:gd name="T15" fmla="*/ 14 h 59"/>
                  <a:gd name="T16" fmla="*/ 15 w 285"/>
                  <a:gd name="T17" fmla="*/ 14 h 59"/>
                  <a:gd name="T18" fmla="*/ 15 w 285"/>
                  <a:gd name="T19" fmla="*/ 45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5" h="59">
                    <a:moveTo>
                      <a:pt x="285" y="59"/>
                    </a:moveTo>
                    <a:lnTo>
                      <a:pt x="0" y="59"/>
                    </a:lnTo>
                    <a:lnTo>
                      <a:pt x="0" y="0"/>
                    </a:lnTo>
                    <a:lnTo>
                      <a:pt x="285" y="0"/>
                    </a:lnTo>
                    <a:lnTo>
                      <a:pt x="285" y="59"/>
                    </a:lnTo>
                    <a:close/>
                    <a:moveTo>
                      <a:pt x="15" y="45"/>
                    </a:moveTo>
                    <a:lnTo>
                      <a:pt x="271" y="45"/>
                    </a:lnTo>
                    <a:lnTo>
                      <a:pt x="271" y="14"/>
                    </a:lnTo>
                    <a:lnTo>
                      <a:pt x="15" y="14"/>
                    </a:lnTo>
                    <a:lnTo>
                      <a:pt x="15" y="45"/>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lnSpc>
                    <a:spcPct val="120000"/>
                  </a:lnSpc>
                </a:pPr>
              </a:p>
            </p:txBody>
          </p:sp>
          <p:sp>
            <p:nvSpPr>
              <p:cNvPr id="17" name="ïṥ1íḓê"/>
              <p:cNvSpPr/>
              <p:nvPr>
                <p:custDataLst>
                  <p:tags r:id="rId17"/>
                </p:custDataLst>
              </p:nvPr>
            </p:nvSpPr>
            <p:spPr bwMode="auto">
              <a:xfrm>
                <a:off x="5638663" y="5223915"/>
                <a:ext cx="231240" cy="7194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lnSpc>
                    <a:spcPct val="120000"/>
                  </a:lnSpc>
                </a:pPr>
              </a:p>
            </p:txBody>
          </p:sp>
          <p:sp>
            <p:nvSpPr>
              <p:cNvPr id="18" name="ïśļïde"/>
              <p:cNvSpPr/>
              <p:nvPr>
                <p:custDataLst>
                  <p:tags r:id="rId18"/>
                </p:custDataLst>
              </p:nvPr>
            </p:nvSpPr>
            <p:spPr bwMode="auto">
              <a:xfrm>
                <a:off x="5638663" y="4992675"/>
                <a:ext cx="231240" cy="7194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lnSpc>
                    <a:spcPct val="120000"/>
                  </a:lnSpc>
                </a:pPr>
              </a:p>
            </p:txBody>
          </p:sp>
          <p:sp>
            <p:nvSpPr>
              <p:cNvPr id="19" name="í$ḷïḍé"/>
              <p:cNvSpPr/>
              <p:nvPr>
                <p:custDataLst>
                  <p:tags r:id="rId19"/>
                </p:custDataLst>
              </p:nvPr>
            </p:nvSpPr>
            <p:spPr bwMode="auto">
              <a:xfrm>
                <a:off x="5638663" y="4761438"/>
                <a:ext cx="231240" cy="7194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lnSpc>
                    <a:spcPct val="120000"/>
                  </a:lnSpc>
                </a:pPr>
              </a:p>
            </p:txBody>
          </p:sp>
          <p:sp>
            <p:nvSpPr>
              <p:cNvPr id="20" name="íṧ1iḓé"/>
              <p:cNvSpPr/>
              <p:nvPr>
                <p:custDataLst>
                  <p:tags r:id="rId20"/>
                </p:custDataLst>
              </p:nvPr>
            </p:nvSpPr>
            <p:spPr bwMode="auto">
              <a:xfrm>
                <a:off x="5638663" y="4530197"/>
                <a:ext cx="231240" cy="7194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lnSpc>
                    <a:spcPct val="120000"/>
                  </a:lnSpc>
                </a:pPr>
              </a:p>
            </p:txBody>
          </p:sp>
          <p:sp>
            <p:nvSpPr>
              <p:cNvPr id="21" name="îṥľïdé"/>
              <p:cNvSpPr/>
              <p:nvPr>
                <p:custDataLst>
                  <p:tags r:id="rId21"/>
                </p:custDataLst>
              </p:nvPr>
            </p:nvSpPr>
            <p:spPr bwMode="auto">
              <a:xfrm>
                <a:off x="5638663" y="4298960"/>
                <a:ext cx="231240" cy="7194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lnSpc>
                    <a:spcPct val="120000"/>
                  </a:lnSpc>
                </a:pPr>
              </a:p>
            </p:txBody>
          </p:sp>
          <p:sp>
            <p:nvSpPr>
              <p:cNvPr id="22" name="íS1iďè"/>
              <p:cNvSpPr/>
              <p:nvPr>
                <p:custDataLst>
                  <p:tags r:id="rId22"/>
                </p:custDataLst>
              </p:nvPr>
            </p:nvSpPr>
            <p:spPr bwMode="auto">
              <a:xfrm>
                <a:off x="5638663" y="4067720"/>
                <a:ext cx="231240" cy="7194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lnSpc>
                    <a:spcPct val="120000"/>
                  </a:lnSpc>
                </a:pPr>
              </a:p>
            </p:txBody>
          </p:sp>
          <p:sp>
            <p:nvSpPr>
              <p:cNvPr id="23" name="îšḻïdê"/>
              <p:cNvSpPr/>
              <p:nvPr>
                <p:custDataLst>
                  <p:tags r:id="rId23"/>
                </p:custDataLst>
              </p:nvPr>
            </p:nvSpPr>
            <p:spPr bwMode="auto">
              <a:xfrm>
                <a:off x="5638663" y="3836482"/>
                <a:ext cx="231240" cy="7194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lnSpc>
                    <a:spcPct val="120000"/>
                  </a:lnSpc>
                </a:pPr>
              </a:p>
            </p:txBody>
          </p:sp>
          <p:sp>
            <p:nvSpPr>
              <p:cNvPr id="24" name="íṡļîďê"/>
              <p:cNvSpPr/>
              <p:nvPr>
                <p:custDataLst>
                  <p:tags r:id="rId24"/>
                </p:custDataLst>
              </p:nvPr>
            </p:nvSpPr>
            <p:spPr bwMode="auto">
              <a:xfrm>
                <a:off x="5638659" y="3605242"/>
                <a:ext cx="231240" cy="7194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lnSpc>
                    <a:spcPct val="120000"/>
                  </a:lnSpc>
                </a:pPr>
              </a:p>
            </p:txBody>
          </p:sp>
          <p:sp>
            <p:nvSpPr>
              <p:cNvPr id="25" name="îṧ1ïdê"/>
              <p:cNvSpPr/>
              <p:nvPr>
                <p:custDataLst>
                  <p:tags r:id="rId25"/>
                </p:custDataLst>
              </p:nvPr>
            </p:nvSpPr>
            <p:spPr bwMode="auto">
              <a:xfrm>
                <a:off x="5638659" y="3374005"/>
                <a:ext cx="231240" cy="7194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lnSpc>
                    <a:spcPct val="120000"/>
                  </a:lnSpc>
                </a:pPr>
              </a:p>
            </p:txBody>
          </p:sp>
          <p:sp>
            <p:nvSpPr>
              <p:cNvPr id="26" name="iṣḷíḓe"/>
              <p:cNvSpPr/>
              <p:nvPr>
                <p:custDataLst>
                  <p:tags r:id="rId26"/>
                </p:custDataLst>
              </p:nvPr>
            </p:nvSpPr>
            <p:spPr bwMode="auto">
              <a:xfrm>
                <a:off x="5499918" y="1894076"/>
                <a:ext cx="287764" cy="287764"/>
              </a:xfrm>
              <a:custGeom>
                <a:avLst/>
                <a:gdLst>
                  <a:gd name="T0" fmla="*/ 0 w 56"/>
                  <a:gd name="T1" fmla="*/ 56 h 56"/>
                  <a:gd name="T2" fmla="*/ 56 w 56"/>
                  <a:gd name="T3" fmla="*/ 0 h 56"/>
                  <a:gd name="T4" fmla="*/ 0 w 56"/>
                  <a:gd name="T5" fmla="*/ 56 h 56"/>
                </a:gdLst>
                <a:ahLst/>
                <a:cxnLst>
                  <a:cxn ang="0">
                    <a:pos x="T0" y="T1"/>
                  </a:cxn>
                  <a:cxn ang="0">
                    <a:pos x="T2" y="T3"/>
                  </a:cxn>
                  <a:cxn ang="0">
                    <a:pos x="T4" y="T5"/>
                  </a:cxn>
                </a:cxnLst>
                <a:rect l="0" t="0" r="r" b="b"/>
                <a:pathLst>
                  <a:path w="56" h="56">
                    <a:moveTo>
                      <a:pt x="0" y="56"/>
                    </a:moveTo>
                    <a:lnTo>
                      <a:pt x="56" y="0"/>
                    </a:lnTo>
                    <a:lnTo>
                      <a:pt x="0" y="56"/>
                    </a:lnTo>
                    <a:close/>
                  </a:path>
                </a:pathLst>
              </a:custGeom>
              <a:noFill/>
              <a:ln w="22225" cap="flat">
                <a:solidFill>
                  <a:srgbClr val="000000"/>
                </a:solidFill>
                <a:prstDash val="solid"/>
                <a:miter lim="800000"/>
              </a:ln>
              <a:extLst>
                <a:ext uri="{909E8E84-426E-40DD-AFC4-6F175D3DCCD1}">
                  <a14:hiddenFill xmlns:a14="http://schemas.microsoft.com/office/drawing/2010/main">
                    <a:solidFill>
                      <a:srgbClr val="FFFFFF"/>
                    </a:solidFill>
                  </a14:hiddenFill>
                </a:ext>
              </a:extLst>
            </p:spPr>
            <p:txBody>
              <a:bodyPr anchor="ctr"/>
              <a:lstStyle/>
              <a:p>
                <a:pPr algn="ctr">
                  <a:lnSpc>
                    <a:spcPct val="120000"/>
                  </a:lnSpc>
                </a:pPr>
              </a:p>
            </p:txBody>
          </p:sp>
          <p:sp>
            <p:nvSpPr>
              <p:cNvPr id="27" name="íS1iḍe"/>
              <p:cNvSpPr/>
              <p:nvPr>
                <p:custDataLst>
                  <p:tags r:id="rId27"/>
                </p:custDataLst>
              </p:nvPr>
            </p:nvSpPr>
            <p:spPr bwMode="auto">
              <a:xfrm>
                <a:off x="5499918" y="1894076"/>
                <a:ext cx="287764" cy="287764"/>
              </a:xfrm>
              <a:custGeom>
                <a:avLst/>
                <a:gdLst>
                  <a:gd name="T0" fmla="*/ 0 w 56"/>
                  <a:gd name="T1" fmla="*/ 0 h 56"/>
                  <a:gd name="T2" fmla="*/ 56 w 56"/>
                  <a:gd name="T3" fmla="*/ 56 h 56"/>
                  <a:gd name="T4" fmla="*/ 0 w 56"/>
                  <a:gd name="T5" fmla="*/ 0 h 56"/>
                </a:gdLst>
                <a:ahLst/>
                <a:cxnLst>
                  <a:cxn ang="0">
                    <a:pos x="T0" y="T1"/>
                  </a:cxn>
                  <a:cxn ang="0">
                    <a:pos x="T2" y="T3"/>
                  </a:cxn>
                  <a:cxn ang="0">
                    <a:pos x="T4" y="T5"/>
                  </a:cxn>
                </a:cxnLst>
                <a:rect l="0" t="0" r="r" b="b"/>
                <a:pathLst>
                  <a:path w="56" h="56">
                    <a:moveTo>
                      <a:pt x="0" y="0"/>
                    </a:moveTo>
                    <a:lnTo>
                      <a:pt x="56" y="56"/>
                    </a:lnTo>
                    <a:lnTo>
                      <a:pt x="0" y="0"/>
                    </a:lnTo>
                    <a:close/>
                  </a:path>
                </a:pathLst>
              </a:custGeom>
              <a:noFill/>
              <a:ln w="22225" cap="flat">
                <a:solidFill>
                  <a:srgbClr val="000000"/>
                </a:solidFill>
                <a:prstDash val="solid"/>
                <a:miter lim="800000"/>
              </a:ln>
              <a:extLst>
                <a:ext uri="{909E8E84-426E-40DD-AFC4-6F175D3DCCD1}">
                  <a14:hiddenFill xmlns:a14="http://schemas.microsoft.com/office/drawing/2010/main">
                    <a:solidFill>
                      <a:srgbClr val="FFFFFF"/>
                    </a:solidFill>
                  </a14:hiddenFill>
                </a:ext>
              </a:extLst>
            </p:spPr>
            <p:txBody>
              <a:bodyPr anchor="ctr"/>
              <a:lstStyle/>
              <a:p>
                <a:pPr algn="ctr">
                  <a:lnSpc>
                    <a:spcPct val="120000"/>
                  </a:lnSpc>
                </a:pPr>
              </a:p>
            </p:txBody>
          </p:sp>
          <p:sp>
            <p:nvSpPr>
              <p:cNvPr id="28" name="i$líḋé"/>
              <p:cNvSpPr/>
              <p:nvPr>
                <p:custDataLst>
                  <p:tags r:id="rId28"/>
                </p:custDataLst>
              </p:nvPr>
            </p:nvSpPr>
            <p:spPr bwMode="auto">
              <a:xfrm>
                <a:off x="5541027" y="1935186"/>
                <a:ext cx="205546" cy="205546"/>
              </a:xfrm>
              <a:custGeom>
                <a:avLst/>
                <a:gdLst>
                  <a:gd name="T0" fmla="*/ 40 w 40"/>
                  <a:gd name="T1" fmla="*/ 20 h 40"/>
                  <a:gd name="T2" fmla="*/ 20 w 40"/>
                  <a:gd name="T3" fmla="*/ 40 h 40"/>
                  <a:gd name="T4" fmla="*/ 0 w 40"/>
                  <a:gd name="T5" fmla="*/ 20 h 40"/>
                  <a:gd name="T6" fmla="*/ 20 w 40"/>
                  <a:gd name="T7" fmla="*/ 0 h 40"/>
                  <a:gd name="T8" fmla="*/ 40 w 40"/>
                  <a:gd name="T9" fmla="*/ 20 h 40"/>
                </a:gdLst>
                <a:ahLst/>
                <a:cxnLst>
                  <a:cxn ang="0">
                    <a:pos x="T0" y="T1"/>
                  </a:cxn>
                  <a:cxn ang="0">
                    <a:pos x="T2" y="T3"/>
                  </a:cxn>
                  <a:cxn ang="0">
                    <a:pos x="T4" y="T5"/>
                  </a:cxn>
                  <a:cxn ang="0">
                    <a:pos x="T6" y="T7"/>
                  </a:cxn>
                  <a:cxn ang="0">
                    <a:pos x="T8" y="T9"/>
                  </a:cxn>
                </a:cxnLst>
                <a:rect l="0" t="0" r="r" b="b"/>
                <a:pathLst>
                  <a:path w="40" h="40">
                    <a:moveTo>
                      <a:pt x="40" y="20"/>
                    </a:moveTo>
                    <a:lnTo>
                      <a:pt x="20" y="40"/>
                    </a:lnTo>
                    <a:lnTo>
                      <a:pt x="0" y="20"/>
                    </a:lnTo>
                    <a:lnTo>
                      <a:pt x="20" y="0"/>
                    </a:lnTo>
                    <a:lnTo>
                      <a:pt x="40"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lnSpc>
                    <a:spcPct val="120000"/>
                  </a:lnSpc>
                </a:pPr>
              </a:p>
            </p:txBody>
          </p:sp>
          <p:sp>
            <p:nvSpPr>
              <p:cNvPr id="29" name="îṥḷíḓè"/>
              <p:cNvSpPr/>
              <p:nvPr>
                <p:custDataLst>
                  <p:tags r:id="rId29"/>
                </p:custDataLst>
              </p:nvPr>
            </p:nvSpPr>
            <p:spPr bwMode="auto">
              <a:xfrm>
                <a:off x="6414596" y="1657699"/>
                <a:ext cx="380259" cy="380259"/>
              </a:xfrm>
              <a:custGeom>
                <a:avLst/>
                <a:gdLst>
                  <a:gd name="T0" fmla="*/ 0 w 74"/>
                  <a:gd name="T1" fmla="*/ 74 h 74"/>
                  <a:gd name="T2" fmla="*/ 74 w 74"/>
                  <a:gd name="T3" fmla="*/ 0 h 74"/>
                  <a:gd name="T4" fmla="*/ 0 w 74"/>
                  <a:gd name="T5" fmla="*/ 74 h 74"/>
                </a:gdLst>
                <a:ahLst/>
                <a:cxnLst>
                  <a:cxn ang="0">
                    <a:pos x="T0" y="T1"/>
                  </a:cxn>
                  <a:cxn ang="0">
                    <a:pos x="T2" y="T3"/>
                  </a:cxn>
                  <a:cxn ang="0">
                    <a:pos x="T4" y="T5"/>
                  </a:cxn>
                </a:cxnLst>
                <a:rect l="0" t="0" r="r" b="b"/>
                <a:pathLst>
                  <a:path w="74" h="74">
                    <a:moveTo>
                      <a:pt x="0" y="74"/>
                    </a:moveTo>
                    <a:lnTo>
                      <a:pt x="74" y="0"/>
                    </a:lnTo>
                    <a:lnTo>
                      <a:pt x="0" y="74"/>
                    </a:lnTo>
                    <a:close/>
                  </a:path>
                </a:pathLst>
              </a:custGeom>
              <a:noFill/>
              <a:ln w="22225" cap="flat">
                <a:solidFill>
                  <a:srgbClr val="000000"/>
                </a:solidFill>
                <a:prstDash val="solid"/>
                <a:miter lim="800000"/>
              </a:ln>
              <a:extLst>
                <a:ext uri="{909E8E84-426E-40DD-AFC4-6F175D3DCCD1}">
                  <a14:hiddenFill xmlns:a14="http://schemas.microsoft.com/office/drawing/2010/main">
                    <a:solidFill>
                      <a:srgbClr val="FFFFFF"/>
                    </a:solidFill>
                  </a14:hiddenFill>
                </a:ext>
              </a:extLst>
            </p:spPr>
            <p:txBody>
              <a:bodyPr anchor="ctr"/>
              <a:lstStyle/>
              <a:p>
                <a:pPr algn="ctr">
                  <a:lnSpc>
                    <a:spcPct val="120000"/>
                  </a:lnSpc>
                </a:pPr>
              </a:p>
            </p:txBody>
          </p:sp>
          <p:sp>
            <p:nvSpPr>
              <p:cNvPr id="30" name="iSļîḋè"/>
              <p:cNvSpPr/>
              <p:nvPr>
                <p:custDataLst>
                  <p:tags r:id="rId30"/>
                </p:custDataLst>
              </p:nvPr>
            </p:nvSpPr>
            <p:spPr bwMode="auto">
              <a:xfrm>
                <a:off x="6414596" y="1657699"/>
                <a:ext cx="380259" cy="380259"/>
              </a:xfrm>
              <a:custGeom>
                <a:avLst/>
                <a:gdLst>
                  <a:gd name="T0" fmla="*/ 0 w 74"/>
                  <a:gd name="T1" fmla="*/ 0 h 74"/>
                  <a:gd name="T2" fmla="*/ 74 w 74"/>
                  <a:gd name="T3" fmla="*/ 74 h 74"/>
                  <a:gd name="T4" fmla="*/ 0 w 74"/>
                  <a:gd name="T5" fmla="*/ 0 h 74"/>
                </a:gdLst>
                <a:ahLst/>
                <a:cxnLst>
                  <a:cxn ang="0">
                    <a:pos x="T0" y="T1"/>
                  </a:cxn>
                  <a:cxn ang="0">
                    <a:pos x="T2" y="T3"/>
                  </a:cxn>
                  <a:cxn ang="0">
                    <a:pos x="T4" y="T5"/>
                  </a:cxn>
                </a:cxnLst>
                <a:rect l="0" t="0" r="r" b="b"/>
                <a:pathLst>
                  <a:path w="74" h="74">
                    <a:moveTo>
                      <a:pt x="0" y="0"/>
                    </a:moveTo>
                    <a:lnTo>
                      <a:pt x="74" y="74"/>
                    </a:lnTo>
                    <a:lnTo>
                      <a:pt x="0" y="0"/>
                    </a:lnTo>
                    <a:close/>
                  </a:path>
                </a:pathLst>
              </a:custGeom>
              <a:noFill/>
              <a:ln w="22225" cap="flat">
                <a:solidFill>
                  <a:srgbClr val="000000"/>
                </a:solidFill>
                <a:prstDash val="solid"/>
                <a:miter lim="800000"/>
              </a:ln>
              <a:extLst>
                <a:ext uri="{909E8E84-426E-40DD-AFC4-6F175D3DCCD1}">
                  <a14:hiddenFill xmlns:a14="http://schemas.microsoft.com/office/drawing/2010/main">
                    <a:solidFill>
                      <a:srgbClr val="FFFFFF"/>
                    </a:solidFill>
                  </a14:hiddenFill>
                </a:ext>
              </a:extLst>
            </p:spPr>
            <p:txBody>
              <a:bodyPr anchor="ctr"/>
              <a:lstStyle/>
              <a:p>
                <a:pPr algn="ctr">
                  <a:lnSpc>
                    <a:spcPct val="120000"/>
                  </a:lnSpc>
                </a:pPr>
              </a:p>
            </p:txBody>
          </p:sp>
          <p:sp>
            <p:nvSpPr>
              <p:cNvPr id="31" name="íṥḻíḓè"/>
              <p:cNvSpPr/>
              <p:nvPr>
                <p:custDataLst>
                  <p:tags r:id="rId31"/>
                </p:custDataLst>
              </p:nvPr>
            </p:nvSpPr>
            <p:spPr bwMode="auto">
              <a:xfrm>
                <a:off x="6471119" y="1714222"/>
                <a:ext cx="267209" cy="267209"/>
              </a:xfrm>
              <a:custGeom>
                <a:avLst/>
                <a:gdLst>
                  <a:gd name="T0" fmla="*/ 52 w 52"/>
                  <a:gd name="T1" fmla="*/ 26 h 52"/>
                  <a:gd name="T2" fmla="*/ 26 w 52"/>
                  <a:gd name="T3" fmla="*/ 52 h 52"/>
                  <a:gd name="T4" fmla="*/ 0 w 52"/>
                  <a:gd name="T5" fmla="*/ 26 h 52"/>
                  <a:gd name="T6" fmla="*/ 26 w 52"/>
                  <a:gd name="T7" fmla="*/ 0 h 52"/>
                  <a:gd name="T8" fmla="*/ 52 w 52"/>
                  <a:gd name="T9" fmla="*/ 26 h 52"/>
                </a:gdLst>
                <a:ahLst/>
                <a:cxnLst>
                  <a:cxn ang="0">
                    <a:pos x="T0" y="T1"/>
                  </a:cxn>
                  <a:cxn ang="0">
                    <a:pos x="T2" y="T3"/>
                  </a:cxn>
                  <a:cxn ang="0">
                    <a:pos x="T4" y="T5"/>
                  </a:cxn>
                  <a:cxn ang="0">
                    <a:pos x="T6" y="T7"/>
                  </a:cxn>
                  <a:cxn ang="0">
                    <a:pos x="T8" y="T9"/>
                  </a:cxn>
                </a:cxnLst>
                <a:rect l="0" t="0" r="r" b="b"/>
                <a:pathLst>
                  <a:path w="52" h="52">
                    <a:moveTo>
                      <a:pt x="52" y="26"/>
                    </a:moveTo>
                    <a:lnTo>
                      <a:pt x="26" y="52"/>
                    </a:lnTo>
                    <a:lnTo>
                      <a:pt x="0" y="26"/>
                    </a:lnTo>
                    <a:lnTo>
                      <a:pt x="26" y="0"/>
                    </a:lnTo>
                    <a:lnTo>
                      <a:pt x="52" y="26"/>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lnSpc>
                    <a:spcPct val="120000"/>
                  </a:lnSpc>
                </a:pPr>
              </a:p>
            </p:txBody>
          </p:sp>
          <p:sp>
            <p:nvSpPr>
              <p:cNvPr id="32" name="îṡ1ïḍe"/>
              <p:cNvSpPr/>
              <p:nvPr>
                <p:custDataLst>
                  <p:tags r:id="rId32"/>
                </p:custDataLst>
              </p:nvPr>
            </p:nvSpPr>
            <p:spPr bwMode="auto">
              <a:xfrm>
                <a:off x="6173078" y="2371968"/>
                <a:ext cx="143882" cy="143882"/>
              </a:xfrm>
              <a:custGeom>
                <a:avLst/>
                <a:gdLst>
                  <a:gd name="T0" fmla="*/ 0 w 28"/>
                  <a:gd name="T1" fmla="*/ 28 h 28"/>
                  <a:gd name="T2" fmla="*/ 28 w 28"/>
                  <a:gd name="T3" fmla="*/ 0 h 28"/>
                  <a:gd name="T4" fmla="*/ 0 w 28"/>
                  <a:gd name="T5" fmla="*/ 28 h 28"/>
                </a:gdLst>
                <a:ahLst/>
                <a:cxnLst>
                  <a:cxn ang="0">
                    <a:pos x="T0" y="T1"/>
                  </a:cxn>
                  <a:cxn ang="0">
                    <a:pos x="T2" y="T3"/>
                  </a:cxn>
                  <a:cxn ang="0">
                    <a:pos x="T4" y="T5"/>
                  </a:cxn>
                </a:cxnLst>
                <a:rect l="0" t="0" r="r" b="b"/>
                <a:pathLst>
                  <a:path w="28" h="28">
                    <a:moveTo>
                      <a:pt x="0" y="28"/>
                    </a:moveTo>
                    <a:lnTo>
                      <a:pt x="28" y="0"/>
                    </a:lnTo>
                    <a:lnTo>
                      <a:pt x="0" y="28"/>
                    </a:lnTo>
                    <a:close/>
                  </a:path>
                </a:pathLst>
              </a:custGeom>
              <a:noFill/>
              <a:ln w="22225" cap="flat">
                <a:solidFill>
                  <a:srgbClr val="000000"/>
                </a:solidFill>
                <a:prstDash val="solid"/>
                <a:miter lim="800000"/>
              </a:ln>
              <a:extLst>
                <a:ext uri="{909E8E84-426E-40DD-AFC4-6F175D3DCCD1}">
                  <a14:hiddenFill xmlns:a14="http://schemas.microsoft.com/office/drawing/2010/main">
                    <a:solidFill>
                      <a:srgbClr val="FFFFFF"/>
                    </a:solidFill>
                  </a14:hiddenFill>
                </a:ext>
              </a:extLst>
            </p:spPr>
            <p:txBody>
              <a:bodyPr anchor="ctr"/>
              <a:lstStyle/>
              <a:p>
                <a:pPr algn="ctr">
                  <a:lnSpc>
                    <a:spcPct val="120000"/>
                  </a:lnSpc>
                </a:pPr>
              </a:p>
            </p:txBody>
          </p:sp>
          <p:sp>
            <p:nvSpPr>
              <p:cNvPr id="33" name="îṡḻîḑê"/>
              <p:cNvSpPr/>
              <p:nvPr>
                <p:custDataLst>
                  <p:tags r:id="rId33"/>
                </p:custDataLst>
              </p:nvPr>
            </p:nvSpPr>
            <p:spPr bwMode="auto">
              <a:xfrm>
                <a:off x="6173078" y="2371968"/>
                <a:ext cx="143882" cy="143882"/>
              </a:xfrm>
              <a:custGeom>
                <a:avLst/>
                <a:gdLst>
                  <a:gd name="T0" fmla="*/ 0 w 28"/>
                  <a:gd name="T1" fmla="*/ 0 h 28"/>
                  <a:gd name="T2" fmla="*/ 28 w 28"/>
                  <a:gd name="T3" fmla="*/ 28 h 28"/>
                  <a:gd name="T4" fmla="*/ 0 w 28"/>
                  <a:gd name="T5" fmla="*/ 0 h 28"/>
                </a:gdLst>
                <a:ahLst/>
                <a:cxnLst>
                  <a:cxn ang="0">
                    <a:pos x="T0" y="T1"/>
                  </a:cxn>
                  <a:cxn ang="0">
                    <a:pos x="T2" y="T3"/>
                  </a:cxn>
                  <a:cxn ang="0">
                    <a:pos x="T4" y="T5"/>
                  </a:cxn>
                </a:cxnLst>
                <a:rect l="0" t="0" r="r" b="b"/>
                <a:pathLst>
                  <a:path w="28" h="28">
                    <a:moveTo>
                      <a:pt x="0" y="0"/>
                    </a:moveTo>
                    <a:lnTo>
                      <a:pt x="28" y="28"/>
                    </a:lnTo>
                    <a:lnTo>
                      <a:pt x="0" y="0"/>
                    </a:lnTo>
                    <a:close/>
                  </a:path>
                </a:pathLst>
              </a:custGeom>
              <a:noFill/>
              <a:ln w="22225" cap="flat">
                <a:solidFill>
                  <a:srgbClr val="000000"/>
                </a:solidFill>
                <a:prstDash val="solid"/>
                <a:miter lim="800000"/>
              </a:ln>
              <a:extLst>
                <a:ext uri="{909E8E84-426E-40DD-AFC4-6F175D3DCCD1}">
                  <a14:hiddenFill xmlns:a14="http://schemas.microsoft.com/office/drawing/2010/main">
                    <a:solidFill>
                      <a:srgbClr val="FFFFFF"/>
                    </a:solidFill>
                  </a14:hiddenFill>
                </a:ext>
              </a:extLst>
            </p:spPr>
            <p:txBody>
              <a:bodyPr anchor="ctr"/>
              <a:lstStyle/>
              <a:p>
                <a:pPr algn="ctr">
                  <a:lnSpc>
                    <a:spcPct val="120000"/>
                  </a:lnSpc>
                </a:pPr>
              </a:p>
            </p:txBody>
          </p:sp>
          <p:sp>
            <p:nvSpPr>
              <p:cNvPr id="34" name="îsļîdé"/>
              <p:cNvSpPr/>
              <p:nvPr>
                <p:custDataLst>
                  <p:tags r:id="rId34"/>
                </p:custDataLst>
              </p:nvPr>
            </p:nvSpPr>
            <p:spPr bwMode="auto">
              <a:xfrm>
                <a:off x="6193633" y="2392523"/>
                <a:ext cx="102773" cy="102773"/>
              </a:xfrm>
              <a:custGeom>
                <a:avLst/>
                <a:gdLst>
                  <a:gd name="T0" fmla="*/ 20 w 20"/>
                  <a:gd name="T1" fmla="*/ 10 h 20"/>
                  <a:gd name="T2" fmla="*/ 10 w 20"/>
                  <a:gd name="T3" fmla="*/ 20 h 20"/>
                  <a:gd name="T4" fmla="*/ 0 w 20"/>
                  <a:gd name="T5" fmla="*/ 10 h 20"/>
                  <a:gd name="T6" fmla="*/ 10 w 20"/>
                  <a:gd name="T7" fmla="*/ 0 h 20"/>
                  <a:gd name="T8" fmla="*/ 20 w 20"/>
                  <a:gd name="T9" fmla="*/ 10 h 20"/>
                </a:gdLst>
                <a:ahLst/>
                <a:cxnLst>
                  <a:cxn ang="0">
                    <a:pos x="T0" y="T1"/>
                  </a:cxn>
                  <a:cxn ang="0">
                    <a:pos x="T2" y="T3"/>
                  </a:cxn>
                  <a:cxn ang="0">
                    <a:pos x="T4" y="T5"/>
                  </a:cxn>
                  <a:cxn ang="0">
                    <a:pos x="T6" y="T7"/>
                  </a:cxn>
                  <a:cxn ang="0">
                    <a:pos x="T8" y="T9"/>
                  </a:cxn>
                </a:cxnLst>
                <a:rect l="0" t="0" r="r" b="b"/>
                <a:pathLst>
                  <a:path w="20" h="20">
                    <a:moveTo>
                      <a:pt x="20" y="10"/>
                    </a:moveTo>
                    <a:lnTo>
                      <a:pt x="10" y="20"/>
                    </a:lnTo>
                    <a:lnTo>
                      <a:pt x="0" y="10"/>
                    </a:lnTo>
                    <a:lnTo>
                      <a:pt x="10" y="0"/>
                    </a:lnTo>
                    <a:lnTo>
                      <a:pt x="20" y="1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lnSpc>
                    <a:spcPct val="120000"/>
                  </a:lnSpc>
                </a:pPr>
              </a:p>
            </p:txBody>
          </p:sp>
          <p:sp>
            <p:nvSpPr>
              <p:cNvPr id="35" name="işḻíḋé"/>
              <p:cNvSpPr/>
              <p:nvPr>
                <p:custDataLst>
                  <p:tags r:id="rId35"/>
                </p:custDataLst>
              </p:nvPr>
            </p:nvSpPr>
            <p:spPr bwMode="auto">
              <a:xfrm>
                <a:off x="5921286" y="2567237"/>
                <a:ext cx="107913" cy="107913"/>
              </a:xfrm>
              <a:prstGeom prst="ellipse">
                <a:avLst/>
              </a:prstGeom>
              <a:noFill/>
              <a:ln w="22225" cap="flat">
                <a:solidFill>
                  <a:srgbClr val="000000"/>
                </a:solidFill>
                <a:prstDash val="solid"/>
                <a:miter lim="800000"/>
              </a:ln>
              <a:extLst>
                <a:ext uri="{909E8E84-426E-40DD-AFC4-6F175D3DCCD1}">
                  <a14:hiddenFill xmlns:a14="http://schemas.microsoft.com/office/drawing/2010/main">
                    <a:solidFill>
                      <a:srgbClr val="FFFFFF"/>
                    </a:solidFill>
                  </a14:hiddenFill>
                </a:ext>
              </a:extLst>
            </p:spPr>
            <p:txBody>
              <a:bodyPr anchor="ctr"/>
              <a:lstStyle/>
              <a:p>
                <a:pPr algn="ctr">
                  <a:lnSpc>
                    <a:spcPct val="120000"/>
                  </a:lnSpc>
                </a:pPr>
              </a:p>
            </p:txBody>
          </p:sp>
          <p:sp>
            <p:nvSpPr>
              <p:cNvPr id="36" name="îṣḷïḑê"/>
              <p:cNvSpPr/>
              <p:nvPr>
                <p:custDataLst>
                  <p:tags r:id="rId36"/>
                </p:custDataLst>
              </p:nvPr>
            </p:nvSpPr>
            <p:spPr bwMode="auto">
              <a:xfrm>
                <a:off x="6049751" y="2053373"/>
                <a:ext cx="143882" cy="143882"/>
              </a:xfrm>
              <a:prstGeom prst="ellipse">
                <a:avLst/>
              </a:prstGeom>
              <a:noFill/>
              <a:ln w="22225" cap="flat">
                <a:solidFill>
                  <a:srgbClr val="000000"/>
                </a:solidFill>
                <a:prstDash val="solid"/>
                <a:miter lim="800000"/>
              </a:ln>
              <a:extLst>
                <a:ext uri="{909E8E84-426E-40DD-AFC4-6F175D3DCCD1}">
                  <a14:hiddenFill xmlns:a14="http://schemas.microsoft.com/office/drawing/2010/main">
                    <a:solidFill>
                      <a:srgbClr val="FFFFFF"/>
                    </a:solidFill>
                  </a14:hiddenFill>
                </a:ext>
              </a:extLst>
            </p:spPr>
            <p:txBody>
              <a:bodyPr anchor="ctr"/>
              <a:lstStyle/>
              <a:p>
                <a:pPr algn="ctr">
                  <a:lnSpc>
                    <a:spcPct val="120000"/>
                  </a:lnSpc>
                </a:pPr>
              </a:p>
            </p:txBody>
          </p:sp>
        </p:grpSp>
        <p:cxnSp>
          <p:nvCxnSpPr>
            <p:cNvPr id="6" name="直接连接符 5"/>
            <p:cNvCxnSpPr/>
            <p:nvPr>
              <p:custDataLst>
                <p:tags r:id="rId37"/>
              </p:custDataLst>
            </p:nvPr>
          </p:nvCxnSpPr>
          <p:spPr>
            <a:xfrm flipH="1">
              <a:off x="5643214" y="259265"/>
              <a:ext cx="0" cy="435231"/>
            </a:xfrm>
            <a:prstGeom prst="line">
              <a:avLst/>
            </a:prstGeom>
            <a:ln w="28575">
              <a:solidFill>
                <a:srgbClr val="30A07D"/>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transition spd="slow" advClick="0">
    <p:dissolv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教学分析">
    <p:spTree>
      <p:nvGrpSpPr>
        <p:cNvPr id="1" name=""/>
        <p:cNvGrpSpPr/>
        <p:nvPr/>
      </p:nvGrpSpPr>
      <p:grpSpPr>
        <a:xfrm>
          <a:off x="0" y="0"/>
          <a:ext cx="0" cy="0"/>
          <a:chOff x="0" y="0"/>
          <a:chExt cx="0" cy="0"/>
        </a:xfrm>
      </p:grpSpPr>
      <p:pic>
        <p:nvPicPr>
          <p:cNvPr id="66" name="Picture 4" descr="F:\0PPT素材\背景及图片\白麻子.jpg"/>
          <p:cNvPicPr>
            <a:picLocks noChangeAspect="1" noChangeArrowheads="1"/>
          </p:cNvPicPr>
          <p:nvPr userDrawn="1">
            <p:custDataLst>
              <p:tags r:id="rId2"/>
            </p:custDataLst>
          </p:nvPr>
        </p:nvPicPr>
        <p:blipFill>
          <a:blip r:embed="rId3">
            <a:extLst>
              <a:ext uri="{BEBA8EAE-BF5A-486C-A8C5-ECC9F3942E4B}">
                <a14:imgProps xmlns:a14="http://schemas.microsoft.com/office/drawing/2010/main">
                  <a14:imgLayer r:embed="rId4">
                    <a14:imgEffect>
                      <a14:brightnessContrast contrast="40000"/>
                    </a14:imgEffect>
                  </a14:imgLayer>
                </a14:imgProps>
              </a:ext>
              <a:ext uri="{28A0092B-C50C-407E-A947-70E740481C1C}">
                <a14:useLocalDpi xmlns:a14="http://schemas.microsoft.com/office/drawing/2010/main" val="0"/>
              </a:ext>
            </a:extLst>
          </a:blip>
          <a:srcRect r="23478"/>
          <a:stretch>
            <a:fillRect/>
          </a:stretch>
        </p:blipFill>
        <p:spPr bwMode="auto">
          <a:xfrm>
            <a:off x="0" y="0"/>
            <a:ext cx="12191999" cy="6857999"/>
          </a:xfrm>
          <a:prstGeom prst="rect">
            <a:avLst/>
          </a:prstGeom>
          <a:noFill/>
          <a:ln>
            <a:solidFill>
              <a:srgbClr val="1F497D"/>
            </a:solidFill>
          </a:ln>
          <a:extLst>
            <a:ext uri="{909E8E84-426E-40DD-AFC4-6F175D3DCCD1}">
              <a14:hiddenFill xmlns:a14="http://schemas.microsoft.com/office/drawing/2010/main">
                <a:solidFill>
                  <a:srgbClr val="FFFFFF"/>
                </a:solidFill>
              </a14:hiddenFill>
            </a:ext>
          </a:extLst>
        </p:spPr>
      </p:pic>
      <p:cxnSp>
        <p:nvCxnSpPr>
          <p:cNvPr id="26" name="直接连接符 25"/>
          <p:cNvCxnSpPr/>
          <p:nvPr userDrawn="1">
            <p:custDataLst>
              <p:tags r:id="rId5"/>
            </p:custDataLst>
          </p:nvPr>
        </p:nvCxnSpPr>
        <p:spPr>
          <a:xfrm flipV="1">
            <a:off x="1270837" y="872085"/>
            <a:ext cx="9530501" cy="1"/>
          </a:xfrm>
          <a:prstGeom prst="line">
            <a:avLst/>
          </a:prstGeom>
          <a:noFill/>
          <a:ln w="15875" cap="flat" cmpd="sng" algn="ctr">
            <a:solidFill>
              <a:srgbClr val="118C3B"/>
            </a:solidFill>
            <a:prstDash val="solid"/>
          </a:ln>
          <a:effectLst/>
        </p:spPr>
      </p:cxnSp>
      <p:sp>
        <p:nvSpPr>
          <p:cNvPr id="41" name="KSO_Shape"/>
          <p:cNvSpPr/>
          <p:nvPr userDrawn="1">
            <p:custDataLst>
              <p:tags r:id="rId6"/>
            </p:custDataLst>
          </p:nvPr>
        </p:nvSpPr>
        <p:spPr bwMode="auto">
          <a:xfrm>
            <a:off x="10940516" y="400672"/>
            <a:ext cx="292789" cy="537255"/>
          </a:xfrm>
          <a:custGeom>
            <a:avLst/>
            <a:gdLst>
              <a:gd name="T0" fmla="*/ 982546 w 2361"/>
              <a:gd name="T1" fmla="*/ 83198 h 4328"/>
              <a:gd name="T2" fmla="*/ 914296 w 2361"/>
              <a:gd name="T3" fmla="*/ 41599 h 4328"/>
              <a:gd name="T4" fmla="*/ 684994 w 2361"/>
              <a:gd name="T5" fmla="*/ 256249 h 4328"/>
              <a:gd name="T6" fmla="*/ 620490 w 2361"/>
              <a:gd name="T7" fmla="*/ 383125 h 4328"/>
              <a:gd name="T8" fmla="*/ 579706 w 2361"/>
              <a:gd name="T9" fmla="*/ 479218 h 4328"/>
              <a:gd name="T10" fmla="*/ 56597 w 2361"/>
              <a:gd name="T11" fmla="*/ 1501301 h 4328"/>
              <a:gd name="T12" fmla="*/ 32876 w 2361"/>
              <a:gd name="T13" fmla="*/ 1601555 h 4328"/>
              <a:gd name="T14" fmla="*/ 20392 w 2361"/>
              <a:gd name="T15" fmla="*/ 1676017 h 4328"/>
              <a:gd name="T16" fmla="*/ 0 w 2361"/>
              <a:gd name="T17" fmla="*/ 1792493 h 4328"/>
              <a:gd name="T18" fmla="*/ 7907 w 2361"/>
              <a:gd name="T19" fmla="*/ 1800397 h 4328"/>
              <a:gd name="T20" fmla="*/ 58262 w 2361"/>
              <a:gd name="T21" fmla="*/ 1700976 h 4328"/>
              <a:gd name="T22" fmla="*/ 120685 w 2361"/>
              <a:gd name="T23" fmla="*/ 1654801 h 4328"/>
              <a:gd name="T24" fmla="*/ 191848 w 2361"/>
              <a:gd name="T25" fmla="*/ 1569524 h 4328"/>
              <a:gd name="T26" fmla="*/ 727026 w 2361"/>
              <a:gd name="T27" fmla="*/ 582799 h 4328"/>
              <a:gd name="T28" fmla="*/ 747417 w 2361"/>
              <a:gd name="T29" fmla="*/ 563248 h 4328"/>
              <a:gd name="T30" fmla="*/ 936353 w 2361"/>
              <a:gd name="T31" fmla="*/ 195930 h 4328"/>
              <a:gd name="T32" fmla="*/ 799853 w 2361"/>
              <a:gd name="T33" fmla="*/ 475475 h 4328"/>
              <a:gd name="T34" fmla="*/ 802350 w 2361"/>
              <a:gd name="T35" fmla="*/ 501266 h 4328"/>
              <a:gd name="T36" fmla="*/ 980049 w 2361"/>
              <a:gd name="T37" fmla="*/ 158907 h 4328"/>
              <a:gd name="T38" fmla="*/ 963819 w 2361"/>
              <a:gd name="T39" fmla="*/ 141852 h 4328"/>
              <a:gd name="T40" fmla="*/ 982546 w 2361"/>
              <a:gd name="T41" fmla="*/ 104829 h 4328"/>
              <a:gd name="T42" fmla="*/ 210159 w 2361"/>
              <a:gd name="T43" fmla="*/ 1549140 h 4328"/>
              <a:gd name="T44" fmla="*/ 84896 w 2361"/>
              <a:gd name="T45" fmla="*/ 1493398 h 4328"/>
              <a:gd name="T46" fmla="*/ 412827 w 2361"/>
              <a:gd name="T47" fmla="*/ 849032 h 4328"/>
              <a:gd name="T48" fmla="*/ 598017 w 2361"/>
              <a:gd name="T49" fmla="*/ 488786 h 4328"/>
              <a:gd name="T50" fmla="*/ 627564 w 2361"/>
              <a:gd name="T51" fmla="*/ 503762 h 4328"/>
              <a:gd name="T52" fmla="*/ 720783 w 2361"/>
              <a:gd name="T53" fmla="*/ 552848 h 4328"/>
              <a:gd name="T54" fmla="*/ 741175 w 2361"/>
              <a:gd name="T55" fmla="*/ 530385 h 4328"/>
              <a:gd name="T56" fmla="*/ 733268 w 2361"/>
              <a:gd name="T57" fmla="*/ 532465 h 4328"/>
              <a:gd name="T58" fmla="*/ 601763 w 2361"/>
              <a:gd name="T59" fmla="*/ 465075 h 4328"/>
              <a:gd name="T60" fmla="*/ 829816 w 2361"/>
              <a:gd name="T61" fmla="*/ 25791 h 4328"/>
              <a:gd name="T62" fmla="*/ 962154 w 2361"/>
              <a:gd name="T63" fmla="*/ 99421 h 432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361" h="4328">
                <a:moveTo>
                  <a:pt x="2361" y="252"/>
                </a:moveTo>
                <a:cubicBezTo>
                  <a:pt x="2361" y="200"/>
                  <a:pt x="2361" y="200"/>
                  <a:pt x="2361" y="200"/>
                </a:cubicBezTo>
                <a:cubicBezTo>
                  <a:pt x="2293" y="156"/>
                  <a:pt x="2293" y="156"/>
                  <a:pt x="2293" y="156"/>
                </a:cubicBezTo>
                <a:cubicBezTo>
                  <a:pt x="2197" y="100"/>
                  <a:pt x="2197" y="100"/>
                  <a:pt x="2197" y="100"/>
                </a:cubicBezTo>
                <a:cubicBezTo>
                  <a:pt x="2103" y="55"/>
                  <a:pt x="2024" y="21"/>
                  <a:pt x="1960" y="0"/>
                </a:cubicBezTo>
                <a:cubicBezTo>
                  <a:pt x="1646" y="616"/>
                  <a:pt x="1646" y="616"/>
                  <a:pt x="1646" y="616"/>
                </a:cubicBezTo>
                <a:cubicBezTo>
                  <a:pt x="1621" y="661"/>
                  <a:pt x="1621" y="661"/>
                  <a:pt x="1621" y="661"/>
                </a:cubicBezTo>
                <a:cubicBezTo>
                  <a:pt x="1491" y="921"/>
                  <a:pt x="1491" y="921"/>
                  <a:pt x="1491" y="921"/>
                </a:cubicBezTo>
                <a:cubicBezTo>
                  <a:pt x="1375" y="1143"/>
                  <a:pt x="1375" y="1143"/>
                  <a:pt x="1375" y="1143"/>
                </a:cubicBezTo>
                <a:cubicBezTo>
                  <a:pt x="1393" y="1152"/>
                  <a:pt x="1393" y="1152"/>
                  <a:pt x="1393" y="1152"/>
                </a:cubicBezTo>
                <a:cubicBezTo>
                  <a:pt x="1375" y="1186"/>
                  <a:pt x="1375" y="1186"/>
                  <a:pt x="1375" y="1186"/>
                </a:cubicBezTo>
                <a:cubicBezTo>
                  <a:pt x="136" y="3609"/>
                  <a:pt x="136" y="3609"/>
                  <a:pt x="136" y="3609"/>
                </a:cubicBezTo>
                <a:cubicBezTo>
                  <a:pt x="187" y="3632"/>
                  <a:pt x="187" y="3632"/>
                  <a:pt x="187" y="3632"/>
                </a:cubicBezTo>
                <a:cubicBezTo>
                  <a:pt x="79" y="3850"/>
                  <a:pt x="79" y="3850"/>
                  <a:pt x="79" y="3850"/>
                </a:cubicBezTo>
                <a:cubicBezTo>
                  <a:pt x="121" y="3886"/>
                  <a:pt x="121" y="3886"/>
                  <a:pt x="121" y="3886"/>
                </a:cubicBezTo>
                <a:cubicBezTo>
                  <a:pt x="49" y="4029"/>
                  <a:pt x="49" y="4029"/>
                  <a:pt x="49" y="4029"/>
                </a:cubicBezTo>
                <a:cubicBezTo>
                  <a:pt x="115" y="4078"/>
                  <a:pt x="115" y="4078"/>
                  <a:pt x="115" y="4078"/>
                </a:cubicBezTo>
                <a:cubicBezTo>
                  <a:pt x="0" y="4309"/>
                  <a:pt x="0" y="4309"/>
                  <a:pt x="0" y="4309"/>
                </a:cubicBezTo>
                <a:cubicBezTo>
                  <a:pt x="0" y="4309"/>
                  <a:pt x="0" y="4309"/>
                  <a:pt x="0" y="4309"/>
                </a:cubicBezTo>
                <a:cubicBezTo>
                  <a:pt x="19" y="4328"/>
                  <a:pt x="19" y="4328"/>
                  <a:pt x="19" y="4328"/>
                </a:cubicBezTo>
                <a:cubicBezTo>
                  <a:pt x="25" y="4321"/>
                  <a:pt x="25" y="4321"/>
                  <a:pt x="25" y="4321"/>
                </a:cubicBezTo>
                <a:cubicBezTo>
                  <a:pt x="140" y="4089"/>
                  <a:pt x="140" y="4089"/>
                  <a:pt x="140" y="4089"/>
                </a:cubicBezTo>
                <a:cubicBezTo>
                  <a:pt x="140" y="4095"/>
                  <a:pt x="167" y="4103"/>
                  <a:pt x="221" y="4114"/>
                </a:cubicBezTo>
                <a:cubicBezTo>
                  <a:pt x="234" y="4096"/>
                  <a:pt x="257" y="4050"/>
                  <a:pt x="290" y="3978"/>
                </a:cubicBezTo>
                <a:cubicBezTo>
                  <a:pt x="352" y="3989"/>
                  <a:pt x="352" y="3989"/>
                  <a:pt x="352" y="3989"/>
                </a:cubicBezTo>
                <a:cubicBezTo>
                  <a:pt x="461" y="3773"/>
                  <a:pt x="461" y="3773"/>
                  <a:pt x="461" y="3773"/>
                </a:cubicBezTo>
                <a:cubicBezTo>
                  <a:pt x="520" y="3805"/>
                  <a:pt x="520" y="3805"/>
                  <a:pt x="520" y="3805"/>
                </a:cubicBezTo>
                <a:cubicBezTo>
                  <a:pt x="1747" y="1401"/>
                  <a:pt x="1747" y="1401"/>
                  <a:pt x="1747" y="1401"/>
                </a:cubicBezTo>
                <a:cubicBezTo>
                  <a:pt x="1779" y="1346"/>
                  <a:pt x="1779" y="1346"/>
                  <a:pt x="1779" y="1346"/>
                </a:cubicBezTo>
                <a:cubicBezTo>
                  <a:pt x="1796" y="1354"/>
                  <a:pt x="1796" y="1354"/>
                  <a:pt x="1796" y="1354"/>
                </a:cubicBezTo>
                <a:cubicBezTo>
                  <a:pt x="2169" y="621"/>
                  <a:pt x="2169" y="621"/>
                  <a:pt x="2169" y="621"/>
                </a:cubicBezTo>
                <a:cubicBezTo>
                  <a:pt x="2250" y="471"/>
                  <a:pt x="2250" y="471"/>
                  <a:pt x="2250" y="471"/>
                </a:cubicBezTo>
                <a:cubicBezTo>
                  <a:pt x="2263" y="480"/>
                  <a:pt x="2263" y="480"/>
                  <a:pt x="2263" y="480"/>
                </a:cubicBezTo>
                <a:cubicBezTo>
                  <a:pt x="1922" y="1143"/>
                  <a:pt x="1922" y="1143"/>
                  <a:pt x="1922" y="1143"/>
                </a:cubicBezTo>
                <a:cubicBezTo>
                  <a:pt x="1904" y="1173"/>
                  <a:pt x="1899" y="1192"/>
                  <a:pt x="1904" y="1201"/>
                </a:cubicBezTo>
                <a:cubicBezTo>
                  <a:pt x="1904" y="1207"/>
                  <a:pt x="1912" y="1208"/>
                  <a:pt x="1928" y="1205"/>
                </a:cubicBezTo>
                <a:cubicBezTo>
                  <a:pt x="1939" y="1196"/>
                  <a:pt x="1939" y="1196"/>
                  <a:pt x="1939" y="1196"/>
                </a:cubicBezTo>
                <a:cubicBezTo>
                  <a:pt x="2355" y="382"/>
                  <a:pt x="2355" y="382"/>
                  <a:pt x="2355" y="382"/>
                </a:cubicBezTo>
                <a:cubicBezTo>
                  <a:pt x="2360" y="368"/>
                  <a:pt x="2359" y="357"/>
                  <a:pt x="2350" y="350"/>
                </a:cubicBezTo>
                <a:cubicBezTo>
                  <a:pt x="2335" y="350"/>
                  <a:pt x="2323" y="347"/>
                  <a:pt x="2316" y="341"/>
                </a:cubicBezTo>
                <a:cubicBezTo>
                  <a:pt x="2316" y="333"/>
                  <a:pt x="2316" y="333"/>
                  <a:pt x="2316" y="333"/>
                </a:cubicBezTo>
                <a:cubicBezTo>
                  <a:pt x="2361" y="252"/>
                  <a:pt x="2361" y="252"/>
                  <a:pt x="2361" y="252"/>
                </a:cubicBezTo>
                <a:close/>
                <a:moveTo>
                  <a:pt x="1672" y="1438"/>
                </a:moveTo>
                <a:cubicBezTo>
                  <a:pt x="505" y="3724"/>
                  <a:pt x="505" y="3724"/>
                  <a:pt x="505" y="3724"/>
                </a:cubicBezTo>
                <a:cubicBezTo>
                  <a:pt x="504" y="3736"/>
                  <a:pt x="500" y="3740"/>
                  <a:pt x="492" y="3737"/>
                </a:cubicBezTo>
                <a:cubicBezTo>
                  <a:pt x="488" y="3728"/>
                  <a:pt x="392" y="3679"/>
                  <a:pt x="204" y="3590"/>
                </a:cubicBezTo>
                <a:cubicBezTo>
                  <a:pt x="204" y="3583"/>
                  <a:pt x="204" y="3583"/>
                  <a:pt x="204" y="3583"/>
                </a:cubicBezTo>
                <a:cubicBezTo>
                  <a:pt x="733" y="2560"/>
                  <a:pt x="996" y="2045"/>
                  <a:pt x="992" y="2041"/>
                </a:cubicBezTo>
                <a:cubicBezTo>
                  <a:pt x="1192" y="1661"/>
                  <a:pt x="1192" y="1661"/>
                  <a:pt x="1192" y="1661"/>
                </a:cubicBezTo>
                <a:cubicBezTo>
                  <a:pt x="1437" y="1175"/>
                  <a:pt x="1437" y="1175"/>
                  <a:pt x="1437" y="1175"/>
                </a:cubicBezTo>
                <a:cubicBezTo>
                  <a:pt x="1446" y="1175"/>
                  <a:pt x="1446" y="1175"/>
                  <a:pt x="1446" y="1175"/>
                </a:cubicBezTo>
                <a:cubicBezTo>
                  <a:pt x="1508" y="1211"/>
                  <a:pt x="1508" y="1211"/>
                  <a:pt x="1508" y="1211"/>
                </a:cubicBezTo>
                <a:cubicBezTo>
                  <a:pt x="1719" y="1316"/>
                  <a:pt x="1719" y="1316"/>
                  <a:pt x="1719" y="1316"/>
                </a:cubicBezTo>
                <a:cubicBezTo>
                  <a:pt x="1727" y="1317"/>
                  <a:pt x="1732" y="1322"/>
                  <a:pt x="1732" y="1329"/>
                </a:cubicBezTo>
                <a:cubicBezTo>
                  <a:pt x="1672" y="1438"/>
                  <a:pt x="1672" y="1438"/>
                  <a:pt x="1672" y="1438"/>
                </a:cubicBezTo>
                <a:close/>
                <a:moveTo>
                  <a:pt x="1781" y="1275"/>
                </a:moveTo>
                <a:cubicBezTo>
                  <a:pt x="1770" y="1288"/>
                  <a:pt x="1770" y="1288"/>
                  <a:pt x="1770" y="1288"/>
                </a:cubicBezTo>
                <a:cubicBezTo>
                  <a:pt x="1762" y="1280"/>
                  <a:pt x="1762" y="1280"/>
                  <a:pt x="1762" y="1280"/>
                </a:cubicBezTo>
                <a:cubicBezTo>
                  <a:pt x="1448" y="1122"/>
                  <a:pt x="1448" y="1122"/>
                  <a:pt x="1448" y="1122"/>
                </a:cubicBezTo>
                <a:cubicBezTo>
                  <a:pt x="1446" y="1118"/>
                  <a:pt x="1446" y="1118"/>
                  <a:pt x="1446" y="1118"/>
                </a:cubicBezTo>
                <a:cubicBezTo>
                  <a:pt x="1986" y="62"/>
                  <a:pt x="1986" y="62"/>
                  <a:pt x="1986" y="62"/>
                </a:cubicBezTo>
                <a:cubicBezTo>
                  <a:pt x="1994" y="62"/>
                  <a:pt x="1994" y="62"/>
                  <a:pt x="1994" y="62"/>
                </a:cubicBezTo>
                <a:cubicBezTo>
                  <a:pt x="2115" y="114"/>
                  <a:pt x="2220" y="169"/>
                  <a:pt x="2310" y="226"/>
                </a:cubicBezTo>
                <a:cubicBezTo>
                  <a:pt x="2312" y="239"/>
                  <a:pt x="2312" y="239"/>
                  <a:pt x="2312" y="239"/>
                </a:cubicBezTo>
                <a:cubicBezTo>
                  <a:pt x="1781" y="1275"/>
                  <a:pt x="1781" y="1275"/>
                  <a:pt x="1781" y="1275"/>
                </a:cubicBezTo>
                <a:close/>
              </a:path>
            </a:pathLst>
          </a:custGeom>
          <a:solidFill>
            <a:srgbClr val="1F2123"/>
          </a:solidFill>
          <a:ln>
            <a:noFill/>
          </a:ln>
        </p:spPr>
        <p:txBody>
          <a:bodyPr anchor="ctr" anchorCtr="1"/>
          <a:lstStyle/>
          <a:p>
            <a:pPr marL="0" marR="0" lvl="0" indent="0" defTabSz="914400" eaLnBrk="1" fontAlgn="auto" latinLnBrk="0" hangingPunct="1">
              <a:lnSpc>
                <a:spcPct val="100000"/>
              </a:lnSpc>
              <a:spcBef>
                <a:spcPct val="0"/>
              </a:spcBef>
              <a:spcAft>
                <a:spcPct val="0"/>
              </a:spcAft>
              <a:buClrTx/>
              <a:buSzTx/>
              <a:buFontTx/>
              <a:buNone/>
              <a:defRPr/>
            </a:pPr>
            <a:endParaRPr kumimoji="0" lang="zh-CN" altLang="en-US" sz="2400" b="0" i="0" u="none" strike="noStrike" kern="0" cap="none" spc="0" normalizeH="0" baseline="0" noProof="0">
              <a:ln>
                <a:noFill/>
              </a:ln>
              <a:solidFill>
                <a:sysClr val="windowText" lastClr="000000"/>
              </a:solidFill>
              <a:effectLst/>
              <a:uLnTx/>
              <a:uFillTx/>
            </a:endParaRPr>
          </a:p>
        </p:txBody>
      </p:sp>
      <p:sp>
        <p:nvSpPr>
          <p:cNvPr id="42" name="MH_Other_4"/>
          <p:cNvSpPr/>
          <p:nvPr userDrawn="1">
            <p:custDataLst>
              <p:tags r:id="rId7"/>
            </p:custDataLst>
          </p:nvPr>
        </p:nvSpPr>
        <p:spPr>
          <a:xfrm>
            <a:off x="314063" y="220781"/>
            <a:ext cx="554864" cy="554864"/>
          </a:xfrm>
          <a:prstGeom prst="ellipse">
            <a:avLst/>
          </a:prstGeom>
          <a:solidFill>
            <a:schemeClr val="accent2"/>
          </a:solidFill>
          <a:ln w="15875">
            <a:noFill/>
          </a:ln>
          <a:effectLst>
            <a:outerShdw blurRad="50800" dist="254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35362" tIns="67678" rIns="135362" bIns="67678" anchor="ctr"/>
          <a:lstStyle/>
          <a:p>
            <a:pPr algn="ctr"/>
            <a:endParaRPr lang="en-US" sz="2400">
              <a:solidFill>
                <a:prstClr val="white"/>
              </a:solidFill>
              <a:sym typeface="+mn-lt"/>
            </a:endParaRPr>
          </a:p>
        </p:txBody>
      </p:sp>
      <p:sp>
        <p:nvSpPr>
          <p:cNvPr id="43" name="MH_Other_4"/>
          <p:cNvSpPr/>
          <p:nvPr userDrawn="1">
            <p:custDataLst>
              <p:tags r:id="rId8"/>
            </p:custDataLst>
          </p:nvPr>
        </p:nvSpPr>
        <p:spPr>
          <a:xfrm>
            <a:off x="-91413" y="674336"/>
            <a:ext cx="362583" cy="362583"/>
          </a:xfrm>
          <a:prstGeom prst="ellipse">
            <a:avLst/>
          </a:prstGeom>
          <a:solidFill>
            <a:schemeClr val="accent1"/>
          </a:solidFill>
          <a:ln w="15875">
            <a:noFill/>
          </a:ln>
          <a:effectLst>
            <a:outerShdw blurRad="50800" dist="254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35362" tIns="67678" rIns="135362" bIns="67678" anchor="ctr"/>
          <a:lstStyle/>
          <a:p>
            <a:pPr algn="ctr"/>
            <a:endParaRPr lang="en-US" sz="2400">
              <a:solidFill>
                <a:prstClr val="white"/>
              </a:solidFill>
              <a:sym typeface="+mn-lt"/>
            </a:endParaRPr>
          </a:p>
        </p:txBody>
      </p:sp>
      <p:sp>
        <p:nvSpPr>
          <p:cNvPr id="44" name="椭圆 43"/>
          <p:cNvSpPr/>
          <p:nvPr userDrawn="1">
            <p:custDataLst>
              <p:tags r:id="rId9"/>
            </p:custDataLst>
          </p:nvPr>
        </p:nvSpPr>
        <p:spPr>
          <a:xfrm>
            <a:off x="780124" y="417420"/>
            <a:ext cx="432000" cy="432000"/>
          </a:xfrm>
          <a:prstGeom prst="ellipse">
            <a:avLst/>
          </a:prstGeom>
          <a:gradFill flip="none" rotWithShape="1">
            <a:gsLst>
              <a:gs pos="50000">
                <a:schemeClr val="bg1">
                  <a:lumMod val="95000"/>
                </a:schemeClr>
              </a:gs>
              <a:gs pos="100000">
                <a:schemeClr val="bg1">
                  <a:lumMod val="75000"/>
                </a:schemeClr>
              </a:gs>
              <a:gs pos="0">
                <a:schemeClr val="bg1"/>
              </a:gs>
            </a:gsLst>
            <a:lin ang="18900000" scaled="0"/>
          </a:gradFill>
          <a:ln w="9525">
            <a:gradFill>
              <a:gsLst>
                <a:gs pos="100000">
                  <a:schemeClr val="bg1">
                    <a:lumMod val="85000"/>
                  </a:schemeClr>
                </a:gs>
                <a:gs pos="0">
                  <a:schemeClr val="bg1"/>
                </a:gs>
              </a:gsLst>
              <a:lin ang="8100000" scaled="0"/>
            </a:gradFill>
          </a:ln>
          <a:effectLst>
            <a:outerShdw blurRad="444500" dist="2540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sp>
        <p:nvSpPr>
          <p:cNvPr id="45" name="MH_Other_4"/>
          <p:cNvSpPr/>
          <p:nvPr userDrawn="1">
            <p:custDataLst>
              <p:tags r:id="rId10"/>
            </p:custDataLst>
          </p:nvPr>
        </p:nvSpPr>
        <p:spPr>
          <a:xfrm>
            <a:off x="211608" y="15873"/>
            <a:ext cx="204908" cy="204908"/>
          </a:xfrm>
          <a:prstGeom prst="ellipse">
            <a:avLst/>
          </a:prstGeom>
          <a:solidFill>
            <a:schemeClr val="accent1"/>
          </a:solidFill>
          <a:ln w="15875">
            <a:noFill/>
          </a:ln>
          <a:effectLst>
            <a:outerShdw blurRad="50800" dist="254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35362" tIns="67678" rIns="135362" bIns="67678" anchor="ctr"/>
          <a:lstStyle/>
          <a:p>
            <a:pPr algn="ctr"/>
            <a:endParaRPr lang="en-US" sz="2400">
              <a:solidFill>
                <a:prstClr val="white"/>
              </a:solidFill>
              <a:sym typeface="+mn-lt"/>
            </a:endParaRPr>
          </a:p>
        </p:txBody>
      </p:sp>
      <p:sp>
        <p:nvSpPr>
          <p:cNvPr id="64" name="矩形 3"/>
          <p:cNvSpPr>
            <a:spLocks noChangeArrowheads="1"/>
          </p:cNvSpPr>
          <p:nvPr userDrawn="1">
            <p:custDataLst>
              <p:tags r:id="rId11"/>
            </p:custDataLst>
          </p:nvPr>
        </p:nvSpPr>
        <p:spPr bwMode="auto">
          <a:xfrm>
            <a:off x="1445277" y="515725"/>
            <a:ext cx="2172335" cy="3784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none" lIns="91442" tIns="45722" rIns="91442" bIns="45722">
            <a:spAutoFit/>
          </a:bodyPr>
          <a:lstStyle/>
          <a:p>
            <a:pPr marL="0" lvl="1" algn="ctr"/>
            <a:r>
              <a:rPr lang="en-US" altLang="zh-CN" sz="1865">
                <a:solidFill>
                  <a:schemeClr val="tx1">
                    <a:lumMod val="50000"/>
                    <a:lumOff val="50000"/>
                  </a:schemeClr>
                </a:solidFill>
                <a:latin typeface="微软雅黑" panose="020B0503020204020204" charset="-122"/>
                <a:ea typeface="微软雅黑" panose="020B0503020204020204" charset="-122"/>
              </a:rPr>
              <a:t>Teaching Analysis</a:t>
            </a:r>
            <a:endParaRPr lang="zh-CN" altLang="en-US" sz="1865">
              <a:solidFill>
                <a:schemeClr val="tx1">
                  <a:lumMod val="50000"/>
                  <a:lumOff val="50000"/>
                </a:schemeClr>
              </a:solidFill>
              <a:latin typeface="微软雅黑" panose="020B0503020204020204" charset="-122"/>
              <a:ea typeface="微软雅黑" panose="020B0503020204020204" charset="-122"/>
            </a:endParaRPr>
          </a:p>
        </p:txBody>
      </p:sp>
      <p:sp>
        <p:nvSpPr>
          <p:cNvPr id="65" name="标题 1"/>
          <p:cNvSpPr txBox="1"/>
          <p:nvPr userDrawn="1">
            <p:custDataLst>
              <p:tags r:id="rId12"/>
            </p:custDataLst>
          </p:nvPr>
        </p:nvSpPr>
        <p:spPr>
          <a:xfrm>
            <a:off x="1433391" y="90204"/>
            <a:ext cx="1539240" cy="50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vert="horz" wrap="none" lIns="91442" tIns="45722" rIns="91442" bIns="45722" rtlCol="0" anchor="ctr">
            <a:spAutoFit/>
          </a:bodyPr>
          <a:lstStyle>
            <a:lvl1pPr algn="l" defTabSz="914400" rtl="0" eaLnBrk="1" latinLnBrk="0" hangingPunct="1">
              <a:lnSpc>
                <a:spcPct val="90000"/>
              </a:lnSpc>
              <a:spcBef>
                <a:spcPct val="0"/>
              </a:spcBef>
              <a:buNone/>
              <a:defRPr lang="zh-CN" altLang="en-US" sz="2000" b="0" kern="1200">
                <a:solidFill>
                  <a:schemeClr val="tx1">
                    <a:lumMod val="85000"/>
                    <a:lumOff val="15000"/>
                  </a:schemeClr>
                </a:solidFill>
                <a:latin typeface="微软雅黑" panose="020B0503020204020204" charset="-122"/>
                <a:ea typeface="微软雅黑" panose="020B0503020204020204" charset="-122"/>
                <a:cs typeface="+mn-cs"/>
              </a:defRPr>
            </a:lvl1pPr>
          </a:lstStyle>
          <a:p>
            <a:pPr>
              <a:lnSpc>
                <a:spcPct val="100000"/>
              </a:lnSpc>
              <a:spcBef>
                <a:spcPct val="0"/>
              </a:spcBef>
            </a:pPr>
            <a:r>
              <a:rPr lang="zh-CN" altLang="en-US" sz="2665" b="1" kern="0">
                <a:solidFill>
                  <a:schemeClr val="accent1">
                    <a:lumMod val="75000"/>
                  </a:schemeClr>
                </a:solidFill>
              </a:rPr>
              <a:t>教学分析</a:t>
            </a:r>
            <a:endParaRPr lang="zh-CN" altLang="en-US" sz="2665" b="1" kern="0">
              <a:solidFill>
                <a:schemeClr val="accent1">
                  <a:lumMod val="75000"/>
                </a:schemeClr>
              </a:solidFill>
            </a:endParaRPr>
          </a:p>
        </p:txBody>
      </p:sp>
      <p:pic>
        <p:nvPicPr>
          <p:cNvPr id="11" name="图片 10"/>
          <p:cNvPicPr>
            <a:picLocks noChangeAspect="1"/>
          </p:cNvPicPr>
          <p:nvPr userDrawn="1">
            <p:custDataLst>
              <p:tags r:id="rId13"/>
            </p:custDataLst>
          </p:nvPr>
        </p:nvPicPr>
        <p:blipFill>
          <a:blip r:embed="rId14">
            <a:extLst>
              <a:ext uri="{BEBA8EAE-BF5A-486C-A8C5-ECC9F3942E4B}">
                <a14:imgProps xmlns:a14="http://schemas.microsoft.com/office/drawing/2010/main">
                  <a14:imgLayer r:embed="rId15">
                    <a14:imgEffect>
                      <a14:sharpenSoften amount="25000"/>
                    </a14:imgEffect>
                  </a14:imgLayer>
                </a14:imgProps>
              </a:ext>
              <a:ext uri="{28A0092B-C50C-407E-A947-70E740481C1C}">
                <a14:useLocalDpi xmlns:a14="http://schemas.microsoft.com/office/drawing/2010/main" val="0"/>
              </a:ext>
            </a:extLst>
          </a:blip>
          <a:srcRect l="-2601" r="1"/>
          <a:stretch>
            <a:fillRect/>
          </a:stretch>
        </p:blipFill>
        <p:spPr>
          <a:xfrm flipH="1">
            <a:off x="10838851" y="5752592"/>
            <a:ext cx="2016073" cy="1898480"/>
          </a:xfrm>
          <a:prstGeom prst="rect">
            <a:avLst/>
          </a:prstGeom>
        </p:spPr>
      </p:pic>
    </p:spTree>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5_标题和内容">
    <p:bg>
      <p:bgPr>
        <a:blipFill>
          <a:blip r:embed="rId2"/>
          <a:stretch>
            <a:fillRect/>
          </a:stretch>
        </a:blipFill>
        <a:effectLst/>
      </p:bgPr>
    </p:bg>
    <p:spTree>
      <p:nvGrpSpPr>
        <p:cNvPr id="1" name=""/>
        <p:cNvGrpSpPr/>
        <p:nvPr/>
      </p:nvGrpSpPr>
      <p:grpSpPr>
        <a:xfrm>
          <a:off x="0" y="0"/>
          <a:ext cx="0" cy="0"/>
          <a:chOff x="0" y="0"/>
          <a:chExt cx="0" cy="0"/>
        </a:xfrm>
      </p:grpSpPr>
      <p:sp>
        <p:nvSpPr>
          <p:cNvPr id="7" name="矩形: 圆角 6"/>
          <p:cNvSpPr/>
          <p:nvPr userDrawn="1">
            <p:custDataLst>
              <p:tags r:id="rId3"/>
            </p:custDataLst>
          </p:nvPr>
        </p:nvSpPr>
        <p:spPr>
          <a:xfrm>
            <a:off x="4202566" y="865258"/>
            <a:ext cx="3786868" cy="45719"/>
          </a:xfrm>
          <a:prstGeom prst="roundRect">
            <a:avLst>
              <a:gd name="adj" fmla="val 50000"/>
            </a:avLst>
          </a:prstGeom>
          <a:solidFill>
            <a:srgbClr val="00A5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p>
        </p:txBody>
      </p:sp>
      <p:grpSp>
        <p:nvGrpSpPr>
          <p:cNvPr id="8" name="组合 7"/>
          <p:cNvGrpSpPr/>
          <p:nvPr userDrawn="1">
            <p:custDataLst>
              <p:tags r:id="rId4"/>
            </p:custDataLst>
          </p:nvPr>
        </p:nvGrpSpPr>
        <p:grpSpPr>
          <a:xfrm>
            <a:off x="4976827" y="307747"/>
            <a:ext cx="2238347" cy="565604"/>
            <a:chOff x="4921404" y="1807328"/>
            <a:chExt cx="2238347" cy="565604"/>
          </a:xfrm>
        </p:grpSpPr>
        <p:grpSp>
          <p:nvGrpSpPr>
            <p:cNvPr id="9" name="组合 8"/>
            <p:cNvGrpSpPr/>
            <p:nvPr>
              <p:custDataLst>
                <p:tags r:id="rId5"/>
              </p:custDataLst>
            </p:nvPr>
          </p:nvGrpSpPr>
          <p:grpSpPr>
            <a:xfrm>
              <a:off x="4921404" y="1858301"/>
              <a:ext cx="421274" cy="421274"/>
              <a:chOff x="5578186" y="3034798"/>
              <a:chExt cx="1030070" cy="1030070"/>
            </a:xfrm>
          </p:grpSpPr>
          <p:sp>
            <p:nvSpPr>
              <p:cNvPr id="12" name="椭圆 11"/>
              <p:cNvSpPr/>
              <p:nvPr>
                <p:custDataLst>
                  <p:tags r:id="rId6"/>
                </p:custDataLst>
              </p:nvPr>
            </p:nvSpPr>
            <p:spPr>
              <a:xfrm>
                <a:off x="5578186" y="3034798"/>
                <a:ext cx="1030070" cy="1030070"/>
              </a:xfrm>
              <a:prstGeom prst="ellipse">
                <a:avLst/>
              </a:prstGeom>
              <a:solidFill>
                <a:srgbClr val="377D8D"/>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p>
            </p:txBody>
          </p:sp>
          <p:grpSp>
            <p:nvGrpSpPr>
              <p:cNvPr id="13" name="PA-testtube-56785"/>
              <p:cNvGrpSpPr>
                <a:grpSpLocks noChangeAspect="1"/>
              </p:cNvGrpSpPr>
              <p:nvPr>
                <p:custDataLst>
                  <p:tags r:id="rId7"/>
                </p:custDataLst>
              </p:nvPr>
            </p:nvGrpSpPr>
            <p:grpSpPr>
              <a:xfrm>
                <a:off x="5757830" y="3127674"/>
                <a:ext cx="673563" cy="767006"/>
                <a:chOff x="3252" y="1469"/>
                <a:chExt cx="1211" cy="1379"/>
              </a:xfrm>
            </p:grpSpPr>
            <p:sp>
              <p:nvSpPr>
                <p:cNvPr id="14" name="PA_任意多边形 1241"/>
                <p:cNvSpPr>
                  <a:spLocks noEditPoints="1"/>
                </p:cNvSpPr>
                <p:nvPr>
                  <p:custDataLst>
                    <p:tags r:id="rId8"/>
                  </p:custDataLst>
                </p:nvPr>
              </p:nvSpPr>
              <p:spPr bwMode="auto">
                <a:xfrm>
                  <a:off x="3375" y="1796"/>
                  <a:ext cx="1088" cy="1052"/>
                </a:xfrm>
                <a:custGeom>
                  <a:avLst/>
                  <a:gdLst>
                    <a:gd name="T0" fmla="*/ 2509 w 2882"/>
                    <a:gd name="T1" fmla="*/ 1154 h 2788"/>
                    <a:gd name="T2" fmla="*/ 1359 w 2882"/>
                    <a:gd name="T3" fmla="*/ 997 h 2788"/>
                    <a:gd name="T4" fmla="*/ 657 w 2882"/>
                    <a:gd name="T5" fmla="*/ 296 h 2788"/>
                    <a:gd name="T6" fmla="*/ 657 w 2882"/>
                    <a:gd name="T7" fmla="*/ 296 h 2788"/>
                    <a:gd name="T8" fmla="*/ 386 w 2882"/>
                    <a:gd name="T9" fmla="*/ 25 h 2788"/>
                    <a:gd name="T10" fmla="*/ 296 w 2882"/>
                    <a:gd name="T11" fmla="*/ 25 h 2788"/>
                    <a:gd name="T12" fmla="*/ 296 w 2882"/>
                    <a:gd name="T13" fmla="*/ 115 h 2788"/>
                    <a:gd name="T14" fmla="*/ 489 w 2882"/>
                    <a:gd name="T15" fmla="*/ 308 h 2788"/>
                    <a:gd name="T16" fmla="*/ 205 w 2882"/>
                    <a:gd name="T17" fmla="*/ 385 h 2788"/>
                    <a:gd name="T18" fmla="*/ 115 w 2882"/>
                    <a:gd name="T19" fmla="*/ 296 h 2788"/>
                    <a:gd name="T20" fmla="*/ 25 w 2882"/>
                    <a:gd name="T21" fmla="*/ 296 h 2788"/>
                    <a:gd name="T22" fmla="*/ 25 w 2882"/>
                    <a:gd name="T23" fmla="*/ 386 h 2788"/>
                    <a:gd name="T24" fmla="*/ 139 w 2882"/>
                    <a:gd name="T25" fmla="*/ 500 h 2788"/>
                    <a:gd name="T26" fmla="*/ 140 w 2882"/>
                    <a:gd name="T27" fmla="*/ 502 h 2788"/>
                    <a:gd name="T28" fmla="*/ 998 w 2882"/>
                    <a:gd name="T29" fmla="*/ 1359 h 2788"/>
                    <a:gd name="T30" fmla="*/ 1154 w 2882"/>
                    <a:gd name="T31" fmla="*/ 2508 h 2788"/>
                    <a:gd name="T32" fmla="*/ 1831 w 2882"/>
                    <a:gd name="T33" fmla="*/ 2788 h 2788"/>
                    <a:gd name="T34" fmla="*/ 2509 w 2882"/>
                    <a:gd name="T35" fmla="*/ 2508 h 2788"/>
                    <a:gd name="T36" fmla="*/ 2509 w 2882"/>
                    <a:gd name="T37" fmla="*/ 1154 h 2788"/>
                    <a:gd name="T38" fmla="*/ 2418 w 2882"/>
                    <a:gd name="T39" fmla="*/ 2418 h 2788"/>
                    <a:gd name="T40" fmla="*/ 1244 w 2882"/>
                    <a:gd name="T41" fmla="*/ 2418 h 2788"/>
                    <a:gd name="T42" fmla="*/ 1132 w 2882"/>
                    <a:gd name="T43" fmla="*/ 1383 h 2788"/>
                    <a:gd name="T44" fmla="*/ 1123 w 2882"/>
                    <a:gd name="T45" fmla="*/ 1304 h 2788"/>
                    <a:gd name="T46" fmla="*/ 454 w 2882"/>
                    <a:gd name="T47" fmla="*/ 635 h 2788"/>
                    <a:gd name="T48" fmla="*/ 454 w 2882"/>
                    <a:gd name="T49" fmla="*/ 634 h 2788"/>
                    <a:gd name="T50" fmla="*/ 309 w 2882"/>
                    <a:gd name="T51" fmla="*/ 489 h 2788"/>
                    <a:gd name="T52" fmla="*/ 593 w 2882"/>
                    <a:gd name="T53" fmla="*/ 412 h 2788"/>
                    <a:gd name="T54" fmla="*/ 635 w 2882"/>
                    <a:gd name="T55" fmla="*/ 454 h 2788"/>
                    <a:gd name="T56" fmla="*/ 635 w 2882"/>
                    <a:gd name="T57" fmla="*/ 454 h 2788"/>
                    <a:gd name="T58" fmla="*/ 1304 w 2882"/>
                    <a:gd name="T59" fmla="*/ 1123 h 2788"/>
                    <a:gd name="T60" fmla="*/ 1384 w 2882"/>
                    <a:gd name="T61" fmla="*/ 1132 h 2788"/>
                    <a:gd name="T62" fmla="*/ 2418 w 2882"/>
                    <a:gd name="T63" fmla="*/ 1244 h 2788"/>
                    <a:gd name="T64" fmla="*/ 2418 w 2882"/>
                    <a:gd name="T65" fmla="*/ 2418 h 27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882" h="2788">
                      <a:moveTo>
                        <a:pt x="2509" y="1154"/>
                      </a:moveTo>
                      <a:cubicBezTo>
                        <a:pt x="2205" y="850"/>
                        <a:pt x="1729" y="788"/>
                        <a:pt x="1359" y="997"/>
                      </a:cubicBezTo>
                      <a:lnTo>
                        <a:pt x="657" y="296"/>
                      </a:lnTo>
                      <a:cubicBezTo>
                        <a:pt x="657" y="296"/>
                        <a:pt x="657" y="296"/>
                        <a:pt x="657" y="296"/>
                      </a:cubicBezTo>
                      <a:lnTo>
                        <a:pt x="386" y="25"/>
                      </a:lnTo>
                      <a:cubicBezTo>
                        <a:pt x="361" y="0"/>
                        <a:pt x="321" y="0"/>
                        <a:pt x="296" y="25"/>
                      </a:cubicBezTo>
                      <a:cubicBezTo>
                        <a:pt x="271" y="50"/>
                        <a:pt x="271" y="90"/>
                        <a:pt x="296" y="115"/>
                      </a:cubicBezTo>
                      <a:lnTo>
                        <a:pt x="489" y="308"/>
                      </a:lnTo>
                      <a:lnTo>
                        <a:pt x="205" y="385"/>
                      </a:lnTo>
                      <a:lnTo>
                        <a:pt x="115" y="296"/>
                      </a:lnTo>
                      <a:cubicBezTo>
                        <a:pt x="90" y="271"/>
                        <a:pt x="50" y="271"/>
                        <a:pt x="25" y="296"/>
                      </a:cubicBezTo>
                      <a:cubicBezTo>
                        <a:pt x="0" y="321"/>
                        <a:pt x="0" y="361"/>
                        <a:pt x="25" y="386"/>
                      </a:cubicBezTo>
                      <a:lnTo>
                        <a:pt x="139" y="500"/>
                      </a:lnTo>
                      <a:cubicBezTo>
                        <a:pt x="140" y="501"/>
                        <a:pt x="140" y="501"/>
                        <a:pt x="140" y="502"/>
                      </a:cubicBezTo>
                      <a:lnTo>
                        <a:pt x="998" y="1359"/>
                      </a:lnTo>
                      <a:cubicBezTo>
                        <a:pt x="788" y="1729"/>
                        <a:pt x="850" y="2205"/>
                        <a:pt x="1154" y="2508"/>
                      </a:cubicBezTo>
                      <a:cubicBezTo>
                        <a:pt x="1341" y="2695"/>
                        <a:pt x="1586" y="2788"/>
                        <a:pt x="1831" y="2788"/>
                      </a:cubicBezTo>
                      <a:cubicBezTo>
                        <a:pt x="2077" y="2788"/>
                        <a:pt x="2322" y="2695"/>
                        <a:pt x="2509" y="2508"/>
                      </a:cubicBezTo>
                      <a:cubicBezTo>
                        <a:pt x="2882" y="2135"/>
                        <a:pt x="2882" y="1527"/>
                        <a:pt x="2509" y="1154"/>
                      </a:cubicBezTo>
                      <a:close/>
                      <a:moveTo>
                        <a:pt x="2418" y="2418"/>
                      </a:moveTo>
                      <a:cubicBezTo>
                        <a:pt x="2095" y="2742"/>
                        <a:pt x="1568" y="2742"/>
                        <a:pt x="1244" y="2418"/>
                      </a:cubicBezTo>
                      <a:cubicBezTo>
                        <a:pt x="970" y="2144"/>
                        <a:pt x="923" y="1709"/>
                        <a:pt x="1132" y="1383"/>
                      </a:cubicBezTo>
                      <a:cubicBezTo>
                        <a:pt x="1148" y="1358"/>
                        <a:pt x="1145" y="1325"/>
                        <a:pt x="1123" y="1304"/>
                      </a:cubicBezTo>
                      <a:lnTo>
                        <a:pt x="454" y="635"/>
                      </a:lnTo>
                      <a:cubicBezTo>
                        <a:pt x="454" y="635"/>
                        <a:pt x="454" y="635"/>
                        <a:pt x="454" y="634"/>
                      </a:cubicBezTo>
                      <a:lnTo>
                        <a:pt x="309" y="489"/>
                      </a:lnTo>
                      <a:lnTo>
                        <a:pt x="593" y="412"/>
                      </a:lnTo>
                      <a:lnTo>
                        <a:pt x="635" y="454"/>
                      </a:lnTo>
                      <a:lnTo>
                        <a:pt x="635" y="454"/>
                      </a:lnTo>
                      <a:lnTo>
                        <a:pt x="1304" y="1123"/>
                      </a:lnTo>
                      <a:cubicBezTo>
                        <a:pt x="1325" y="1144"/>
                        <a:pt x="1358" y="1148"/>
                        <a:pt x="1384" y="1132"/>
                      </a:cubicBezTo>
                      <a:cubicBezTo>
                        <a:pt x="1709" y="923"/>
                        <a:pt x="2144" y="970"/>
                        <a:pt x="2418" y="1244"/>
                      </a:cubicBezTo>
                      <a:cubicBezTo>
                        <a:pt x="2742" y="1568"/>
                        <a:pt x="2742" y="2094"/>
                        <a:pt x="2418" y="2418"/>
                      </a:cubicBezTo>
                      <a:close/>
                    </a:path>
                  </a:pathLst>
                </a:custGeom>
                <a:solidFill>
                  <a:srgbClr val="DBEEF7"/>
                </a:solidFill>
                <a:ln w="0">
                  <a:noFill/>
                  <a:prstDash val="solid"/>
                  <a:round/>
                </a:ln>
                <a:extLst>
                  <a:ext uri="{91240B29-F687-4F45-9708-019B960494DF}">
                    <a14:hiddenLine xmlns:a14="http://schemas.microsoft.com/office/drawing/2010/main" w="0">
                      <a:solidFill>
                        <a:srgbClr val="000000"/>
                      </a:solidFill>
                      <a:prstDash val="solid"/>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endParaRPr lang="zh-CN" altLang="en-US"/>
                </a:p>
              </p:txBody>
            </p:sp>
            <p:sp>
              <p:nvSpPr>
                <p:cNvPr id="15" name="PA_椭圆 1242"/>
                <p:cNvSpPr>
                  <a:spLocks noChangeArrowheads="1"/>
                </p:cNvSpPr>
                <p:nvPr>
                  <p:custDataLst>
                    <p:tags r:id="rId9"/>
                  </p:custDataLst>
                </p:nvPr>
              </p:nvSpPr>
              <p:spPr bwMode="auto">
                <a:xfrm>
                  <a:off x="4048" y="2275"/>
                  <a:ext cx="48" cy="49"/>
                </a:xfrm>
                <a:prstGeom prst="ellipse">
                  <a:avLst/>
                </a:prstGeom>
                <a:solidFill>
                  <a:srgbClr val="8F89F5"/>
                </a:solidFill>
                <a:ln w="0">
                  <a:noFill/>
                  <a:prstDash val="solid"/>
                  <a:round/>
                </a:ln>
                <a:extLst>
                  <a:ext uri="{91240B29-F687-4F45-9708-019B960494DF}">
                    <a14:hiddenLine xmlns:a14="http://schemas.microsoft.com/office/drawing/2010/main" w="0">
                      <a:solidFill>
                        <a:srgbClr val="000000"/>
                      </a:solidFill>
                      <a:prstDash val="solid"/>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endParaRPr lang="zh-CN" altLang="en-US"/>
                </a:p>
              </p:txBody>
            </p:sp>
            <p:sp>
              <p:nvSpPr>
                <p:cNvPr id="16" name="PA_椭圆 1243"/>
                <p:cNvSpPr>
                  <a:spLocks noChangeArrowheads="1"/>
                </p:cNvSpPr>
                <p:nvPr>
                  <p:custDataLst>
                    <p:tags r:id="rId10"/>
                  </p:custDataLst>
                </p:nvPr>
              </p:nvSpPr>
              <p:spPr bwMode="auto">
                <a:xfrm>
                  <a:off x="3903" y="2372"/>
                  <a:ext cx="48" cy="48"/>
                </a:xfrm>
                <a:prstGeom prst="ellipse">
                  <a:avLst/>
                </a:prstGeom>
                <a:solidFill>
                  <a:srgbClr val="8F89F5"/>
                </a:solidFill>
                <a:ln w="0">
                  <a:noFill/>
                  <a:prstDash val="solid"/>
                  <a:round/>
                </a:ln>
                <a:extLst>
                  <a:ext uri="{91240B29-F687-4F45-9708-019B960494DF}">
                    <a14:hiddenLine xmlns:a14="http://schemas.microsoft.com/office/drawing/2010/main" w="0">
                      <a:solidFill>
                        <a:srgbClr val="000000"/>
                      </a:solidFill>
                      <a:prstDash val="solid"/>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endParaRPr lang="zh-CN" altLang="en-US"/>
                </a:p>
              </p:txBody>
            </p:sp>
            <p:sp>
              <p:nvSpPr>
                <p:cNvPr id="17" name="PA_任意多边形 1244"/>
                <p:cNvSpPr>
                  <a:spLocks noEditPoints="1"/>
                </p:cNvSpPr>
                <p:nvPr>
                  <p:custDataLst>
                    <p:tags r:id="rId11"/>
                  </p:custDataLst>
                </p:nvPr>
              </p:nvSpPr>
              <p:spPr bwMode="auto">
                <a:xfrm>
                  <a:off x="3492" y="1952"/>
                  <a:ext cx="919" cy="879"/>
                </a:xfrm>
                <a:custGeom>
                  <a:avLst/>
                  <a:gdLst>
                    <a:gd name="T0" fmla="*/ 2109 w 2433"/>
                    <a:gd name="T1" fmla="*/ 832 h 2330"/>
                    <a:gd name="T2" fmla="*/ 1075 w 2433"/>
                    <a:gd name="T3" fmla="*/ 720 h 2330"/>
                    <a:gd name="T4" fmla="*/ 995 w 2433"/>
                    <a:gd name="T5" fmla="*/ 711 h 2330"/>
                    <a:gd name="T6" fmla="*/ 326 w 2433"/>
                    <a:gd name="T7" fmla="*/ 42 h 2330"/>
                    <a:gd name="T8" fmla="*/ 326 w 2433"/>
                    <a:gd name="T9" fmla="*/ 42 h 2330"/>
                    <a:gd name="T10" fmla="*/ 284 w 2433"/>
                    <a:gd name="T11" fmla="*/ 0 h 2330"/>
                    <a:gd name="T12" fmla="*/ 0 w 2433"/>
                    <a:gd name="T13" fmla="*/ 77 h 2330"/>
                    <a:gd name="T14" fmla="*/ 145 w 2433"/>
                    <a:gd name="T15" fmla="*/ 222 h 2330"/>
                    <a:gd name="T16" fmla="*/ 145 w 2433"/>
                    <a:gd name="T17" fmla="*/ 223 h 2330"/>
                    <a:gd name="T18" fmla="*/ 814 w 2433"/>
                    <a:gd name="T19" fmla="*/ 892 h 2330"/>
                    <a:gd name="T20" fmla="*/ 823 w 2433"/>
                    <a:gd name="T21" fmla="*/ 971 h 2330"/>
                    <a:gd name="T22" fmla="*/ 935 w 2433"/>
                    <a:gd name="T23" fmla="*/ 2006 h 2330"/>
                    <a:gd name="T24" fmla="*/ 2109 w 2433"/>
                    <a:gd name="T25" fmla="*/ 2006 h 2330"/>
                    <a:gd name="T26" fmla="*/ 2109 w 2433"/>
                    <a:gd name="T27" fmla="*/ 832 h 2330"/>
                    <a:gd name="T28" fmla="*/ 962 w 2433"/>
                    <a:gd name="T29" fmla="*/ 1178 h 2330"/>
                    <a:gd name="T30" fmla="*/ 1153 w 2433"/>
                    <a:gd name="T31" fmla="*/ 986 h 2330"/>
                    <a:gd name="T32" fmla="*/ 1345 w 2433"/>
                    <a:gd name="T33" fmla="*/ 1178 h 2330"/>
                    <a:gd name="T34" fmla="*/ 1153 w 2433"/>
                    <a:gd name="T35" fmla="*/ 1369 h 2330"/>
                    <a:gd name="T36" fmla="*/ 962 w 2433"/>
                    <a:gd name="T37" fmla="*/ 1178 h 2330"/>
                    <a:gd name="T38" fmla="*/ 1409 w 2433"/>
                    <a:gd name="T39" fmla="*/ 2136 h 2330"/>
                    <a:gd name="T40" fmla="*/ 1217 w 2433"/>
                    <a:gd name="T41" fmla="*/ 1944 h 2330"/>
                    <a:gd name="T42" fmla="*/ 1409 w 2433"/>
                    <a:gd name="T43" fmla="*/ 1752 h 2330"/>
                    <a:gd name="T44" fmla="*/ 1600 w 2433"/>
                    <a:gd name="T45" fmla="*/ 1944 h 2330"/>
                    <a:gd name="T46" fmla="*/ 1409 w 2433"/>
                    <a:gd name="T47" fmla="*/ 2136 h 2330"/>
                    <a:gd name="T48" fmla="*/ 1536 w 2433"/>
                    <a:gd name="T49" fmla="*/ 1114 h 2330"/>
                    <a:gd name="T50" fmla="*/ 1345 w 2433"/>
                    <a:gd name="T51" fmla="*/ 922 h 2330"/>
                    <a:gd name="T52" fmla="*/ 1536 w 2433"/>
                    <a:gd name="T53" fmla="*/ 731 h 2330"/>
                    <a:gd name="T54" fmla="*/ 1728 w 2433"/>
                    <a:gd name="T55" fmla="*/ 922 h 2330"/>
                    <a:gd name="T56" fmla="*/ 1536 w 2433"/>
                    <a:gd name="T57" fmla="*/ 1114 h 2330"/>
                    <a:gd name="T58" fmla="*/ 2015 w 2433"/>
                    <a:gd name="T59" fmla="*/ 1497 h 2330"/>
                    <a:gd name="T60" fmla="*/ 1792 w 2433"/>
                    <a:gd name="T61" fmla="*/ 1274 h 2330"/>
                    <a:gd name="T62" fmla="*/ 2015 w 2433"/>
                    <a:gd name="T63" fmla="*/ 1050 h 2330"/>
                    <a:gd name="T64" fmla="*/ 2239 w 2433"/>
                    <a:gd name="T65" fmla="*/ 1274 h 2330"/>
                    <a:gd name="T66" fmla="*/ 2015 w 2433"/>
                    <a:gd name="T67" fmla="*/ 1497 h 23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433" h="2330">
                      <a:moveTo>
                        <a:pt x="2109" y="832"/>
                      </a:moveTo>
                      <a:cubicBezTo>
                        <a:pt x="1835" y="558"/>
                        <a:pt x="1400" y="511"/>
                        <a:pt x="1075" y="720"/>
                      </a:cubicBezTo>
                      <a:cubicBezTo>
                        <a:pt x="1049" y="736"/>
                        <a:pt x="1016" y="732"/>
                        <a:pt x="995" y="711"/>
                      </a:cubicBezTo>
                      <a:lnTo>
                        <a:pt x="326" y="42"/>
                      </a:lnTo>
                      <a:lnTo>
                        <a:pt x="326" y="42"/>
                      </a:lnTo>
                      <a:lnTo>
                        <a:pt x="284" y="0"/>
                      </a:lnTo>
                      <a:lnTo>
                        <a:pt x="0" y="77"/>
                      </a:lnTo>
                      <a:lnTo>
                        <a:pt x="145" y="222"/>
                      </a:lnTo>
                      <a:cubicBezTo>
                        <a:pt x="145" y="223"/>
                        <a:pt x="145" y="223"/>
                        <a:pt x="145" y="223"/>
                      </a:cubicBezTo>
                      <a:lnTo>
                        <a:pt x="814" y="892"/>
                      </a:lnTo>
                      <a:cubicBezTo>
                        <a:pt x="836" y="913"/>
                        <a:pt x="839" y="946"/>
                        <a:pt x="823" y="971"/>
                      </a:cubicBezTo>
                      <a:cubicBezTo>
                        <a:pt x="614" y="1297"/>
                        <a:pt x="661" y="1732"/>
                        <a:pt x="935" y="2006"/>
                      </a:cubicBezTo>
                      <a:cubicBezTo>
                        <a:pt x="1259" y="2330"/>
                        <a:pt x="1786" y="2330"/>
                        <a:pt x="2109" y="2006"/>
                      </a:cubicBezTo>
                      <a:cubicBezTo>
                        <a:pt x="2433" y="1682"/>
                        <a:pt x="2433" y="1156"/>
                        <a:pt x="2109" y="832"/>
                      </a:cubicBezTo>
                      <a:close/>
                      <a:moveTo>
                        <a:pt x="962" y="1178"/>
                      </a:moveTo>
                      <a:cubicBezTo>
                        <a:pt x="962" y="1072"/>
                        <a:pt x="1048" y="986"/>
                        <a:pt x="1153" y="986"/>
                      </a:cubicBezTo>
                      <a:cubicBezTo>
                        <a:pt x="1259" y="986"/>
                        <a:pt x="1345" y="1072"/>
                        <a:pt x="1345" y="1178"/>
                      </a:cubicBezTo>
                      <a:cubicBezTo>
                        <a:pt x="1345" y="1283"/>
                        <a:pt x="1259" y="1369"/>
                        <a:pt x="1153" y="1369"/>
                      </a:cubicBezTo>
                      <a:cubicBezTo>
                        <a:pt x="1048" y="1369"/>
                        <a:pt x="962" y="1283"/>
                        <a:pt x="962" y="1178"/>
                      </a:cubicBezTo>
                      <a:close/>
                      <a:moveTo>
                        <a:pt x="1409" y="2136"/>
                      </a:moveTo>
                      <a:cubicBezTo>
                        <a:pt x="1303" y="2136"/>
                        <a:pt x="1217" y="2050"/>
                        <a:pt x="1217" y="1944"/>
                      </a:cubicBezTo>
                      <a:cubicBezTo>
                        <a:pt x="1217" y="1838"/>
                        <a:pt x="1303" y="1752"/>
                        <a:pt x="1409" y="1752"/>
                      </a:cubicBezTo>
                      <a:cubicBezTo>
                        <a:pt x="1514" y="1752"/>
                        <a:pt x="1600" y="1838"/>
                        <a:pt x="1600" y="1944"/>
                      </a:cubicBezTo>
                      <a:cubicBezTo>
                        <a:pt x="1600" y="2050"/>
                        <a:pt x="1514" y="2136"/>
                        <a:pt x="1409" y="2136"/>
                      </a:cubicBezTo>
                      <a:close/>
                      <a:moveTo>
                        <a:pt x="1536" y="1114"/>
                      </a:moveTo>
                      <a:cubicBezTo>
                        <a:pt x="1431" y="1114"/>
                        <a:pt x="1345" y="1028"/>
                        <a:pt x="1345" y="922"/>
                      </a:cubicBezTo>
                      <a:cubicBezTo>
                        <a:pt x="1345" y="817"/>
                        <a:pt x="1431" y="731"/>
                        <a:pt x="1536" y="731"/>
                      </a:cubicBezTo>
                      <a:cubicBezTo>
                        <a:pt x="1642" y="731"/>
                        <a:pt x="1728" y="817"/>
                        <a:pt x="1728" y="922"/>
                      </a:cubicBezTo>
                      <a:cubicBezTo>
                        <a:pt x="1728" y="1028"/>
                        <a:pt x="1642" y="1114"/>
                        <a:pt x="1536" y="1114"/>
                      </a:cubicBezTo>
                      <a:close/>
                      <a:moveTo>
                        <a:pt x="2015" y="1497"/>
                      </a:moveTo>
                      <a:cubicBezTo>
                        <a:pt x="1892" y="1497"/>
                        <a:pt x="1792" y="1397"/>
                        <a:pt x="1792" y="1274"/>
                      </a:cubicBezTo>
                      <a:cubicBezTo>
                        <a:pt x="1792" y="1150"/>
                        <a:pt x="1892" y="1050"/>
                        <a:pt x="2015" y="1050"/>
                      </a:cubicBezTo>
                      <a:cubicBezTo>
                        <a:pt x="2139" y="1050"/>
                        <a:pt x="2239" y="1150"/>
                        <a:pt x="2239" y="1274"/>
                      </a:cubicBezTo>
                      <a:cubicBezTo>
                        <a:pt x="2239" y="1397"/>
                        <a:pt x="2139" y="1497"/>
                        <a:pt x="2015" y="1497"/>
                      </a:cubicBezTo>
                      <a:close/>
                    </a:path>
                  </a:pathLst>
                </a:custGeom>
                <a:solidFill>
                  <a:srgbClr val="8F89F5"/>
                </a:solidFill>
                <a:ln w="0">
                  <a:noFill/>
                  <a:prstDash val="solid"/>
                  <a:round/>
                </a:ln>
                <a:extLst>
                  <a:ext uri="{91240B29-F687-4F45-9708-019B960494DF}">
                    <a14:hiddenLine xmlns:a14="http://schemas.microsoft.com/office/drawing/2010/main" w="0">
                      <a:solidFill>
                        <a:srgbClr val="000000"/>
                      </a:solidFill>
                      <a:prstDash val="solid"/>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endParaRPr lang="zh-CN" altLang="en-US"/>
                </a:p>
              </p:txBody>
            </p:sp>
            <p:sp>
              <p:nvSpPr>
                <p:cNvPr id="18" name="PA_椭圆 1245"/>
                <p:cNvSpPr>
                  <a:spLocks noChangeArrowheads="1"/>
                </p:cNvSpPr>
                <p:nvPr>
                  <p:custDataLst>
                    <p:tags r:id="rId12"/>
                  </p:custDataLst>
                </p:nvPr>
              </p:nvSpPr>
              <p:spPr bwMode="auto">
                <a:xfrm>
                  <a:off x="4217" y="2396"/>
                  <a:ext cx="72" cy="72"/>
                </a:xfrm>
                <a:prstGeom prst="ellipse">
                  <a:avLst/>
                </a:prstGeom>
                <a:solidFill>
                  <a:srgbClr val="8F89F5"/>
                </a:solidFill>
                <a:ln w="0">
                  <a:noFill/>
                  <a:prstDash val="solid"/>
                  <a:round/>
                </a:ln>
                <a:extLst>
                  <a:ext uri="{91240B29-F687-4F45-9708-019B960494DF}">
                    <a14:hiddenLine xmlns:a14="http://schemas.microsoft.com/office/drawing/2010/main" w="0">
                      <a:solidFill>
                        <a:srgbClr val="000000"/>
                      </a:solidFill>
                      <a:prstDash val="solid"/>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endParaRPr lang="zh-CN" altLang="en-US"/>
                </a:p>
              </p:txBody>
            </p:sp>
            <p:sp>
              <p:nvSpPr>
                <p:cNvPr id="19" name="PA_椭圆 1246"/>
                <p:cNvSpPr>
                  <a:spLocks noChangeArrowheads="1"/>
                </p:cNvSpPr>
                <p:nvPr>
                  <p:custDataLst>
                    <p:tags r:id="rId13"/>
                  </p:custDataLst>
                </p:nvPr>
              </p:nvSpPr>
              <p:spPr bwMode="auto">
                <a:xfrm>
                  <a:off x="4000" y="2661"/>
                  <a:ext cx="48" cy="48"/>
                </a:xfrm>
                <a:prstGeom prst="ellipse">
                  <a:avLst/>
                </a:prstGeom>
                <a:solidFill>
                  <a:srgbClr val="8F89F5"/>
                </a:solidFill>
                <a:ln w="0">
                  <a:noFill/>
                  <a:prstDash val="solid"/>
                  <a:round/>
                </a:ln>
                <a:extLst>
                  <a:ext uri="{91240B29-F687-4F45-9708-019B960494DF}">
                    <a14:hiddenLine xmlns:a14="http://schemas.microsoft.com/office/drawing/2010/main" w="0">
                      <a:solidFill>
                        <a:srgbClr val="000000"/>
                      </a:solidFill>
                      <a:prstDash val="solid"/>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endParaRPr lang="zh-CN" altLang="en-US"/>
                </a:p>
              </p:txBody>
            </p:sp>
            <p:sp>
              <p:nvSpPr>
                <p:cNvPr id="20" name="PA_任意多边形 1247"/>
                <p:cNvSpPr>
                  <a:spLocks noEditPoints="1"/>
                </p:cNvSpPr>
                <p:nvPr>
                  <p:custDataLst>
                    <p:tags r:id="rId14"/>
                  </p:custDataLst>
                </p:nvPr>
              </p:nvSpPr>
              <p:spPr bwMode="auto">
                <a:xfrm>
                  <a:off x="4169" y="2348"/>
                  <a:ext cx="168" cy="169"/>
                </a:xfrm>
                <a:custGeom>
                  <a:avLst/>
                  <a:gdLst>
                    <a:gd name="T0" fmla="*/ 223 w 447"/>
                    <a:gd name="T1" fmla="*/ 0 h 447"/>
                    <a:gd name="T2" fmla="*/ 0 w 447"/>
                    <a:gd name="T3" fmla="*/ 224 h 447"/>
                    <a:gd name="T4" fmla="*/ 223 w 447"/>
                    <a:gd name="T5" fmla="*/ 447 h 447"/>
                    <a:gd name="T6" fmla="*/ 447 w 447"/>
                    <a:gd name="T7" fmla="*/ 224 h 447"/>
                    <a:gd name="T8" fmla="*/ 223 w 447"/>
                    <a:gd name="T9" fmla="*/ 0 h 447"/>
                    <a:gd name="T10" fmla="*/ 223 w 447"/>
                    <a:gd name="T11" fmla="*/ 319 h 447"/>
                    <a:gd name="T12" fmla="*/ 128 w 447"/>
                    <a:gd name="T13" fmla="*/ 224 h 447"/>
                    <a:gd name="T14" fmla="*/ 223 w 447"/>
                    <a:gd name="T15" fmla="*/ 128 h 447"/>
                    <a:gd name="T16" fmla="*/ 319 w 447"/>
                    <a:gd name="T17" fmla="*/ 224 h 447"/>
                    <a:gd name="T18" fmla="*/ 223 w 447"/>
                    <a:gd name="T19" fmla="*/ 319 h 4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47" h="447">
                      <a:moveTo>
                        <a:pt x="223" y="0"/>
                      </a:moveTo>
                      <a:cubicBezTo>
                        <a:pt x="100" y="0"/>
                        <a:pt x="0" y="100"/>
                        <a:pt x="0" y="224"/>
                      </a:cubicBezTo>
                      <a:cubicBezTo>
                        <a:pt x="0" y="347"/>
                        <a:pt x="100" y="447"/>
                        <a:pt x="223" y="447"/>
                      </a:cubicBezTo>
                      <a:cubicBezTo>
                        <a:pt x="347" y="447"/>
                        <a:pt x="447" y="347"/>
                        <a:pt x="447" y="224"/>
                      </a:cubicBezTo>
                      <a:cubicBezTo>
                        <a:pt x="447" y="100"/>
                        <a:pt x="347" y="0"/>
                        <a:pt x="223" y="0"/>
                      </a:cubicBezTo>
                      <a:close/>
                      <a:moveTo>
                        <a:pt x="223" y="319"/>
                      </a:moveTo>
                      <a:cubicBezTo>
                        <a:pt x="171" y="319"/>
                        <a:pt x="128" y="276"/>
                        <a:pt x="128" y="224"/>
                      </a:cubicBezTo>
                      <a:cubicBezTo>
                        <a:pt x="128" y="171"/>
                        <a:pt x="171" y="128"/>
                        <a:pt x="223" y="128"/>
                      </a:cubicBezTo>
                      <a:cubicBezTo>
                        <a:pt x="276" y="128"/>
                        <a:pt x="319" y="171"/>
                        <a:pt x="319" y="224"/>
                      </a:cubicBezTo>
                      <a:cubicBezTo>
                        <a:pt x="319" y="276"/>
                        <a:pt x="276" y="319"/>
                        <a:pt x="223" y="319"/>
                      </a:cubicBezTo>
                      <a:close/>
                    </a:path>
                  </a:pathLst>
                </a:custGeom>
                <a:solidFill>
                  <a:srgbClr val="DBEEF7"/>
                </a:solidFill>
                <a:ln w="0">
                  <a:noFill/>
                  <a:prstDash val="solid"/>
                  <a:round/>
                </a:ln>
                <a:extLst>
                  <a:ext uri="{91240B29-F687-4F45-9708-019B960494DF}">
                    <a14:hiddenLine xmlns:a14="http://schemas.microsoft.com/office/drawing/2010/main" w="0">
                      <a:solidFill>
                        <a:srgbClr val="000000"/>
                      </a:solidFill>
                      <a:prstDash val="solid"/>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endParaRPr lang="zh-CN" altLang="en-US"/>
                </a:p>
              </p:txBody>
            </p:sp>
            <p:sp>
              <p:nvSpPr>
                <p:cNvPr id="21" name="PA_任意多边形 1248"/>
                <p:cNvSpPr>
                  <a:spLocks noEditPoints="1"/>
                </p:cNvSpPr>
                <p:nvPr>
                  <p:custDataLst>
                    <p:tags r:id="rId15"/>
                  </p:custDataLst>
                </p:nvPr>
              </p:nvSpPr>
              <p:spPr bwMode="auto">
                <a:xfrm>
                  <a:off x="3951" y="2613"/>
                  <a:ext cx="145" cy="145"/>
                </a:xfrm>
                <a:custGeom>
                  <a:avLst/>
                  <a:gdLst>
                    <a:gd name="T0" fmla="*/ 192 w 383"/>
                    <a:gd name="T1" fmla="*/ 0 h 384"/>
                    <a:gd name="T2" fmla="*/ 0 w 383"/>
                    <a:gd name="T3" fmla="*/ 192 h 384"/>
                    <a:gd name="T4" fmla="*/ 192 w 383"/>
                    <a:gd name="T5" fmla="*/ 384 h 384"/>
                    <a:gd name="T6" fmla="*/ 383 w 383"/>
                    <a:gd name="T7" fmla="*/ 192 h 384"/>
                    <a:gd name="T8" fmla="*/ 192 w 383"/>
                    <a:gd name="T9" fmla="*/ 0 h 384"/>
                    <a:gd name="T10" fmla="*/ 192 w 383"/>
                    <a:gd name="T11" fmla="*/ 256 h 384"/>
                    <a:gd name="T12" fmla="*/ 128 w 383"/>
                    <a:gd name="T13" fmla="*/ 192 h 384"/>
                    <a:gd name="T14" fmla="*/ 192 w 383"/>
                    <a:gd name="T15" fmla="*/ 128 h 384"/>
                    <a:gd name="T16" fmla="*/ 256 w 383"/>
                    <a:gd name="T17" fmla="*/ 192 h 384"/>
                    <a:gd name="T18" fmla="*/ 192 w 383"/>
                    <a:gd name="T19" fmla="*/ 256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3" h="384">
                      <a:moveTo>
                        <a:pt x="192" y="0"/>
                      </a:moveTo>
                      <a:cubicBezTo>
                        <a:pt x="86" y="0"/>
                        <a:pt x="0" y="86"/>
                        <a:pt x="0" y="192"/>
                      </a:cubicBezTo>
                      <a:cubicBezTo>
                        <a:pt x="0" y="298"/>
                        <a:pt x="86" y="384"/>
                        <a:pt x="192" y="384"/>
                      </a:cubicBezTo>
                      <a:cubicBezTo>
                        <a:pt x="297" y="384"/>
                        <a:pt x="383" y="298"/>
                        <a:pt x="383" y="192"/>
                      </a:cubicBezTo>
                      <a:cubicBezTo>
                        <a:pt x="383" y="86"/>
                        <a:pt x="297" y="0"/>
                        <a:pt x="192" y="0"/>
                      </a:cubicBezTo>
                      <a:close/>
                      <a:moveTo>
                        <a:pt x="192" y="256"/>
                      </a:moveTo>
                      <a:cubicBezTo>
                        <a:pt x="157" y="256"/>
                        <a:pt x="128" y="227"/>
                        <a:pt x="128" y="192"/>
                      </a:cubicBezTo>
                      <a:cubicBezTo>
                        <a:pt x="128" y="157"/>
                        <a:pt x="157" y="128"/>
                        <a:pt x="192" y="128"/>
                      </a:cubicBezTo>
                      <a:cubicBezTo>
                        <a:pt x="227" y="128"/>
                        <a:pt x="256" y="157"/>
                        <a:pt x="256" y="192"/>
                      </a:cubicBezTo>
                      <a:cubicBezTo>
                        <a:pt x="256" y="227"/>
                        <a:pt x="227" y="256"/>
                        <a:pt x="192" y="256"/>
                      </a:cubicBezTo>
                      <a:close/>
                    </a:path>
                  </a:pathLst>
                </a:custGeom>
                <a:solidFill>
                  <a:srgbClr val="DBEEF7"/>
                </a:solidFill>
                <a:ln w="0">
                  <a:noFill/>
                  <a:prstDash val="solid"/>
                  <a:round/>
                </a:ln>
                <a:extLst>
                  <a:ext uri="{91240B29-F687-4F45-9708-019B960494DF}">
                    <a14:hiddenLine xmlns:a14="http://schemas.microsoft.com/office/drawing/2010/main" w="0">
                      <a:solidFill>
                        <a:srgbClr val="000000"/>
                      </a:solidFill>
                      <a:prstDash val="solid"/>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endParaRPr lang="zh-CN" altLang="en-US"/>
                </a:p>
              </p:txBody>
            </p:sp>
            <p:sp>
              <p:nvSpPr>
                <p:cNvPr id="22" name="PA_任意多边形 1249"/>
                <p:cNvSpPr>
                  <a:spLocks noEditPoints="1"/>
                </p:cNvSpPr>
                <p:nvPr>
                  <p:custDataLst>
                    <p:tags r:id="rId16"/>
                  </p:custDataLst>
                </p:nvPr>
              </p:nvSpPr>
              <p:spPr bwMode="auto">
                <a:xfrm>
                  <a:off x="3855" y="2324"/>
                  <a:ext cx="145" cy="144"/>
                </a:xfrm>
                <a:custGeom>
                  <a:avLst/>
                  <a:gdLst>
                    <a:gd name="T0" fmla="*/ 383 w 383"/>
                    <a:gd name="T1" fmla="*/ 192 h 383"/>
                    <a:gd name="T2" fmla="*/ 191 w 383"/>
                    <a:gd name="T3" fmla="*/ 0 h 383"/>
                    <a:gd name="T4" fmla="*/ 0 w 383"/>
                    <a:gd name="T5" fmla="*/ 192 h 383"/>
                    <a:gd name="T6" fmla="*/ 191 w 383"/>
                    <a:gd name="T7" fmla="*/ 383 h 383"/>
                    <a:gd name="T8" fmla="*/ 383 w 383"/>
                    <a:gd name="T9" fmla="*/ 192 h 383"/>
                    <a:gd name="T10" fmla="*/ 191 w 383"/>
                    <a:gd name="T11" fmla="*/ 256 h 383"/>
                    <a:gd name="T12" fmla="*/ 127 w 383"/>
                    <a:gd name="T13" fmla="*/ 192 h 383"/>
                    <a:gd name="T14" fmla="*/ 191 w 383"/>
                    <a:gd name="T15" fmla="*/ 128 h 383"/>
                    <a:gd name="T16" fmla="*/ 255 w 383"/>
                    <a:gd name="T17" fmla="*/ 192 h 383"/>
                    <a:gd name="T18" fmla="*/ 191 w 383"/>
                    <a:gd name="T19" fmla="*/ 256 h 3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3" h="383">
                      <a:moveTo>
                        <a:pt x="383" y="192"/>
                      </a:moveTo>
                      <a:cubicBezTo>
                        <a:pt x="383" y="86"/>
                        <a:pt x="297" y="0"/>
                        <a:pt x="191" y="0"/>
                      </a:cubicBezTo>
                      <a:cubicBezTo>
                        <a:pt x="86" y="0"/>
                        <a:pt x="0" y="86"/>
                        <a:pt x="0" y="192"/>
                      </a:cubicBezTo>
                      <a:cubicBezTo>
                        <a:pt x="0" y="297"/>
                        <a:pt x="86" y="383"/>
                        <a:pt x="191" y="383"/>
                      </a:cubicBezTo>
                      <a:cubicBezTo>
                        <a:pt x="297" y="383"/>
                        <a:pt x="383" y="297"/>
                        <a:pt x="383" y="192"/>
                      </a:cubicBezTo>
                      <a:close/>
                      <a:moveTo>
                        <a:pt x="191" y="256"/>
                      </a:moveTo>
                      <a:cubicBezTo>
                        <a:pt x="156" y="256"/>
                        <a:pt x="127" y="227"/>
                        <a:pt x="127" y="192"/>
                      </a:cubicBezTo>
                      <a:cubicBezTo>
                        <a:pt x="127" y="157"/>
                        <a:pt x="156" y="128"/>
                        <a:pt x="191" y="128"/>
                      </a:cubicBezTo>
                      <a:cubicBezTo>
                        <a:pt x="226" y="128"/>
                        <a:pt x="255" y="157"/>
                        <a:pt x="255" y="192"/>
                      </a:cubicBezTo>
                      <a:cubicBezTo>
                        <a:pt x="255" y="227"/>
                        <a:pt x="226" y="256"/>
                        <a:pt x="191" y="256"/>
                      </a:cubicBezTo>
                      <a:close/>
                    </a:path>
                  </a:pathLst>
                </a:custGeom>
                <a:solidFill>
                  <a:srgbClr val="DBEEF7"/>
                </a:solidFill>
                <a:ln w="0">
                  <a:noFill/>
                  <a:prstDash val="solid"/>
                  <a:round/>
                </a:ln>
                <a:extLst>
                  <a:ext uri="{91240B29-F687-4F45-9708-019B960494DF}">
                    <a14:hiddenLine xmlns:a14="http://schemas.microsoft.com/office/drawing/2010/main" w="0">
                      <a:solidFill>
                        <a:srgbClr val="000000"/>
                      </a:solidFill>
                      <a:prstDash val="solid"/>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endParaRPr lang="zh-CN" altLang="en-US"/>
                </a:p>
              </p:txBody>
            </p:sp>
            <p:sp>
              <p:nvSpPr>
                <p:cNvPr id="23" name="PA_任意多边形 1250"/>
                <p:cNvSpPr>
                  <a:spLocks noEditPoints="1"/>
                </p:cNvSpPr>
                <p:nvPr>
                  <p:custDataLst>
                    <p:tags r:id="rId17"/>
                  </p:custDataLst>
                </p:nvPr>
              </p:nvSpPr>
              <p:spPr bwMode="auto">
                <a:xfrm>
                  <a:off x="4000" y="2228"/>
                  <a:ext cx="144" cy="144"/>
                </a:xfrm>
                <a:custGeom>
                  <a:avLst/>
                  <a:gdLst>
                    <a:gd name="T0" fmla="*/ 191 w 383"/>
                    <a:gd name="T1" fmla="*/ 0 h 383"/>
                    <a:gd name="T2" fmla="*/ 0 w 383"/>
                    <a:gd name="T3" fmla="*/ 191 h 383"/>
                    <a:gd name="T4" fmla="*/ 191 w 383"/>
                    <a:gd name="T5" fmla="*/ 383 h 383"/>
                    <a:gd name="T6" fmla="*/ 383 w 383"/>
                    <a:gd name="T7" fmla="*/ 191 h 383"/>
                    <a:gd name="T8" fmla="*/ 191 w 383"/>
                    <a:gd name="T9" fmla="*/ 0 h 383"/>
                    <a:gd name="T10" fmla="*/ 191 w 383"/>
                    <a:gd name="T11" fmla="*/ 255 h 383"/>
                    <a:gd name="T12" fmla="*/ 128 w 383"/>
                    <a:gd name="T13" fmla="*/ 191 h 383"/>
                    <a:gd name="T14" fmla="*/ 191 w 383"/>
                    <a:gd name="T15" fmla="*/ 127 h 383"/>
                    <a:gd name="T16" fmla="*/ 255 w 383"/>
                    <a:gd name="T17" fmla="*/ 191 h 383"/>
                    <a:gd name="T18" fmla="*/ 191 w 383"/>
                    <a:gd name="T19" fmla="*/ 255 h 3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3" h="383">
                      <a:moveTo>
                        <a:pt x="191" y="0"/>
                      </a:moveTo>
                      <a:cubicBezTo>
                        <a:pt x="86" y="0"/>
                        <a:pt x="0" y="86"/>
                        <a:pt x="0" y="191"/>
                      </a:cubicBezTo>
                      <a:cubicBezTo>
                        <a:pt x="0" y="297"/>
                        <a:pt x="86" y="383"/>
                        <a:pt x="191" y="383"/>
                      </a:cubicBezTo>
                      <a:cubicBezTo>
                        <a:pt x="297" y="383"/>
                        <a:pt x="383" y="297"/>
                        <a:pt x="383" y="191"/>
                      </a:cubicBezTo>
                      <a:cubicBezTo>
                        <a:pt x="383" y="86"/>
                        <a:pt x="297" y="0"/>
                        <a:pt x="191" y="0"/>
                      </a:cubicBezTo>
                      <a:close/>
                      <a:moveTo>
                        <a:pt x="191" y="255"/>
                      </a:moveTo>
                      <a:cubicBezTo>
                        <a:pt x="156" y="255"/>
                        <a:pt x="128" y="227"/>
                        <a:pt x="128" y="191"/>
                      </a:cubicBezTo>
                      <a:cubicBezTo>
                        <a:pt x="128" y="156"/>
                        <a:pt x="156" y="127"/>
                        <a:pt x="191" y="127"/>
                      </a:cubicBezTo>
                      <a:cubicBezTo>
                        <a:pt x="227" y="127"/>
                        <a:pt x="255" y="156"/>
                        <a:pt x="255" y="191"/>
                      </a:cubicBezTo>
                      <a:cubicBezTo>
                        <a:pt x="255" y="227"/>
                        <a:pt x="227" y="255"/>
                        <a:pt x="191" y="255"/>
                      </a:cubicBezTo>
                      <a:close/>
                    </a:path>
                  </a:pathLst>
                </a:custGeom>
                <a:solidFill>
                  <a:srgbClr val="DBEEF7"/>
                </a:solidFill>
                <a:ln w="0">
                  <a:noFill/>
                  <a:prstDash val="solid"/>
                  <a:round/>
                </a:ln>
                <a:extLst>
                  <a:ext uri="{91240B29-F687-4F45-9708-019B960494DF}">
                    <a14:hiddenLine xmlns:a14="http://schemas.microsoft.com/office/drawing/2010/main" w="0">
                      <a:solidFill>
                        <a:srgbClr val="000000"/>
                      </a:solidFill>
                      <a:prstDash val="solid"/>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endParaRPr lang="zh-CN" altLang="en-US"/>
                </a:p>
              </p:txBody>
            </p:sp>
            <p:sp>
              <p:nvSpPr>
                <p:cNvPr id="24" name="PA_任意多边形 1251"/>
                <p:cNvSpPr>
                  <a:spLocks noEditPoints="1"/>
                </p:cNvSpPr>
                <p:nvPr>
                  <p:custDataLst>
                    <p:tags r:id="rId18"/>
                  </p:custDataLst>
                </p:nvPr>
              </p:nvSpPr>
              <p:spPr bwMode="auto">
                <a:xfrm>
                  <a:off x="3252" y="2035"/>
                  <a:ext cx="145" cy="144"/>
                </a:xfrm>
                <a:custGeom>
                  <a:avLst/>
                  <a:gdLst>
                    <a:gd name="T0" fmla="*/ 192 w 383"/>
                    <a:gd name="T1" fmla="*/ 0 h 383"/>
                    <a:gd name="T2" fmla="*/ 0 w 383"/>
                    <a:gd name="T3" fmla="*/ 191 h 383"/>
                    <a:gd name="T4" fmla="*/ 192 w 383"/>
                    <a:gd name="T5" fmla="*/ 383 h 383"/>
                    <a:gd name="T6" fmla="*/ 383 w 383"/>
                    <a:gd name="T7" fmla="*/ 191 h 383"/>
                    <a:gd name="T8" fmla="*/ 192 w 383"/>
                    <a:gd name="T9" fmla="*/ 0 h 383"/>
                    <a:gd name="T10" fmla="*/ 192 w 383"/>
                    <a:gd name="T11" fmla="*/ 255 h 383"/>
                    <a:gd name="T12" fmla="*/ 128 w 383"/>
                    <a:gd name="T13" fmla="*/ 191 h 383"/>
                    <a:gd name="T14" fmla="*/ 192 w 383"/>
                    <a:gd name="T15" fmla="*/ 128 h 383"/>
                    <a:gd name="T16" fmla="*/ 256 w 383"/>
                    <a:gd name="T17" fmla="*/ 191 h 383"/>
                    <a:gd name="T18" fmla="*/ 192 w 383"/>
                    <a:gd name="T19" fmla="*/ 255 h 3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3" h="383">
                      <a:moveTo>
                        <a:pt x="192" y="0"/>
                      </a:moveTo>
                      <a:cubicBezTo>
                        <a:pt x="86" y="0"/>
                        <a:pt x="0" y="86"/>
                        <a:pt x="0" y="191"/>
                      </a:cubicBezTo>
                      <a:cubicBezTo>
                        <a:pt x="0" y="297"/>
                        <a:pt x="86" y="383"/>
                        <a:pt x="192" y="383"/>
                      </a:cubicBezTo>
                      <a:cubicBezTo>
                        <a:pt x="297" y="383"/>
                        <a:pt x="383" y="297"/>
                        <a:pt x="383" y="191"/>
                      </a:cubicBezTo>
                      <a:cubicBezTo>
                        <a:pt x="383" y="86"/>
                        <a:pt x="297" y="0"/>
                        <a:pt x="192" y="0"/>
                      </a:cubicBezTo>
                      <a:close/>
                      <a:moveTo>
                        <a:pt x="192" y="255"/>
                      </a:moveTo>
                      <a:cubicBezTo>
                        <a:pt x="157" y="255"/>
                        <a:pt x="128" y="227"/>
                        <a:pt x="128" y="191"/>
                      </a:cubicBezTo>
                      <a:cubicBezTo>
                        <a:pt x="128" y="156"/>
                        <a:pt x="157" y="128"/>
                        <a:pt x="192" y="128"/>
                      </a:cubicBezTo>
                      <a:cubicBezTo>
                        <a:pt x="227" y="128"/>
                        <a:pt x="256" y="156"/>
                        <a:pt x="256" y="191"/>
                      </a:cubicBezTo>
                      <a:cubicBezTo>
                        <a:pt x="256" y="227"/>
                        <a:pt x="227" y="255"/>
                        <a:pt x="192" y="255"/>
                      </a:cubicBezTo>
                      <a:close/>
                    </a:path>
                  </a:pathLst>
                </a:custGeom>
                <a:solidFill>
                  <a:srgbClr val="DBEEF7"/>
                </a:solidFill>
                <a:ln w="0">
                  <a:noFill/>
                  <a:prstDash val="solid"/>
                  <a:round/>
                </a:ln>
                <a:extLst>
                  <a:ext uri="{91240B29-F687-4F45-9708-019B960494DF}">
                    <a14:hiddenLine xmlns:a14="http://schemas.microsoft.com/office/drawing/2010/main" w="0">
                      <a:solidFill>
                        <a:srgbClr val="000000"/>
                      </a:solidFill>
                      <a:prstDash val="solid"/>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endParaRPr lang="zh-CN" altLang="en-US"/>
                </a:p>
              </p:txBody>
            </p:sp>
            <p:sp>
              <p:nvSpPr>
                <p:cNvPr id="25" name="PA_任意多边形 1252"/>
                <p:cNvSpPr>
                  <a:spLocks noEditPoints="1"/>
                </p:cNvSpPr>
                <p:nvPr>
                  <p:custDataLst>
                    <p:tags r:id="rId19"/>
                  </p:custDataLst>
                </p:nvPr>
              </p:nvSpPr>
              <p:spPr bwMode="auto">
                <a:xfrm>
                  <a:off x="3252" y="2275"/>
                  <a:ext cx="145" cy="145"/>
                </a:xfrm>
                <a:custGeom>
                  <a:avLst/>
                  <a:gdLst>
                    <a:gd name="T0" fmla="*/ 192 w 383"/>
                    <a:gd name="T1" fmla="*/ 0 h 384"/>
                    <a:gd name="T2" fmla="*/ 0 w 383"/>
                    <a:gd name="T3" fmla="*/ 192 h 384"/>
                    <a:gd name="T4" fmla="*/ 192 w 383"/>
                    <a:gd name="T5" fmla="*/ 384 h 384"/>
                    <a:gd name="T6" fmla="*/ 383 w 383"/>
                    <a:gd name="T7" fmla="*/ 192 h 384"/>
                    <a:gd name="T8" fmla="*/ 192 w 383"/>
                    <a:gd name="T9" fmla="*/ 0 h 384"/>
                    <a:gd name="T10" fmla="*/ 192 w 383"/>
                    <a:gd name="T11" fmla="*/ 256 h 384"/>
                    <a:gd name="T12" fmla="*/ 128 w 383"/>
                    <a:gd name="T13" fmla="*/ 192 h 384"/>
                    <a:gd name="T14" fmla="*/ 192 w 383"/>
                    <a:gd name="T15" fmla="*/ 128 h 384"/>
                    <a:gd name="T16" fmla="*/ 256 w 383"/>
                    <a:gd name="T17" fmla="*/ 192 h 384"/>
                    <a:gd name="T18" fmla="*/ 192 w 383"/>
                    <a:gd name="T19" fmla="*/ 256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3" h="384">
                      <a:moveTo>
                        <a:pt x="192" y="0"/>
                      </a:moveTo>
                      <a:cubicBezTo>
                        <a:pt x="86" y="0"/>
                        <a:pt x="0" y="86"/>
                        <a:pt x="0" y="192"/>
                      </a:cubicBezTo>
                      <a:cubicBezTo>
                        <a:pt x="0" y="298"/>
                        <a:pt x="86" y="384"/>
                        <a:pt x="192" y="384"/>
                      </a:cubicBezTo>
                      <a:cubicBezTo>
                        <a:pt x="297" y="384"/>
                        <a:pt x="383" y="298"/>
                        <a:pt x="383" y="192"/>
                      </a:cubicBezTo>
                      <a:cubicBezTo>
                        <a:pt x="383" y="86"/>
                        <a:pt x="297" y="0"/>
                        <a:pt x="192" y="0"/>
                      </a:cubicBezTo>
                      <a:close/>
                      <a:moveTo>
                        <a:pt x="192" y="256"/>
                      </a:moveTo>
                      <a:cubicBezTo>
                        <a:pt x="157" y="256"/>
                        <a:pt x="128" y="227"/>
                        <a:pt x="128" y="192"/>
                      </a:cubicBezTo>
                      <a:cubicBezTo>
                        <a:pt x="128" y="157"/>
                        <a:pt x="157" y="128"/>
                        <a:pt x="192" y="128"/>
                      </a:cubicBezTo>
                      <a:cubicBezTo>
                        <a:pt x="227" y="128"/>
                        <a:pt x="256" y="157"/>
                        <a:pt x="256" y="192"/>
                      </a:cubicBezTo>
                      <a:cubicBezTo>
                        <a:pt x="256" y="227"/>
                        <a:pt x="227" y="256"/>
                        <a:pt x="192" y="256"/>
                      </a:cubicBezTo>
                      <a:close/>
                    </a:path>
                  </a:pathLst>
                </a:custGeom>
                <a:solidFill>
                  <a:srgbClr val="DBEEF7"/>
                </a:solidFill>
                <a:ln w="0">
                  <a:noFill/>
                  <a:prstDash val="solid"/>
                  <a:round/>
                </a:ln>
                <a:extLst>
                  <a:ext uri="{91240B29-F687-4F45-9708-019B960494DF}">
                    <a14:hiddenLine xmlns:a14="http://schemas.microsoft.com/office/drawing/2010/main" w="0">
                      <a:solidFill>
                        <a:srgbClr val="000000"/>
                      </a:solidFill>
                      <a:prstDash val="solid"/>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endParaRPr lang="zh-CN" altLang="en-US"/>
                </a:p>
              </p:txBody>
            </p:sp>
            <p:sp>
              <p:nvSpPr>
                <p:cNvPr id="26" name="PA_任意多边形 1253"/>
                <p:cNvSpPr/>
                <p:nvPr>
                  <p:custDataLst>
                    <p:tags r:id="rId20"/>
                  </p:custDataLst>
                </p:nvPr>
              </p:nvSpPr>
              <p:spPr bwMode="auto">
                <a:xfrm>
                  <a:off x="3328" y="1469"/>
                  <a:ext cx="146" cy="329"/>
                </a:xfrm>
                <a:custGeom>
                  <a:avLst/>
                  <a:gdLst>
                    <a:gd name="T0" fmla="*/ 158 w 387"/>
                    <a:gd name="T1" fmla="*/ 842 h 871"/>
                    <a:gd name="T2" fmla="*/ 211 w 387"/>
                    <a:gd name="T3" fmla="*/ 871 h 871"/>
                    <a:gd name="T4" fmla="*/ 246 w 387"/>
                    <a:gd name="T5" fmla="*/ 861 h 871"/>
                    <a:gd name="T6" fmla="*/ 265 w 387"/>
                    <a:gd name="T7" fmla="*/ 772 h 871"/>
                    <a:gd name="T8" fmla="*/ 244 w 387"/>
                    <a:gd name="T9" fmla="*/ 472 h 871"/>
                    <a:gd name="T10" fmla="*/ 236 w 387"/>
                    <a:gd name="T11" fmla="*/ 37 h 871"/>
                    <a:gd name="T12" fmla="*/ 148 w 387"/>
                    <a:gd name="T13" fmla="*/ 19 h 871"/>
                    <a:gd name="T14" fmla="*/ 129 w 387"/>
                    <a:gd name="T15" fmla="*/ 107 h 871"/>
                    <a:gd name="T16" fmla="*/ 146 w 387"/>
                    <a:gd name="T17" fmla="*/ 390 h 871"/>
                    <a:gd name="T18" fmla="*/ 158 w 387"/>
                    <a:gd name="T19" fmla="*/ 842 h 8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7" h="871">
                      <a:moveTo>
                        <a:pt x="158" y="842"/>
                      </a:moveTo>
                      <a:cubicBezTo>
                        <a:pt x="170" y="861"/>
                        <a:pt x="191" y="871"/>
                        <a:pt x="211" y="871"/>
                      </a:cubicBezTo>
                      <a:cubicBezTo>
                        <a:pt x="223" y="871"/>
                        <a:pt x="236" y="868"/>
                        <a:pt x="246" y="861"/>
                      </a:cubicBezTo>
                      <a:cubicBezTo>
                        <a:pt x="276" y="841"/>
                        <a:pt x="284" y="802"/>
                        <a:pt x="265" y="772"/>
                      </a:cubicBezTo>
                      <a:cubicBezTo>
                        <a:pt x="145" y="590"/>
                        <a:pt x="187" y="541"/>
                        <a:pt x="244" y="472"/>
                      </a:cubicBezTo>
                      <a:cubicBezTo>
                        <a:pt x="326" y="374"/>
                        <a:pt x="387" y="267"/>
                        <a:pt x="236" y="37"/>
                      </a:cubicBezTo>
                      <a:cubicBezTo>
                        <a:pt x="217" y="8"/>
                        <a:pt x="177" y="0"/>
                        <a:pt x="148" y="19"/>
                      </a:cubicBezTo>
                      <a:cubicBezTo>
                        <a:pt x="118" y="38"/>
                        <a:pt x="110" y="78"/>
                        <a:pt x="129" y="107"/>
                      </a:cubicBezTo>
                      <a:cubicBezTo>
                        <a:pt x="240" y="277"/>
                        <a:pt x="203" y="322"/>
                        <a:pt x="146" y="390"/>
                      </a:cubicBezTo>
                      <a:cubicBezTo>
                        <a:pt x="62" y="491"/>
                        <a:pt x="0" y="601"/>
                        <a:pt x="158" y="842"/>
                      </a:cubicBezTo>
                    </a:path>
                  </a:pathLst>
                </a:custGeom>
                <a:solidFill>
                  <a:srgbClr val="8F89F5"/>
                </a:solidFill>
                <a:ln w="0">
                  <a:noFill/>
                  <a:prstDash val="solid"/>
                  <a:round/>
                </a:ln>
                <a:extLst>
                  <a:ext uri="{91240B29-F687-4F45-9708-019B960494DF}">
                    <a14:hiddenLine xmlns:a14="http://schemas.microsoft.com/office/drawing/2010/main" w="0">
                      <a:solidFill>
                        <a:srgbClr val="000000"/>
                      </a:solidFill>
                      <a:prstDash val="solid"/>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endParaRPr lang="zh-CN" altLang="en-US"/>
                </a:p>
              </p:txBody>
            </p:sp>
            <p:sp>
              <p:nvSpPr>
                <p:cNvPr id="27" name="PA_椭圆 1254"/>
                <p:cNvSpPr>
                  <a:spLocks noChangeArrowheads="1"/>
                </p:cNvSpPr>
                <p:nvPr>
                  <p:custDataLst>
                    <p:tags r:id="rId21"/>
                  </p:custDataLst>
                </p:nvPr>
              </p:nvSpPr>
              <p:spPr bwMode="auto">
                <a:xfrm>
                  <a:off x="3300" y="2083"/>
                  <a:ext cx="49" cy="48"/>
                </a:xfrm>
                <a:prstGeom prst="ellipse">
                  <a:avLst/>
                </a:prstGeom>
                <a:solidFill>
                  <a:srgbClr val="8F89F5"/>
                </a:solidFill>
                <a:ln w="0">
                  <a:noFill/>
                  <a:prstDash val="solid"/>
                  <a:round/>
                </a:ln>
                <a:extLst>
                  <a:ext uri="{91240B29-F687-4F45-9708-019B960494DF}">
                    <a14:hiddenLine xmlns:a14="http://schemas.microsoft.com/office/drawing/2010/main" w="0">
                      <a:solidFill>
                        <a:srgbClr val="000000"/>
                      </a:solidFill>
                      <a:prstDash val="solid"/>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endParaRPr lang="zh-CN" altLang="en-US"/>
                </a:p>
              </p:txBody>
            </p:sp>
            <p:sp>
              <p:nvSpPr>
                <p:cNvPr id="28" name="PA_椭圆 1255"/>
                <p:cNvSpPr>
                  <a:spLocks noChangeArrowheads="1"/>
                </p:cNvSpPr>
                <p:nvPr>
                  <p:custDataLst>
                    <p:tags r:id="rId22"/>
                  </p:custDataLst>
                </p:nvPr>
              </p:nvSpPr>
              <p:spPr bwMode="auto">
                <a:xfrm>
                  <a:off x="3300" y="2324"/>
                  <a:ext cx="49" cy="48"/>
                </a:xfrm>
                <a:prstGeom prst="ellipse">
                  <a:avLst/>
                </a:prstGeom>
                <a:solidFill>
                  <a:srgbClr val="8F89F5"/>
                </a:solidFill>
                <a:ln w="0">
                  <a:noFill/>
                  <a:prstDash val="solid"/>
                  <a:round/>
                </a:ln>
                <a:extLst>
                  <a:ext uri="{91240B29-F687-4F45-9708-019B960494DF}">
                    <a14:hiddenLine xmlns:a14="http://schemas.microsoft.com/office/drawing/2010/main" w="0">
                      <a:solidFill>
                        <a:srgbClr val="000000"/>
                      </a:solidFill>
                      <a:prstDash val="solid"/>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endParaRPr lang="zh-CN" altLang="en-US"/>
                </a:p>
              </p:txBody>
            </p:sp>
          </p:grpSp>
        </p:grpSp>
        <p:sp>
          <p:nvSpPr>
            <p:cNvPr id="10" name="文本框 9"/>
            <p:cNvSpPr txBox="1"/>
            <p:nvPr>
              <p:custDataLst>
                <p:tags r:id="rId23"/>
              </p:custDataLst>
            </p:nvPr>
          </p:nvSpPr>
          <p:spPr>
            <a:xfrm>
              <a:off x="5404952" y="1807328"/>
              <a:ext cx="1754799" cy="565604"/>
            </a:xfrm>
            <a:prstGeom prst="rect">
              <a:avLst/>
            </a:prstGeom>
            <a:noFill/>
          </p:spPr>
          <p:txBody>
            <a:bodyPr wrap="square" rtlCol="0">
              <a:spAutoFit/>
            </a:bodyPr>
            <a:lstStyle/>
            <a:p>
              <a:pPr algn="dist">
                <a:lnSpc>
                  <a:spcPct val="120000"/>
                </a:lnSpc>
              </a:pPr>
              <a:r>
                <a:rPr lang="zh-CN" altLang="en-US" sz="2800" b="1">
                  <a:solidFill>
                    <a:srgbClr val="377D8D"/>
                  </a:solidFill>
                  <a:effectLst>
                    <a:innerShdw blurRad="63500" dist="50800">
                      <a:prstClr val="black">
                        <a:alpha val="50000"/>
                      </a:prstClr>
                    </a:innerShdw>
                  </a:effectLst>
                  <a:latin typeface="微软雅黑" panose="020B0503020204020204" charset="-122"/>
                  <a:ea typeface="微软雅黑" panose="020B0503020204020204" charset="-122"/>
                </a:rPr>
                <a:t>课堂小结</a:t>
              </a:r>
              <a:endParaRPr lang="zh-CN" altLang="en-US" sz="2800" b="1">
                <a:solidFill>
                  <a:srgbClr val="377D8D"/>
                </a:solidFill>
                <a:effectLst>
                  <a:innerShdw blurRad="63500" dist="50800">
                    <a:prstClr val="black">
                      <a:alpha val="50000"/>
                    </a:prstClr>
                  </a:innerShdw>
                </a:effectLst>
                <a:latin typeface="微软雅黑" panose="020B0503020204020204" charset="-122"/>
                <a:ea typeface="微软雅黑" panose="020B0503020204020204" charset="-122"/>
              </a:endParaRPr>
            </a:p>
          </p:txBody>
        </p:sp>
        <p:cxnSp>
          <p:nvCxnSpPr>
            <p:cNvPr id="11" name="直接连接符 10"/>
            <p:cNvCxnSpPr/>
            <p:nvPr>
              <p:custDataLst>
                <p:tags r:id="rId24"/>
              </p:custDataLst>
            </p:nvPr>
          </p:nvCxnSpPr>
          <p:spPr>
            <a:xfrm flipH="1">
              <a:off x="5409827" y="1851323"/>
              <a:ext cx="0" cy="435231"/>
            </a:xfrm>
            <a:prstGeom prst="line">
              <a:avLst/>
            </a:prstGeom>
            <a:ln w="28575">
              <a:solidFill>
                <a:srgbClr val="377D8D"/>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transition spd="slow" advClick="0">
    <p:dissolv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节标题">
    <p:bg>
      <p:bgPr>
        <a:solidFill>
          <a:schemeClr val="tx2"/>
        </a:solidFill>
        <a:effectLst/>
      </p:bgPr>
    </p:bg>
    <p:spTree>
      <p:nvGrpSpPr>
        <p:cNvPr id="1" name=""/>
        <p:cNvGrpSpPr/>
        <p:nvPr/>
      </p:nvGrpSpPr>
      <p:grpSpPr>
        <a:xfrm>
          <a:off x="0" y="0"/>
          <a:ext cx="0" cy="0"/>
          <a:chOff x="0" y="0"/>
          <a:chExt cx="0" cy="0"/>
        </a:xfrm>
      </p:grpSpPr>
      <p:sp>
        <p:nvSpPr>
          <p:cNvPr id="6" name="长方形 5"/>
          <p:cNvSpPr/>
          <p:nvPr userDrawn="1">
            <p:custDataLst>
              <p:tags r:id="rId2"/>
            </p:custDataLst>
          </p:nvPr>
        </p:nvSpPr>
        <p:spPr>
          <a:xfrm>
            <a:off x="0" y="1533950"/>
            <a:ext cx="12192000" cy="37901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stStyle>
          <a:p>
            <a:pPr algn="ctr" rtl="0"/>
            <a:endParaRPr lang="zh-CN"/>
          </a:p>
        </p:txBody>
      </p:sp>
      <p:pic>
        <p:nvPicPr>
          <p:cNvPr id="8" name="图片 7" descr="包含织物的图片  说明已自动生成"/>
          <p:cNvPicPr>
            <a:picLocks noChangeAspect="1"/>
          </p:cNvPicPr>
          <p:nvPr userDrawn="1">
            <p:custDataLst>
              <p:tags r:id="rId3"/>
            </p:custDataLst>
          </p:nvPr>
        </p:nvPicPr>
        <p:blipFill>
          <a:blip r:embed="rId4">
            <a:extLst>
              <a:ext uri="{28A0092B-C50C-407E-A947-70E740481C1C}">
                <a14:useLocalDpi xmlns:a14="http://schemas.microsoft.com/office/drawing/2010/main" val="0"/>
              </a:ext>
            </a:extLst>
          </a:blip>
          <a:stretch>
            <a:fillRect/>
          </a:stretch>
        </p:blipFill>
        <p:spPr>
          <a:xfrm rot="16200000">
            <a:off x="5056236" y="-1772981"/>
            <a:ext cx="2147050" cy="6039669"/>
          </a:xfrm>
          <a:prstGeom prst="rect">
            <a:avLst/>
          </a:prstGeom>
        </p:spPr>
      </p:pic>
      <p:sp>
        <p:nvSpPr>
          <p:cNvPr id="12" name="长方形 11"/>
          <p:cNvSpPr/>
          <p:nvPr userDrawn="1">
            <p:custDataLst>
              <p:tags r:id="rId5"/>
            </p:custDataLst>
          </p:nvPr>
        </p:nvSpPr>
        <p:spPr>
          <a:xfrm>
            <a:off x="225552" y="1796143"/>
            <a:ext cx="11740896" cy="3265714"/>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stStyle>
          <a:p>
            <a:pPr algn="ctr" rtl="0"/>
            <a:endParaRPr lang="zh-CN"/>
          </a:p>
        </p:txBody>
      </p:sp>
      <p:pic>
        <p:nvPicPr>
          <p:cNvPr id="16" name="图片 15" descr="包含花朵、植物的图片  说明已自动生成"/>
          <p:cNvPicPr>
            <a:picLocks noChangeAspect="1"/>
          </p:cNvPicPr>
          <p:nvPr userDrawn="1">
            <p:custDataLst>
              <p:tags r:id="rId6"/>
            </p:custDataLst>
          </p:nvPr>
        </p:nvPicPr>
        <p:blipFill>
          <a:blip r:embed="rId7">
            <a:extLst>
              <a:ext uri="{28A0092B-C50C-407E-A947-70E740481C1C}">
                <a14:useLocalDpi xmlns:a14="http://schemas.microsoft.com/office/drawing/2010/main" val="0"/>
              </a:ext>
            </a:extLst>
          </a:blip>
          <a:stretch>
            <a:fillRect/>
          </a:stretch>
        </p:blipFill>
        <p:spPr>
          <a:xfrm rot="16200000">
            <a:off x="6307543" y="-287017"/>
            <a:ext cx="1051334" cy="3866771"/>
          </a:xfrm>
          <a:prstGeom prst="rect">
            <a:avLst/>
          </a:prstGeom>
        </p:spPr>
      </p:pic>
      <p:pic>
        <p:nvPicPr>
          <p:cNvPr id="19" name="图片 18" descr="包含软体动物、昆虫的图片  说明已自动生成"/>
          <p:cNvPicPr>
            <a:picLocks noChangeAspect="1"/>
          </p:cNvPicPr>
          <p:nvPr userDrawn="1">
            <p:custDataLst>
              <p:tags r:id="rId8"/>
            </p:custDataLst>
          </p:nvPr>
        </p:nvPicPr>
        <p:blipFill>
          <a:blip r:embed="rId9">
            <a:extLst>
              <a:ext uri="{28A0092B-C50C-407E-A947-70E740481C1C}">
                <a14:useLocalDpi xmlns:a14="http://schemas.microsoft.com/office/drawing/2010/main" val="0"/>
              </a:ext>
            </a:extLst>
          </a:blip>
          <a:stretch>
            <a:fillRect/>
          </a:stretch>
        </p:blipFill>
        <p:spPr>
          <a:xfrm>
            <a:off x="5492222" y="4923380"/>
            <a:ext cx="1207554" cy="354511"/>
          </a:xfrm>
          <a:prstGeom prst="rect">
            <a:avLst/>
          </a:prstGeom>
        </p:spPr>
      </p:pic>
      <p:sp>
        <p:nvSpPr>
          <p:cNvPr id="2" name="标题 1"/>
          <p:cNvSpPr>
            <a:spLocks noGrp="1"/>
          </p:cNvSpPr>
          <p:nvPr>
            <p:ph type="title"/>
            <p:custDataLst>
              <p:tags r:id="rId10"/>
            </p:custDataLst>
          </p:nvPr>
        </p:nvSpPr>
        <p:spPr>
          <a:xfrm>
            <a:off x="1743456" y="2404872"/>
            <a:ext cx="8705088" cy="2002536"/>
          </a:xfrm>
        </p:spPr>
        <p:txBody>
          <a:bodyPr rtlCol="0" anchor="t">
            <a:normAutofit/>
          </a:bodyPr>
          <a:lstStyle>
            <a:lvl1pPr algn="ctr">
              <a:defRPr lang="zh-CN" sz="4400"/>
            </a:lvl1pPr>
          </a:lstStyle>
          <a:p>
            <a:pPr rtl="0"/>
            <a:r>
              <a:rPr lang="zh-CN" altLang="en-US"/>
              <a:t>单击此处编辑母版标题样式</a:t>
            </a:r>
            <a:endParaRPr lang="zh-CN"/>
          </a:p>
        </p:txBody>
      </p:sp>
      <p:sp>
        <p:nvSpPr>
          <p:cNvPr id="3" name="文本占位符 2"/>
          <p:cNvSpPr>
            <a:spLocks noGrp="1"/>
          </p:cNvSpPr>
          <p:nvPr>
            <p:ph type="body" idx="1"/>
            <p:custDataLst>
              <p:tags r:id="rId11"/>
            </p:custDataLst>
          </p:nvPr>
        </p:nvSpPr>
        <p:spPr>
          <a:xfrm>
            <a:off x="1743454" y="3964517"/>
            <a:ext cx="8705089" cy="457200"/>
          </a:xfrm>
        </p:spPr>
        <p:txBody>
          <a:bodyPr rtlCol="0" anchor="ctr"/>
          <a:lstStyle>
            <a:lvl1pPr marL="0" indent="0" algn="ctr">
              <a:buNone/>
              <a:defRPr lang="zh-CN" sz="2400">
                <a:solidFill>
                  <a:schemeClr val="accent3"/>
                </a:solidFill>
              </a:defRPr>
            </a:lvl1pPr>
            <a:lvl2pPr marL="457200" indent="0">
              <a:buNone/>
              <a:defRPr lang="zh-CN" sz="2000">
                <a:solidFill>
                  <a:schemeClr val="tx1">
                    <a:tint val="75000"/>
                  </a:schemeClr>
                </a:solidFill>
              </a:defRPr>
            </a:lvl2pPr>
            <a:lvl3pPr marL="914400" indent="0">
              <a:buNone/>
              <a:defRPr lang="zh-CN" sz="1800">
                <a:solidFill>
                  <a:schemeClr val="tx1">
                    <a:tint val="75000"/>
                  </a:schemeClr>
                </a:solidFill>
              </a:defRPr>
            </a:lvl3pPr>
            <a:lvl4pPr marL="1371600" indent="0">
              <a:buNone/>
              <a:defRPr lang="zh-CN" sz="1600">
                <a:solidFill>
                  <a:schemeClr val="tx1">
                    <a:tint val="75000"/>
                  </a:schemeClr>
                </a:solidFill>
              </a:defRPr>
            </a:lvl4pPr>
            <a:lvl5pPr marL="1828800" indent="0">
              <a:buNone/>
              <a:defRPr lang="zh-CN" sz="1600">
                <a:solidFill>
                  <a:schemeClr val="tx1">
                    <a:tint val="75000"/>
                  </a:schemeClr>
                </a:solidFill>
              </a:defRPr>
            </a:lvl5pPr>
            <a:lvl6pPr marL="2286000" indent="0">
              <a:buNone/>
              <a:defRPr lang="zh-CN" sz="1600">
                <a:solidFill>
                  <a:schemeClr val="tx1">
                    <a:tint val="75000"/>
                  </a:schemeClr>
                </a:solidFill>
              </a:defRPr>
            </a:lvl6pPr>
            <a:lvl7pPr marL="2743200" indent="0">
              <a:buNone/>
              <a:defRPr lang="zh-CN" sz="1600">
                <a:solidFill>
                  <a:schemeClr val="tx1">
                    <a:tint val="75000"/>
                  </a:schemeClr>
                </a:solidFill>
              </a:defRPr>
            </a:lvl7pPr>
            <a:lvl8pPr marL="3200400" indent="0">
              <a:buNone/>
              <a:defRPr lang="zh-CN" sz="1600">
                <a:solidFill>
                  <a:schemeClr val="tx1">
                    <a:tint val="75000"/>
                  </a:schemeClr>
                </a:solidFill>
              </a:defRPr>
            </a:lvl8pPr>
            <a:lvl9pPr marL="3657600" indent="0">
              <a:buNone/>
              <a:defRPr lang="zh-CN" sz="1600">
                <a:solidFill>
                  <a:schemeClr val="tx1">
                    <a:tint val="75000"/>
                  </a:schemeClr>
                </a:solidFill>
              </a:defRPr>
            </a:lvl9pPr>
          </a:lstStyle>
          <a:p>
            <a:pPr lvl="0" rtl="0"/>
            <a:r>
              <a:rPr lang="zh-CN" altLang="en-US"/>
              <a:t>单击此处编辑母版文本样式</a:t>
            </a:r>
            <a:endParaRPr lang="zh-CN" altLang="en-US"/>
          </a:p>
        </p:txBody>
      </p:sp>
      <p:sp>
        <p:nvSpPr>
          <p:cNvPr id="27" name="文本占位符 24"/>
          <p:cNvSpPr>
            <a:spLocks noGrp="1"/>
          </p:cNvSpPr>
          <p:nvPr>
            <p:ph type="body" sz="quarter" idx="11" hasCustomPrompt="1"/>
            <p:custDataLst>
              <p:tags r:id="rId12"/>
            </p:custDataLst>
          </p:nvPr>
        </p:nvSpPr>
        <p:spPr>
          <a:xfrm>
            <a:off x="10149667" y="3189069"/>
            <a:ext cx="945473" cy="1936750"/>
          </a:xfrm>
        </p:spPr>
        <p:txBody>
          <a:bodyPr rtlCol="0">
            <a:noAutofit/>
          </a:bodyPr>
          <a:lstStyle>
            <a:lvl1pPr marL="0" indent="0">
              <a:buNone/>
              <a:defRPr lang="zh-CN" sz="14000" b="1">
                <a:solidFill>
                  <a:schemeClr val="tx2"/>
                </a:solidFill>
                <a:latin typeface="+mj-ea"/>
                <a:ea typeface="+mj-ea"/>
              </a:defRPr>
            </a:lvl1pPr>
          </a:lstStyle>
          <a:p>
            <a:pPr lvl="0" rtl="0"/>
            <a:r>
              <a:rPr lang="zh-CN"/>
              <a:t>”</a:t>
            </a:r>
            <a:endParaRPr lang="zh-CN"/>
          </a:p>
        </p:txBody>
      </p:sp>
      <p:sp>
        <p:nvSpPr>
          <p:cNvPr id="28" name="文本占位符 24"/>
          <p:cNvSpPr>
            <a:spLocks noGrp="1"/>
          </p:cNvSpPr>
          <p:nvPr>
            <p:ph type="body" sz="quarter" idx="10" hasCustomPrompt="1"/>
            <p:custDataLst>
              <p:tags r:id="rId13"/>
            </p:custDataLst>
          </p:nvPr>
        </p:nvSpPr>
        <p:spPr>
          <a:xfrm>
            <a:off x="1033184" y="2136567"/>
            <a:ext cx="941832" cy="1936750"/>
          </a:xfrm>
        </p:spPr>
        <p:txBody>
          <a:bodyPr rtlCol="0">
            <a:noAutofit/>
          </a:bodyPr>
          <a:lstStyle>
            <a:lvl1pPr marL="0" indent="0">
              <a:buNone/>
              <a:defRPr lang="zh-CN" sz="14000" b="1">
                <a:solidFill>
                  <a:schemeClr val="tx2"/>
                </a:solidFill>
                <a:latin typeface="+mj-ea"/>
                <a:ea typeface="+mj-ea"/>
              </a:defRPr>
            </a:lvl1pPr>
          </a:lstStyle>
          <a:p>
            <a:pPr lvl="0" rtl="0"/>
            <a:r>
              <a:rPr lang="zh-CN"/>
              <a:t>“</a:t>
            </a:r>
            <a:endParaRPr lang="zh-CN"/>
          </a:p>
        </p:txBody>
      </p:sp>
    </p:spTree>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自定义布局">
    <p:bg>
      <p:bgPr>
        <a:solidFill>
          <a:schemeClr val="tx2"/>
        </a:solidFill>
        <a:effectLst/>
      </p:bgPr>
    </p:bg>
    <p:spTree>
      <p:nvGrpSpPr>
        <p:cNvPr id="1" name=""/>
        <p:cNvGrpSpPr/>
        <p:nvPr/>
      </p:nvGrpSpPr>
      <p:grpSpPr>
        <a:xfrm>
          <a:off x="0" y="0"/>
          <a:ext cx="0" cy="0"/>
          <a:chOff x="0" y="0"/>
          <a:chExt cx="0" cy="0"/>
        </a:xfrm>
      </p:grpSpPr>
      <p:sp>
        <p:nvSpPr>
          <p:cNvPr id="6" name="长方形 5"/>
          <p:cNvSpPr/>
          <p:nvPr userDrawn="1">
            <p:custDataLst>
              <p:tags r:id="rId2"/>
            </p:custDataLst>
          </p:nvPr>
        </p:nvSpPr>
        <p:spPr>
          <a:xfrm>
            <a:off x="553443" y="0"/>
            <a:ext cx="11105522" cy="62446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stStyle>
          <a:p>
            <a:pPr algn="ctr" rtl="0"/>
            <a:endParaRPr lang="zh-CN"/>
          </a:p>
        </p:txBody>
      </p:sp>
      <p:sp>
        <p:nvSpPr>
          <p:cNvPr id="8" name="长方形 7"/>
          <p:cNvSpPr/>
          <p:nvPr userDrawn="1">
            <p:custDataLst>
              <p:tags r:id="rId3"/>
            </p:custDataLst>
          </p:nvPr>
        </p:nvSpPr>
        <p:spPr>
          <a:xfrm>
            <a:off x="877579" y="0"/>
            <a:ext cx="10460969" cy="5872780"/>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stStyle>
          <a:p>
            <a:pPr algn="ctr" rtl="0"/>
            <a:endParaRPr lang="zh-CN"/>
          </a:p>
        </p:txBody>
      </p:sp>
      <p:pic>
        <p:nvPicPr>
          <p:cNvPr id="10" name="图片 9" descr="包含软体动物、昆虫的图片  说明已自动生成"/>
          <p:cNvPicPr>
            <a:picLocks noChangeAspect="1"/>
          </p:cNvPicPr>
          <p:nvPr userDrawn="1">
            <p:custDataLst>
              <p:tags r:id="rId4"/>
            </p:custDataLst>
          </p:nvPr>
        </p:nvPicPr>
        <p:blipFill>
          <a:blip r:embed="rId5">
            <a:extLst>
              <a:ext uri="{28A0092B-C50C-407E-A947-70E740481C1C}">
                <a14:useLocalDpi xmlns:a14="http://schemas.microsoft.com/office/drawing/2010/main" val="0"/>
              </a:ext>
            </a:extLst>
          </a:blip>
          <a:stretch>
            <a:fillRect/>
          </a:stretch>
        </p:blipFill>
        <p:spPr>
          <a:xfrm>
            <a:off x="5491275" y="5738220"/>
            <a:ext cx="1207554" cy="354511"/>
          </a:xfrm>
          <a:prstGeom prst="rect">
            <a:avLst/>
          </a:prstGeom>
        </p:spPr>
      </p:pic>
      <p:sp>
        <p:nvSpPr>
          <p:cNvPr id="2" name="标题 1"/>
          <p:cNvSpPr>
            <a:spLocks noGrp="1"/>
          </p:cNvSpPr>
          <p:nvPr>
            <p:ph type="title"/>
            <p:custDataLst>
              <p:tags r:id="rId6"/>
            </p:custDataLst>
          </p:nvPr>
        </p:nvSpPr>
        <p:spPr/>
        <p:txBody>
          <a:bodyPr rtlCol="0"/>
          <a:lstStyle>
            <a:lvl1pPr algn="ctr">
              <a:defRPr lang="zh-CN"/>
            </a:lvl1pPr>
          </a:lstStyle>
          <a:p>
            <a:pPr rtl="0"/>
            <a:r>
              <a:rPr lang="zh-CN" altLang="en-US"/>
              <a:t>单击此处编辑母版标题样式</a:t>
            </a:r>
            <a:endParaRPr lang="zh-CN"/>
          </a:p>
        </p:txBody>
      </p:sp>
      <p:sp>
        <p:nvSpPr>
          <p:cNvPr id="22" name="图片占位符 17"/>
          <p:cNvSpPr>
            <a:spLocks noGrp="1" noChangeAspect="1"/>
          </p:cNvSpPr>
          <p:nvPr>
            <p:ph type="pic" sz="quarter" idx="12"/>
            <p:custDataLst>
              <p:tags r:id="rId7"/>
            </p:custDataLst>
          </p:nvPr>
        </p:nvSpPr>
        <p:spPr>
          <a:xfrm>
            <a:off x="1375868" y="1797050"/>
            <a:ext cx="2057400" cy="2058988"/>
          </a:xfrm>
        </p:spPr>
        <p:txBody>
          <a:bodyPr rtlCol="0" anchor="ctr">
            <a:normAutofit/>
          </a:bodyPr>
          <a:lstStyle>
            <a:lvl1pPr marL="0" indent="0" algn="ctr">
              <a:buNone/>
              <a:defRPr lang="zh-CN" sz="1800"/>
            </a:lvl1pPr>
          </a:lstStyle>
          <a:p>
            <a:pPr rtl="0"/>
            <a:r>
              <a:rPr lang="zh-CN" altLang="en-US"/>
              <a:t>单击图标添加图片</a:t>
            </a:r>
            <a:endParaRPr lang="zh-CN"/>
          </a:p>
        </p:txBody>
      </p:sp>
      <p:sp>
        <p:nvSpPr>
          <p:cNvPr id="20" name="文本占位符 19"/>
          <p:cNvSpPr>
            <a:spLocks noGrp="1"/>
          </p:cNvSpPr>
          <p:nvPr>
            <p:ph type="body" sz="quarter" idx="13"/>
            <p:custDataLst>
              <p:tags r:id="rId8"/>
            </p:custDataLst>
          </p:nvPr>
        </p:nvSpPr>
        <p:spPr>
          <a:xfrm>
            <a:off x="1326173" y="3946525"/>
            <a:ext cx="2194560" cy="355600"/>
          </a:xfrm>
        </p:spPr>
        <p:txBody>
          <a:bodyPr lIns="0" tIns="0" rIns="0" bIns="0" rtlCol="0" anchor="ctr">
            <a:noAutofit/>
          </a:bodyPr>
          <a:lstStyle>
            <a:lvl1pPr marL="0" indent="0" algn="ctr">
              <a:lnSpc>
                <a:spcPct val="100000"/>
              </a:lnSpc>
              <a:spcBef>
                <a:spcPct val="0"/>
              </a:spcBef>
              <a:buNone/>
              <a:defRPr lang="zh-CN" sz="2000">
                <a:latin typeface="Microsoft YaHei UI" panose="020B0503020204020204" pitchFamily="18" charset="-122"/>
                <a:ea typeface="Microsoft YaHei UI" panose="020B0503020204020204" pitchFamily="18" charset="-122"/>
              </a:defRPr>
            </a:lvl1pPr>
          </a:lstStyle>
          <a:p>
            <a:pPr lvl="0" rtl="0"/>
            <a:r>
              <a:rPr lang="zh-CN" altLang="en-US"/>
              <a:t>单击此处编辑母版文本样式</a:t>
            </a:r>
            <a:endParaRPr lang="zh-CN" altLang="en-US"/>
          </a:p>
        </p:txBody>
      </p:sp>
      <p:sp>
        <p:nvSpPr>
          <p:cNvPr id="21" name="文本占位符 19"/>
          <p:cNvSpPr>
            <a:spLocks noGrp="1"/>
          </p:cNvSpPr>
          <p:nvPr>
            <p:ph type="body" sz="quarter" idx="14"/>
            <p:custDataLst>
              <p:tags r:id="rId9"/>
            </p:custDataLst>
          </p:nvPr>
        </p:nvSpPr>
        <p:spPr>
          <a:xfrm>
            <a:off x="1328309" y="4306415"/>
            <a:ext cx="2194560" cy="274320"/>
          </a:xfrm>
        </p:spPr>
        <p:txBody>
          <a:bodyPr lIns="0" tIns="0" rIns="0" bIns="0" rtlCol="0" anchor="ctr">
            <a:noAutofit/>
          </a:bodyPr>
          <a:lstStyle>
            <a:lvl1pPr marL="0" indent="0" algn="ctr">
              <a:lnSpc>
                <a:spcPct val="100000"/>
              </a:lnSpc>
              <a:spcBef>
                <a:spcPct val="0"/>
              </a:spcBef>
              <a:buNone/>
              <a:defRPr lang="zh-CN" sz="1600">
                <a:latin typeface="+mn-ea"/>
                <a:ea typeface="+mn-ea"/>
              </a:defRPr>
            </a:lvl1pPr>
          </a:lstStyle>
          <a:p>
            <a:pPr lvl="0" rtl="0"/>
            <a:r>
              <a:rPr lang="zh-CN" altLang="en-US"/>
              <a:t>单击此处编辑母版文本样式</a:t>
            </a:r>
            <a:endParaRPr lang="zh-CN" altLang="en-US"/>
          </a:p>
        </p:txBody>
      </p:sp>
      <p:sp>
        <p:nvSpPr>
          <p:cNvPr id="31" name="图片占位符 17"/>
          <p:cNvSpPr>
            <a:spLocks noGrp="1" noChangeAspect="1"/>
          </p:cNvSpPr>
          <p:nvPr>
            <p:ph type="pic" sz="quarter" idx="17"/>
            <p:custDataLst>
              <p:tags r:id="rId10"/>
            </p:custDataLst>
          </p:nvPr>
        </p:nvSpPr>
        <p:spPr>
          <a:xfrm>
            <a:off x="3828270" y="1797050"/>
            <a:ext cx="2057400" cy="2058988"/>
          </a:xfrm>
        </p:spPr>
        <p:txBody>
          <a:bodyPr rtlCol="0" anchor="ctr">
            <a:normAutofit/>
          </a:bodyPr>
          <a:lstStyle>
            <a:lvl1pPr marL="0" indent="0" algn="ctr">
              <a:buNone/>
              <a:defRPr lang="zh-CN" sz="1800"/>
            </a:lvl1pPr>
          </a:lstStyle>
          <a:p>
            <a:pPr rtl="0"/>
            <a:r>
              <a:rPr lang="zh-CN" altLang="en-US"/>
              <a:t>单击图标添加图片</a:t>
            </a:r>
            <a:endParaRPr lang="zh-CN"/>
          </a:p>
        </p:txBody>
      </p:sp>
      <p:sp>
        <p:nvSpPr>
          <p:cNvPr id="33" name="文本占位符 19"/>
          <p:cNvSpPr>
            <a:spLocks noGrp="1"/>
          </p:cNvSpPr>
          <p:nvPr>
            <p:ph type="body" sz="quarter" idx="19"/>
            <p:custDataLst>
              <p:tags r:id="rId11"/>
            </p:custDataLst>
          </p:nvPr>
        </p:nvSpPr>
        <p:spPr>
          <a:xfrm>
            <a:off x="3763663" y="3926721"/>
            <a:ext cx="2194560" cy="355600"/>
          </a:xfrm>
        </p:spPr>
        <p:txBody>
          <a:bodyPr lIns="0" tIns="0" rIns="0" bIns="0" rtlCol="0" anchor="ctr">
            <a:noAutofit/>
          </a:bodyPr>
          <a:lstStyle>
            <a:lvl1pPr marL="0" indent="0" algn="ctr">
              <a:lnSpc>
                <a:spcPct val="100000"/>
              </a:lnSpc>
              <a:spcBef>
                <a:spcPct val="0"/>
              </a:spcBef>
              <a:buNone/>
              <a:defRPr lang="zh-CN" sz="2000">
                <a:latin typeface="Microsoft YaHei UI" panose="020B0503020204020204" pitchFamily="18" charset="-122"/>
                <a:ea typeface="Microsoft YaHei UI" panose="020B0503020204020204" pitchFamily="18" charset="-122"/>
              </a:defRPr>
            </a:lvl1pPr>
          </a:lstStyle>
          <a:p>
            <a:pPr lvl="0" rtl="0"/>
            <a:r>
              <a:rPr lang="zh-CN" altLang="en-US"/>
              <a:t>单击此处编辑母版文本样式</a:t>
            </a:r>
            <a:endParaRPr lang="zh-CN" altLang="en-US"/>
          </a:p>
        </p:txBody>
      </p:sp>
      <p:sp>
        <p:nvSpPr>
          <p:cNvPr id="32" name="文本占位符 19"/>
          <p:cNvSpPr>
            <a:spLocks noGrp="1"/>
          </p:cNvSpPr>
          <p:nvPr>
            <p:ph type="body" sz="quarter" idx="18"/>
            <p:custDataLst>
              <p:tags r:id="rId12"/>
            </p:custDataLst>
          </p:nvPr>
        </p:nvSpPr>
        <p:spPr>
          <a:xfrm>
            <a:off x="3765799" y="4286611"/>
            <a:ext cx="2194560" cy="274320"/>
          </a:xfrm>
        </p:spPr>
        <p:txBody>
          <a:bodyPr lIns="0" tIns="0" rIns="0" bIns="0" rtlCol="0" anchor="ctr">
            <a:noAutofit/>
          </a:bodyPr>
          <a:lstStyle>
            <a:lvl1pPr marL="0" indent="0" algn="ctr">
              <a:lnSpc>
                <a:spcPct val="100000"/>
              </a:lnSpc>
              <a:spcBef>
                <a:spcPct val="0"/>
              </a:spcBef>
              <a:buNone/>
              <a:defRPr lang="zh-CN" sz="1600">
                <a:latin typeface="+mn-ea"/>
                <a:ea typeface="+mn-ea"/>
              </a:defRPr>
            </a:lvl1pPr>
          </a:lstStyle>
          <a:p>
            <a:pPr lvl="0" rtl="0"/>
            <a:r>
              <a:rPr lang="zh-CN" altLang="en-US"/>
              <a:t>单击此处编辑母版文本样式</a:t>
            </a:r>
            <a:endParaRPr lang="zh-CN" altLang="en-US"/>
          </a:p>
        </p:txBody>
      </p:sp>
      <p:sp>
        <p:nvSpPr>
          <p:cNvPr id="30" name="图片占位符 17"/>
          <p:cNvSpPr>
            <a:spLocks noGrp="1" noChangeAspect="1"/>
          </p:cNvSpPr>
          <p:nvPr>
            <p:ph type="pic" sz="quarter" idx="16"/>
            <p:custDataLst>
              <p:tags r:id="rId13"/>
            </p:custDataLst>
          </p:nvPr>
        </p:nvSpPr>
        <p:spPr>
          <a:xfrm>
            <a:off x="6280672" y="1797050"/>
            <a:ext cx="2057400" cy="2058988"/>
          </a:xfrm>
        </p:spPr>
        <p:txBody>
          <a:bodyPr rtlCol="0" anchor="ctr">
            <a:normAutofit/>
          </a:bodyPr>
          <a:lstStyle>
            <a:lvl1pPr marL="0" indent="0" algn="ctr">
              <a:buNone/>
              <a:defRPr lang="zh-CN" sz="1800"/>
            </a:lvl1pPr>
          </a:lstStyle>
          <a:p>
            <a:pPr rtl="0"/>
            <a:r>
              <a:rPr lang="zh-CN" altLang="en-US"/>
              <a:t>单击图标添加图片</a:t>
            </a:r>
            <a:endParaRPr lang="zh-CN"/>
          </a:p>
        </p:txBody>
      </p:sp>
      <p:sp>
        <p:nvSpPr>
          <p:cNvPr id="35" name="文本占位符 19"/>
          <p:cNvSpPr>
            <a:spLocks noGrp="1"/>
          </p:cNvSpPr>
          <p:nvPr>
            <p:ph type="body" sz="quarter" idx="21"/>
            <p:custDataLst>
              <p:tags r:id="rId14"/>
            </p:custDataLst>
          </p:nvPr>
        </p:nvSpPr>
        <p:spPr>
          <a:xfrm>
            <a:off x="6216065" y="3946525"/>
            <a:ext cx="2194560" cy="355600"/>
          </a:xfrm>
        </p:spPr>
        <p:txBody>
          <a:bodyPr lIns="0" tIns="0" rIns="0" bIns="0" rtlCol="0" anchor="ctr">
            <a:noAutofit/>
          </a:bodyPr>
          <a:lstStyle>
            <a:lvl1pPr marL="0" indent="0" algn="ctr">
              <a:lnSpc>
                <a:spcPct val="100000"/>
              </a:lnSpc>
              <a:spcBef>
                <a:spcPct val="0"/>
              </a:spcBef>
              <a:buNone/>
              <a:defRPr lang="zh-CN" sz="2000">
                <a:latin typeface="Microsoft YaHei UI" panose="020B0503020204020204" pitchFamily="18" charset="-122"/>
                <a:ea typeface="Microsoft YaHei UI" panose="020B0503020204020204" pitchFamily="18" charset="-122"/>
              </a:defRPr>
            </a:lvl1pPr>
          </a:lstStyle>
          <a:p>
            <a:pPr lvl="0" rtl="0"/>
            <a:r>
              <a:rPr lang="zh-CN" altLang="en-US"/>
              <a:t>单击此处编辑母版文本样式</a:t>
            </a:r>
            <a:endParaRPr lang="zh-CN" altLang="en-US"/>
          </a:p>
        </p:txBody>
      </p:sp>
      <p:sp>
        <p:nvSpPr>
          <p:cNvPr id="34" name="文本占位符 19"/>
          <p:cNvSpPr>
            <a:spLocks noGrp="1"/>
          </p:cNvSpPr>
          <p:nvPr>
            <p:ph type="body" sz="quarter" idx="20"/>
            <p:custDataLst>
              <p:tags r:id="rId15"/>
            </p:custDataLst>
          </p:nvPr>
        </p:nvSpPr>
        <p:spPr>
          <a:xfrm>
            <a:off x="6218201" y="4306415"/>
            <a:ext cx="2194560" cy="274320"/>
          </a:xfrm>
        </p:spPr>
        <p:txBody>
          <a:bodyPr lIns="0" tIns="0" rIns="0" bIns="0" rtlCol="0" anchor="ctr">
            <a:noAutofit/>
          </a:bodyPr>
          <a:lstStyle>
            <a:lvl1pPr marL="0" indent="0" algn="ctr">
              <a:lnSpc>
                <a:spcPct val="100000"/>
              </a:lnSpc>
              <a:spcBef>
                <a:spcPct val="0"/>
              </a:spcBef>
              <a:buNone/>
              <a:defRPr lang="zh-CN" sz="1600">
                <a:latin typeface="+mn-ea"/>
                <a:ea typeface="+mn-ea"/>
              </a:defRPr>
            </a:lvl1pPr>
          </a:lstStyle>
          <a:p>
            <a:pPr lvl="0" rtl="0"/>
            <a:r>
              <a:rPr lang="zh-CN" altLang="en-US"/>
              <a:t>单击此处编辑母版文本样式</a:t>
            </a:r>
            <a:endParaRPr lang="zh-CN" altLang="en-US"/>
          </a:p>
        </p:txBody>
      </p:sp>
      <p:sp>
        <p:nvSpPr>
          <p:cNvPr id="29" name="图片占位符 17"/>
          <p:cNvSpPr>
            <a:spLocks noGrp="1" noChangeAspect="1"/>
          </p:cNvSpPr>
          <p:nvPr>
            <p:ph type="pic" sz="quarter" idx="15"/>
            <p:custDataLst>
              <p:tags r:id="rId16"/>
            </p:custDataLst>
          </p:nvPr>
        </p:nvSpPr>
        <p:spPr>
          <a:xfrm>
            <a:off x="8733074" y="1797050"/>
            <a:ext cx="2057400" cy="2058988"/>
          </a:xfrm>
        </p:spPr>
        <p:txBody>
          <a:bodyPr rtlCol="0" anchor="ctr">
            <a:normAutofit/>
          </a:bodyPr>
          <a:lstStyle>
            <a:lvl1pPr marL="0" indent="0" algn="ctr">
              <a:buNone/>
              <a:defRPr lang="zh-CN" sz="1800"/>
            </a:lvl1pPr>
          </a:lstStyle>
          <a:p>
            <a:pPr rtl="0"/>
            <a:r>
              <a:rPr lang="zh-CN" altLang="en-US"/>
              <a:t>单击图标添加图片</a:t>
            </a:r>
            <a:endParaRPr lang="zh-CN"/>
          </a:p>
        </p:txBody>
      </p:sp>
      <p:sp>
        <p:nvSpPr>
          <p:cNvPr id="37" name="文本占位符 19"/>
          <p:cNvSpPr>
            <a:spLocks noGrp="1"/>
          </p:cNvSpPr>
          <p:nvPr>
            <p:ph type="body" sz="quarter" idx="23"/>
            <p:custDataLst>
              <p:tags r:id="rId17"/>
            </p:custDataLst>
          </p:nvPr>
        </p:nvSpPr>
        <p:spPr>
          <a:xfrm>
            <a:off x="8666331" y="3946525"/>
            <a:ext cx="2194560" cy="355600"/>
          </a:xfrm>
        </p:spPr>
        <p:txBody>
          <a:bodyPr lIns="0" tIns="0" rIns="0" bIns="0" rtlCol="0" anchor="ctr">
            <a:noAutofit/>
          </a:bodyPr>
          <a:lstStyle>
            <a:lvl1pPr marL="0" indent="0" algn="ctr">
              <a:lnSpc>
                <a:spcPct val="100000"/>
              </a:lnSpc>
              <a:spcBef>
                <a:spcPct val="0"/>
              </a:spcBef>
              <a:buNone/>
              <a:defRPr lang="zh-CN" sz="2000">
                <a:latin typeface="Microsoft YaHei UI" panose="020B0503020204020204" pitchFamily="18" charset="-122"/>
                <a:ea typeface="Microsoft YaHei UI" panose="020B0503020204020204" pitchFamily="18" charset="-122"/>
              </a:defRPr>
            </a:lvl1pPr>
          </a:lstStyle>
          <a:p>
            <a:pPr lvl="0" rtl="0"/>
            <a:r>
              <a:rPr lang="zh-CN" altLang="en-US"/>
              <a:t>单击此处编辑母版文本样式</a:t>
            </a:r>
            <a:endParaRPr lang="zh-CN" altLang="en-US"/>
          </a:p>
        </p:txBody>
      </p:sp>
      <p:sp>
        <p:nvSpPr>
          <p:cNvPr id="36" name="文本占位符 19"/>
          <p:cNvSpPr>
            <a:spLocks noGrp="1"/>
          </p:cNvSpPr>
          <p:nvPr>
            <p:ph type="body" sz="quarter" idx="22"/>
            <p:custDataLst>
              <p:tags r:id="rId18"/>
            </p:custDataLst>
          </p:nvPr>
        </p:nvSpPr>
        <p:spPr>
          <a:xfrm>
            <a:off x="8668467" y="4306415"/>
            <a:ext cx="2194560" cy="274320"/>
          </a:xfrm>
        </p:spPr>
        <p:txBody>
          <a:bodyPr lIns="0" tIns="0" rIns="0" bIns="0" rtlCol="0" anchor="ctr">
            <a:noAutofit/>
          </a:bodyPr>
          <a:lstStyle>
            <a:lvl1pPr marL="0" indent="0" algn="ctr">
              <a:lnSpc>
                <a:spcPct val="100000"/>
              </a:lnSpc>
              <a:spcBef>
                <a:spcPct val="0"/>
              </a:spcBef>
              <a:buNone/>
              <a:defRPr lang="zh-CN" sz="1600">
                <a:latin typeface="+mn-ea"/>
                <a:ea typeface="+mn-ea"/>
              </a:defRPr>
            </a:lvl1pPr>
          </a:lstStyle>
          <a:p>
            <a:pPr lvl="0" rtl="0"/>
            <a:r>
              <a:rPr lang="zh-CN" altLang="en-US"/>
              <a:t>单击此处编辑母版文本样式</a:t>
            </a:r>
            <a:endParaRPr lang="zh-CN" altLang="en-US"/>
          </a:p>
        </p:txBody>
      </p:sp>
      <p:sp>
        <p:nvSpPr>
          <p:cNvPr id="3" name="页脚占位符 2"/>
          <p:cNvSpPr>
            <a:spLocks noGrp="1"/>
          </p:cNvSpPr>
          <p:nvPr>
            <p:ph type="ftr" sz="quarter" idx="10"/>
            <p:custDataLst>
              <p:tags r:id="rId19"/>
            </p:custDataLst>
          </p:nvPr>
        </p:nvSpPr>
        <p:spPr/>
        <p:txBody>
          <a:bodyPr rtlCol="0"/>
          <a:lstStyle>
            <a:defPPr>
              <a:defRPr lang="zh-CN"/>
            </a:defPPr>
          </a:lstStyle>
          <a:p>
            <a:pPr rtl="0"/>
            <a:r>
              <a:rPr lang="zh-CN"/>
              <a:t>演示文稿标题</a:t>
            </a:r>
            <a:endParaRPr lang="zh-CN"/>
          </a:p>
        </p:txBody>
      </p:sp>
      <p:sp>
        <p:nvSpPr>
          <p:cNvPr id="4" name="灯片编号占位符 3"/>
          <p:cNvSpPr>
            <a:spLocks noGrp="1"/>
          </p:cNvSpPr>
          <p:nvPr>
            <p:ph type="sldNum" sz="quarter" idx="11"/>
            <p:custDataLst>
              <p:tags r:id="rId20"/>
            </p:custDataLst>
          </p:nvPr>
        </p:nvSpPr>
        <p:spPr/>
        <p:txBody>
          <a:bodyPr rtlCol="0"/>
          <a:lstStyle>
            <a:defPPr>
              <a:defRPr lang="zh-CN"/>
            </a:defPPr>
          </a:lstStyle>
          <a:p>
            <a:pPr rtl="0"/>
            <a:fld id="{294A09A9-5501-47C1-A89A-A340965A2BE2}" type="slidenum">
              <a:rPr lang="en-US" altLang="zh-CN" smtClean="0"/>
            </a:fld>
            <a:endParaRPr lang="zh-CN"/>
          </a:p>
        </p:txBody>
      </p:sp>
    </p:spTree>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2_标题和内容">
    <p:spTree>
      <p:nvGrpSpPr>
        <p:cNvPr id="1" name=""/>
        <p:cNvGrpSpPr/>
        <p:nvPr/>
      </p:nvGrpSpPr>
      <p:grpSpPr>
        <a:xfrm>
          <a:off x="0" y="0"/>
          <a:ext cx="0" cy="0"/>
          <a:chOff x="0" y="0"/>
          <a:chExt cx="0" cy="0"/>
        </a:xfrm>
      </p:grpSpPr>
      <p:sp>
        <p:nvSpPr>
          <p:cNvPr id="17" name="任意多边形 16"/>
          <p:cNvSpPr/>
          <p:nvPr userDrawn="1">
            <p:custDataLst>
              <p:tags r:id="rId2"/>
            </p:custDataLst>
          </p:nvPr>
        </p:nvSpPr>
        <p:spPr>
          <a:xfrm>
            <a:off x="1" y="3876676"/>
            <a:ext cx="5649773" cy="2981325"/>
          </a:xfrm>
          <a:custGeom>
            <a:avLst/>
            <a:gdLst>
              <a:gd name="connsiteX0" fmla="*/ 0 w 5649773"/>
              <a:gd name="connsiteY0" fmla="*/ 0 h 2981325"/>
              <a:gd name="connsiteX1" fmla="*/ 2595214 w 5649773"/>
              <a:gd name="connsiteY1" fmla="*/ 1058352 h 2981325"/>
              <a:gd name="connsiteX2" fmla="*/ 5004105 w 5649773"/>
              <a:gd name="connsiteY2" fmla="*/ 2549557 h 2981325"/>
              <a:gd name="connsiteX3" fmla="*/ 5536554 w 5649773"/>
              <a:gd name="connsiteY3" fmla="*/ 2932297 h 2981325"/>
              <a:gd name="connsiteX4" fmla="*/ 5649773 w 5649773"/>
              <a:gd name="connsiteY4" fmla="*/ 2981325 h 2981325"/>
              <a:gd name="connsiteX5" fmla="*/ 0 w 5649773"/>
              <a:gd name="connsiteY5" fmla="*/ 2981325 h 2981325"/>
              <a:gd name="connsiteX6" fmla="*/ 0 w 5649773"/>
              <a:gd name="connsiteY6" fmla="*/ 2919422 h 2981325"/>
              <a:gd name="connsiteX7" fmla="*/ 0 w 5649773"/>
              <a:gd name="connsiteY7" fmla="*/ 0 h 2981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49773" h="2981325">
                <a:moveTo>
                  <a:pt x="0" y="0"/>
                </a:moveTo>
                <a:cubicBezTo>
                  <a:pt x="1603709" y="78485"/>
                  <a:pt x="1394096" y="894248"/>
                  <a:pt x="2595214" y="1058352"/>
                </a:cubicBezTo>
                <a:cubicBezTo>
                  <a:pt x="4125724" y="1267644"/>
                  <a:pt x="4355301" y="1757577"/>
                  <a:pt x="5004105" y="2549557"/>
                </a:cubicBezTo>
                <a:cubicBezTo>
                  <a:pt x="5120557" y="2691512"/>
                  <a:pt x="5305892" y="2823713"/>
                  <a:pt x="5536554" y="2932297"/>
                </a:cubicBezTo>
                <a:lnTo>
                  <a:pt x="5649773" y="2981325"/>
                </a:lnTo>
                <a:lnTo>
                  <a:pt x="0" y="2981325"/>
                </a:lnTo>
                <a:lnTo>
                  <a:pt x="0" y="2919422"/>
                </a:lnTo>
                <a:cubicBezTo>
                  <a:pt x="0" y="2353642"/>
                  <a:pt x="0" y="1448395"/>
                  <a:pt x="0" y="0"/>
                </a:cubicBezTo>
                <a:close/>
              </a:path>
            </a:pathLst>
          </a:custGeom>
          <a:solidFill>
            <a:srgbClr val="E4EFF9"/>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10" name="Freeform 6"/>
          <p:cNvSpPr/>
          <p:nvPr userDrawn="1">
            <p:custDataLst>
              <p:tags r:id="rId3"/>
            </p:custDataLst>
          </p:nvPr>
        </p:nvSpPr>
        <p:spPr bwMode="auto">
          <a:xfrm>
            <a:off x="8293100" y="0"/>
            <a:ext cx="3898900" cy="1839913"/>
          </a:xfrm>
          <a:custGeom>
            <a:avLst/>
            <a:gdLst>
              <a:gd name="T0" fmla="*/ 0 w 1652"/>
              <a:gd name="T1" fmla="*/ 0 h 664"/>
              <a:gd name="T2" fmla="*/ 361 w 1652"/>
              <a:gd name="T3" fmla="*/ 265 h 664"/>
              <a:gd name="T4" fmla="*/ 1072 w 1652"/>
              <a:gd name="T5" fmla="*/ 440 h 664"/>
              <a:gd name="T6" fmla="*/ 1652 w 1652"/>
              <a:gd name="T7" fmla="*/ 519 h 664"/>
              <a:gd name="T8" fmla="*/ 1652 w 1652"/>
              <a:gd name="T9" fmla="*/ 0 h 664"/>
              <a:gd name="T10" fmla="*/ 0 w 1652"/>
              <a:gd name="T11" fmla="*/ 0 h 664"/>
            </a:gdLst>
            <a:ahLst/>
            <a:cxnLst>
              <a:cxn ang="0">
                <a:pos x="T0" y="T1"/>
              </a:cxn>
              <a:cxn ang="0">
                <a:pos x="T2" y="T3"/>
              </a:cxn>
              <a:cxn ang="0">
                <a:pos x="T4" y="T5"/>
              </a:cxn>
              <a:cxn ang="0">
                <a:pos x="T6" y="T7"/>
              </a:cxn>
              <a:cxn ang="0">
                <a:pos x="T8" y="T9"/>
              </a:cxn>
              <a:cxn ang="0">
                <a:pos x="T10" y="T11"/>
              </a:cxn>
            </a:cxnLst>
            <a:rect l="0" t="0" r="r" b="b"/>
            <a:pathLst>
              <a:path w="1651" h="664">
                <a:moveTo>
                  <a:pt x="0" y="0"/>
                </a:moveTo>
                <a:cubicBezTo>
                  <a:pt x="0" y="0"/>
                  <a:pt x="57" y="233"/>
                  <a:pt x="361" y="265"/>
                </a:cubicBezTo>
                <a:cubicBezTo>
                  <a:pt x="665" y="297"/>
                  <a:pt x="891" y="293"/>
                  <a:pt x="1072" y="440"/>
                </a:cubicBezTo>
                <a:cubicBezTo>
                  <a:pt x="1348" y="664"/>
                  <a:pt x="1652" y="519"/>
                  <a:pt x="1652" y="519"/>
                </a:cubicBezTo>
                <a:cubicBezTo>
                  <a:pt x="1652" y="0"/>
                  <a:pt x="1652" y="0"/>
                  <a:pt x="1652" y="0"/>
                </a:cubicBezTo>
                <a:lnTo>
                  <a:pt x="0" y="0"/>
                </a:lnTo>
                <a:close/>
              </a:path>
            </a:pathLst>
          </a:cu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sp>
        <p:nvSpPr>
          <p:cNvPr id="11" name="矩形 10"/>
          <p:cNvSpPr/>
          <p:nvPr userDrawn="1">
            <p:custDataLst>
              <p:tags r:id="rId4"/>
            </p:custDataLst>
          </p:nvPr>
        </p:nvSpPr>
        <p:spPr>
          <a:xfrm>
            <a:off x="222250" y="218440"/>
            <a:ext cx="11747500" cy="64217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13" name="Oval 8"/>
          <p:cNvSpPr>
            <a:spLocks noChangeArrowheads="1"/>
          </p:cNvSpPr>
          <p:nvPr userDrawn="1">
            <p:custDataLst>
              <p:tags r:id="rId5"/>
            </p:custDataLst>
          </p:nvPr>
        </p:nvSpPr>
        <p:spPr bwMode="auto">
          <a:xfrm>
            <a:off x="10869613" y="6031645"/>
            <a:ext cx="425450" cy="42703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sp>
        <p:nvSpPr>
          <p:cNvPr id="14" name="Oval 9"/>
          <p:cNvSpPr>
            <a:spLocks noChangeArrowheads="1"/>
          </p:cNvSpPr>
          <p:nvPr userDrawn="1">
            <p:custDataLst>
              <p:tags r:id="rId6"/>
            </p:custDataLst>
          </p:nvPr>
        </p:nvSpPr>
        <p:spPr bwMode="auto">
          <a:xfrm>
            <a:off x="11498263" y="5572857"/>
            <a:ext cx="255588" cy="25558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000">
              <a:cs typeface="汉仪旗黑-55简" panose="00020600040101010101" charset="-128"/>
            </a:endParaRPr>
          </a:p>
        </p:txBody>
      </p:sp>
      <p:sp>
        <p:nvSpPr>
          <p:cNvPr id="15" name="日期占位符 14"/>
          <p:cNvSpPr>
            <a:spLocks noGrp="1"/>
          </p:cNvSpPr>
          <p:nvPr>
            <p:ph type="dt" sz="half" idx="10"/>
            <p:custDataLst>
              <p:tags r:id="rId7"/>
            </p:custDataLst>
          </p:nvPr>
        </p:nvSpPr>
        <p:spPr/>
        <p:txBody>
          <a:bodyPr/>
          <a:lstStyle/>
          <a:p>
            <a:fld id="{7D58CF80-EB36-4F98-A0A0-562DAC861D7A}" type="datetimeFigureOut">
              <a:rPr lang="zh-CN" altLang="en-US" smtClean="0"/>
            </a:fld>
            <a:endParaRPr lang="zh-CN" altLang="en-US"/>
          </a:p>
        </p:txBody>
      </p:sp>
      <p:sp>
        <p:nvSpPr>
          <p:cNvPr id="16" name="页脚占位符 15"/>
          <p:cNvSpPr>
            <a:spLocks noGrp="1"/>
          </p:cNvSpPr>
          <p:nvPr>
            <p:ph type="ftr" sz="quarter" idx="11"/>
            <p:custDataLst>
              <p:tags r:id="rId8"/>
            </p:custDataLst>
          </p:nvPr>
        </p:nvSpPr>
        <p:spPr/>
        <p:txBody>
          <a:bodyPr/>
          <a:lstStyle/>
          <a:p>
            <a:endParaRPr lang="zh-CN" altLang="en-US"/>
          </a:p>
        </p:txBody>
      </p:sp>
      <p:sp>
        <p:nvSpPr>
          <p:cNvPr id="18" name="灯片编号占位符 17"/>
          <p:cNvSpPr>
            <a:spLocks noGrp="1"/>
          </p:cNvSpPr>
          <p:nvPr>
            <p:ph type="sldNum" sz="quarter" idx="12"/>
            <p:custDataLst>
              <p:tags r:id="rId9"/>
            </p:custDataLst>
          </p:nvPr>
        </p:nvSpPr>
        <p:spPr/>
        <p:txBody>
          <a:bodyPr/>
          <a:lstStyle/>
          <a:p>
            <a:fld id="{9FF70A2B-86D8-4167-8C6A-531A3B0D62A9}" type="slidenum">
              <a:rPr lang="zh-CN" altLang="en-US" smtClean="0"/>
            </a:fld>
            <a:endParaRPr lang="zh-CN" altLang="en-US"/>
          </a:p>
        </p:txBody>
      </p:sp>
      <p:sp>
        <p:nvSpPr>
          <p:cNvPr id="19" name="Oval 8"/>
          <p:cNvSpPr>
            <a:spLocks noChangeArrowheads="1"/>
          </p:cNvSpPr>
          <p:nvPr userDrawn="1">
            <p:custDataLst>
              <p:tags r:id="rId10"/>
            </p:custDataLst>
          </p:nvPr>
        </p:nvSpPr>
        <p:spPr bwMode="auto">
          <a:xfrm>
            <a:off x="329883" y="461425"/>
            <a:ext cx="425450" cy="42703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pic>
        <p:nvPicPr>
          <p:cNvPr id="7" name="图片 6" descr="67593061"/>
          <p:cNvPicPr>
            <a:picLocks noChangeAspect="1"/>
          </p:cNvPicPr>
          <p:nvPr userDrawn="1">
            <p:custDataLst>
              <p:tags r:id="rId11"/>
            </p:custDataLst>
          </p:nvPr>
        </p:nvPicPr>
        <p:blipFill>
          <a:blip r:embed="rId12"/>
          <a:stretch>
            <a:fillRect/>
          </a:stretch>
        </p:blipFill>
        <p:spPr>
          <a:xfrm>
            <a:off x="11419840" y="5534660"/>
            <a:ext cx="772160" cy="1262380"/>
          </a:xfrm>
          <a:prstGeom prst="rect">
            <a:avLst/>
          </a:prstGeom>
        </p:spPr>
      </p:pic>
      <p:grpSp>
        <p:nvGrpSpPr>
          <p:cNvPr id="8" name="组合 7"/>
          <p:cNvGrpSpPr/>
          <p:nvPr userDrawn="1">
            <p:custDataLst>
              <p:tags r:id="rId13"/>
            </p:custDataLst>
          </p:nvPr>
        </p:nvGrpSpPr>
        <p:grpSpPr>
          <a:xfrm>
            <a:off x="210820" y="0"/>
            <a:ext cx="3242945" cy="804545"/>
            <a:chOff x="332" y="0"/>
            <a:chExt cx="5107" cy="1267"/>
          </a:xfrm>
        </p:grpSpPr>
        <p:cxnSp>
          <p:nvCxnSpPr>
            <p:cNvPr id="12" name="直接连接符 11"/>
            <p:cNvCxnSpPr/>
            <p:nvPr>
              <p:custDataLst>
                <p:tags r:id="rId14"/>
              </p:custDataLst>
            </p:nvPr>
          </p:nvCxnSpPr>
          <p:spPr>
            <a:xfrm>
              <a:off x="1217" y="1137"/>
              <a:ext cx="3742" cy="0"/>
            </a:xfrm>
            <a:prstGeom prst="line">
              <a:avLst/>
            </a:prstGeom>
            <a:ln w="53975">
              <a:solidFill>
                <a:srgbClr val="263F69"/>
              </a:solidFill>
            </a:ln>
          </p:spPr>
          <p:style>
            <a:lnRef idx="1">
              <a:schemeClr val="accent1"/>
            </a:lnRef>
            <a:fillRef idx="0">
              <a:schemeClr val="accent1"/>
            </a:fillRef>
            <a:effectRef idx="0">
              <a:schemeClr val="accent1"/>
            </a:effectRef>
            <a:fontRef idx="minor">
              <a:schemeClr val="tx1"/>
            </a:fontRef>
          </p:style>
        </p:cxnSp>
        <p:sp>
          <p:nvSpPr>
            <p:cNvPr id="9" name="文本框 8"/>
            <p:cNvSpPr txBox="1"/>
            <p:nvPr>
              <p:custDataLst>
                <p:tags r:id="rId15"/>
              </p:custDataLst>
            </p:nvPr>
          </p:nvSpPr>
          <p:spPr>
            <a:xfrm>
              <a:off x="1710" y="268"/>
              <a:ext cx="3729" cy="919"/>
            </a:xfrm>
            <a:prstGeom prst="rect">
              <a:avLst/>
            </a:prstGeom>
            <a:noFill/>
          </p:spPr>
          <p:txBody>
            <a:bodyPr wrap="square" rtlCol="0">
              <a:spAutoFit/>
            </a:bodyPr>
            <a:lstStyle/>
            <a:p>
              <a:r>
                <a:rPr lang="zh-CN" altLang="en-US" sz="3200" smtClean="0">
                  <a:solidFill>
                    <a:srgbClr val="27406A"/>
                  </a:solidFill>
                  <a:latin typeface="汉仪雅酷黑 65W" panose="020B0604020202020204" charset="-122"/>
                  <a:ea typeface="汉仪雅酷黑 65W" panose="020B0604020202020204" charset="-122"/>
                  <a:cs typeface="+mn-ea"/>
                  <a:sym typeface="+mn-ea"/>
                </a:rPr>
                <a:t>探究课堂</a:t>
              </a:r>
              <a:endParaRPr lang="zh-CN" altLang="en-US" sz="3200" smtClean="0">
                <a:solidFill>
                  <a:srgbClr val="27406A"/>
                </a:solidFill>
                <a:latin typeface="汉仪雅酷黑 65W" panose="020B0604020202020204" charset="-122"/>
                <a:ea typeface="汉仪雅酷黑 65W" panose="020B0604020202020204" charset="-122"/>
                <a:cs typeface="+mn-ea"/>
                <a:sym typeface="+mn-lt"/>
              </a:endParaRPr>
            </a:p>
          </p:txBody>
        </p:sp>
        <p:pic>
          <p:nvPicPr>
            <p:cNvPr id="29" name="图片 28" descr="67528232"/>
            <p:cNvPicPr>
              <a:picLocks noChangeAspect="1"/>
            </p:cNvPicPr>
            <p:nvPr>
              <p:custDataLst>
                <p:tags r:id="rId16"/>
              </p:custDataLst>
            </p:nvPr>
          </p:nvPicPr>
          <p:blipFill>
            <a:blip r:embed="rId17"/>
            <a:stretch>
              <a:fillRect/>
            </a:stretch>
          </p:blipFill>
          <p:spPr>
            <a:xfrm>
              <a:off x="332" y="0"/>
              <a:ext cx="885" cy="1267"/>
            </a:xfrm>
            <a:prstGeom prst="rect">
              <a:avLst/>
            </a:prstGeom>
          </p:spPr>
        </p:pic>
      </p:grpSp>
    </p:spTree>
  </p:cSld>
  <p:clrMapOvr>
    <a:masterClrMapping/>
  </p:clrMapOvr>
  <p:transition spd="slow" advClick="0">
    <p:dissolv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27_标题和内容">
    <p:spTree>
      <p:nvGrpSpPr>
        <p:cNvPr id="1" name=""/>
        <p:cNvGrpSpPr/>
        <p:nvPr/>
      </p:nvGrpSpPr>
      <p:grpSpPr>
        <a:xfrm>
          <a:off x="0" y="0"/>
          <a:ext cx="0" cy="0"/>
          <a:chOff x="0" y="0"/>
          <a:chExt cx="0" cy="0"/>
        </a:xfrm>
      </p:grpSpPr>
      <p:sp>
        <p:nvSpPr>
          <p:cNvPr id="2" name="Date Placeholder 3"/>
          <p:cNvSpPr>
            <a:spLocks noGrp="1"/>
          </p:cNvSpPr>
          <p:nvPr>
            <p:ph type="dt" sz="half" idx="10"/>
            <p:custDataLst>
              <p:tags r:id="rId2"/>
            </p:custDataLst>
          </p:nvPr>
        </p:nvSpPr>
        <p:spPr>
          <a:xfrm>
            <a:off x="838221" y="6356351"/>
            <a:ext cx="2743271" cy="365125"/>
          </a:xfrm>
          <a:prstGeom prst="rect">
            <a:avLst/>
          </a:prstGeom>
        </p:spPr>
        <p:txBody>
          <a:bodyPr rtlCol="0" anchor="ctr" anchorCtr="0"/>
          <a:lstStyle>
            <a:defPPr>
              <a:defRPr lang="en-US"/>
            </a:defPPr>
            <a:lvl1pPr marL="0"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1pPr>
            <a:lvl2pPr marL="455295"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2pPr>
            <a:lvl3pPr marL="910590"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3pPr>
            <a:lvl4pPr marL="1365885"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4pPr>
            <a:lvl5pPr marL="1821180"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5pPr>
            <a:lvl6pPr marL="2277110" algn="l" defTabSz="913765" rtl="0" eaLnBrk="1" latinLnBrk="0" hangingPunct="1">
              <a:defRPr lang="zh-CN" altLang="en-US" sz="1795" kern="1200">
                <a:solidFill>
                  <a:schemeClr val="tx1"/>
                </a:solidFill>
                <a:latin typeface="+mn-lt"/>
                <a:ea typeface="+mn-ea"/>
                <a:cs typeface="+mn-cs"/>
              </a:defRPr>
            </a:lvl6pPr>
            <a:lvl7pPr marL="2732405" algn="l" defTabSz="913765" rtl="0" eaLnBrk="1" latinLnBrk="0" hangingPunct="1">
              <a:defRPr lang="zh-CN" altLang="en-US" sz="1795" kern="1200">
                <a:solidFill>
                  <a:schemeClr val="tx1"/>
                </a:solidFill>
                <a:latin typeface="+mn-lt"/>
                <a:ea typeface="+mn-ea"/>
                <a:cs typeface="+mn-cs"/>
              </a:defRPr>
            </a:lvl7pPr>
            <a:lvl8pPr marL="3187700" algn="l" defTabSz="913765" rtl="0" eaLnBrk="1" latinLnBrk="0" hangingPunct="1">
              <a:defRPr lang="zh-CN" altLang="en-US" sz="1795" kern="1200">
                <a:solidFill>
                  <a:schemeClr val="tx1"/>
                </a:solidFill>
                <a:latin typeface="+mn-lt"/>
                <a:ea typeface="+mn-ea"/>
                <a:cs typeface="+mn-cs"/>
              </a:defRPr>
            </a:lvl8pPr>
            <a:lvl9pPr marL="3642995" algn="l" defTabSz="913765" rtl="0" eaLnBrk="1" latinLnBrk="0" hangingPunct="1">
              <a:defRPr lang="zh-CN" altLang="en-US" sz="1795" kern="1200">
                <a:solidFill>
                  <a:schemeClr val="tx1"/>
                </a:solidFill>
                <a:latin typeface="+mn-lt"/>
                <a:ea typeface="+mn-ea"/>
                <a:cs typeface="+mn-cs"/>
              </a:defRPr>
            </a:lvl9pPr>
          </a:lstStyle>
          <a:p>
            <a:pPr lvl="0"/>
            <a:endParaRPr lang="zh-CN" altLang="en-US" sz="1200">
              <a:solidFill>
                <a:srgbClr val="898989"/>
              </a:solidFill>
            </a:endParaRPr>
          </a:p>
        </p:txBody>
      </p:sp>
      <p:sp>
        <p:nvSpPr>
          <p:cNvPr id="3" name="Footer Placeholder 4"/>
          <p:cNvSpPr>
            <a:spLocks noGrp="1"/>
          </p:cNvSpPr>
          <p:nvPr>
            <p:ph type="ftr" sz="quarter" idx="11"/>
            <p:custDataLst>
              <p:tags r:id="rId3"/>
            </p:custDataLst>
          </p:nvPr>
        </p:nvSpPr>
        <p:spPr>
          <a:xfrm>
            <a:off x="4038705" y="6356351"/>
            <a:ext cx="4114907" cy="365125"/>
          </a:xfrm>
          <a:prstGeom prst="rect">
            <a:avLst/>
          </a:prstGeom>
        </p:spPr>
        <p:txBody>
          <a:bodyPr rtlCol="0" anchor="ctr" anchorCtr="0"/>
          <a:lstStyle>
            <a:defPPr>
              <a:defRPr lang="en-US"/>
            </a:defPPr>
            <a:lvl1pPr marL="0"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1pPr>
            <a:lvl2pPr marL="455295"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2pPr>
            <a:lvl3pPr marL="910590"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3pPr>
            <a:lvl4pPr marL="1365885"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4pPr>
            <a:lvl5pPr marL="1821180"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5pPr>
            <a:lvl6pPr marL="2277110" algn="l" defTabSz="913765" rtl="0" eaLnBrk="1" latinLnBrk="0" hangingPunct="1">
              <a:defRPr lang="zh-CN" altLang="en-US" sz="1795" kern="1200">
                <a:solidFill>
                  <a:schemeClr val="tx1"/>
                </a:solidFill>
                <a:latin typeface="+mn-lt"/>
                <a:ea typeface="+mn-ea"/>
                <a:cs typeface="+mn-cs"/>
              </a:defRPr>
            </a:lvl6pPr>
            <a:lvl7pPr marL="2732405" algn="l" defTabSz="913765" rtl="0" eaLnBrk="1" latinLnBrk="0" hangingPunct="1">
              <a:defRPr lang="zh-CN" altLang="en-US" sz="1795" kern="1200">
                <a:solidFill>
                  <a:schemeClr val="tx1"/>
                </a:solidFill>
                <a:latin typeface="+mn-lt"/>
                <a:ea typeface="+mn-ea"/>
                <a:cs typeface="+mn-cs"/>
              </a:defRPr>
            </a:lvl7pPr>
            <a:lvl8pPr marL="3187700" algn="l" defTabSz="913765" rtl="0" eaLnBrk="1" latinLnBrk="0" hangingPunct="1">
              <a:defRPr lang="zh-CN" altLang="en-US" sz="1795" kern="1200">
                <a:solidFill>
                  <a:schemeClr val="tx1"/>
                </a:solidFill>
                <a:latin typeface="+mn-lt"/>
                <a:ea typeface="+mn-ea"/>
                <a:cs typeface="+mn-cs"/>
              </a:defRPr>
            </a:lvl8pPr>
            <a:lvl9pPr marL="3642995" algn="l" defTabSz="913765" rtl="0" eaLnBrk="1" latinLnBrk="0" hangingPunct="1">
              <a:defRPr lang="zh-CN" altLang="en-US" sz="1795" kern="1200">
                <a:solidFill>
                  <a:schemeClr val="tx1"/>
                </a:solidFill>
                <a:latin typeface="+mn-lt"/>
                <a:ea typeface="+mn-ea"/>
                <a:cs typeface="+mn-cs"/>
              </a:defRPr>
            </a:lvl9pPr>
          </a:lstStyle>
          <a:p>
            <a:pPr lvl="0" algn="ctr"/>
            <a:endParaRPr lang="zh-CN" altLang="en-US" sz="1200">
              <a:solidFill>
                <a:srgbClr val="898989"/>
              </a:solidFill>
            </a:endParaRPr>
          </a:p>
        </p:txBody>
      </p:sp>
      <p:sp>
        <p:nvSpPr>
          <p:cNvPr id="4" name="Slide Number Placeholder 5"/>
          <p:cNvSpPr>
            <a:spLocks noGrp="1"/>
          </p:cNvSpPr>
          <p:nvPr>
            <p:ph type="sldNum" sz="quarter" idx="12"/>
            <p:custDataLst>
              <p:tags r:id="rId4"/>
            </p:custDataLst>
          </p:nvPr>
        </p:nvSpPr>
        <p:spPr>
          <a:xfrm>
            <a:off x="8610824" y="6356351"/>
            <a:ext cx="2743271" cy="365125"/>
          </a:xfrm>
          <a:prstGeom prst="rect">
            <a:avLst/>
          </a:prstGeom>
        </p:spPr>
        <p:txBody>
          <a:bodyPr numCol="1" anchor="ctr" anchorCtr="0" compatLnSpc="1"/>
          <a:lstStyle>
            <a:defPPr>
              <a:defRPr lang="en-US"/>
            </a:defPPr>
            <a:lvl1pPr marL="0"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1pPr>
            <a:lvl2pPr marL="455295"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2pPr>
            <a:lvl3pPr marL="910590"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3pPr>
            <a:lvl4pPr marL="1365885"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4pPr>
            <a:lvl5pPr marL="1821180"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5pPr>
            <a:lvl6pPr marL="2277110" algn="l" defTabSz="913765" rtl="0" eaLnBrk="1" latinLnBrk="0" hangingPunct="1">
              <a:defRPr lang="zh-CN" altLang="en-US" sz="1795" kern="1200">
                <a:solidFill>
                  <a:schemeClr val="tx1"/>
                </a:solidFill>
                <a:latin typeface="+mn-lt"/>
                <a:ea typeface="+mn-ea"/>
                <a:cs typeface="+mn-cs"/>
              </a:defRPr>
            </a:lvl6pPr>
            <a:lvl7pPr marL="2732405" algn="l" defTabSz="913765" rtl="0" eaLnBrk="1" latinLnBrk="0" hangingPunct="1">
              <a:defRPr lang="zh-CN" altLang="en-US" sz="1795" kern="1200">
                <a:solidFill>
                  <a:schemeClr val="tx1"/>
                </a:solidFill>
                <a:latin typeface="+mn-lt"/>
                <a:ea typeface="+mn-ea"/>
                <a:cs typeface="+mn-cs"/>
              </a:defRPr>
            </a:lvl7pPr>
            <a:lvl8pPr marL="3187700" algn="l" defTabSz="913765" rtl="0" eaLnBrk="1" latinLnBrk="0" hangingPunct="1">
              <a:defRPr lang="zh-CN" altLang="en-US" sz="1795" kern="1200">
                <a:solidFill>
                  <a:schemeClr val="tx1"/>
                </a:solidFill>
                <a:latin typeface="+mn-lt"/>
                <a:ea typeface="+mn-ea"/>
                <a:cs typeface="+mn-cs"/>
              </a:defRPr>
            </a:lvl8pPr>
            <a:lvl9pPr marL="3642995" algn="l" defTabSz="913765" rtl="0" eaLnBrk="1" latinLnBrk="0" hangingPunct="1">
              <a:defRPr lang="zh-CN" altLang="en-US" sz="1795" kern="1200">
                <a:solidFill>
                  <a:schemeClr val="tx1"/>
                </a:solidFill>
                <a:latin typeface="+mn-lt"/>
                <a:ea typeface="+mn-ea"/>
                <a:cs typeface="+mn-cs"/>
              </a:defRPr>
            </a:lvl9pPr>
          </a:lstStyle>
          <a:p>
            <a:pPr lvl="0" algn="r" eaLnBrk="1" hangingPunct="1">
              <a:buFont typeface="Arial" panose="020B0604020202020204"/>
            </a:pPr>
            <a:fld id="{4CA3BA0E-FE86-4B47-B013-CAE3722BB9C1}" type="slidenum">
              <a:rPr lang="en-US" altLang="en-US" sz="1200">
                <a:solidFill>
                  <a:srgbClr val="898989"/>
                </a:solidFill>
              </a:rPr>
            </a:fld>
            <a:endParaRPr lang="en-US" altLang="en-US" sz="1200">
              <a:solidFill>
                <a:srgbClr val="898989"/>
              </a:solidFill>
            </a:endParaRPr>
          </a:p>
        </p:txBody>
      </p:sp>
    </p:spTree>
  </p:cSld>
  <p:clrMapOvr>
    <a:masterClrMapping/>
  </p:clrMapOv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tbl">
  <p:cSld name="标题和表格">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9616" y="274638"/>
            <a:ext cx="10973085" cy="1143000"/>
          </a:xfrm>
          <a:prstGeom prst="rect">
            <a:avLst/>
          </a:prstGeom>
        </p:spPr>
        <p:txBody>
          <a:bodyPr/>
          <a:lstStyle/>
          <a:p>
            <a:r>
              <a:rPr lang="zh-CN" altLang="en-US" noProof="1"/>
              <a:t>单击此处编辑母版标题样式</a:t>
            </a:r>
            <a:endParaRPr lang="zh-CN" altLang="en-US" noProof="1"/>
          </a:p>
        </p:txBody>
      </p:sp>
      <p:sp>
        <p:nvSpPr>
          <p:cNvPr id="3" name="表格占位符 2"/>
          <p:cNvSpPr>
            <a:spLocks noGrp="1"/>
          </p:cNvSpPr>
          <p:nvPr>
            <p:ph type="tbl" idx="1"/>
            <p:custDataLst>
              <p:tags r:id="rId3"/>
            </p:custDataLst>
          </p:nvPr>
        </p:nvSpPr>
        <p:spPr>
          <a:xfrm>
            <a:off x="609616" y="1600201"/>
            <a:ext cx="10973085" cy="4525963"/>
          </a:xfrm>
          <a:prstGeom prst="rect">
            <a:avLst/>
          </a:prstGeom>
        </p:spPr>
        <p:txBody>
          <a:bodyPr/>
          <a:lstStyle/>
          <a:p>
            <a:endParaRPr lang="zh-CN" altLang="en-US" noProof="1"/>
          </a:p>
        </p:txBody>
      </p:sp>
      <p:sp>
        <p:nvSpPr>
          <p:cNvPr id="4" name="Rectangle 4"/>
          <p:cNvSpPr>
            <a:spLocks noGrp="1"/>
          </p:cNvSpPr>
          <p:nvPr>
            <p:ph type="dt" sz="half" idx="10"/>
            <p:custDataLst>
              <p:tags r:id="rId4"/>
            </p:custDataLst>
          </p:nvPr>
        </p:nvSpPr>
        <p:spPr>
          <a:xfrm>
            <a:off x="609616" y="6245225"/>
            <a:ext cx="2844874" cy="476250"/>
          </a:xfrm>
          <a:prstGeom prst="rect">
            <a:avLst/>
          </a:prstGeom>
        </p:spPr>
        <p:txBody>
          <a:bodyPr/>
          <a:lstStyle>
            <a:lvl1pPr>
              <a:defRPr/>
            </a:lvl1pPr>
          </a:lstStyle>
          <a:p>
            <a:endParaRPr lang="en-US" altLang="x-none"/>
          </a:p>
        </p:txBody>
      </p:sp>
      <p:sp>
        <p:nvSpPr>
          <p:cNvPr id="5" name="Rectangle 5"/>
          <p:cNvSpPr>
            <a:spLocks noGrp="1"/>
          </p:cNvSpPr>
          <p:nvPr>
            <p:ph type="ftr" sz="quarter" idx="11"/>
            <p:custDataLst>
              <p:tags r:id="rId5"/>
            </p:custDataLst>
          </p:nvPr>
        </p:nvSpPr>
        <p:spPr>
          <a:xfrm>
            <a:off x="4165709" y="6245225"/>
            <a:ext cx="3860900" cy="476250"/>
          </a:xfrm>
          <a:prstGeom prst="rect">
            <a:avLst/>
          </a:prstGeom>
        </p:spPr>
        <p:txBody>
          <a:bodyPr/>
          <a:lstStyle>
            <a:lvl1pPr>
              <a:defRPr/>
            </a:lvl1pPr>
          </a:lstStyle>
          <a:p>
            <a:endParaRPr lang="en-US" altLang="x-none"/>
          </a:p>
        </p:txBody>
      </p:sp>
      <p:sp>
        <p:nvSpPr>
          <p:cNvPr id="6" name="Rectangle 6"/>
          <p:cNvSpPr>
            <a:spLocks noGrp="1"/>
          </p:cNvSpPr>
          <p:nvPr>
            <p:ph type="sldNum" sz="quarter" idx="12"/>
            <p:custDataLst>
              <p:tags r:id="rId6"/>
            </p:custDataLst>
          </p:nvPr>
        </p:nvSpPr>
        <p:spPr>
          <a:xfrm>
            <a:off x="8737827" y="6245225"/>
            <a:ext cx="2844874" cy="476250"/>
          </a:xfrm>
          <a:prstGeom prst="rect">
            <a:avLst/>
          </a:prstGeom>
        </p:spPr>
        <p:txBody>
          <a:bodyPr/>
          <a:lstStyle>
            <a:lvl1pPr>
              <a:defRPr/>
            </a:lvl1pPr>
          </a:lstStyle>
          <a:p>
            <a:fld id="{9A877C47-1C8F-40AF-99DF-F27E79029528}" type="slidenum">
              <a:rPr lang="en-US" altLang="zh-CN"/>
            </a:fld>
            <a:endParaRPr lang="en-US" altLang="zh-CN"/>
          </a:p>
        </p:txBody>
      </p:sp>
    </p:spTree>
  </p:cSld>
  <p:clrMapOvr>
    <a:masterClrMapping/>
  </p:clrMapOvr>
  <p:transition>
    <p:random/>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17_标题和内容">
    <p:spTree>
      <p:nvGrpSpPr>
        <p:cNvPr id="1" name=""/>
        <p:cNvGrpSpPr/>
        <p:nvPr/>
      </p:nvGrpSpPr>
      <p:grpSpPr>
        <a:xfrm>
          <a:off x="0" y="0"/>
          <a:ext cx="0" cy="0"/>
          <a:chOff x="0" y="0"/>
          <a:chExt cx="0" cy="0"/>
        </a:xfrm>
      </p:grpSpPr>
      <p:sp>
        <p:nvSpPr>
          <p:cNvPr id="2" name="Date Placeholder 3"/>
          <p:cNvSpPr>
            <a:spLocks noGrp="1"/>
          </p:cNvSpPr>
          <p:nvPr>
            <p:ph type="dt" sz="half" idx="10"/>
            <p:custDataLst>
              <p:tags r:id="rId2"/>
            </p:custDataLst>
          </p:nvPr>
        </p:nvSpPr>
        <p:spPr>
          <a:xfrm>
            <a:off x="838221" y="6356351"/>
            <a:ext cx="2743271" cy="365125"/>
          </a:xfrm>
          <a:prstGeom prst="rect">
            <a:avLst/>
          </a:prstGeom>
        </p:spPr>
        <p:txBody>
          <a:bodyPr rtlCol="0" anchor="ctr" anchorCtr="0"/>
          <a:lstStyle>
            <a:defPPr>
              <a:defRPr lang="en-US"/>
            </a:defPPr>
            <a:lvl1pPr marL="0"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1pPr>
            <a:lvl2pPr marL="455295"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2pPr>
            <a:lvl3pPr marL="910590"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3pPr>
            <a:lvl4pPr marL="1365885"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4pPr>
            <a:lvl5pPr marL="1821180"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5pPr>
            <a:lvl6pPr marL="2277110" algn="l" defTabSz="913765" rtl="0" eaLnBrk="1" latinLnBrk="0" hangingPunct="1">
              <a:defRPr lang="zh-CN" altLang="en-US" sz="1795" kern="1200">
                <a:solidFill>
                  <a:schemeClr val="tx1"/>
                </a:solidFill>
                <a:latin typeface="+mn-lt"/>
                <a:ea typeface="+mn-ea"/>
                <a:cs typeface="+mn-cs"/>
              </a:defRPr>
            </a:lvl6pPr>
            <a:lvl7pPr marL="2732405" algn="l" defTabSz="913765" rtl="0" eaLnBrk="1" latinLnBrk="0" hangingPunct="1">
              <a:defRPr lang="zh-CN" altLang="en-US" sz="1795" kern="1200">
                <a:solidFill>
                  <a:schemeClr val="tx1"/>
                </a:solidFill>
                <a:latin typeface="+mn-lt"/>
                <a:ea typeface="+mn-ea"/>
                <a:cs typeface="+mn-cs"/>
              </a:defRPr>
            </a:lvl7pPr>
            <a:lvl8pPr marL="3187700" algn="l" defTabSz="913765" rtl="0" eaLnBrk="1" latinLnBrk="0" hangingPunct="1">
              <a:defRPr lang="zh-CN" altLang="en-US" sz="1795" kern="1200">
                <a:solidFill>
                  <a:schemeClr val="tx1"/>
                </a:solidFill>
                <a:latin typeface="+mn-lt"/>
                <a:ea typeface="+mn-ea"/>
                <a:cs typeface="+mn-cs"/>
              </a:defRPr>
            </a:lvl8pPr>
            <a:lvl9pPr marL="3642995" algn="l" defTabSz="913765" rtl="0" eaLnBrk="1" latinLnBrk="0" hangingPunct="1">
              <a:defRPr lang="zh-CN" altLang="en-US" sz="1795" kern="1200">
                <a:solidFill>
                  <a:schemeClr val="tx1"/>
                </a:solidFill>
                <a:latin typeface="+mn-lt"/>
                <a:ea typeface="+mn-ea"/>
                <a:cs typeface="+mn-cs"/>
              </a:defRPr>
            </a:lvl9pPr>
          </a:lstStyle>
          <a:p>
            <a:pPr lvl="0"/>
            <a:endParaRPr lang="zh-CN" altLang="en-US" sz="1200">
              <a:solidFill>
                <a:srgbClr val="898989"/>
              </a:solidFill>
            </a:endParaRPr>
          </a:p>
        </p:txBody>
      </p:sp>
      <p:sp>
        <p:nvSpPr>
          <p:cNvPr id="3" name="Footer Placeholder 4"/>
          <p:cNvSpPr>
            <a:spLocks noGrp="1"/>
          </p:cNvSpPr>
          <p:nvPr>
            <p:ph type="ftr" sz="quarter" idx="11"/>
            <p:custDataLst>
              <p:tags r:id="rId3"/>
            </p:custDataLst>
          </p:nvPr>
        </p:nvSpPr>
        <p:spPr>
          <a:xfrm>
            <a:off x="4038705" y="6356351"/>
            <a:ext cx="4114907" cy="365125"/>
          </a:xfrm>
          <a:prstGeom prst="rect">
            <a:avLst/>
          </a:prstGeom>
        </p:spPr>
        <p:txBody>
          <a:bodyPr rtlCol="0" anchor="ctr" anchorCtr="0"/>
          <a:lstStyle>
            <a:defPPr>
              <a:defRPr lang="en-US"/>
            </a:defPPr>
            <a:lvl1pPr marL="0"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1pPr>
            <a:lvl2pPr marL="455295"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2pPr>
            <a:lvl3pPr marL="910590"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3pPr>
            <a:lvl4pPr marL="1365885"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4pPr>
            <a:lvl5pPr marL="1821180"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5pPr>
            <a:lvl6pPr marL="2277110" algn="l" defTabSz="913765" rtl="0" eaLnBrk="1" latinLnBrk="0" hangingPunct="1">
              <a:defRPr lang="zh-CN" altLang="en-US" sz="1795" kern="1200">
                <a:solidFill>
                  <a:schemeClr val="tx1"/>
                </a:solidFill>
                <a:latin typeface="+mn-lt"/>
                <a:ea typeface="+mn-ea"/>
                <a:cs typeface="+mn-cs"/>
              </a:defRPr>
            </a:lvl6pPr>
            <a:lvl7pPr marL="2732405" algn="l" defTabSz="913765" rtl="0" eaLnBrk="1" latinLnBrk="0" hangingPunct="1">
              <a:defRPr lang="zh-CN" altLang="en-US" sz="1795" kern="1200">
                <a:solidFill>
                  <a:schemeClr val="tx1"/>
                </a:solidFill>
                <a:latin typeface="+mn-lt"/>
                <a:ea typeface="+mn-ea"/>
                <a:cs typeface="+mn-cs"/>
              </a:defRPr>
            </a:lvl7pPr>
            <a:lvl8pPr marL="3187700" algn="l" defTabSz="913765" rtl="0" eaLnBrk="1" latinLnBrk="0" hangingPunct="1">
              <a:defRPr lang="zh-CN" altLang="en-US" sz="1795" kern="1200">
                <a:solidFill>
                  <a:schemeClr val="tx1"/>
                </a:solidFill>
                <a:latin typeface="+mn-lt"/>
                <a:ea typeface="+mn-ea"/>
                <a:cs typeface="+mn-cs"/>
              </a:defRPr>
            </a:lvl8pPr>
            <a:lvl9pPr marL="3642995" algn="l" defTabSz="913765" rtl="0" eaLnBrk="1" latinLnBrk="0" hangingPunct="1">
              <a:defRPr lang="zh-CN" altLang="en-US" sz="1795" kern="1200">
                <a:solidFill>
                  <a:schemeClr val="tx1"/>
                </a:solidFill>
                <a:latin typeface="+mn-lt"/>
                <a:ea typeface="+mn-ea"/>
                <a:cs typeface="+mn-cs"/>
              </a:defRPr>
            </a:lvl9pPr>
          </a:lstStyle>
          <a:p>
            <a:pPr lvl="0" algn="ctr"/>
            <a:endParaRPr lang="zh-CN" altLang="en-US" sz="1200">
              <a:solidFill>
                <a:srgbClr val="898989"/>
              </a:solidFill>
            </a:endParaRPr>
          </a:p>
        </p:txBody>
      </p:sp>
      <p:sp>
        <p:nvSpPr>
          <p:cNvPr id="4" name="Slide Number Placeholder 5"/>
          <p:cNvSpPr>
            <a:spLocks noGrp="1"/>
          </p:cNvSpPr>
          <p:nvPr>
            <p:ph type="sldNum" sz="quarter" idx="12"/>
            <p:custDataLst>
              <p:tags r:id="rId4"/>
            </p:custDataLst>
          </p:nvPr>
        </p:nvSpPr>
        <p:spPr>
          <a:xfrm>
            <a:off x="8610824" y="6356351"/>
            <a:ext cx="2743271" cy="365125"/>
          </a:xfrm>
          <a:prstGeom prst="rect">
            <a:avLst/>
          </a:prstGeom>
        </p:spPr>
        <p:txBody>
          <a:bodyPr numCol="1" anchor="ctr" anchorCtr="0" compatLnSpc="1"/>
          <a:lstStyle>
            <a:defPPr>
              <a:defRPr lang="en-US"/>
            </a:defPPr>
            <a:lvl1pPr marL="0"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1pPr>
            <a:lvl2pPr marL="455295"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2pPr>
            <a:lvl3pPr marL="910590"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3pPr>
            <a:lvl4pPr marL="1365885"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4pPr>
            <a:lvl5pPr marL="1821180"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5pPr>
            <a:lvl6pPr marL="2277110" algn="l" defTabSz="913765" rtl="0" eaLnBrk="1" latinLnBrk="0" hangingPunct="1">
              <a:defRPr lang="zh-CN" altLang="en-US" sz="1795" kern="1200">
                <a:solidFill>
                  <a:schemeClr val="tx1"/>
                </a:solidFill>
                <a:latin typeface="+mn-lt"/>
                <a:ea typeface="+mn-ea"/>
                <a:cs typeface="+mn-cs"/>
              </a:defRPr>
            </a:lvl6pPr>
            <a:lvl7pPr marL="2732405" algn="l" defTabSz="913765" rtl="0" eaLnBrk="1" latinLnBrk="0" hangingPunct="1">
              <a:defRPr lang="zh-CN" altLang="en-US" sz="1795" kern="1200">
                <a:solidFill>
                  <a:schemeClr val="tx1"/>
                </a:solidFill>
                <a:latin typeface="+mn-lt"/>
                <a:ea typeface="+mn-ea"/>
                <a:cs typeface="+mn-cs"/>
              </a:defRPr>
            </a:lvl7pPr>
            <a:lvl8pPr marL="3187700" algn="l" defTabSz="913765" rtl="0" eaLnBrk="1" latinLnBrk="0" hangingPunct="1">
              <a:defRPr lang="zh-CN" altLang="en-US" sz="1795" kern="1200">
                <a:solidFill>
                  <a:schemeClr val="tx1"/>
                </a:solidFill>
                <a:latin typeface="+mn-lt"/>
                <a:ea typeface="+mn-ea"/>
                <a:cs typeface="+mn-cs"/>
              </a:defRPr>
            </a:lvl8pPr>
            <a:lvl9pPr marL="3642995" algn="l" defTabSz="913765" rtl="0" eaLnBrk="1" latinLnBrk="0" hangingPunct="1">
              <a:defRPr lang="zh-CN" altLang="en-US" sz="1795" kern="1200">
                <a:solidFill>
                  <a:schemeClr val="tx1"/>
                </a:solidFill>
                <a:latin typeface="+mn-lt"/>
                <a:ea typeface="+mn-ea"/>
                <a:cs typeface="+mn-cs"/>
              </a:defRPr>
            </a:lvl9pPr>
          </a:lstStyle>
          <a:p>
            <a:pPr lvl="0" algn="r" eaLnBrk="1" hangingPunct="1">
              <a:buFont typeface="Arial" panose="020B0604020202020204"/>
            </a:pPr>
            <a:fld id="{877257AB-5C1F-4832-8F8E-13145317B0C8}" type="slidenum">
              <a:rPr lang="en-US" altLang="en-US" sz="1200">
                <a:solidFill>
                  <a:srgbClr val="898989"/>
                </a:solidFill>
              </a:rPr>
            </a:fld>
            <a:endParaRPr lang="en-US" altLang="en-US" sz="1200">
              <a:solidFill>
                <a:srgbClr val="898989"/>
              </a:solidFill>
            </a:endParaRPr>
          </a:p>
        </p:txBody>
      </p:sp>
    </p:spTree>
  </p:cSld>
  <p:clrMapOvr>
    <a:masterClrMapping/>
  </p:clrMapOv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6_标题幻灯片">
    <p:spTree>
      <p:nvGrpSpPr>
        <p:cNvPr id="1" name=""/>
        <p:cNvGrpSpPr/>
        <p:nvPr/>
      </p:nvGrpSpPr>
      <p:grpSpPr>
        <a:xfrm>
          <a:off x="0" y="0"/>
          <a:ext cx="0" cy="0"/>
          <a:chOff x="0" y="0"/>
          <a:chExt cx="0" cy="0"/>
        </a:xfrm>
      </p:grpSpPr>
    </p:spTree>
  </p:cSld>
  <p:clrMapOvr>
    <a:overrideClrMapping bg1="lt1" tx1="dk1" bg2="lt2" tx2="dk2" accent1="accent1" accent2="accent2" accent3="accent3" accent4="accent4" accent5="accent5" accent6="accent6" hlink="hlink" folHlink="folHlink"/>
  </p:clrMapOvr>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课前引入">
    <p:spTree>
      <p:nvGrpSpPr>
        <p:cNvPr id="1" name=""/>
        <p:cNvGrpSpPr/>
        <p:nvPr/>
      </p:nvGrpSpPr>
      <p:grpSpPr>
        <a:xfrm>
          <a:off x="0" y="0"/>
          <a:ext cx="0" cy="0"/>
          <a:chOff x="0" y="0"/>
          <a:chExt cx="0" cy="0"/>
        </a:xfrm>
      </p:grpSpPr>
      <p:sp>
        <p:nvSpPr>
          <p:cNvPr id="10" name="TextBox 6"/>
          <p:cNvSpPr txBox="1"/>
          <p:nvPr userDrawn="1">
            <p:custDataLst>
              <p:tags r:id="rId2"/>
            </p:custDataLst>
          </p:nvPr>
        </p:nvSpPr>
        <p:spPr>
          <a:xfrm>
            <a:off x="1162932" y="183304"/>
            <a:ext cx="2619359" cy="453183"/>
          </a:xfrm>
          <a:prstGeom prst="chevron">
            <a:avLst/>
          </a:prstGeom>
          <a:solidFill>
            <a:srgbClr val="FF0000"/>
          </a:solidFill>
        </p:spPr>
        <p:txBody>
          <a:bodyPr vert="horz" wrap="square" lIns="0" tIns="72000" rIns="0" bIns="72000" rtlCol="0" anchor="ctr">
            <a:spAutoFit/>
          </a:bodyPr>
          <a:lstStyle/>
          <a:p>
            <a:pPr algn="ctr"/>
            <a:r>
              <a:rPr lang="zh-CN" altLang="en-US" sz="2000" b="1">
                <a:solidFill>
                  <a:prstClr val="white"/>
                </a:solidFill>
                <a:latin typeface="微软雅黑" panose="020B0503020204020204" charset="-122"/>
                <a:ea typeface="微软雅黑" panose="020B0503020204020204" charset="-122"/>
              </a:rPr>
              <a:t>环节</a:t>
            </a:r>
            <a:r>
              <a:rPr lang="en-US" altLang="zh-CN" sz="2000" b="1">
                <a:solidFill>
                  <a:prstClr val="white"/>
                </a:solidFill>
                <a:latin typeface="微软雅黑" panose="020B0503020204020204" charset="-122"/>
                <a:ea typeface="微软雅黑" panose="020B0503020204020204" charset="-122"/>
              </a:rPr>
              <a:t>1</a:t>
            </a:r>
            <a:r>
              <a:rPr lang="zh-CN" altLang="en-US" sz="2000" b="1">
                <a:solidFill>
                  <a:prstClr val="white"/>
                </a:solidFill>
                <a:latin typeface="微软雅黑" panose="020B0503020204020204" charset="-122"/>
                <a:ea typeface="微软雅黑" panose="020B0503020204020204" charset="-122"/>
              </a:rPr>
              <a:t>、课前引入</a:t>
            </a:r>
            <a:endParaRPr lang="zh-CN" altLang="en-US" sz="2000" b="1">
              <a:solidFill>
                <a:prstClr val="white"/>
              </a:solidFill>
              <a:latin typeface="微软雅黑" panose="020B0503020204020204" charset="-122"/>
              <a:ea typeface="微软雅黑" panose="020B0503020204020204" charset="-122"/>
            </a:endParaRPr>
          </a:p>
        </p:txBody>
      </p:sp>
    </p:spTree>
  </p:cSld>
  <p:clrMapOvr>
    <a:masterClrMapping/>
  </p:clrMapOvr>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知识精讲">
    <p:spTree>
      <p:nvGrpSpPr>
        <p:cNvPr id="1" name=""/>
        <p:cNvGrpSpPr/>
        <p:nvPr/>
      </p:nvGrpSpPr>
      <p:grpSpPr>
        <a:xfrm>
          <a:off x="0" y="0"/>
          <a:ext cx="0" cy="0"/>
          <a:chOff x="0" y="0"/>
          <a:chExt cx="0" cy="0"/>
        </a:xfrm>
      </p:grpSpPr>
      <p:sp>
        <p:nvSpPr>
          <p:cNvPr id="7" name="文本框 6"/>
          <p:cNvSpPr txBox="1"/>
          <p:nvPr userDrawn="1">
            <p:custDataLst>
              <p:tags r:id="rId2"/>
            </p:custDataLst>
          </p:nvPr>
        </p:nvSpPr>
        <p:spPr>
          <a:xfrm>
            <a:off x="0" y="-1365110"/>
            <a:ext cx="466101" cy="112338"/>
          </a:xfrm>
          <a:prstGeom prst="rect">
            <a:avLst/>
          </a:prstGeom>
          <a:noFill/>
        </p:spPr>
        <p:txBody>
          <a:bodyPr wrap="square">
            <a:spAutoFit/>
          </a:bodyPr>
          <a:lstStyle>
            <a:defPPr>
              <a:defRPr lang="zh-CN"/>
            </a:defPPr>
            <a:lvl1pPr marL="0" algn="l" defTabSz="1296035" rtl="0" eaLnBrk="1" latinLnBrk="0" hangingPunct="1">
              <a:defRPr sz="2550" kern="1200">
                <a:solidFill>
                  <a:schemeClr val="tx1"/>
                </a:solidFill>
                <a:latin typeface="+mn-lt"/>
                <a:ea typeface="+mn-ea"/>
                <a:cs typeface="+mn-cs"/>
              </a:defRPr>
            </a:lvl1pPr>
            <a:lvl2pPr marL="647700" algn="l" defTabSz="1296035" rtl="0" eaLnBrk="1" latinLnBrk="0" hangingPunct="1">
              <a:defRPr sz="2550" kern="1200">
                <a:solidFill>
                  <a:schemeClr val="tx1"/>
                </a:solidFill>
                <a:latin typeface="+mn-lt"/>
                <a:ea typeface="+mn-ea"/>
                <a:cs typeface="+mn-cs"/>
              </a:defRPr>
            </a:lvl2pPr>
            <a:lvl3pPr marL="1296035" algn="l" defTabSz="1296035" rtl="0" eaLnBrk="1" latinLnBrk="0" hangingPunct="1">
              <a:defRPr sz="2550" kern="1200">
                <a:solidFill>
                  <a:schemeClr val="tx1"/>
                </a:solidFill>
                <a:latin typeface="+mn-lt"/>
                <a:ea typeface="+mn-ea"/>
                <a:cs typeface="+mn-cs"/>
              </a:defRPr>
            </a:lvl3pPr>
            <a:lvl4pPr marL="1943735" algn="l" defTabSz="1296035" rtl="0" eaLnBrk="1" latinLnBrk="0" hangingPunct="1">
              <a:defRPr sz="2550" kern="1200">
                <a:solidFill>
                  <a:schemeClr val="tx1"/>
                </a:solidFill>
                <a:latin typeface="+mn-lt"/>
                <a:ea typeface="+mn-ea"/>
                <a:cs typeface="+mn-cs"/>
              </a:defRPr>
            </a:lvl4pPr>
            <a:lvl5pPr marL="2592070" algn="l" defTabSz="1296035" rtl="0" eaLnBrk="1" latinLnBrk="0" hangingPunct="1">
              <a:defRPr sz="2550" kern="1200">
                <a:solidFill>
                  <a:schemeClr val="tx1"/>
                </a:solidFill>
                <a:latin typeface="+mn-lt"/>
                <a:ea typeface="+mn-ea"/>
                <a:cs typeface="+mn-cs"/>
              </a:defRPr>
            </a:lvl5pPr>
            <a:lvl6pPr marL="3239770" algn="l" defTabSz="1296035" rtl="0" eaLnBrk="1" latinLnBrk="0" hangingPunct="1">
              <a:defRPr sz="2550" kern="1200">
                <a:solidFill>
                  <a:schemeClr val="tx1"/>
                </a:solidFill>
                <a:latin typeface="+mn-lt"/>
                <a:ea typeface="+mn-ea"/>
                <a:cs typeface="+mn-cs"/>
              </a:defRPr>
            </a:lvl6pPr>
            <a:lvl7pPr marL="3887470" algn="l" defTabSz="1296035" rtl="0" eaLnBrk="1" latinLnBrk="0" hangingPunct="1">
              <a:defRPr sz="2550" kern="1200">
                <a:solidFill>
                  <a:schemeClr val="tx1"/>
                </a:solidFill>
                <a:latin typeface="+mn-lt"/>
                <a:ea typeface="+mn-ea"/>
                <a:cs typeface="+mn-cs"/>
              </a:defRPr>
            </a:lvl7pPr>
            <a:lvl8pPr marL="4535805" algn="l" defTabSz="1296035" rtl="0" eaLnBrk="1" latinLnBrk="0" hangingPunct="1">
              <a:defRPr sz="2550" kern="1200">
                <a:solidFill>
                  <a:schemeClr val="tx1"/>
                </a:solidFill>
                <a:latin typeface="+mn-lt"/>
                <a:ea typeface="+mn-ea"/>
                <a:cs typeface="+mn-cs"/>
              </a:defRPr>
            </a:lvl8pPr>
            <a:lvl9pPr marL="5183505" algn="l" defTabSz="1296035" rtl="0" eaLnBrk="1" latinLnBrk="0" hangingPunct="1">
              <a:defRPr sz="2550" kern="1200">
                <a:solidFill>
                  <a:schemeClr val="tx1"/>
                </a:solidFill>
                <a:latin typeface="+mn-lt"/>
                <a:ea typeface="+mn-ea"/>
                <a:cs typeface="+mn-cs"/>
              </a:defRPr>
            </a:lvl9pPr>
          </a:lstStyle>
          <a:p>
            <a:pPr>
              <a:lnSpc>
                <a:spcPct val="130000"/>
              </a:lnSpc>
            </a:pPr>
            <a:r>
              <a:rPr lang="zh-CN" altLang="zh-CN" sz="100">
                <a:solidFill>
                  <a:schemeClr val="bg1"/>
                </a:solidFill>
                <a:effectLst/>
                <a:cs typeface="Times New Roman" panose="02020603050405020304" pitchFamily="18" charset="0"/>
              </a:rPr>
              <a:t>小杨老师</a:t>
            </a:r>
            <a:r>
              <a:rPr lang="en-US" altLang="zh-CN" sz="100">
                <a:solidFill>
                  <a:schemeClr val="bg1"/>
                </a:solidFill>
                <a:effectLst/>
                <a:cs typeface="Times New Roman" panose="02020603050405020304" pitchFamily="18" charset="0"/>
              </a:rPr>
              <a:t>      </a:t>
            </a:r>
            <a:r>
              <a:rPr lang="en-US" altLang="zh-CN" sz="100">
                <a:solidFill>
                  <a:schemeClr val="bg1"/>
                </a:solidFill>
                <a:effectLst/>
              </a:rPr>
              <a:t>15521324728</a:t>
            </a:r>
            <a:endParaRPr lang="zh-CN" altLang="en-US" sz="100">
              <a:solidFill>
                <a:schemeClr val="bg1"/>
              </a:solidFill>
            </a:endParaRPr>
          </a:p>
        </p:txBody>
      </p:sp>
      <p:sp>
        <p:nvSpPr>
          <p:cNvPr id="8" name="文本框 7"/>
          <p:cNvSpPr txBox="1"/>
          <p:nvPr userDrawn="1">
            <p:custDataLst>
              <p:tags r:id="rId3"/>
            </p:custDataLst>
          </p:nvPr>
        </p:nvSpPr>
        <p:spPr>
          <a:xfrm>
            <a:off x="11612922" y="7465017"/>
            <a:ext cx="579078" cy="132344"/>
          </a:xfrm>
          <a:prstGeom prst="rect">
            <a:avLst/>
          </a:prstGeom>
          <a:noFill/>
        </p:spPr>
        <p:txBody>
          <a:bodyPr wrap="square">
            <a:spAutoFit/>
          </a:bodyPr>
          <a:lstStyle>
            <a:defPPr>
              <a:defRPr lang="zh-CN"/>
            </a:defPPr>
            <a:lvl1pPr marL="0" algn="l" defTabSz="1296035" rtl="0" eaLnBrk="1" latinLnBrk="0" hangingPunct="1">
              <a:defRPr sz="2550" kern="1200">
                <a:solidFill>
                  <a:schemeClr val="tx1"/>
                </a:solidFill>
                <a:latin typeface="+mn-lt"/>
                <a:ea typeface="+mn-ea"/>
                <a:cs typeface="+mn-cs"/>
              </a:defRPr>
            </a:lvl1pPr>
            <a:lvl2pPr marL="647700" algn="l" defTabSz="1296035" rtl="0" eaLnBrk="1" latinLnBrk="0" hangingPunct="1">
              <a:defRPr sz="2550" kern="1200">
                <a:solidFill>
                  <a:schemeClr val="tx1"/>
                </a:solidFill>
                <a:latin typeface="+mn-lt"/>
                <a:ea typeface="+mn-ea"/>
                <a:cs typeface="+mn-cs"/>
              </a:defRPr>
            </a:lvl2pPr>
            <a:lvl3pPr marL="1296035" algn="l" defTabSz="1296035" rtl="0" eaLnBrk="1" latinLnBrk="0" hangingPunct="1">
              <a:defRPr sz="2550" kern="1200">
                <a:solidFill>
                  <a:schemeClr val="tx1"/>
                </a:solidFill>
                <a:latin typeface="+mn-lt"/>
                <a:ea typeface="+mn-ea"/>
                <a:cs typeface="+mn-cs"/>
              </a:defRPr>
            </a:lvl3pPr>
            <a:lvl4pPr marL="1943735" algn="l" defTabSz="1296035" rtl="0" eaLnBrk="1" latinLnBrk="0" hangingPunct="1">
              <a:defRPr sz="2550" kern="1200">
                <a:solidFill>
                  <a:schemeClr val="tx1"/>
                </a:solidFill>
                <a:latin typeface="+mn-lt"/>
                <a:ea typeface="+mn-ea"/>
                <a:cs typeface="+mn-cs"/>
              </a:defRPr>
            </a:lvl4pPr>
            <a:lvl5pPr marL="2592070" algn="l" defTabSz="1296035" rtl="0" eaLnBrk="1" latinLnBrk="0" hangingPunct="1">
              <a:defRPr sz="2550" kern="1200">
                <a:solidFill>
                  <a:schemeClr val="tx1"/>
                </a:solidFill>
                <a:latin typeface="+mn-lt"/>
                <a:ea typeface="+mn-ea"/>
                <a:cs typeface="+mn-cs"/>
              </a:defRPr>
            </a:lvl5pPr>
            <a:lvl6pPr marL="3239770" algn="l" defTabSz="1296035" rtl="0" eaLnBrk="1" latinLnBrk="0" hangingPunct="1">
              <a:defRPr sz="2550" kern="1200">
                <a:solidFill>
                  <a:schemeClr val="tx1"/>
                </a:solidFill>
                <a:latin typeface="+mn-lt"/>
                <a:ea typeface="+mn-ea"/>
                <a:cs typeface="+mn-cs"/>
              </a:defRPr>
            </a:lvl6pPr>
            <a:lvl7pPr marL="3887470" algn="l" defTabSz="1296035" rtl="0" eaLnBrk="1" latinLnBrk="0" hangingPunct="1">
              <a:defRPr sz="2550" kern="1200">
                <a:solidFill>
                  <a:schemeClr val="tx1"/>
                </a:solidFill>
                <a:latin typeface="+mn-lt"/>
                <a:ea typeface="+mn-ea"/>
                <a:cs typeface="+mn-cs"/>
              </a:defRPr>
            </a:lvl7pPr>
            <a:lvl8pPr marL="4535805" algn="l" defTabSz="1296035" rtl="0" eaLnBrk="1" latinLnBrk="0" hangingPunct="1">
              <a:defRPr sz="2550" kern="1200">
                <a:solidFill>
                  <a:schemeClr val="tx1"/>
                </a:solidFill>
                <a:latin typeface="+mn-lt"/>
                <a:ea typeface="+mn-ea"/>
                <a:cs typeface="+mn-cs"/>
              </a:defRPr>
            </a:lvl8pPr>
            <a:lvl9pPr marL="5183505" algn="l" defTabSz="1296035" rtl="0" eaLnBrk="1" latinLnBrk="0" hangingPunct="1">
              <a:defRPr sz="2550" kern="1200">
                <a:solidFill>
                  <a:schemeClr val="tx1"/>
                </a:solidFill>
                <a:latin typeface="+mn-lt"/>
                <a:ea typeface="+mn-ea"/>
                <a:cs typeface="+mn-cs"/>
              </a:defRPr>
            </a:lvl9pPr>
          </a:lstStyle>
          <a:p>
            <a:pPr algn="ctr">
              <a:lnSpc>
                <a:spcPct val="130000"/>
              </a:lnSpc>
            </a:pPr>
            <a:r>
              <a:rPr lang="zh-CN" altLang="en-US" sz="100">
                <a:solidFill>
                  <a:schemeClr val="bg1"/>
                </a:solidFill>
                <a:effectLst/>
                <a:cs typeface="Times New Roman" panose="02020603050405020304" pitchFamily="18" charset="0"/>
              </a:rPr>
              <a:t>版权归属于微信公众号：杨</a:t>
            </a:r>
            <a:r>
              <a:rPr lang="en-US" altLang="zh-CN" sz="100">
                <a:solidFill>
                  <a:schemeClr val="bg1"/>
                </a:solidFill>
                <a:effectLst/>
                <a:cs typeface="Times New Roman" panose="02020603050405020304" pitchFamily="18" charset="0"/>
              </a:rPr>
              <a:t>sir</a:t>
            </a:r>
            <a:r>
              <a:rPr lang="zh-CN" altLang="en-US" sz="100">
                <a:solidFill>
                  <a:schemeClr val="bg1"/>
                </a:solidFill>
                <a:effectLst/>
                <a:cs typeface="Times New Roman" panose="02020603050405020304" pitchFamily="18" charset="0"/>
              </a:rPr>
              <a:t>化学</a:t>
            </a:r>
            <a:endParaRPr lang="en-US" altLang="zh-CN" sz="100">
              <a:solidFill>
                <a:schemeClr val="bg1"/>
              </a:solidFill>
              <a:effectLst/>
              <a:cs typeface="Times New Roman" panose="02020603050405020304" pitchFamily="18" charset="0"/>
            </a:endParaRPr>
          </a:p>
          <a:p>
            <a:pPr algn="ctr">
              <a:lnSpc>
                <a:spcPct val="130000"/>
              </a:lnSpc>
            </a:pPr>
            <a:r>
              <a:rPr lang="zh-CN" altLang="en-US" sz="100">
                <a:solidFill>
                  <a:schemeClr val="bg1"/>
                </a:solidFill>
                <a:effectLst/>
                <a:cs typeface="Times New Roman" panose="02020603050405020304" pitchFamily="18" charset="0"/>
              </a:rPr>
              <a:t>侵权必究</a:t>
            </a:r>
            <a:endParaRPr lang="en-US" altLang="zh-CN" sz="100">
              <a:solidFill>
                <a:schemeClr val="bg1"/>
              </a:solidFill>
              <a:effectLst/>
              <a:cs typeface="Times New Roman" panose="02020603050405020304" pitchFamily="18" charset="0"/>
            </a:endParaRPr>
          </a:p>
        </p:txBody>
      </p:sp>
      <p:sp>
        <p:nvSpPr>
          <p:cNvPr id="10" name="TextBox 6"/>
          <p:cNvSpPr txBox="1"/>
          <p:nvPr userDrawn="1">
            <p:custDataLst>
              <p:tags r:id="rId4"/>
            </p:custDataLst>
          </p:nvPr>
        </p:nvSpPr>
        <p:spPr>
          <a:xfrm>
            <a:off x="1162932" y="183304"/>
            <a:ext cx="2602733" cy="453183"/>
          </a:xfrm>
          <a:prstGeom prst="chevron">
            <a:avLst/>
          </a:prstGeom>
          <a:solidFill>
            <a:srgbClr val="FF0000"/>
          </a:solidFill>
        </p:spPr>
        <p:txBody>
          <a:bodyPr vert="horz" wrap="square" lIns="0" tIns="72000" rIns="0" bIns="72000" rtlCol="0" anchor="ctr">
            <a:spAutoFit/>
          </a:bodyPr>
          <a:lstStyle/>
          <a:p>
            <a:pPr algn="ctr"/>
            <a:r>
              <a:rPr lang="zh-CN" altLang="en-US" sz="2000" b="1">
                <a:solidFill>
                  <a:prstClr val="white"/>
                </a:solidFill>
                <a:latin typeface="微软雅黑" panose="020B0503020204020204" charset="-122"/>
                <a:ea typeface="微软雅黑" panose="020B0503020204020204" charset="-122"/>
              </a:rPr>
              <a:t>环节</a:t>
            </a:r>
            <a:r>
              <a:rPr lang="en-US" altLang="zh-CN" sz="2000" b="1">
                <a:solidFill>
                  <a:prstClr val="white"/>
                </a:solidFill>
                <a:latin typeface="微软雅黑" panose="020B0503020204020204" charset="-122"/>
                <a:ea typeface="微软雅黑" panose="020B0503020204020204" charset="-122"/>
              </a:rPr>
              <a:t>2</a:t>
            </a:r>
            <a:r>
              <a:rPr lang="zh-CN" altLang="en-US" sz="2000" b="1">
                <a:solidFill>
                  <a:prstClr val="white"/>
                </a:solidFill>
                <a:latin typeface="微软雅黑" panose="020B0503020204020204" charset="-122"/>
                <a:ea typeface="微软雅黑" panose="020B0503020204020204" charset="-122"/>
              </a:rPr>
              <a:t>、知识精讲</a:t>
            </a:r>
            <a:endParaRPr lang="zh-CN" altLang="en-US" sz="2000" b="1">
              <a:solidFill>
                <a:prstClr val="white"/>
              </a:solidFill>
              <a:latin typeface="微软雅黑" panose="020B0503020204020204" charset="-122"/>
              <a:ea typeface="微软雅黑" panose="020B0503020204020204" charset="-122"/>
            </a:endParaRPr>
          </a:p>
        </p:txBody>
      </p:sp>
    </p:spTree>
  </p:cSld>
  <p:clrMapOvr>
    <a:masterClrMapping/>
  </p:clrMapOvr>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txAndObj" preserve="1">
  <p:cSld name="标题，文本与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914400" y="301625"/>
            <a:ext cx="10363200" cy="1462088"/>
          </a:xfrm>
        </p:spPr>
        <p:txBody>
          <a:bodyPr/>
          <a:lstStyle/>
          <a:p>
            <a:r>
              <a:rPr lang="zh-CN" altLang="en-US"/>
              <a:t>单击此处编辑母版标题样式</a:t>
            </a:r>
            <a:endParaRPr lang="zh-CN" altLang="en-US"/>
          </a:p>
        </p:txBody>
      </p:sp>
      <p:sp>
        <p:nvSpPr>
          <p:cNvPr id="3" name="文本占位符 2"/>
          <p:cNvSpPr>
            <a:spLocks noGrp="1"/>
          </p:cNvSpPr>
          <p:nvPr>
            <p:ph type="body" sz="half" idx="1"/>
            <p:custDataLst>
              <p:tags r:id="rId3"/>
            </p:custDataLst>
          </p:nvPr>
        </p:nvSpPr>
        <p:spPr>
          <a:xfrm>
            <a:off x="914400" y="1981200"/>
            <a:ext cx="5080000" cy="4114800"/>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custDataLst>
              <p:tags r:id="rId4"/>
            </p:custDataLst>
          </p:nvPr>
        </p:nvSpPr>
        <p:spPr>
          <a:xfrm>
            <a:off x="6197600" y="1981200"/>
            <a:ext cx="5080000" cy="4114800"/>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custDataLst>
              <p:tags r:id="rId5"/>
            </p:custDataLst>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mn-lt"/>
              <a:ea typeface="宋体" panose="02010600030101010101" pitchFamily="2" charset="-122"/>
              <a:cs typeface="+mn-cs"/>
            </a:endParaRPr>
          </a:p>
        </p:txBody>
      </p:sp>
      <p:sp>
        <p:nvSpPr>
          <p:cNvPr id="6" name="页脚占位符 5"/>
          <p:cNvSpPr>
            <a:spLocks noGrp="1"/>
          </p:cNvSpPr>
          <p:nvPr>
            <p:ph type="ftr" sz="quarter" idx="11"/>
            <p:custDataLst>
              <p:tags r:id="rId6"/>
            </p:custDataLst>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mn-lt"/>
              <a:ea typeface="宋体" panose="02010600030101010101" pitchFamily="2" charset="-122"/>
              <a:cs typeface="+mn-cs"/>
            </a:endParaRPr>
          </a:p>
        </p:txBody>
      </p:sp>
      <p:sp>
        <p:nvSpPr>
          <p:cNvPr id="7" name="灯片编号占位符 6"/>
          <p:cNvSpPr>
            <a:spLocks noGrp="1"/>
          </p:cNvSpPr>
          <p:nvPr>
            <p:ph type="sldNum" sz="quarter" idx="12"/>
            <p:custDataLst>
              <p:tags r:id="rId7"/>
            </p:custDataLst>
          </p:nvPr>
        </p:nvSpPr>
        <p:spPr/>
        <p:txBody>
          <a:bodyPr/>
          <a:lstStyle/>
          <a:p>
            <a:pPr lvl="0" eaLnBrk="1" hangingPunct="1"/>
            <a:fld id="{9A0DB2DC-4C9A-4742-B13C-FB6460FD3503}" type="slidenum">
              <a:rPr lang="en-US" altLang="zh-CN"/>
            </a:fld>
            <a:endParaRPr lang="en-US" altLang="zh-CN">
              <a:latin typeface="Arial" panose="020B0604020202020204" pitchFamily="34" charset="0"/>
            </a:endParaRPr>
          </a:p>
        </p:txBody>
      </p:sp>
    </p:spTree>
  </p:cSld>
  <p:clrMapOvr>
    <a:masterClrMapping/>
  </p:clrMapOvr>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本节小节">
    <p:spTree>
      <p:nvGrpSpPr>
        <p:cNvPr id="1" name=""/>
        <p:cNvGrpSpPr/>
        <p:nvPr/>
      </p:nvGrpSpPr>
      <p:grpSpPr>
        <a:xfrm>
          <a:off x="0" y="0"/>
          <a:ext cx="0" cy="0"/>
          <a:chOff x="0" y="0"/>
          <a:chExt cx="0" cy="0"/>
        </a:xfrm>
      </p:grpSpPr>
      <p:sp>
        <p:nvSpPr>
          <p:cNvPr id="28" name="文本框 27"/>
          <p:cNvSpPr txBox="1"/>
          <p:nvPr userDrawn="1">
            <p:custDataLst>
              <p:tags r:id="rId2"/>
            </p:custDataLst>
          </p:nvPr>
        </p:nvSpPr>
        <p:spPr>
          <a:xfrm>
            <a:off x="0" y="-1365110"/>
            <a:ext cx="466101" cy="112338"/>
          </a:xfrm>
          <a:prstGeom prst="rect">
            <a:avLst/>
          </a:prstGeom>
          <a:noFill/>
        </p:spPr>
        <p:txBody>
          <a:bodyPr wrap="square">
            <a:spAutoFit/>
          </a:bodyPr>
          <a:lstStyle>
            <a:defPPr>
              <a:defRPr lang="zh-CN"/>
            </a:defPPr>
            <a:lvl1pPr marL="0" algn="l" defTabSz="1296035" rtl="0" eaLnBrk="1" latinLnBrk="0" hangingPunct="1">
              <a:defRPr sz="2550" kern="1200">
                <a:solidFill>
                  <a:schemeClr val="tx1"/>
                </a:solidFill>
                <a:latin typeface="+mn-lt"/>
                <a:ea typeface="+mn-ea"/>
                <a:cs typeface="+mn-cs"/>
              </a:defRPr>
            </a:lvl1pPr>
            <a:lvl2pPr marL="647700" algn="l" defTabSz="1296035" rtl="0" eaLnBrk="1" latinLnBrk="0" hangingPunct="1">
              <a:defRPr sz="2550" kern="1200">
                <a:solidFill>
                  <a:schemeClr val="tx1"/>
                </a:solidFill>
                <a:latin typeface="+mn-lt"/>
                <a:ea typeface="+mn-ea"/>
                <a:cs typeface="+mn-cs"/>
              </a:defRPr>
            </a:lvl2pPr>
            <a:lvl3pPr marL="1296035" algn="l" defTabSz="1296035" rtl="0" eaLnBrk="1" latinLnBrk="0" hangingPunct="1">
              <a:defRPr sz="2550" kern="1200">
                <a:solidFill>
                  <a:schemeClr val="tx1"/>
                </a:solidFill>
                <a:latin typeface="+mn-lt"/>
                <a:ea typeface="+mn-ea"/>
                <a:cs typeface="+mn-cs"/>
              </a:defRPr>
            </a:lvl3pPr>
            <a:lvl4pPr marL="1943735" algn="l" defTabSz="1296035" rtl="0" eaLnBrk="1" latinLnBrk="0" hangingPunct="1">
              <a:defRPr sz="2550" kern="1200">
                <a:solidFill>
                  <a:schemeClr val="tx1"/>
                </a:solidFill>
                <a:latin typeface="+mn-lt"/>
                <a:ea typeface="+mn-ea"/>
                <a:cs typeface="+mn-cs"/>
              </a:defRPr>
            </a:lvl4pPr>
            <a:lvl5pPr marL="2592070" algn="l" defTabSz="1296035" rtl="0" eaLnBrk="1" latinLnBrk="0" hangingPunct="1">
              <a:defRPr sz="2550" kern="1200">
                <a:solidFill>
                  <a:schemeClr val="tx1"/>
                </a:solidFill>
                <a:latin typeface="+mn-lt"/>
                <a:ea typeface="+mn-ea"/>
                <a:cs typeface="+mn-cs"/>
              </a:defRPr>
            </a:lvl5pPr>
            <a:lvl6pPr marL="3239770" algn="l" defTabSz="1296035" rtl="0" eaLnBrk="1" latinLnBrk="0" hangingPunct="1">
              <a:defRPr sz="2550" kern="1200">
                <a:solidFill>
                  <a:schemeClr val="tx1"/>
                </a:solidFill>
                <a:latin typeface="+mn-lt"/>
                <a:ea typeface="+mn-ea"/>
                <a:cs typeface="+mn-cs"/>
              </a:defRPr>
            </a:lvl6pPr>
            <a:lvl7pPr marL="3887470" algn="l" defTabSz="1296035" rtl="0" eaLnBrk="1" latinLnBrk="0" hangingPunct="1">
              <a:defRPr sz="2550" kern="1200">
                <a:solidFill>
                  <a:schemeClr val="tx1"/>
                </a:solidFill>
                <a:latin typeface="+mn-lt"/>
                <a:ea typeface="+mn-ea"/>
                <a:cs typeface="+mn-cs"/>
              </a:defRPr>
            </a:lvl7pPr>
            <a:lvl8pPr marL="4535805" algn="l" defTabSz="1296035" rtl="0" eaLnBrk="1" latinLnBrk="0" hangingPunct="1">
              <a:defRPr sz="2550" kern="1200">
                <a:solidFill>
                  <a:schemeClr val="tx1"/>
                </a:solidFill>
                <a:latin typeface="+mn-lt"/>
                <a:ea typeface="+mn-ea"/>
                <a:cs typeface="+mn-cs"/>
              </a:defRPr>
            </a:lvl8pPr>
            <a:lvl9pPr marL="5183505" algn="l" defTabSz="1296035" rtl="0" eaLnBrk="1" latinLnBrk="0" hangingPunct="1">
              <a:defRPr sz="2550" kern="1200">
                <a:solidFill>
                  <a:schemeClr val="tx1"/>
                </a:solidFill>
                <a:latin typeface="+mn-lt"/>
                <a:ea typeface="+mn-ea"/>
                <a:cs typeface="+mn-cs"/>
              </a:defRPr>
            </a:lvl9pPr>
          </a:lstStyle>
          <a:p>
            <a:pPr>
              <a:lnSpc>
                <a:spcPct val="130000"/>
              </a:lnSpc>
            </a:pPr>
            <a:r>
              <a:rPr lang="zh-CN" altLang="zh-CN" sz="100">
                <a:solidFill>
                  <a:schemeClr val="bg1"/>
                </a:solidFill>
                <a:effectLst/>
                <a:cs typeface="Times New Roman" panose="02020603050405020304" pitchFamily="18" charset="0"/>
              </a:rPr>
              <a:t>小杨老师</a:t>
            </a:r>
            <a:r>
              <a:rPr lang="en-US" altLang="zh-CN" sz="100">
                <a:solidFill>
                  <a:schemeClr val="bg1"/>
                </a:solidFill>
                <a:effectLst/>
                <a:cs typeface="Times New Roman" panose="02020603050405020304" pitchFamily="18" charset="0"/>
              </a:rPr>
              <a:t>      </a:t>
            </a:r>
            <a:r>
              <a:rPr lang="en-US" altLang="zh-CN" sz="100">
                <a:solidFill>
                  <a:schemeClr val="bg1"/>
                </a:solidFill>
                <a:effectLst/>
              </a:rPr>
              <a:t>15521324728</a:t>
            </a:r>
            <a:endParaRPr lang="zh-CN" altLang="en-US" sz="100">
              <a:solidFill>
                <a:schemeClr val="bg1"/>
              </a:solidFill>
            </a:endParaRPr>
          </a:p>
        </p:txBody>
      </p:sp>
      <p:sp>
        <p:nvSpPr>
          <p:cNvPr id="29" name="文本框 28"/>
          <p:cNvSpPr txBox="1"/>
          <p:nvPr userDrawn="1">
            <p:custDataLst>
              <p:tags r:id="rId3"/>
            </p:custDataLst>
          </p:nvPr>
        </p:nvSpPr>
        <p:spPr>
          <a:xfrm>
            <a:off x="11612922" y="7465017"/>
            <a:ext cx="579078" cy="132344"/>
          </a:xfrm>
          <a:prstGeom prst="rect">
            <a:avLst/>
          </a:prstGeom>
          <a:noFill/>
        </p:spPr>
        <p:txBody>
          <a:bodyPr wrap="square">
            <a:spAutoFit/>
          </a:bodyPr>
          <a:lstStyle>
            <a:defPPr>
              <a:defRPr lang="zh-CN"/>
            </a:defPPr>
            <a:lvl1pPr marL="0" algn="l" defTabSz="1296035" rtl="0" eaLnBrk="1" latinLnBrk="0" hangingPunct="1">
              <a:defRPr sz="2550" kern="1200">
                <a:solidFill>
                  <a:schemeClr val="tx1"/>
                </a:solidFill>
                <a:latin typeface="+mn-lt"/>
                <a:ea typeface="+mn-ea"/>
                <a:cs typeface="+mn-cs"/>
              </a:defRPr>
            </a:lvl1pPr>
            <a:lvl2pPr marL="647700" algn="l" defTabSz="1296035" rtl="0" eaLnBrk="1" latinLnBrk="0" hangingPunct="1">
              <a:defRPr sz="2550" kern="1200">
                <a:solidFill>
                  <a:schemeClr val="tx1"/>
                </a:solidFill>
                <a:latin typeface="+mn-lt"/>
                <a:ea typeface="+mn-ea"/>
                <a:cs typeface="+mn-cs"/>
              </a:defRPr>
            </a:lvl2pPr>
            <a:lvl3pPr marL="1296035" algn="l" defTabSz="1296035" rtl="0" eaLnBrk="1" latinLnBrk="0" hangingPunct="1">
              <a:defRPr sz="2550" kern="1200">
                <a:solidFill>
                  <a:schemeClr val="tx1"/>
                </a:solidFill>
                <a:latin typeface="+mn-lt"/>
                <a:ea typeface="+mn-ea"/>
                <a:cs typeface="+mn-cs"/>
              </a:defRPr>
            </a:lvl3pPr>
            <a:lvl4pPr marL="1943735" algn="l" defTabSz="1296035" rtl="0" eaLnBrk="1" latinLnBrk="0" hangingPunct="1">
              <a:defRPr sz="2550" kern="1200">
                <a:solidFill>
                  <a:schemeClr val="tx1"/>
                </a:solidFill>
                <a:latin typeface="+mn-lt"/>
                <a:ea typeface="+mn-ea"/>
                <a:cs typeface="+mn-cs"/>
              </a:defRPr>
            </a:lvl4pPr>
            <a:lvl5pPr marL="2592070" algn="l" defTabSz="1296035" rtl="0" eaLnBrk="1" latinLnBrk="0" hangingPunct="1">
              <a:defRPr sz="2550" kern="1200">
                <a:solidFill>
                  <a:schemeClr val="tx1"/>
                </a:solidFill>
                <a:latin typeface="+mn-lt"/>
                <a:ea typeface="+mn-ea"/>
                <a:cs typeface="+mn-cs"/>
              </a:defRPr>
            </a:lvl5pPr>
            <a:lvl6pPr marL="3239770" algn="l" defTabSz="1296035" rtl="0" eaLnBrk="1" latinLnBrk="0" hangingPunct="1">
              <a:defRPr sz="2550" kern="1200">
                <a:solidFill>
                  <a:schemeClr val="tx1"/>
                </a:solidFill>
                <a:latin typeface="+mn-lt"/>
                <a:ea typeface="+mn-ea"/>
                <a:cs typeface="+mn-cs"/>
              </a:defRPr>
            </a:lvl6pPr>
            <a:lvl7pPr marL="3887470" algn="l" defTabSz="1296035" rtl="0" eaLnBrk="1" latinLnBrk="0" hangingPunct="1">
              <a:defRPr sz="2550" kern="1200">
                <a:solidFill>
                  <a:schemeClr val="tx1"/>
                </a:solidFill>
                <a:latin typeface="+mn-lt"/>
                <a:ea typeface="+mn-ea"/>
                <a:cs typeface="+mn-cs"/>
              </a:defRPr>
            </a:lvl7pPr>
            <a:lvl8pPr marL="4535805" algn="l" defTabSz="1296035" rtl="0" eaLnBrk="1" latinLnBrk="0" hangingPunct="1">
              <a:defRPr sz="2550" kern="1200">
                <a:solidFill>
                  <a:schemeClr val="tx1"/>
                </a:solidFill>
                <a:latin typeface="+mn-lt"/>
                <a:ea typeface="+mn-ea"/>
                <a:cs typeface="+mn-cs"/>
              </a:defRPr>
            </a:lvl8pPr>
            <a:lvl9pPr marL="5183505" algn="l" defTabSz="1296035" rtl="0" eaLnBrk="1" latinLnBrk="0" hangingPunct="1">
              <a:defRPr sz="2550" kern="1200">
                <a:solidFill>
                  <a:schemeClr val="tx1"/>
                </a:solidFill>
                <a:latin typeface="+mn-lt"/>
                <a:ea typeface="+mn-ea"/>
                <a:cs typeface="+mn-cs"/>
              </a:defRPr>
            </a:lvl9pPr>
          </a:lstStyle>
          <a:p>
            <a:pPr algn="ctr">
              <a:lnSpc>
                <a:spcPct val="130000"/>
              </a:lnSpc>
            </a:pPr>
            <a:r>
              <a:rPr lang="zh-CN" altLang="en-US" sz="100">
                <a:solidFill>
                  <a:schemeClr val="bg1"/>
                </a:solidFill>
                <a:effectLst/>
                <a:cs typeface="Times New Roman" panose="02020603050405020304" pitchFamily="18" charset="0"/>
              </a:rPr>
              <a:t>版权归属于微信公众号：杨</a:t>
            </a:r>
            <a:r>
              <a:rPr lang="en-US" altLang="zh-CN" sz="100">
                <a:solidFill>
                  <a:schemeClr val="bg1"/>
                </a:solidFill>
                <a:effectLst/>
                <a:cs typeface="Times New Roman" panose="02020603050405020304" pitchFamily="18" charset="0"/>
              </a:rPr>
              <a:t>sir</a:t>
            </a:r>
            <a:r>
              <a:rPr lang="zh-CN" altLang="en-US" sz="100">
                <a:solidFill>
                  <a:schemeClr val="bg1"/>
                </a:solidFill>
                <a:effectLst/>
                <a:cs typeface="Times New Roman" panose="02020603050405020304" pitchFamily="18" charset="0"/>
              </a:rPr>
              <a:t>化学</a:t>
            </a:r>
            <a:endParaRPr lang="en-US" altLang="zh-CN" sz="100">
              <a:solidFill>
                <a:schemeClr val="bg1"/>
              </a:solidFill>
              <a:effectLst/>
              <a:cs typeface="Times New Roman" panose="02020603050405020304" pitchFamily="18" charset="0"/>
            </a:endParaRPr>
          </a:p>
          <a:p>
            <a:pPr algn="ctr">
              <a:lnSpc>
                <a:spcPct val="130000"/>
              </a:lnSpc>
            </a:pPr>
            <a:r>
              <a:rPr lang="zh-CN" altLang="en-US" sz="100">
                <a:solidFill>
                  <a:schemeClr val="bg1"/>
                </a:solidFill>
                <a:effectLst/>
                <a:cs typeface="Times New Roman" panose="02020603050405020304" pitchFamily="18" charset="0"/>
              </a:rPr>
              <a:t>侵权必究</a:t>
            </a:r>
            <a:endParaRPr lang="en-US" altLang="zh-CN" sz="100">
              <a:solidFill>
                <a:schemeClr val="bg1"/>
              </a:solidFill>
              <a:effectLst/>
              <a:cs typeface="Times New Roman" panose="02020603050405020304" pitchFamily="18" charset="0"/>
            </a:endParaRPr>
          </a:p>
        </p:txBody>
      </p:sp>
      <p:sp>
        <p:nvSpPr>
          <p:cNvPr id="9" name="TextBox 6"/>
          <p:cNvSpPr txBox="1"/>
          <p:nvPr userDrawn="1">
            <p:custDataLst>
              <p:tags r:id="rId4"/>
            </p:custDataLst>
          </p:nvPr>
        </p:nvSpPr>
        <p:spPr>
          <a:xfrm>
            <a:off x="1162932" y="183304"/>
            <a:ext cx="2594421" cy="453183"/>
          </a:xfrm>
          <a:prstGeom prst="chevron">
            <a:avLst/>
          </a:prstGeom>
          <a:solidFill>
            <a:srgbClr val="FF0000"/>
          </a:solidFill>
        </p:spPr>
        <p:txBody>
          <a:bodyPr vert="horz" wrap="square" lIns="0" tIns="72000" rIns="0" bIns="72000" rtlCol="0" anchor="ctr">
            <a:spAutoFit/>
          </a:bodyPr>
          <a:lstStyle/>
          <a:p>
            <a:pPr algn="ctr"/>
            <a:r>
              <a:rPr lang="zh-CN" altLang="en-US" sz="2000" b="1">
                <a:solidFill>
                  <a:prstClr val="white"/>
                </a:solidFill>
                <a:latin typeface="微软雅黑" panose="020B0503020204020204" charset="-122"/>
                <a:ea typeface="微软雅黑" panose="020B0503020204020204" charset="-122"/>
              </a:rPr>
              <a:t>环节</a:t>
            </a:r>
            <a:r>
              <a:rPr lang="en-US" altLang="zh-CN" sz="2000" b="1">
                <a:solidFill>
                  <a:prstClr val="white"/>
                </a:solidFill>
                <a:latin typeface="微软雅黑" panose="020B0503020204020204" charset="-122"/>
                <a:ea typeface="微软雅黑" panose="020B0503020204020204" charset="-122"/>
              </a:rPr>
              <a:t>3</a:t>
            </a:r>
            <a:r>
              <a:rPr lang="zh-CN" altLang="en-US" sz="2000" b="1">
                <a:solidFill>
                  <a:prstClr val="white"/>
                </a:solidFill>
                <a:latin typeface="微软雅黑" panose="020B0503020204020204" charset="-122"/>
                <a:ea typeface="微软雅黑" panose="020B0503020204020204" charset="-122"/>
              </a:rPr>
              <a:t>、本节小结</a:t>
            </a:r>
            <a:endParaRPr lang="zh-CN" altLang="en-US" sz="2000" b="1">
              <a:solidFill>
                <a:prstClr val="white"/>
              </a:solidFill>
              <a:latin typeface="微软雅黑" panose="020B0503020204020204" charset="-122"/>
              <a:ea typeface="微软雅黑" panose="020B0503020204020204" charset="-122"/>
            </a:endParaRPr>
          </a:p>
        </p:txBody>
      </p:sp>
    </p:spTree>
  </p:cSld>
  <p:clrMapOvr>
    <a:masterClrMapping/>
  </p:clrMapOvr>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本节检测">
    <p:spTree>
      <p:nvGrpSpPr>
        <p:cNvPr id="1" name=""/>
        <p:cNvGrpSpPr/>
        <p:nvPr/>
      </p:nvGrpSpPr>
      <p:grpSpPr>
        <a:xfrm>
          <a:off x="0" y="0"/>
          <a:ext cx="0" cy="0"/>
          <a:chOff x="0" y="0"/>
          <a:chExt cx="0" cy="0"/>
        </a:xfrm>
      </p:grpSpPr>
      <p:sp>
        <p:nvSpPr>
          <p:cNvPr id="28" name="文本框 27"/>
          <p:cNvSpPr txBox="1"/>
          <p:nvPr userDrawn="1">
            <p:custDataLst>
              <p:tags r:id="rId2"/>
            </p:custDataLst>
          </p:nvPr>
        </p:nvSpPr>
        <p:spPr>
          <a:xfrm>
            <a:off x="0" y="-1365110"/>
            <a:ext cx="466101" cy="112338"/>
          </a:xfrm>
          <a:prstGeom prst="rect">
            <a:avLst/>
          </a:prstGeom>
          <a:noFill/>
        </p:spPr>
        <p:txBody>
          <a:bodyPr wrap="square">
            <a:spAutoFit/>
          </a:bodyPr>
          <a:lstStyle>
            <a:defPPr>
              <a:defRPr lang="zh-CN"/>
            </a:defPPr>
            <a:lvl1pPr marL="0" algn="l" defTabSz="1296035" rtl="0" eaLnBrk="1" latinLnBrk="0" hangingPunct="1">
              <a:defRPr sz="2550" kern="1200">
                <a:solidFill>
                  <a:schemeClr val="tx1"/>
                </a:solidFill>
                <a:latin typeface="+mn-lt"/>
                <a:ea typeface="+mn-ea"/>
                <a:cs typeface="+mn-cs"/>
              </a:defRPr>
            </a:lvl1pPr>
            <a:lvl2pPr marL="647700" algn="l" defTabSz="1296035" rtl="0" eaLnBrk="1" latinLnBrk="0" hangingPunct="1">
              <a:defRPr sz="2550" kern="1200">
                <a:solidFill>
                  <a:schemeClr val="tx1"/>
                </a:solidFill>
                <a:latin typeface="+mn-lt"/>
                <a:ea typeface="+mn-ea"/>
                <a:cs typeface="+mn-cs"/>
              </a:defRPr>
            </a:lvl2pPr>
            <a:lvl3pPr marL="1296035" algn="l" defTabSz="1296035" rtl="0" eaLnBrk="1" latinLnBrk="0" hangingPunct="1">
              <a:defRPr sz="2550" kern="1200">
                <a:solidFill>
                  <a:schemeClr val="tx1"/>
                </a:solidFill>
                <a:latin typeface="+mn-lt"/>
                <a:ea typeface="+mn-ea"/>
                <a:cs typeface="+mn-cs"/>
              </a:defRPr>
            </a:lvl3pPr>
            <a:lvl4pPr marL="1943735" algn="l" defTabSz="1296035" rtl="0" eaLnBrk="1" latinLnBrk="0" hangingPunct="1">
              <a:defRPr sz="2550" kern="1200">
                <a:solidFill>
                  <a:schemeClr val="tx1"/>
                </a:solidFill>
                <a:latin typeface="+mn-lt"/>
                <a:ea typeface="+mn-ea"/>
                <a:cs typeface="+mn-cs"/>
              </a:defRPr>
            </a:lvl4pPr>
            <a:lvl5pPr marL="2592070" algn="l" defTabSz="1296035" rtl="0" eaLnBrk="1" latinLnBrk="0" hangingPunct="1">
              <a:defRPr sz="2550" kern="1200">
                <a:solidFill>
                  <a:schemeClr val="tx1"/>
                </a:solidFill>
                <a:latin typeface="+mn-lt"/>
                <a:ea typeface="+mn-ea"/>
                <a:cs typeface="+mn-cs"/>
              </a:defRPr>
            </a:lvl5pPr>
            <a:lvl6pPr marL="3239770" algn="l" defTabSz="1296035" rtl="0" eaLnBrk="1" latinLnBrk="0" hangingPunct="1">
              <a:defRPr sz="2550" kern="1200">
                <a:solidFill>
                  <a:schemeClr val="tx1"/>
                </a:solidFill>
                <a:latin typeface="+mn-lt"/>
                <a:ea typeface="+mn-ea"/>
                <a:cs typeface="+mn-cs"/>
              </a:defRPr>
            </a:lvl6pPr>
            <a:lvl7pPr marL="3887470" algn="l" defTabSz="1296035" rtl="0" eaLnBrk="1" latinLnBrk="0" hangingPunct="1">
              <a:defRPr sz="2550" kern="1200">
                <a:solidFill>
                  <a:schemeClr val="tx1"/>
                </a:solidFill>
                <a:latin typeface="+mn-lt"/>
                <a:ea typeface="+mn-ea"/>
                <a:cs typeface="+mn-cs"/>
              </a:defRPr>
            </a:lvl7pPr>
            <a:lvl8pPr marL="4535805" algn="l" defTabSz="1296035" rtl="0" eaLnBrk="1" latinLnBrk="0" hangingPunct="1">
              <a:defRPr sz="2550" kern="1200">
                <a:solidFill>
                  <a:schemeClr val="tx1"/>
                </a:solidFill>
                <a:latin typeface="+mn-lt"/>
                <a:ea typeface="+mn-ea"/>
                <a:cs typeface="+mn-cs"/>
              </a:defRPr>
            </a:lvl8pPr>
            <a:lvl9pPr marL="5183505" algn="l" defTabSz="1296035" rtl="0" eaLnBrk="1" latinLnBrk="0" hangingPunct="1">
              <a:defRPr sz="2550" kern="1200">
                <a:solidFill>
                  <a:schemeClr val="tx1"/>
                </a:solidFill>
                <a:latin typeface="+mn-lt"/>
                <a:ea typeface="+mn-ea"/>
                <a:cs typeface="+mn-cs"/>
              </a:defRPr>
            </a:lvl9pPr>
          </a:lstStyle>
          <a:p>
            <a:pPr>
              <a:lnSpc>
                <a:spcPct val="130000"/>
              </a:lnSpc>
            </a:pPr>
            <a:r>
              <a:rPr lang="zh-CN" altLang="zh-CN" sz="100">
                <a:solidFill>
                  <a:schemeClr val="bg1"/>
                </a:solidFill>
                <a:effectLst/>
                <a:cs typeface="Times New Roman" panose="02020603050405020304" pitchFamily="18" charset="0"/>
              </a:rPr>
              <a:t>小杨老师</a:t>
            </a:r>
            <a:r>
              <a:rPr lang="en-US" altLang="zh-CN" sz="100">
                <a:solidFill>
                  <a:schemeClr val="bg1"/>
                </a:solidFill>
                <a:effectLst/>
                <a:cs typeface="Times New Roman" panose="02020603050405020304" pitchFamily="18" charset="0"/>
              </a:rPr>
              <a:t>      </a:t>
            </a:r>
            <a:r>
              <a:rPr lang="en-US" altLang="zh-CN" sz="100">
                <a:solidFill>
                  <a:schemeClr val="bg1"/>
                </a:solidFill>
                <a:effectLst/>
              </a:rPr>
              <a:t>15521324728</a:t>
            </a:r>
            <a:endParaRPr lang="zh-CN" altLang="en-US" sz="100">
              <a:solidFill>
                <a:schemeClr val="bg1"/>
              </a:solidFill>
            </a:endParaRPr>
          </a:p>
        </p:txBody>
      </p:sp>
      <p:sp>
        <p:nvSpPr>
          <p:cNvPr id="29" name="文本框 28"/>
          <p:cNvSpPr txBox="1"/>
          <p:nvPr userDrawn="1">
            <p:custDataLst>
              <p:tags r:id="rId3"/>
            </p:custDataLst>
          </p:nvPr>
        </p:nvSpPr>
        <p:spPr>
          <a:xfrm>
            <a:off x="11612922" y="7465017"/>
            <a:ext cx="579078" cy="132344"/>
          </a:xfrm>
          <a:prstGeom prst="rect">
            <a:avLst/>
          </a:prstGeom>
          <a:noFill/>
        </p:spPr>
        <p:txBody>
          <a:bodyPr wrap="square">
            <a:spAutoFit/>
          </a:bodyPr>
          <a:lstStyle>
            <a:defPPr>
              <a:defRPr lang="zh-CN"/>
            </a:defPPr>
            <a:lvl1pPr marL="0" algn="l" defTabSz="1296035" rtl="0" eaLnBrk="1" latinLnBrk="0" hangingPunct="1">
              <a:defRPr sz="2550" kern="1200">
                <a:solidFill>
                  <a:schemeClr val="tx1"/>
                </a:solidFill>
                <a:latin typeface="+mn-lt"/>
                <a:ea typeface="+mn-ea"/>
                <a:cs typeface="+mn-cs"/>
              </a:defRPr>
            </a:lvl1pPr>
            <a:lvl2pPr marL="647700" algn="l" defTabSz="1296035" rtl="0" eaLnBrk="1" latinLnBrk="0" hangingPunct="1">
              <a:defRPr sz="2550" kern="1200">
                <a:solidFill>
                  <a:schemeClr val="tx1"/>
                </a:solidFill>
                <a:latin typeface="+mn-lt"/>
                <a:ea typeface="+mn-ea"/>
                <a:cs typeface="+mn-cs"/>
              </a:defRPr>
            </a:lvl2pPr>
            <a:lvl3pPr marL="1296035" algn="l" defTabSz="1296035" rtl="0" eaLnBrk="1" latinLnBrk="0" hangingPunct="1">
              <a:defRPr sz="2550" kern="1200">
                <a:solidFill>
                  <a:schemeClr val="tx1"/>
                </a:solidFill>
                <a:latin typeface="+mn-lt"/>
                <a:ea typeface="+mn-ea"/>
                <a:cs typeface="+mn-cs"/>
              </a:defRPr>
            </a:lvl3pPr>
            <a:lvl4pPr marL="1943735" algn="l" defTabSz="1296035" rtl="0" eaLnBrk="1" latinLnBrk="0" hangingPunct="1">
              <a:defRPr sz="2550" kern="1200">
                <a:solidFill>
                  <a:schemeClr val="tx1"/>
                </a:solidFill>
                <a:latin typeface="+mn-lt"/>
                <a:ea typeface="+mn-ea"/>
                <a:cs typeface="+mn-cs"/>
              </a:defRPr>
            </a:lvl4pPr>
            <a:lvl5pPr marL="2592070" algn="l" defTabSz="1296035" rtl="0" eaLnBrk="1" latinLnBrk="0" hangingPunct="1">
              <a:defRPr sz="2550" kern="1200">
                <a:solidFill>
                  <a:schemeClr val="tx1"/>
                </a:solidFill>
                <a:latin typeface="+mn-lt"/>
                <a:ea typeface="+mn-ea"/>
                <a:cs typeface="+mn-cs"/>
              </a:defRPr>
            </a:lvl5pPr>
            <a:lvl6pPr marL="3239770" algn="l" defTabSz="1296035" rtl="0" eaLnBrk="1" latinLnBrk="0" hangingPunct="1">
              <a:defRPr sz="2550" kern="1200">
                <a:solidFill>
                  <a:schemeClr val="tx1"/>
                </a:solidFill>
                <a:latin typeface="+mn-lt"/>
                <a:ea typeface="+mn-ea"/>
                <a:cs typeface="+mn-cs"/>
              </a:defRPr>
            </a:lvl6pPr>
            <a:lvl7pPr marL="3887470" algn="l" defTabSz="1296035" rtl="0" eaLnBrk="1" latinLnBrk="0" hangingPunct="1">
              <a:defRPr sz="2550" kern="1200">
                <a:solidFill>
                  <a:schemeClr val="tx1"/>
                </a:solidFill>
                <a:latin typeface="+mn-lt"/>
                <a:ea typeface="+mn-ea"/>
                <a:cs typeface="+mn-cs"/>
              </a:defRPr>
            </a:lvl7pPr>
            <a:lvl8pPr marL="4535805" algn="l" defTabSz="1296035" rtl="0" eaLnBrk="1" latinLnBrk="0" hangingPunct="1">
              <a:defRPr sz="2550" kern="1200">
                <a:solidFill>
                  <a:schemeClr val="tx1"/>
                </a:solidFill>
                <a:latin typeface="+mn-lt"/>
                <a:ea typeface="+mn-ea"/>
                <a:cs typeface="+mn-cs"/>
              </a:defRPr>
            </a:lvl8pPr>
            <a:lvl9pPr marL="5183505" algn="l" defTabSz="1296035" rtl="0" eaLnBrk="1" latinLnBrk="0" hangingPunct="1">
              <a:defRPr sz="2550" kern="1200">
                <a:solidFill>
                  <a:schemeClr val="tx1"/>
                </a:solidFill>
                <a:latin typeface="+mn-lt"/>
                <a:ea typeface="+mn-ea"/>
                <a:cs typeface="+mn-cs"/>
              </a:defRPr>
            </a:lvl9pPr>
          </a:lstStyle>
          <a:p>
            <a:pPr algn="ctr">
              <a:lnSpc>
                <a:spcPct val="130000"/>
              </a:lnSpc>
            </a:pPr>
            <a:r>
              <a:rPr lang="zh-CN" altLang="en-US" sz="100">
                <a:solidFill>
                  <a:schemeClr val="bg1"/>
                </a:solidFill>
                <a:effectLst/>
                <a:cs typeface="Times New Roman" panose="02020603050405020304" pitchFamily="18" charset="0"/>
              </a:rPr>
              <a:t>版权归属于微信公众号：杨</a:t>
            </a:r>
            <a:r>
              <a:rPr lang="en-US" altLang="zh-CN" sz="100">
                <a:solidFill>
                  <a:schemeClr val="bg1"/>
                </a:solidFill>
                <a:effectLst/>
                <a:cs typeface="Times New Roman" panose="02020603050405020304" pitchFamily="18" charset="0"/>
              </a:rPr>
              <a:t>sir</a:t>
            </a:r>
            <a:r>
              <a:rPr lang="zh-CN" altLang="en-US" sz="100">
                <a:solidFill>
                  <a:schemeClr val="bg1"/>
                </a:solidFill>
                <a:effectLst/>
                <a:cs typeface="Times New Roman" panose="02020603050405020304" pitchFamily="18" charset="0"/>
              </a:rPr>
              <a:t>化学</a:t>
            </a:r>
            <a:endParaRPr lang="en-US" altLang="zh-CN" sz="100">
              <a:solidFill>
                <a:schemeClr val="bg1"/>
              </a:solidFill>
              <a:effectLst/>
              <a:cs typeface="Times New Roman" panose="02020603050405020304" pitchFamily="18" charset="0"/>
            </a:endParaRPr>
          </a:p>
          <a:p>
            <a:pPr algn="ctr">
              <a:lnSpc>
                <a:spcPct val="130000"/>
              </a:lnSpc>
            </a:pPr>
            <a:r>
              <a:rPr lang="zh-CN" altLang="en-US" sz="100">
                <a:solidFill>
                  <a:schemeClr val="bg1"/>
                </a:solidFill>
                <a:effectLst/>
                <a:cs typeface="Times New Roman" panose="02020603050405020304" pitchFamily="18" charset="0"/>
              </a:rPr>
              <a:t>侵权必究</a:t>
            </a:r>
            <a:endParaRPr lang="en-US" altLang="zh-CN" sz="100">
              <a:solidFill>
                <a:schemeClr val="bg1"/>
              </a:solidFill>
              <a:effectLst/>
              <a:cs typeface="Times New Roman" panose="02020603050405020304" pitchFamily="18" charset="0"/>
            </a:endParaRPr>
          </a:p>
        </p:txBody>
      </p:sp>
      <p:sp>
        <p:nvSpPr>
          <p:cNvPr id="9" name="TextBox 6"/>
          <p:cNvSpPr txBox="1"/>
          <p:nvPr userDrawn="1">
            <p:custDataLst>
              <p:tags r:id="rId4"/>
            </p:custDataLst>
          </p:nvPr>
        </p:nvSpPr>
        <p:spPr>
          <a:xfrm>
            <a:off x="1162932" y="183304"/>
            <a:ext cx="2611046" cy="453183"/>
          </a:xfrm>
          <a:prstGeom prst="chevron">
            <a:avLst/>
          </a:prstGeom>
          <a:solidFill>
            <a:srgbClr val="FF0000"/>
          </a:solidFill>
        </p:spPr>
        <p:txBody>
          <a:bodyPr vert="horz" wrap="square" lIns="0" tIns="72000" rIns="0" bIns="72000" rtlCol="0" anchor="ctr">
            <a:spAutoFit/>
          </a:bodyPr>
          <a:lstStyle/>
          <a:p>
            <a:pPr algn="ctr"/>
            <a:r>
              <a:rPr lang="zh-CN" altLang="en-US" sz="2000" b="1">
                <a:solidFill>
                  <a:prstClr val="white"/>
                </a:solidFill>
                <a:latin typeface="微软雅黑" panose="020B0503020204020204" charset="-122"/>
                <a:ea typeface="微软雅黑" panose="020B0503020204020204" charset="-122"/>
              </a:rPr>
              <a:t>环节</a:t>
            </a:r>
            <a:r>
              <a:rPr lang="en-US" altLang="zh-CN" sz="2000" b="1">
                <a:solidFill>
                  <a:prstClr val="white"/>
                </a:solidFill>
                <a:latin typeface="微软雅黑" panose="020B0503020204020204" charset="-122"/>
                <a:ea typeface="微软雅黑" panose="020B0503020204020204" charset="-122"/>
              </a:rPr>
              <a:t>4</a:t>
            </a:r>
            <a:r>
              <a:rPr lang="zh-CN" altLang="en-US" sz="2000" b="1">
                <a:solidFill>
                  <a:prstClr val="white"/>
                </a:solidFill>
                <a:latin typeface="微软雅黑" panose="020B0503020204020204" charset="-122"/>
                <a:ea typeface="微软雅黑" panose="020B0503020204020204" charset="-122"/>
              </a:rPr>
              <a:t>、本节检测</a:t>
            </a:r>
            <a:endParaRPr lang="zh-CN" altLang="en-US" sz="2000" b="1">
              <a:solidFill>
                <a:prstClr val="white"/>
              </a:solidFill>
              <a:latin typeface="微软雅黑" panose="020B0503020204020204" charset="-122"/>
              <a:ea typeface="微软雅黑" panose="020B0503020204020204" charset="-122"/>
            </a:endParaRPr>
          </a:p>
        </p:txBody>
      </p:sp>
    </p:spTree>
  </p:cSld>
  <p:clrMapOvr>
    <a:masterClrMapping/>
  </p:clrMapOvr>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通用">
    <p:bg>
      <p:bgPr>
        <a:solidFill>
          <a:schemeClr val="bg2"/>
        </a:solidFill>
        <a:effectLst/>
      </p:bgPr>
    </p:bg>
    <p:spTree>
      <p:nvGrpSpPr>
        <p:cNvPr id="1" name=""/>
        <p:cNvGrpSpPr/>
        <p:nvPr/>
      </p:nvGrpSpPr>
      <p:grpSpPr>
        <a:xfrm>
          <a:off x="0" y="0"/>
          <a:ext cx="0" cy="0"/>
          <a:chOff x="0" y="0"/>
          <a:chExt cx="0" cy="0"/>
        </a:xfrm>
      </p:grpSpPr>
      <p:sp>
        <p:nvSpPr>
          <p:cNvPr id="16" name="Freeform 95"/>
          <p:cNvSpPr/>
          <p:nvPr userDrawn="1">
            <p:custDataLst>
              <p:tags r:id="rId2"/>
            </p:custDataLst>
          </p:nvPr>
        </p:nvSpPr>
        <p:spPr>
          <a:xfrm>
            <a:off x="11007971" y="6146561"/>
            <a:ext cx="1184027" cy="711443"/>
          </a:xfrm>
          <a:custGeom>
            <a:avLst/>
            <a:gdLst>
              <a:gd name="connsiteX0" fmla="*/ 709444 w 1184027"/>
              <a:gd name="connsiteY0" fmla="*/ 0 h 711443"/>
              <a:gd name="connsiteX1" fmla="*/ 1184026 w 1184027"/>
              <a:gd name="connsiteY1" fmla="*/ 474584 h 711443"/>
              <a:gd name="connsiteX2" fmla="*/ 1184027 w 1184027"/>
              <a:gd name="connsiteY2" fmla="*/ 711443 h 711443"/>
              <a:gd name="connsiteX3" fmla="*/ 1998 w 1184027"/>
              <a:gd name="connsiteY3" fmla="*/ 711441 h 711443"/>
              <a:gd name="connsiteX4" fmla="*/ 0 w 1184027"/>
              <a:gd name="connsiteY4" fmla="*/ 709444 h 7114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4027" h="711443">
                <a:moveTo>
                  <a:pt x="709444" y="0"/>
                </a:moveTo>
                <a:lnTo>
                  <a:pt x="1184026" y="474584"/>
                </a:lnTo>
                <a:lnTo>
                  <a:pt x="1184027" y="711443"/>
                </a:lnTo>
                <a:lnTo>
                  <a:pt x="1998" y="711441"/>
                </a:lnTo>
                <a:lnTo>
                  <a:pt x="0" y="709444"/>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074" tIns="45537" rIns="91074" bIns="45537" numCol="1" spcCol="0" rtlCol="0" fromWordArt="0" anchor="ctr" anchorCtr="0" forceAA="0" compatLnSpc="1">
            <a:noAutofit/>
          </a:bodyPr>
          <a:lstStyle/>
          <a:p>
            <a:pPr algn="ctr"/>
            <a:endParaRPr lang="zh-CN" altLang="en-US" sz="1795"/>
          </a:p>
        </p:txBody>
      </p:sp>
      <p:sp>
        <p:nvSpPr>
          <p:cNvPr id="17" name="Freeform 96"/>
          <p:cNvSpPr/>
          <p:nvPr userDrawn="1">
            <p:custDataLst>
              <p:tags r:id="rId3"/>
            </p:custDataLst>
          </p:nvPr>
        </p:nvSpPr>
        <p:spPr>
          <a:xfrm>
            <a:off x="11903441" y="6569447"/>
            <a:ext cx="288559" cy="288561"/>
          </a:xfrm>
          <a:custGeom>
            <a:avLst/>
            <a:gdLst>
              <a:gd name="connsiteX0" fmla="*/ 288559 w 288559"/>
              <a:gd name="connsiteY0" fmla="*/ 0 h 288561"/>
              <a:gd name="connsiteX1" fmla="*/ 288559 w 288559"/>
              <a:gd name="connsiteY1" fmla="*/ 288561 h 288561"/>
              <a:gd name="connsiteX2" fmla="*/ 0 w 288559"/>
              <a:gd name="connsiteY2" fmla="*/ 288559 h 288561"/>
            </a:gdLst>
            <a:ahLst/>
            <a:cxnLst>
              <a:cxn ang="0">
                <a:pos x="connsiteX0" y="connsiteY0"/>
              </a:cxn>
              <a:cxn ang="0">
                <a:pos x="connsiteX1" y="connsiteY1"/>
              </a:cxn>
              <a:cxn ang="0">
                <a:pos x="connsiteX2" y="connsiteY2"/>
              </a:cxn>
            </a:cxnLst>
            <a:rect l="l" t="t" r="r" b="b"/>
            <a:pathLst>
              <a:path w="288559" h="288561">
                <a:moveTo>
                  <a:pt x="288559" y="0"/>
                </a:moveTo>
                <a:lnTo>
                  <a:pt x="288559" y="288561"/>
                </a:lnTo>
                <a:lnTo>
                  <a:pt x="0" y="288559"/>
                </a:lnTo>
                <a:close/>
              </a:path>
            </a:pathLst>
          </a:custGeom>
          <a:solidFill>
            <a:srgbClr val="6E7397">
              <a:alpha val="5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074" tIns="45537" rIns="91074" bIns="45537" numCol="1" spcCol="0" rtlCol="0" fromWordArt="0" anchor="ctr" anchorCtr="0" forceAA="0" compatLnSpc="1">
            <a:noAutofit/>
          </a:bodyPr>
          <a:lstStyle/>
          <a:p>
            <a:pPr algn="ctr"/>
            <a:endParaRPr lang="zh-CN" altLang="en-US" sz="1795"/>
          </a:p>
        </p:txBody>
      </p:sp>
      <p:sp>
        <p:nvSpPr>
          <p:cNvPr id="18" name="Rectangle 97"/>
          <p:cNvSpPr/>
          <p:nvPr userDrawn="1">
            <p:custDataLst>
              <p:tags r:id="rId4"/>
            </p:custDataLst>
          </p:nvPr>
        </p:nvSpPr>
        <p:spPr>
          <a:xfrm>
            <a:off x="11034582" y="5779841"/>
            <a:ext cx="605157" cy="607584"/>
          </a:xfrm>
          <a:custGeom>
            <a:avLst/>
            <a:gdLst>
              <a:gd name="connsiteX0" fmla="*/ 303793 w 607584"/>
              <a:gd name="connsiteY0" fmla="*/ 0 h 607584"/>
              <a:gd name="connsiteX1" fmla="*/ 607584 w 607584"/>
              <a:gd name="connsiteY1" fmla="*/ 303792 h 607584"/>
              <a:gd name="connsiteX2" fmla="*/ 303792 w 607584"/>
              <a:gd name="connsiteY2" fmla="*/ 607584 h 607584"/>
              <a:gd name="connsiteX3" fmla="*/ 0 w 607584"/>
              <a:gd name="connsiteY3" fmla="*/ 303792 h 607584"/>
            </a:gdLst>
            <a:ahLst/>
            <a:cxnLst>
              <a:cxn ang="0">
                <a:pos x="connsiteX0" y="connsiteY0"/>
              </a:cxn>
              <a:cxn ang="0">
                <a:pos x="connsiteX1" y="connsiteY1"/>
              </a:cxn>
              <a:cxn ang="0">
                <a:pos x="connsiteX2" y="connsiteY2"/>
              </a:cxn>
              <a:cxn ang="0">
                <a:pos x="connsiteX3" y="connsiteY3"/>
              </a:cxn>
            </a:cxnLst>
            <a:rect l="l" t="t" r="r" b="b"/>
            <a:pathLst>
              <a:path w="607584" h="607584">
                <a:moveTo>
                  <a:pt x="303793" y="0"/>
                </a:moveTo>
                <a:lnTo>
                  <a:pt x="607584" y="303792"/>
                </a:lnTo>
                <a:lnTo>
                  <a:pt x="303792" y="607584"/>
                </a:lnTo>
                <a:lnTo>
                  <a:pt x="0" y="303792"/>
                </a:lnTo>
                <a:close/>
              </a:path>
            </a:pathLst>
          </a:custGeom>
          <a:solidFill>
            <a:schemeClr val="accent1">
              <a:lumMod val="60000"/>
              <a:lumOff val="40000"/>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074" tIns="45537" rIns="91074" bIns="45537" numCol="1" spcCol="0" rtlCol="0" fromWordArt="0" anchor="ctr" anchorCtr="0" forceAA="0" compatLnSpc="1">
            <a:noAutofit/>
          </a:bodyPr>
          <a:lstStyle/>
          <a:p>
            <a:pPr algn="ctr"/>
            <a:endParaRPr lang="zh-CN" altLang="en-US" sz="1795"/>
          </a:p>
        </p:txBody>
      </p:sp>
      <p:sp>
        <p:nvSpPr>
          <p:cNvPr id="19" name="Rectangle 98"/>
          <p:cNvSpPr/>
          <p:nvPr userDrawn="1">
            <p:custDataLst>
              <p:tags r:id="rId5"/>
            </p:custDataLst>
          </p:nvPr>
        </p:nvSpPr>
        <p:spPr>
          <a:xfrm>
            <a:off x="11655160" y="5748575"/>
            <a:ext cx="396996" cy="398587"/>
          </a:xfrm>
          <a:custGeom>
            <a:avLst/>
            <a:gdLst>
              <a:gd name="connsiteX0" fmla="*/ 199294 w 398588"/>
              <a:gd name="connsiteY0" fmla="*/ 0 h 398587"/>
              <a:gd name="connsiteX1" fmla="*/ 398588 w 398588"/>
              <a:gd name="connsiteY1" fmla="*/ 199292 h 398587"/>
              <a:gd name="connsiteX2" fmla="*/ 199294 w 398588"/>
              <a:gd name="connsiteY2" fmla="*/ 398587 h 398587"/>
              <a:gd name="connsiteX3" fmla="*/ 0 w 398588"/>
              <a:gd name="connsiteY3" fmla="*/ 199294 h 398587"/>
            </a:gdLst>
            <a:ahLst/>
            <a:cxnLst>
              <a:cxn ang="0">
                <a:pos x="connsiteX0" y="connsiteY0"/>
              </a:cxn>
              <a:cxn ang="0">
                <a:pos x="connsiteX1" y="connsiteY1"/>
              </a:cxn>
              <a:cxn ang="0">
                <a:pos x="connsiteX2" y="connsiteY2"/>
              </a:cxn>
              <a:cxn ang="0">
                <a:pos x="connsiteX3" y="connsiteY3"/>
              </a:cxn>
            </a:cxnLst>
            <a:rect l="l" t="t" r="r" b="b"/>
            <a:pathLst>
              <a:path w="398588" h="398587">
                <a:moveTo>
                  <a:pt x="199294" y="0"/>
                </a:moveTo>
                <a:lnTo>
                  <a:pt x="398588" y="199292"/>
                </a:lnTo>
                <a:lnTo>
                  <a:pt x="199294" y="398587"/>
                </a:lnTo>
                <a:lnTo>
                  <a:pt x="0" y="199294"/>
                </a:lnTo>
                <a:close/>
              </a:path>
            </a:pathLst>
          </a:custGeom>
          <a:solidFill>
            <a:schemeClr val="accent1">
              <a:lumMod val="60000"/>
              <a:lumOff val="40000"/>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074" tIns="45537" rIns="91074" bIns="45537" numCol="1" spcCol="0" rtlCol="0" fromWordArt="0" anchor="ctr" anchorCtr="0" forceAA="0" compatLnSpc="1">
            <a:noAutofit/>
          </a:bodyPr>
          <a:lstStyle/>
          <a:p>
            <a:pPr algn="ctr"/>
            <a:endParaRPr lang="zh-CN" altLang="en-US" sz="1795"/>
          </a:p>
        </p:txBody>
      </p:sp>
      <p:pic>
        <p:nvPicPr>
          <p:cNvPr id="3" name="图片 2" descr="大单元教学（素材）"/>
          <p:cNvPicPr>
            <a:picLocks noChangeAspect="1"/>
          </p:cNvPicPr>
          <p:nvPr userDrawn="1">
            <p:custDataLst>
              <p:tags r:id="rId6"/>
            </p:custDataLst>
          </p:nvPr>
        </p:nvPicPr>
        <p:blipFill>
          <a:blip r:embed="rId7"/>
          <a:stretch>
            <a:fillRect/>
          </a:stretch>
        </p:blipFill>
        <p:spPr>
          <a:xfrm>
            <a:off x="214405" y="201930"/>
            <a:ext cx="2731399" cy="720000"/>
          </a:xfrm>
          <a:prstGeom prst="rect">
            <a:avLst/>
          </a:prstGeom>
        </p:spPr>
      </p:pic>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10_标题和内容">
    <p:spTree>
      <p:nvGrpSpPr>
        <p:cNvPr id="1" name=""/>
        <p:cNvGrpSpPr/>
        <p:nvPr/>
      </p:nvGrpSpPr>
      <p:grpSpPr>
        <a:xfrm>
          <a:off x="0" y="0"/>
          <a:ext cx="0" cy="0"/>
          <a:chOff x="0" y="0"/>
          <a:chExt cx="0" cy="0"/>
        </a:xfrm>
      </p:grpSpPr>
      <p:sp>
        <p:nvSpPr>
          <p:cNvPr id="17" name="任意多边形 16"/>
          <p:cNvSpPr/>
          <p:nvPr userDrawn="1">
            <p:custDataLst>
              <p:tags r:id="rId2"/>
            </p:custDataLst>
          </p:nvPr>
        </p:nvSpPr>
        <p:spPr>
          <a:xfrm>
            <a:off x="1" y="3876676"/>
            <a:ext cx="5649773" cy="2981325"/>
          </a:xfrm>
          <a:custGeom>
            <a:avLst/>
            <a:gdLst>
              <a:gd name="connsiteX0" fmla="*/ 0 w 5649773"/>
              <a:gd name="connsiteY0" fmla="*/ 0 h 2981325"/>
              <a:gd name="connsiteX1" fmla="*/ 2595214 w 5649773"/>
              <a:gd name="connsiteY1" fmla="*/ 1058352 h 2981325"/>
              <a:gd name="connsiteX2" fmla="*/ 5004105 w 5649773"/>
              <a:gd name="connsiteY2" fmla="*/ 2549557 h 2981325"/>
              <a:gd name="connsiteX3" fmla="*/ 5536554 w 5649773"/>
              <a:gd name="connsiteY3" fmla="*/ 2932297 h 2981325"/>
              <a:gd name="connsiteX4" fmla="*/ 5649773 w 5649773"/>
              <a:gd name="connsiteY4" fmla="*/ 2981325 h 2981325"/>
              <a:gd name="connsiteX5" fmla="*/ 0 w 5649773"/>
              <a:gd name="connsiteY5" fmla="*/ 2981325 h 2981325"/>
              <a:gd name="connsiteX6" fmla="*/ 0 w 5649773"/>
              <a:gd name="connsiteY6" fmla="*/ 2919422 h 2981325"/>
              <a:gd name="connsiteX7" fmla="*/ 0 w 5649773"/>
              <a:gd name="connsiteY7" fmla="*/ 0 h 2981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49773" h="2981325">
                <a:moveTo>
                  <a:pt x="0" y="0"/>
                </a:moveTo>
                <a:cubicBezTo>
                  <a:pt x="1603709" y="78485"/>
                  <a:pt x="1394096" y="894248"/>
                  <a:pt x="2595214" y="1058352"/>
                </a:cubicBezTo>
                <a:cubicBezTo>
                  <a:pt x="4125724" y="1267644"/>
                  <a:pt x="4355301" y="1757577"/>
                  <a:pt x="5004105" y="2549557"/>
                </a:cubicBezTo>
                <a:cubicBezTo>
                  <a:pt x="5120557" y="2691512"/>
                  <a:pt x="5305892" y="2823713"/>
                  <a:pt x="5536554" y="2932297"/>
                </a:cubicBezTo>
                <a:lnTo>
                  <a:pt x="5649773" y="2981325"/>
                </a:lnTo>
                <a:lnTo>
                  <a:pt x="0" y="2981325"/>
                </a:lnTo>
                <a:lnTo>
                  <a:pt x="0" y="2919422"/>
                </a:lnTo>
                <a:cubicBezTo>
                  <a:pt x="0" y="2353642"/>
                  <a:pt x="0" y="1448395"/>
                  <a:pt x="0" y="0"/>
                </a:cubicBezTo>
                <a:close/>
              </a:path>
            </a:pathLst>
          </a:custGeom>
          <a:solidFill>
            <a:srgbClr val="E4EFF9"/>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10" name="Freeform 6"/>
          <p:cNvSpPr/>
          <p:nvPr userDrawn="1">
            <p:custDataLst>
              <p:tags r:id="rId3"/>
            </p:custDataLst>
          </p:nvPr>
        </p:nvSpPr>
        <p:spPr bwMode="auto">
          <a:xfrm>
            <a:off x="8293100" y="0"/>
            <a:ext cx="3898900" cy="1839913"/>
          </a:xfrm>
          <a:custGeom>
            <a:avLst/>
            <a:gdLst>
              <a:gd name="T0" fmla="*/ 0 w 1652"/>
              <a:gd name="T1" fmla="*/ 0 h 664"/>
              <a:gd name="T2" fmla="*/ 361 w 1652"/>
              <a:gd name="T3" fmla="*/ 265 h 664"/>
              <a:gd name="T4" fmla="*/ 1072 w 1652"/>
              <a:gd name="T5" fmla="*/ 440 h 664"/>
              <a:gd name="T6" fmla="*/ 1652 w 1652"/>
              <a:gd name="T7" fmla="*/ 519 h 664"/>
              <a:gd name="T8" fmla="*/ 1652 w 1652"/>
              <a:gd name="T9" fmla="*/ 0 h 664"/>
              <a:gd name="T10" fmla="*/ 0 w 1652"/>
              <a:gd name="T11" fmla="*/ 0 h 664"/>
            </a:gdLst>
            <a:ahLst/>
            <a:cxnLst>
              <a:cxn ang="0">
                <a:pos x="T0" y="T1"/>
              </a:cxn>
              <a:cxn ang="0">
                <a:pos x="T2" y="T3"/>
              </a:cxn>
              <a:cxn ang="0">
                <a:pos x="T4" y="T5"/>
              </a:cxn>
              <a:cxn ang="0">
                <a:pos x="T6" y="T7"/>
              </a:cxn>
              <a:cxn ang="0">
                <a:pos x="T8" y="T9"/>
              </a:cxn>
              <a:cxn ang="0">
                <a:pos x="T10" y="T11"/>
              </a:cxn>
            </a:cxnLst>
            <a:rect l="0" t="0" r="r" b="b"/>
            <a:pathLst>
              <a:path w="1651" h="664">
                <a:moveTo>
                  <a:pt x="0" y="0"/>
                </a:moveTo>
                <a:cubicBezTo>
                  <a:pt x="0" y="0"/>
                  <a:pt x="57" y="233"/>
                  <a:pt x="361" y="265"/>
                </a:cubicBezTo>
                <a:cubicBezTo>
                  <a:pt x="665" y="297"/>
                  <a:pt x="891" y="293"/>
                  <a:pt x="1072" y="440"/>
                </a:cubicBezTo>
                <a:cubicBezTo>
                  <a:pt x="1348" y="664"/>
                  <a:pt x="1652" y="519"/>
                  <a:pt x="1652" y="519"/>
                </a:cubicBezTo>
                <a:cubicBezTo>
                  <a:pt x="1652" y="0"/>
                  <a:pt x="1652" y="0"/>
                  <a:pt x="1652" y="0"/>
                </a:cubicBezTo>
                <a:lnTo>
                  <a:pt x="0" y="0"/>
                </a:lnTo>
                <a:close/>
              </a:path>
            </a:pathLst>
          </a:cu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sp>
        <p:nvSpPr>
          <p:cNvPr id="11" name="矩形 10"/>
          <p:cNvSpPr/>
          <p:nvPr userDrawn="1">
            <p:custDataLst>
              <p:tags r:id="rId4"/>
            </p:custDataLst>
          </p:nvPr>
        </p:nvSpPr>
        <p:spPr>
          <a:xfrm>
            <a:off x="222250" y="218440"/>
            <a:ext cx="11747500" cy="64217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13" name="Oval 8"/>
          <p:cNvSpPr>
            <a:spLocks noChangeArrowheads="1"/>
          </p:cNvSpPr>
          <p:nvPr userDrawn="1">
            <p:custDataLst>
              <p:tags r:id="rId5"/>
            </p:custDataLst>
          </p:nvPr>
        </p:nvSpPr>
        <p:spPr bwMode="auto">
          <a:xfrm>
            <a:off x="10869613" y="6031645"/>
            <a:ext cx="425450" cy="42703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sp>
        <p:nvSpPr>
          <p:cNvPr id="14" name="Oval 9"/>
          <p:cNvSpPr>
            <a:spLocks noChangeArrowheads="1"/>
          </p:cNvSpPr>
          <p:nvPr userDrawn="1">
            <p:custDataLst>
              <p:tags r:id="rId6"/>
            </p:custDataLst>
          </p:nvPr>
        </p:nvSpPr>
        <p:spPr bwMode="auto">
          <a:xfrm>
            <a:off x="11498263" y="5572857"/>
            <a:ext cx="255588" cy="25558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000">
              <a:cs typeface="汉仪旗黑-55简" panose="00020600040101010101" charset="-128"/>
            </a:endParaRPr>
          </a:p>
        </p:txBody>
      </p:sp>
      <p:sp>
        <p:nvSpPr>
          <p:cNvPr id="15" name="日期占位符 14"/>
          <p:cNvSpPr>
            <a:spLocks noGrp="1"/>
          </p:cNvSpPr>
          <p:nvPr>
            <p:ph type="dt" sz="half" idx="10"/>
            <p:custDataLst>
              <p:tags r:id="rId7"/>
            </p:custDataLst>
          </p:nvPr>
        </p:nvSpPr>
        <p:spPr/>
        <p:txBody>
          <a:bodyPr/>
          <a:lstStyle/>
          <a:p>
            <a:fld id="{7D58CF80-EB36-4F98-A0A0-562DAC861D7A}" type="datetimeFigureOut">
              <a:rPr lang="zh-CN" altLang="en-US" smtClean="0"/>
            </a:fld>
            <a:endParaRPr lang="zh-CN" altLang="en-US"/>
          </a:p>
        </p:txBody>
      </p:sp>
      <p:sp>
        <p:nvSpPr>
          <p:cNvPr id="16" name="页脚占位符 15"/>
          <p:cNvSpPr>
            <a:spLocks noGrp="1"/>
          </p:cNvSpPr>
          <p:nvPr>
            <p:ph type="ftr" sz="quarter" idx="11"/>
            <p:custDataLst>
              <p:tags r:id="rId8"/>
            </p:custDataLst>
          </p:nvPr>
        </p:nvSpPr>
        <p:spPr/>
        <p:txBody>
          <a:bodyPr/>
          <a:lstStyle/>
          <a:p>
            <a:endParaRPr lang="zh-CN" altLang="en-US"/>
          </a:p>
        </p:txBody>
      </p:sp>
      <p:sp>
        <p:nvSpPr>
          <p:cNvPr id="18" name="灯片编号占位符 17"/>
          <p:cNvSpPr>
            <a:spLocks noGrp="1"/>
          </p:cNvSpPr>
          <p:nvPr>
            <p:ph type="sldNum" sz="quarter" idx="12"/>
            <p:custDataLst>
              <p:tags r:id="rId9"/>
            </p:custDataLst>
          </p:nvPr>
        </p:nvSpPr>
        <p:spPr/>
        <p:txBody>
          <a:bodyPr/>
          <a:lstStyle/>
          <a:p>
            <a:fld id="{9FF70A2B-86D8-4167-8C6A-531A3B0D62A9}" type="slidenum">
              <a:rPr lang="zh-CN" altLang="en-US" smtClean="0"/>
            </a:fld>
            <a:endParaRPr lang="zh-CN" altLang="en-US"/>
          </a:p>
        </p:txBody>
      </p:sp>
      <p:sp>
        <p:nvSpPr>
          <p:cNvPr id="19" name="Oval 8"/>
          <p:cNvSpPr>
            <a:spLocks noChangeArrowheads="1"/>
          </p:cNvSpPr>
          <p:nvPr userDrawn="1">
            <p:custDataLst>
              <p:tags r:id="rId10"/>
            </p:custDataLst>
          </p:nvPr>
        </p:nvSpPr>
        <p:spPr bwMode="auto">
          <a:xfrm>
            <a:off x="329883" y="461425"/>
            <a:ext cx="425450" cy="42703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pic>
        <p:nvPicPr>
          <p:cNvPr id="7" name="图片 6" descr="67593061"/>
          <p:cNvPicPr>
            <a:picLocks noChangeAspect="1"/>
          </p:cNvPicPr>
          <p:nvPr userDrawn="1">
            <p:custDataLst>
              <p:tags r:id="rId11"/>
            </p:custDataLst>
          </p:nvPr>
        </p:nvPicPr>
        <p:blipFill>
          <a:blip r:embed="rId12"/>
          <a:stretch>
            <a:fillRect/>
          </a:stretch>
        </p:blipFill>
        <p:spPr>
          <a:xfrm>
            <a:off x="11419840" y="5534660"/>
            <a:ext cx="772160" cy="1262380"/>
          </a:xfrm>
          <a:prstGeom prst="rect">
            <a:avLst/>
          </a:prstGeom>
        </p:spPr>
      </p:pic>
      <p:grpSp>
        <p:nvGrpSpPr>
          <p:cNvPr id="8" name="组合 7"/>
          <p:cNvGrpSpPr/>
          <p:nvPr userDrawn="1">
            <p:custDataLst>
              <p:tags r:id="rId13"/>
            </p:custDataLst>
          </p:nvPr>
        </p:nvGrpSpPr>
        <p:grpSpPr>
          <a:xfrm>
            <a:off x="210820" y="0"/>
            <a:ext cx="3242310" cy="803910"/>
            <a:chOff x="332" y="0"/>
            <a:chExt cx="5106" cy="1266"/>
          </a:xfrm>
        </p:grpSpPr>
        <p:cxnSp>
          <p:nvCxnSpPr>
            <p:cNvPr id="12" name="直接连接符 11"/>
            <p:cNvCxnSpPr/>
            <p:nvPr>
              <p:custDataLst>
                <p:tags r:id="rId14"/>
              </p:custDataLst>
            </p:nvPr>
          </p:nvCxnSpPr>
          <p:spPr>
            <a:xfrm>
              <a:off x="1217" y="1137"/>
              <a:ext cx="3742" cy="0"/>
            </a:xfrm>
            <a:prstGeom prst="line">
              <a:avLst/>
            </a:prstGeom>
            <a:ln w="53975">
              <a:solidFill>
                <a:srgbClr val="263F69"/>
              </a:solidFill>
            </a:ln>
          </p:spPr>
          <p:style>
            <a:lnRef idx="1">
              <a:schemeClr val="accent1"/>
            </a:lnRef>
            <a:fillRef idx="0">
              <a:schemeClr val="accent1"/>
            </a:fillRef>
            <a:effectRef idx="0">
              <a:schemeClr val="accent1"/>
            </a:effectRef>
            <a:fontRef idx="minor">
              <a:schemeClr val="tx1"/>
            </a:fontRef>
          </p:style>
        </p:cxnSp>
        <p:sp>
          <p:nvSpPr>
            <p:cNvPr id="9" name="文本框 8"/>
            <p:cNvSpPr txBox="1"/>
            <p:nvPr>
              <p:custDataLst>
                <p:tags r:id="rId15"/>
              </p:custDataLst>
            </p:nvPr>
          </p:nvSpPr>
          <p:spPr>
            <a:xfrm>
              <a:off x="1710" y="268"/>
              <a:ext cx="3729" cy="919"/>
            </a:xfrm>
            <a:prstGeom prst="rect">
              <a:avLst/>
            </a:prstGeom>
            <a:noFill/>
          </p:spPr>
          <p:txBody>
            <a:bodyPr wrap="square" rtlCol="0">
              <a:spAutoFit/>
            </a:bodyPr>
            <a:lstStyle/>
            <a:p>
              <a:r>
                <a:rPr lang="zh-CN" altLang="en-US" sz="3200" smtClean="0">
                  <a:solidFill>
                    <a:srgbClr val="27406A"/>
                  </a:solidFill>
                  <a:latin typeface="汉仪雅酷黑 65W" panose="020B0604020202020204" charset="-122"/>
                  <a:ea typeface="汉仪雅酷黑 65W" panose="020B0604020202020204" charset="-122"/>
                  <a:cs typeface="+mn-ea"/>
                  <a:sym typeface="+mn-ea"/>
                </a:rPr>
                <a:t>学习评价</a:t>
              </a:r>
              <a:endParaRPr lang="zh-CN" altLang="en-US" sz="3200" smtClean="0">
                <a:solidFill>
                  <a:srgbClr val="27406A"/>
                </a:solidFill>
                <a:latin typeface="汉仪雅酷黑 65W" panose="020B0604020202020204" charset="-122"/>
                <a:ea typeface="汉仪雅酷黑 65W" panose="020B0604020202020204" charset="-122"/>
                <a:cs typeface="+mn-ea"/>
                <a:sym typeface="+mn-lt"/>
              </a:endParaRPr>
            </a:p>
          </p:txBody>
        </p:sp>
        <p:pic>
          <p:nvPicPr>
            <p:cNvPr id="29" name="图片 28" descr="67528232"/>
            <p:cNvPicPr>
              <a:picLocks noChangeAspect="1"/>
            </p:cNvPicPr>
            <p:nvPr>
              <p:custDataLst>
                <p:tags r:id="rId16"/>
              </p:custDataLst>
            </p:nvPr>
          </p:nvPicPr>
          <p:blipFill>
            <a:blip r:embed="rId17"/>
            <a:stretch>
              <a:fillRect/>
            </a:stretch>
          </p:blipFill>
          <p:spPr>
            <a:xfrm>
              <a:off x="332" y="0"/>
              <a:ext cx="885" cy="1267"/>
            </a:xfrm>
            <a:prstGeom prst="rect">
              <a:avLst/>
            </a:prstGeom>
          </p:spPr>
        </p:pic>
      </p:grpSp>
    </p:spTree>
  </p:cSld>
  <p:clrMapOvr>
    <a:masterClrMapping/>
  </p:clrMapOvr>
  <p:transition spd="slow" advClick="0">
    <p:dissolv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_通用">
    <p:bg>
      <p:bgPr>
        <a:solidFill>
          <a:schemeClr val="bg2"/>
        </a:solidFill>
        <a:effectLst/>
      </p:bgPr>
    </p:bg>
    <p:spTree>
      <p:nvGrpSpPr>
        <p:cNvPr id="1" name=""/>
        <p:cNvGrpSpPr/>
        <p:nvPr/>
      </p:nvGrpSpPr>
      <p:grpSpPr>
        <a:xfrm>
          <a:off x="0" y="0"/>
          <a:ext cx="0" cy="0"/>
          <a:chOff x="0" y="0"/>
          <a:chExt cx="0" cy="0"/>
        </a:xfrm>
      </p:grpSpPr>
      <p:sp>
        <p:nvSpPr>
          <p:cNvPr id="16" name="Freeform 95"/>
          <p:cNvSpPr/>
          <p:nvPr userDrawn="1">
            <p:custDataLst>
              <p:tags r:id="rId2"/>
            </p:custDataLst>
          </p:nvPr>
        </p:nvSpPr>
        <p:spPr>
          <a:xfrm>
            <a:off x="10988351" y="6146561"/>
            <a:ext cx="1179298" cy="711443"/>
          </a:xfrm>
          <a:custGeom>
            <a:avLst/>
            <a:gdLst>
              <a:gd name="connsiteX0" fmla="*/ 709444 w 1184027"/>
              <a:gd name="connsiteY0" fmla="*/ 0 h 711443"/>
              <a:gd name="connsiteX1" fmla="*/ 1184026 w 1184027"/>
              <a:gd name="connsiteY1" fmla="*/ 474584 h 711443"/>
              <a:gd name="connsiteX2" fmla="*/ 1184027 w 1184027"/>
              <a:gd name="connsiteY2" fmla="*/ 711443 h 711443"/>
              <a:gd name="connsiteX3" fmla="*/ 1998 w 1184027"/>
              <a:gd name="connsiteY3" fmla="*/ 711441 h 711443"/>
              <a:gd name="connsiteX4" fmla="*/ 0 w 1184027"/>
              <a:gd name="connsiteY4" fmla="*/ 709444 h 7114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4027" h="711443">
                <a:moveTo>
                  <a:pt x="709444" y="0"/>
                </a:moveTo>
                <a:lnTo>
                  <a:pt x="1184026" y="474584"/>
                </a:lnTo>
                <a:lnTo>
                  <a:pt x="1184027" y="711443"/>
                </a:lnTo>
                <a:lnTo>
                  <a:pt x="1998" y="711441"/>
                </a:lnTo>
                <a:lnTo>
                  <a:pt x="0" y="709444"/>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074" tIns="45537" rIns="91074" bIns="45537" numCol="1" spcCol="0" rtlCol="0" fromWordArt="0" anchor="ctr" anchorCtr="0" forceAA="0" compatLnSpc="1">
            <a:noAutofit/>
          </a:bodyPr>
          <a:lstStyle/>
          <a:p>
            <a:pPr algn="ctr"/>
            <a:endParaRPr lang="zh-CN" altLang="en-US" sz="1795"/>
          </a:p>
        </p:txBody>
      </p:sp>
      <p:sp>
        <p:nvSpPr>
          <p:cNvPr id="17" name="Freeform 96"/>
          <p:cNvSpPr/>
          <p:nvPr userDrawn="1">
            <p:custDataLst>
              <p:tags r:id="rId3"/>
            </p:custDataLst>
          </p:nvPr>
        </p:nvSpPr>
        <p:spPr>
          <a:xfrm>
            <a:off x="11880244" y="6569447"/>
            <a:ext cx="287406" cy="288561"/>
          </a:xfrm>
          <a:custGeom>
            <a:avLst/>
            <a:gdLst>
              <a:gd name="connsiteX0" fmla="*/ 288559 w 288559"/>
              <a:gd name="connsiteY0" fmla="*/ 0 h 288561"/>
              <a:gd name="connsiteX1" fmla="*/ 288559 w 288559"/>
              <a:gd name="connsiteY1" fmla="*/ 288561 h 288561"/>
              <a:gd name="connsiteX2" fmla="*/ 0 w 288559"/>
              <a:gd name="connsiteY2" fmla="*/ 288559 h 288561"/>
            </a:gdLst>
            <a:ahLst/>
            <a:cxnLst>
              <a:cxn ang="0">
                <a:pos x="connsiteX0" y="connsiteY0"/>
              </a:cxn>
              <a:cxn ang="0">
                <a:pos x="connsiteX1" y="connsiteY1"/>
              </a:cxn>
              <a:cxn ang="0">
                <a:pos x="connsiteX2" y="connsiteY2"/>
              </a:cxn>
            </a:cxnLst>
            <a:rect l="l" t="t" r="r" b="b"/>
            <a:pathLst>
              <a:path w="288559" h="288561">
                <a:moveTo>
                  <a:pt x="288559" y="0"/>
                </a:moveTo>
                <a:lnTo>
                  <a:pt x="288559" y="288561"/>
                </a:lnTo>
                <a:lnTo>
                  <a:pt x="0" y="288559"/>
                </a:lnTo>
                <a:close/>
              </a:path>
            </a:pathLst>
          </a:custGeom>
          <a:solidFill>
            <a:srgbClr val="6E7397">
              <a:alpha val="5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074" tIns="45537" rIns="91074" bIns="45537" numCol="1" spcCol="0" rtlCol="0" fromWordArt="0" anchor="ctr" anchorCtr="0" forceAA="0" compatLnSpc="1">
            <a:noAutofit/>
          </a:bodyPr>
          <a:lstStyle/>
          <a:p>
            <a:pPr algn="ctr"/>
            <a:endParaRPr lang="zh-CN" altLang="en-US" sz="1795"/>
          </a:p>
        </p:txBody>
      </p:sp>
      <p:sp>
        <p:nvSpPr>
          <p:cNvPr id="18" name="Rectangle 97"/>
          <p:cNvSpPr/>
          <p:nvPr userDrawn="1">
            <p:custDataLst>
              <p:tags r:id="rId4"/>
            </p:custDataLst>
          </p:nvPr>
        </p:nvSpPr>
        <p:spPr>
          <a:xfrm>
            <a:off x="11013647" y="5779841"/>
            <a:ext cx="605157" cy="607584"/>
          </a:xfrm>
          <a:custGeom>
            <a:avLst/>
            <a:gdLst>
              <a:gd name="connsiteX0" fmla="*/ 303793 w 607584"/>
              <a:gd name="connsiteY0" fmla="*/ 0 h 607584"/>
              <a:gd name="connsiteX1" fmla="*/ 607584 w 607584"/>
              <a:gd name="connsiteY1" fmla="*/ 303792 h 607584"/>
              <a:gd name="connsiteX2" fmla="*/ 303792 w 607584"/>
              <a:gd name="connsiteY2" fmla="*/ 607584 h 607584"/>
              <a:gd name="connsiteX3" fmla="*/ 0 w 607584"/>
              <a:gd name="connsiteY3" fmla="*/ 303792 h 607584"/>
            </a:gdLst>
            <a:ahLst/>
            <a:cxnLst>
              <a:cxn ang="0">
                <a:pos x="connsiteX0" y="connsiteY0"/>
              </a:cxn>
              <a:cxn ang="0">
                <a:pos x="connsiteX1" y="connsiteY1"/>
              </a:cxn>
              <a:cxn ang="0">
                <a:pos x="connsiteX2" y="connsiteY2"/>
              </a:cxn>
              <a:cxn ang="0">
                <a:pos x="connsiteX3" y="connsiteY3"/>
              </a:cxn>
            </a:cxnLst>
            <a:rect l="l" t="t" r="r" b="b"/>
            <a:pathLst>
              <a:path w="607584" h="607584">
                <a:moveTo>
                  <a:pt x="303793" y="0"/>
                </a:moveTo>
                <a:lnTo>
                  <a:pt x="607584" y="303792"/>
                </a:lnTo>
                <a:lnTo>
                  <a:pt x="303792" y="607584"/>
                </a:lnTo>
                <a:lnTo>
                  <a:pt x="0" y="303792"/>
                </a:lnTo>
                <a:close/>
              </a:path>
            </a:pathLst>
          </a:custGeom>
          <a:solidFill>
            <a:schemeClr val="accent1">
              <a:lumMod val="60000"/>
              <a:lumOff val="40000"/>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074" tIns="45537" rIns="91074" bIns="45537" numCol="1" spcCol="0" rtlCol="0" fromWordArt="0" anchor="ctr" anchorCtr="0" forceAA="0" compatLnSpc="1">
            <a:noAutofit/>
          </a:bodyPr>
          <a:lstStyle/>
          <a:p>
            <a:pPr algn="ctr"/>
            <a:endParaRPr lang="zh-CN" altLang="en-US" sz="1795"/>
          </a:p>
        </p:txBody>
      </p:sp>
      <p:sp>
        <p:nvSpPr>
          <p:cNvPr id="19" name="Rectangle 98"/>
          <p:cNvSpPr/>
          <p:nvPr userDrawn="1">
            <p:custDataLst>
              <p:tags r:id="rId5"/>
            </p:custDataLst>
          </p:nvPr>
        </p:nvSpPr>
        <p:spPr>
          <a:xfrm>
            <a:off x="11632162" y="5748575"/>
            <a:ext cx="396996" cy="398587"/>
          </a:xfrm>
          <a:custGeom>
            <a:avLst/>
            <a:gdLst>
              <a:gd name="connsiteX0" fmla="*/ 199294 w 398588"/>
              <a:gd name="connsiteY0" fmla="*/ 0 h 398587"/>
              <a:gd name="connsiteX1" fmla="*/ 398588 w 398588"/>
              <a:gd name="connsiteY1" fmla="*/ 199292 h 398587"/>
              <a:gd name="connsiteX2" fmla="*/ 199294 w 398588"/>
              <a:gd name="connsiteY2" fmla="*/ 398587 h 398587"/>
              <a:gd name="connsiteX3" fmla="*/ 0 w 398588"/>
              <a:gd name="connsiteY3" fmla="*/ 199294 h 398587"/>
            </a:gdLst>
            <a:ahLst/>
            <a:cxnLst>
              <a:cxn ang="0">
                <a:pos x="connsiteX0" y="connsiteY0"/>
              </a:cxn>
              <a:cxn ang="0">
                <a:pos x="connsiteX1" y="connsiteY1"/>
              </a:cxn>
              <a:cxn ang="0">
                <a:pos x="connsiteX2" y="connsiteY2"/>
              </a:cxn>
              <a:cxn ang="0">
                <a:pos x="connsiteX3" y="connsiteY3"/>
              </a:cxn>
            </a:cxnLst>
            <a:rect l="l" t="t" r="r" b="b"/>
            <a:pathLst>
              <a:path w="398588" h="398587">
                <a:moveTo>
                  <a:pt x="199294" y="0"/>
                </a:moveTo>
                <a:lnTo>
                  <a:pt x="398588" y="199292"/>
                </a:lnTo>
                <a:lnTo>
                  <a:pt x="199294" y="398587"/>
                </a:lnTo>
                <a:lnTo>
                  <a:pt x="0" y="199294"/>
                </a:lnTo>
                <a:close/>
              </a:path>
            </a:pathLst>
          </a:custGeom>
          <a:solidFill>
            <a:schemeClr val="accent1">
              <a:lumMod val="60000"/>
              <a:lumOff val="40000"/>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074" tIns="45537" rIns="91074" bIns="45537" numCol="1" spcCol="0" rtlCol="0" fromWordArt="0" anchor="ctr" anchorCtr="0" forceAA="0" compatLnSpc="1">
            <a:noAutofit/>
          </a:bodyPr>
          <a:lstStyle/>
          <a:p>
            <a:pPr algn="ctr"/>
            <a:endParaRPr lang="zh-CN" altLang="en-US" sz="1795"/>
          </a:p>
        </p:txBody>
      </p:sp>
      <p:pic>
        <p:nvPicPr>
          <p:cNvPr id="13" name="图片 12"/>
          <p:cNvPicPr>
            <a:picLocks noChangeAspect="1"/>
          </p:cNvPicPr>
          <p:nvPr userDrawn="1">
            <p:custDataLst>
              <p:tags r:id="rId6"/>
            </p:custDataLst>
          </p:nvPr>
        </p:nvPicPr>
        <p:blipFill>
          <a:blip r:embed="rId7"/>
          <a:stretch>
            <a:fillRect/>
          </a:stretch>
        </p:blipFill>
        <p:spPr>
          <a:xfrm>
            <a:off x="573644" y="332740"/>
            <a:ext cx="3486139" cy="705485"/>
          </a:xfrm>
          <a:prstGeom prst="rect">
            <a:avLst/>
          </a:prstGeom>
        </p:spPr>
      </p:pic>
      <p:pic>
        <p:nvPicPr>
          <p:cNvPr id="3" name="图片 2" descr="大单元教学（素材）"/>
          <p:cNvPicPr>
            <a:picLocks noChangeAspect="1"/>
          </p:cNvPicPr>
          <p:nvPr userDrawn="1">
            <p:custDataLst>
              <p:tags r:id="rId8"/>
            </p:custDataLst>
          </p:nvPr>
        </p:nvPicPr>
        <p:blipFill>
          <a:blip r:embed="rId9"/>
          <a:stretch>
            <a:fillRect/>
          </a:stretch>
        </p:blipFill>
        <p:spPr>
          <a:xfrm>
            <a:off x="4087612" y="318135"/>
            <a:ext cx="2731399" cy="720000"/>
          </a:xfrm>
          <a:prstGeom prst="rect">
            <a:avLst/>
          </a:prstGeom>
        </p:spPr>
      </p:pic>
    </p:spTree>
  </p:cSld>
  <p:clrMapOvr>
    <a:masterClrMapping/>
  </p:clrMapOvr>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3_通用">
    <p:bg>
      <p:bgPr>
        <a:solidFill>
          <a:schemeClr val="bg2"/>
        </a:solidFill>
        <a:effectLst/>
      </p:bgPr>
    </p:bg>
    <p:spTree>
      <p:nvGrpSpPr>
        <p:cNvPr id="1" name=""/>
        <p:cNvGrpSpPr/>
        <p:nvPr/>
      </p:nvGrpSpPr>
      <p:grpSpPr>
        <a:xfrm>
          <a:off x="0" y="0"/>
          <a:ext cx="0" cy="0"/>
          <a:chOff x="0" y="0"/>
          <a:chExt cx="0" cy="0"/>
        </a:xfrm>
      </p:grpSpPr>
      <p:sp>
        <p:nvSpPr>
          <p:cNvPr id="16" name="Freeform 95"/>
          <p:cNvSpPr/>
          <p:nvPr userDrawn="1">
            <p:custDataLst>
              <p:tags r:id="rId2"/>
            </p:custDataLst>
          </p:nvPr>
        </p:nvSpPr>
        <p:spPr>
          <a:xfrm>
            <a:off x="10988351" y="6146561"/>
            <a:ext cx="1179298" cy="711443"/>
          </a:xfrm>
          <a:custGeom>
            <a:avLst/>
            <a:gdLst>
              <a:gd name="connsiteX0" fmla="*/ 709444 w 1184027"/>
              <a:gd name="connsiteY0" fmla="*/ 0 h 711443"/>
              <a:gd name="connsiteX1" fmla="*/ 1184026 w 1184027"/>
              <a:gd name="connsiteY1" fmla="*/ 474584 h 711443"/>
              <a:gd name="connsiteX2" fmla="*/ 1184027 w 1184027"/>
              <a:gd name="connsiteY2" fmla="*/ 711443 h 711443"/>
              <a:gd name="connsiteX3" fmla="*/ 1998 w 1184027"/>
              <a:gd name="connsiteY3" fmla="*/ 711441 h 711443"/>
              <a:gd name="connsiteX4" fmla="*/ 0 w 1184027"/>
              <a:gd name="connsiteY4" fmla="*/ 709444 h 7114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4027" h="711443">
                <a:moveTo>
                  <a:pt x="709444" y="0"/>
                </a:moveTo>
                <a:lnTo>
                  <a:pt x="1184026" y="474584"/>
                </a:lnTo>
                <a:lnTo>
                  <a:pt x="1184027" y="711443"/>
                </a:lnTo>
                <a:lnTo>
                  <a:pt x="1998" y="711441"/>
                </a:lnTo>
                <a:lnTo>
                  <a:pt x="0" y="709444"/>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074" tIns="45537" rIns="91074" bIns="45537" numCol="1" spcCol="0" rtlCol="0" fromWordArt="0" anchor="ctr" anchorCtr="0" forceAA="0" compatLnSpc="1">
            <a:noAutofit/>
          </a:bodyPr>
          <a:lstStyle/>
          <a:p>
            <a:pPr algn="ctr"/>
            <a:endParaRPr lang="zh-CN" altLang="en-US" sz="1795"/>
          </a:p>
        </p:txBody>
      </p:sp>
      <p:sp>
        <p:nvSpPr>
          <p:cNvPr id="17" name="Freeform 96"/>
          <p:cNvSpPr/>
          <p:nvPr userDrawn="1">
            <p:custDataLst>
              <p:tags r:id="rId3"/>
            </p:custDataLst>
          </p:nvPr>
        </p:nvSpPr>
        <p:spPr>
          <a:xfrm>
            <a:off x="11880244" y="6569447"/>
            <a:ext cx="287406" cy="288561"/>
          </a:xfrm>
          <a:custGeom>
            <a:avLst/>
            <a:gdLst>
              <a:gd name="connsiteX0" fmla="*/ 288559 w 288559"/>
              <a:gd name="connsiteY0" fmla="*/ 0 h 288561"/>
              <a:gd name="connsiteX1" fmla="*/ 288559 w 288559"/>
              <a:gd name="connsiteY1" fmla="*/ 288561 h 288561"/>
              <a:gd name="connsiteX2" fmla="*/ 0 w 288559"/>
              <a:gd name="connsiteY2" fmla="*/ 288559 h 288561"/>
            </a:gdLst>
            <a:ahLst/>
            <a:cxnLst>
              <a:cxn ang="0">
                <a:pos x="connsiteX0" y="connsiteY0"/>
              </a:cxn>
              <a:cxn ang="0">
                <a:pos x="connsiteX1" y="connsiteY1"/>
              </a:cxn>
              <a:cxn ang="0">
                <a:pos x="connsiteX2" y="connsiteY2"/>
              </a:cxn>
            </a:cxnLst>
            <a:rect l="l" t="t" r="r" b="b"/>
            <a:pathLst>
              <a:path w="288559" h="288561">
                <a:moveTo>
                  <a:pt x="288559" y="0"/>
                </a:moveTo>
                <a:lnTo>
                  <a:pt x="288559" y="288561"/>
                </a:lnTo>
                <a:lnTo>
                  <a:pt x="0" y="288559"/>
                </a:lnTo>
                <a:close/>
              </a:path>
            </a:pathLst>
          </a:custGeom>
          <a:solidFill>
            <a:srgbClr val="6E7397">
              <a:alpha val="5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074" tIns="45537" rIns="91074" bIns="45537" numCol="1" spcCol="0" rtlCol="0" fromWordArt="0" anchor="ctr" anchorCtr="0" forceAA="0" compatLnSpc="1">
            <a:noAutofit/>
          </a:bodyPr>
          <a:lstStyle/>
          <a:p>
            <a:pPr algn="ctr"/>
            <a:endParaRPr lang="zh-CN" altLang="en-US" sz="1795"/>
          </a:p>
        </p:txBody>
      </p:sp>
      <p:sp>
        <p:nvSpPr>
          <p:cNvPr id="18" name="Rectangle 97"/>
          <p:cNvSpPr/>
          <p:nvPr userDrawn="1">
            <p:custDataLst>
              <p:tags r:id="rId4"/>
            </p:custDataLst>
          </p:nvPr>
        </p:nvSpPr>
        <p:spPr>
          <a:xfrm>
            <a:off x="11013647" y="5779841"/>
            <a:ext cx="605157" cy="607584"/>
          </a:xfrm>
          <a:custGeom>
            <a:avLst/>
            <a:gdLst>
              <a:gd name="connsiteX0" fmla="*/ 303793 w 607584"/>
              <a:gd name="connsiteY0" fmla="*/ 0 h 607584"/>
              <a:gd name="connsiteX1" fmla="*/ 607584 w 607584"/>
              <a:gd name="connsiteY1" fmla="*/ 303792 h 607584"/>
              <a:gd name="connsiteX2" fmla="*/ 303792 w 607584"/>
              <a:gd name="connsiteY2" fmla="*/ 607584 h 607584"/>
              <a:gd name="connsiteX3" fmla="*/ 0 w 607584"/>
              <a:gd name="connsiteY3" fmla="*/ 303792 h 607584"/>
            </a:gdLst>
            <a:ahLst/>
            <a:cxnLst>
              <a:cxn ang="0">
                <a:pos x="connsiteX0" y="connsiteY0"/>
              </a:cxn>
              <a:cxn ang="0">
                <a:pos x="connsiteX1" y="connsiteY1"/>
              </a:cxn>
              <a:cxn ang="0">
                <a:pos x="connsiteX2" y="connsiteY2"/>
              </a:cxn>
              <a:cxn ang="0">
                <a:pos x="connsiteX3" y="connsiteY3"/>
              </a:cxn>
            </a:cxnLst>
            <a:rect l="l" t="t" r="r" b="b"/>
            <a:pathLst>
              <a:path w="607584" h="607584">
                <a:moveTo>
                  <a:pt x="303793" y="0"/>
                </a:moveTo>
                <a:lnTo>
                  <a:pt x="607584" y="303792"/>
                </a:lnTo>
                <a:lnTo>
                  <a:pt x="303792" y="607584"/>
                </a:lnTo>
                <a:lnTo>
                  <a:pt x="0" y="303792"/>
                </a:lnTo>
                <a:close/>
              </a:path>
            </a:pathLst>
          </a:custGeom>
          <a:solidFill>
            <a:schemeClr val="accent1">
              <a:lumMod val="60000"/>
              <a:lumOff val="40000"/>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074" tIns="45537" rIns="91074" bIns="45537" numCol="1" spcCol="0" rtlCol="0" fromWordArt="0" anchor="ctr" anchorCtr="0" forceAA="0" compatLnSpc="1">
            <a:noAutofit/>
          </a:bodyPr>
          <a:lstStyle/>
          <a:p>
            <a:pPr algn="ctr"/>
            <a:endParaRPr lang="zh-CN" altLang="en-US" sz="1795"/>
          </a:p>
        </p:txBody>
      </p:sp>
      <p:sp>
        <p:nvSpPr>
          <p:cNvPr id="19" name="Rectangle 98"/>
          <p:cNvSpPr/>
          <p:nvPr userDrawn="1">
            <p:custDataLst>
              <p:tags r:id="rId5"/>
            </p:custDataLst>
          </p:nvPr>
        </p:nvSpPr>
        <p:spPr>
          <a:xfrm>
            <a:off x="11632162" y="5748575"/>
            <a:ext cx="396996" cy="398587"/>
          </a:xfrm>
          <a:custGeom>
            <a:avLst/>
            <a:gdLst>
              <a:gd name="connsiteX0" fmla="*/ 199294 w 398588"/>
              <a:gd name="connsiteY0" fmla="*/ 0 h 398587"/>
              <a:gd name="connsiteX1" fmla="*/ 398588 w 398588"/>
              <a:gd name="connsiteY1" fmla="*/ 199292 h 398587"/>
              <a:gd name="connsiteX2" fmla="*/ 199294 w 398588"/>
              <a:gd name="connsiteY2" fmla="*/ 398587 h 398587"/>
              <a:gd name="connsiteX3" fmla="*/ 0 w 398588"/>
              <a:gd name="connsiteY3" fmla="*/ 199294 h 398587"/>
            </a:gdLst>
            <a:ahLst/>
            <a:cxnLst>
              <a:cxn ang="0">
                <a:pos x="connsiteX0" y="connsiteY0"/>
              </a:cxn>
              <a:cxn ang="0">
                <a:pos x="connsiteX1" y="connsiteY1"/>
              </a:cxn>
              <a:cxn ang="0">
                <a:pos x="connsiteX2" y="connsiteY2"/>
              </a:cxn>
              <a:cxn ang="0">
                <a:pos x="connsiteX3" y="connsiteY3"/>
              </a:cxn>
            </a:cxnLst>
            <a:rect l="l" t="t" r="r" b="b"/>
            <a:pathLst>
              <a:path w="398588" h="398587">
                <a:moveTo>
                  <a:pt x="199294" y="0"/>
                </a:moveTo>
                <a:lnTo>
                  <a:pt x="398588" y="199292"/>
                </a:lnTo>
                <a:lnTo>
                  <a:pt x="199294" y="398587"/>
                </a:lnTo>
                <a:lnTo>
                  <a:pt x="0" y="199294"/>
                </a:lnTo>
                <a:close/>
              </a:path>
            </a:pathLst>
          </a:custGeom>
          <a:solidFill>
            <a:schemeClr val="accent1">
              <a:lumMod val="60000"/>
              <a:lumOff val="40000"/>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074" tIns="45537" rIns="91074" bIns="45537" numCol="1" spcCol="0" rtlCol="0" fromWordArt="0" anchor="ctr" anchorCtr="0" forceAA="0" compatLnSpc="1">
            <a:noAutofit/>
          </a:bodyPr>
          <a:lstStyle/>
          <a:p>
            <a:pPr algn="ctr"/>
            <a:endParaRPr lang="zh-CN" altLang="en-US" sz="1795"/>
          </a:p>
        </p:txBody>
      </p:sp>
      <p:pic>
        <p:nvPicPr>
          <p:cNvPr id="28" name="图片 27"/>
          <p:cNvPicPr>
            <a:picLocks noChangeAspect="1"/>
          </p:cNvPicPr>
          <p:nvPr userDrawn="1">
            <p:custDataLst>
              <p:tags r:id="rId6"/>
            </p:custDataLst>
          </p:nvPr>
        </p:nvPicPr>
        <p:blipFill>
          <a:blip r:embed="rId7"/>
          <a:stretch>
            <a:fillRect/>
          </a:stretch>
        </p:blipFill>
        <p:spPr>
          <a:xfrm>
            <a:off x="501544" y="332740"/>
            <a:ext cx="4735770" cy="720000"/>
          </a:xfrm>
          <a:prstGeom prst="rect">
            <a:avLst/>
          </a:prstGeom>
        </p:spPr>
      </p:pic>
      <p:pic>
        <p:nvPicPr>
          <p:cNvPr id="3" name="图片 2" descr="大单元教学（素材）"/>
          <p:cNvPicPr>
            <a:picLocks noChangeAspect="1"/>
          </p:cNvPicPr>
          <p:nvPr userDrawn="1">
            <p:custDataLst>
              <p:tags r:id="rId8"/>
            </p:custDataLst>
          </p:nvPr>
        </p:nvPicPr>
        <p:blipFill>
          <a:blip r:embed="rId9"/>
          <a:stretch>
            <a:fillRect/>
          </a:stretch>
        </p:blipFill>
        <p:spPr>
          <a:xfrm>
            <a:off x="5237431" y="273685"/>
            <a:ext cx="2731399" cy="720000"/>
          </a:xfrm>
          <a:prstGeom prst="rect">
            <a:avLst/>
          </a:prstGeom>
        </p:spPr>
      </p:pic>
    </p:spTree>
  </p:cSld>
  <p:clrMapOvr>
    <a:masterClrMapping/>
  </p:clrMapOvr>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2_通用">
    <p:bg>
      <p:bgPr>
        <a:solidFill>
          <a:schemeClr val="bg2"/>
        </a:solidFill>
        <a:effectLst/>
      </p:bgPr>
    </p:bg>
    <p:spTree>
      <p:nvGrpSpPr>
        <p:cNvPr id="1" name=""/>
        <p:cNvGrpSpPr/>
        <p:nvPr/>
      </p:nvGrpSpPr>
      <p:grpSpPr>
        <a:xfrm>
          <a:off x="0" y="0"/>
          <a:ext cx="0" cy="0"/>
          <a:chOff x="0" y="0"/>
          <a:chExt cx="0" cy="0"/>
        </a:xfrm>
      </p:grpSpPr>
      <p:sp>
        <p:nvSpPr>
          <p:cNvPr id="16" name="Freeform 95"/>
          <p:cNvSpPr/>
          <p:nvPr userDrawn="1">
            <p:custDataLst>
              <p:tags r:id="rId2"/>
            </p:custDataLst>
          </p:nvPr>
        </p:nvSpPr>
        <p:spPr>
          <a:xfrm>
            <a:off x="10988351" y="6146561"/>
            <a:ext cx="1179298" cy="711443"/>
          </a:xfrm>
          <a:custGeom>
            <a:avLst/>
            <a:gdLst>
              <a:gd name="connsiteX0" fmla="*/ 709444 w 1184027"/>
              <a:gd name="connsiteY0" fmla="*/ 0 h 711443"/>
              <a:gd name="connsiteX1" fmla="*/ 1184026 w 1184027"/>
              <a:gd name="connsiteY1" fmla="*/ 474584 h 711443"/>
              <a:gd name="connsiteX2" fmla="*/ 1184027 w 1184027"/>
              <a:gd name="connsiteY2" fmla="*/ 711443 h 711443"/>
              <a:gd name="connsiteX3" fmla="*/ 1998 w 1184027"/>
              <a:gd name="connsiteY3" fmla="*/ 711441 h 711443"/>
              <a:gd name="connsiteX4" fmla="*/ 0 w 1184027"/>
              <a:gd name="connsiteY4" fmla="*/ 709444 h 7114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4027" h="711443">
                <a:moveTo>
                  <a:pt x="709444" y="0"/>
                </a:moveTo>
                <a:lnTo>
                  <a:pt x="1184026" y="474584"/>
                </a:lnTo>
                <a:lnTo>
                  <a:pt x="1184027" y="711443"/>
                </a:lnTo>
                <a:lnTo>
                  <a:pt x="1998" y="711441"/>
                </a:lnTo>
                <a:lnTo>
                  <a:pt x="0" y="709444"/>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074" tIns="45537" rIns="91074" bIns="45537" numCol="1" spcCol="0" rtlCol="0" fromWordArt="0" anchor="ctr" anchorCtr="0" forceAA="0" compatLnSpc="1">
            <a:noAutofit/>
          </a:bodyPr>
          <a:lstStyle/>
          <a:p>
            <a:pPr algn="ctr"/>
            <a:endParaRPr lang="zh-CN" altLang="en-US" sz="1795"/>
          </a:p>
        </p:txBody>
      </p:sp>
      <p:sp>
        <p:nvSpPr>
          <p:cNvPr id="17" name="Freeform 96"/>
          <p:cNvSpPr/>
          <p:nvPr userDrawn="1">
            <p:custDataLst>
              <p:tags r:id="rId3"/>
            </p:custDataLst>
          </p:nvPr>
        </p:nvSpPr>
        <p:spPr>
          <a:xfrm>
            <a:off x="11880244" y="6569447"/>
            <a:ext cx="287406" cy="288561"/>
          </a:xfrm>
          <a:custGeom>
            <a:avLst/>
            <a:gdLst>
              <a:gd name="connsiteX0" fmla="*/ 288559 w 288559"/>
              <a:gd name="connsiteY0" fmla="*/ 0 h 288561"/>
              <a:gd name="connsiteX1" fmla="*/ 288559 w 288559"/>
              <a:gd name="connsiteY1" fmla="*/ 288561 h 288561"/>
              <a:gd name="connsiteX2" fmla="*/ 0 w 288559"/>
              <a:gd name="connsiteY2" fmla="*/ 288559 h 288561"/>
            </a:gdLst>
            <a:ahLst/>
            <a:cxnLst>
              <a:cxn ang="0">
                <a:pos x="connsiteX0" y="connsiteY0"/>
              </a:cxn>
              <a:cxn ang="0">
                <a:pos x="connsiteX1" y="connsiteY1"/>
              </a:cxn>
              <a:cxn ang="0">
                <a:pos x="connsiteX2" y="connsiteY2"/>
              </a:cxn>
            </a:cxnLst>
            <a:rect l="l" t="t" r="r" b="b"/>
            <a:pathLst>
              <a:path w="288559" h="288561">
                <a:moveTo>
                  <a:pt x="288559" y="0"/>
                </a:moveTo>
                <a:lnTo>
                  <a:pt x="288559" y="288561"/>
                </a:lnTo>
                <a:lnTo>
                  <a:pt x="0" y="288559"/>
                </a:lnTo>
                <a:close/>
              </a:path>
            </a:pathLst>
          </a:custGeom>
          <a:solidFill>
            <a:srgbClr val="6E7397">
              <a:alpha val="5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074" tIns="45537" rIns="91074" bIns="45537" numCol="1" spcCol="0" rtlCol="0" fromWordArt="0" anchor="ctr" anchorCtr="0" forceAA="0" compatLnSpc="1">
            <a:noAutofit/>
          </a:bodyPr>
          <a:lstStyle/>
          <a:p>
            <a:pPr algn="ctr"/>
            <a:endParaRPr lang="zh-CN" altLang="en-US" sz="1795"/>
          </a:p>
        </p:txBody>
      </p:sp>
      <p:sp>
        <p:nvSpPr>
          <p:cNvPr id="18" name="Rectangle 97"/>
          <p:cNvSpPr/>
          <p:nvPr userDrawn="1">
            <p:custDataLst>
              <p:tags r:id="rId4"/>
            </p:custDataLst>
          </p:nvPr>
        </p:nvSpPr>
        <p:spPr>
          <a:xfrm>
            <a:off x="11013647" y="5779841"/>
            <a:ext cx="605157" cy="607584"/>
          </a:xfrm>
          <a:custGeom>
            <a:avLst/>
            <a:gdLst>
              <a:gd name="connsiteX0" fmla="*/ 303793 w 607584"/>
              <a:gd name="connsiteY0" fmla="*/ 0 h 607584"/>
              <a:gd name="connsiteX1" fmla="*/ 607584 w 607584"/>
              <a:gd name="connsiteY1" fmla="*/ 303792 h 607584"/>
              <a:gd name="connsiteX2" fmla="*/ 303792 w 607584"/>
              <a:gd name="connsiteY2" fmla="*/ 607584 h 607584"/>
              <a:gd name="connsiteX3" fmla="*/ 0 w 607584"/>
              <a:gd name="connsiteY3" fmla="*/ 303792 h 607584"/>
            </a:gdLst>
            <a:ahLst/>
            <a:cxnLst>
              <a:cxn ang="0">
                <a:pos x="connsiteX0" y="connsiteY0"/>
              </a:cxn>
              <a:cxn ang="0">
                <a:pos x="connsiteX1" y="connsiteY1"/>
              </a:cxn>
              <a:cxn ang="0">
                <a:pos x="connsiteX2" y="connsiteY2"/>
              </a:cxn>
              <a:cxn ang="0">
                <a:pos x="connsiteX3" y="connsiteY3"/>
              </a:cxn>
            </a:cxnLst>
            <a:rect l="l" t="t" r="r" b="b"/>
            <a:pathLst>
              <a:path w="607584" h="607584">
                <a:moveTo>
                  <a:pt x="303793" y="0"/>
                </a:moveTo>
                <a:lnTo>
                  <a:pt x="607584" y="303792"/>
                </a:lnTo>
                <a:lnTo>
                  <a:pt x="303792" y="607584"/>
                </a:lnTo>
                <a:lnTo>
                  <a:pt x="0" y="303792"/>
                </a:lnTo>
                <a:close/>
              </a:path>
            </a:pathLst>
          </a:custGeom>
          <a:solidFill>
            <a:schemeClr val="accent1">
              <a:lumMod val="60000"/>
              <a:lumOff val="40000"/>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074" tIns="45537" rIns="91074" bIns="45537" numCol="1" spcCol="0" rtlCol="0" fromWordArt="0" anchor="ctr" anchorCtr="0" forceAA="0" compatLnSpc="1">
            <a:noAutofit/>
          </a:bodyPr>
          <a:lstStyle/>
          <a:p>
            <a:pPr algn="ctr"/>
            <a:endParaRPr lang="zh-CN" altLang="en-US" sz="1795"/>
          </a:p>
        </p:txBody>
      </p:sp>
      <p:sp>
        <p:nvSpPr>
          <p:cNvPr id="19" name="Rectangle 98"/>
          <p:cNvSpPr/>
          <p:nvPr userDrawn="1">
            <p:custDataLst>
              <p:tags r:id="rId5"/>
            </p:custDataLst>
          </p:nvPr>
        </p:nvSpPr>
        <p:spPr>
          <a:xfrm>
            <a:off x="11632162" y="5748575"/>
            <a:ext cx="396996" cy="398587"/>
          </a:xfrm>
          <a:custGeom>
            <a:avLst/>
            <a:gdLst>
              <a:gd name="connsiteX0" fmla="*/ 199294 w 398588"/>
              <a:gd name="connsiteY0" fmla="*/ 0 h 398587"/>
              <a:gd name="connsiteX1" fmla="*/ 398588 w 398588"/>
              <a:gd name="connsiteY1" fmla="*/ 199292 h 398587"/>
              <a:gd name="connsiteX2" fmla="*/ 199294 w 398588"/>
              <a:gd name="connsiteY2" fmla="*/ 398587 h 398587"/>
              <a:gd name="connsiteX3" fmla="*/ 0 w 398588"/>
              <a:gd name="connsiteY3" fmla="*/ 199294 h 398587"/>
            </a:gdLst>
            <a:ahLst/>
            <a:cxnLst>
              <a:cxn ang="0">
                <a:pos x="connsiteX0" y="connsiteY0"/>
              </a:cxn>
              <a:cxn ang="0">
                <a:pos x="connsiteX1" y="connsiteY1"/>
              </a:cxn>
              <a:cxn ang="0">
                <a:pos x="connsiteX2" y="connsiteY2"/>
              </a:cxn>
              <a:cxn ang="0">
                <a:pos x="connsiteX3" y="connsiteY3"/>
              </a:cxn>
            </a:cxnLst>
            <a:rect l="l" t="t" r="r" b="b"/>
            <a:pathLst>
              <a:path w="398588" h="398587">
                <a:moveTo>
                  <a:pt x="199294" y="0"/>
                </a:moveTo>
                <a:lnTo>
                  <a:pt x="398588" y="199292"/>
                </a:lnTo>
                <a:lnTo>
                  <a:pt x="199294" y="398587"/>
                </a:lnTo>
                <a:lnTo>
                  <a:pt x="0" y="199294"/>
                </a:lnTo>
                <a:close/>
              </a:path>
            </a:pathLst>
          </a:custGeom>
          <a:solidFill>
            <a:schemeClr val="accent1">
              <a:lumMod val="60000"/>
              <a:lumOff val="40000"/>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074" tIns="45537" rIns="91074" bIns="45537" numCol="1" spcCol="0" rtlCol="0" fromWordArt="0" anchor="ctr" anchorCtr="0" forceAA="0" compatLnSpc="1">
            <a:noAutofit/>
          </a:bodyPr>
          <a:lstStyle/>
          <a:p>
            <a:pPr algn="ctr"/>
            <a:endParaRPr lang="zh-CN" altLang="en-US" sz="1795"/>
          </a:p>
        </p:txBody>
      </p:sp>
      <p:pic>
        <p:nvPicPr>
          <p:cNvPr id="2" name="图片 1"/>
          <p:cNvPicPr>
            <a:picLocks noChangeAspect="1"/>
          </p:cNvPicPr>
          <p:nvPr userDrawn="1">
            <p:custDataLst>
              <p:tags r:id="rId6"/>
            </p:custDataLst>
          </p:nvPr>
        </p:nvPicPr>
        <p:blipFill>
          <a:blip r:embed="rId7"/>
          <a:stretch>
            <a:fillRect/>
          </a:stretch>
        </p:blipFill>
        <p:spPr>
          <a:xfrm>
            <a:off x="573644" y="320675"/>
            <a:ext cx="4665051" cy="708660"/>
          </a:xfrm>
          <a:prstGeom prst="rect">
            <a:avLst/>
          </a:prstGeom>
        </p:spPr>
      </p:pic>
      <p:pic>
        <p:nvPicPr>
          <p:cNvPr id="3" name="图片 2" descr="大单元教学（素材）"/>
          <p:cNvPicPr>
            <a:picLocks noChangeAspect="1"/>
          </p:cNvPicPr>
          <p:nvPr userDrawn="1">
            <p:custDataLst>
              <p:tags r:id="rId8"/>
            </p:custDataLst>
          </p:nvPr>
        </p:nvPicPr>
        <p:blipFill>
          <a:blip r:embed="rId9"/>
          <a:stretch>
            <a:fillRect/>
          </a:stretch>
        </p:blipFill>
        <p:spPr>
          <a:xfrm>
            <a:off x="5163432" y="309245"/>
            <a:ext cx="2731399" cy="720000"/>
          </a:xfrm>
          <a:prstGeom prst="rect">
            <a:avLst/>
          </a:prstGeom>
        </p:spPr>
      </p:pic>
    </p:spTree>
  </p:cSld>
  <p:clrMapOvr>
    <a:masterClrMapping/>
  </p:clrMapOvr>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知识">
    <p:spTree>
      <p:nvGrpSpPr>
        <p:cNvPr id="1" name=""/>
        <p:cNvGrpSpPr/>
        <p:nvPr/>
      </p:nvGrpSpPr>
      <p:grpSpPr>
        <a:xfrm>
          <a:off x="0" y="0"/>
          <a:ext cx="0" cy="0"/>
          <a:chOff x="0" y="0"/>
          <a:chExt cx="0" cy="0"/>
        </a:xfrm>
      </p:grpSpPr>
      <p:grpSp>
        <p:nvGrpSpPr>
          <p:cNvPr id="4" name="组合 3"/>
          <p:cNvGrpSpPr/>
          <p:nvPr userDrawn="1">
            <p:custDataLst>
              <p:tags r:id="rId2"/>
            </p:custDataLst>
          </p:nvPr>
        </p:nvGrpSpPr>
        <p:grpSpPr>
          <a:xfrm>
            <a:off x="277856" y="155787"/>
            <a:ext cx="545772" cy="496111"/>
            <a:chOff x="871717" y="11189609"/>
            <a:chExt cx="380406" cy="345792"/>
          </a:xfrm>
        </p:grpSpPr>
        <p:grpSp>
          <p:nvGrpSpPr>
            <p:cNvPr id="10" name="图形 54"/>
            <p:cNvGrpSpPr/>
            <p:nvPr>
              <p:custDataLst>
                <p:tags r:id="rId3"/>
              </p:custDataLst>
            </p:nvPr>
          </p:nvGrpSpPr>
          <p:grpSpPr>
            <a:xfrm>
              <a:off x="901463" y="11189609"/>
              <a:ext cx="304843" cy="345792"/>
              <a:chOff x="901463" y="11189609"/>
              <a:chExt cx="304843" cy="345792"/>
            </a:xfrm>
          </p:grpSpPr>
          <p:sp>
            <p:nvSpPr>
              <p:cNvPr id="14" name="任意多边形: 形状 13"/>
              <p:cNvSpPr/>
              <p:nvPr>
                <p:custDataLst>
                  <p:tags r:id="rId4"/>
                </p:custDataLst>
              </p:nvPr>
            </p:nvSpPr>
            <p:spPr>
              <a:xfrm>
                <a:off x="995858" y="11189610"/>
                <a:ext cx="102407" cy="147237"/>
              </a:xfrm>
              <a:custGeom>
                <a:avLst/>
                <a:gdLst>
                  <a:gd name="connsiteX0" fmla="*/ 62597 w 90429"/>
                  <a:gd name="connsiteY0" fmla="*/ 104220 h 147237"/>
                  <a:gd name="connsiteX1" fmla="*/ 48305 w 90429"/>
                  <a:gd name="connsiteY1" fmla="*/ 104220 h 147237"/>
                  <a:gd name="connsiteX2" fmla="*/ 48305 w 90429"/>
                  <a:gd name="connsiteY2" fmla="*/ 93502 h 147237"/>
                  <a:gd name="connsiteX3" fmla="*/ 90429 w 90429"/>
                  <a:gd name="connsiteY3" fmla="*/ 51521 h 147237"/>
                  <a:gd name="connsiteX4" fmla="*/ 90429 w 90429"/>
                  <a:gd name="connsiteY4" fmla="*/ 65812 h 147237"/>
                  <a:gd name="connsiteX5" fmla="*/ 62597 w 90429"/>
                  <a:gd name="connsiteY5" fmla="*/ 93573 h 147237"/>
                  <a:gd name="connsiteX6" fmla="*/ 39837 w 90429"/>
                  <a:gd name="connsiteY6" fmla="*/ 147237 h 147237"/>
                  <a:gd name="connsiteX7" fmla="*/ 25546 w 90429"/>
                  <a:gd name="connsiteY7" fmla="*/ 147237 h 147237"/>
                  <a:gd name="connsiteX8" fmla="*/ 25546 w 90429"/>
                  <a:gd name="connsiteY8" fmla="*/ 39837 h 147237"/>
                  <a:gd name="connsiteX9" fmla="*/ 0 w 90429"/>
                  <a:gd name="connsiteY9" fmla="*/ 14291 h 147237"/>
                  <a:gd name="connsiteX10" fmla="*/ 0 w 90429"/>
                  <a:gd name="connsiteY10" fmla="*/ 0 h 147237"/>
                  <a:gd name="connsiteX11" fmla="*/ 39837 w 90429"/>
                  <a:gd name="connsiteY11" fmla="*/ 39837 h 147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0429" h="147237">
                    <a:moveTo>
                      <a:pt x="62597" y="104220"/>
                    </a:moveTo>
                    <a:lnTo>
                      <a:pt x="48305" y="104220"/>
                    </a:lnTo>
                    <a:lnTo>
                      <a:pt x="48305" y="93502"/>
                    </a:lnTo>
                    <a:cubicBezTo>
                      <a:pt x="48364" y="70285"/>
                      <a:pt x="67212" y="51501"/>
                      <a:pt x="90429" y="51521"/>
                    </a:cubicBezTo>
                    <a:lnTo>
                      <a:pt x="90429" y="65812"/>
                    </a:lnTo>
                    <a:cubicBezTo>
                      <a:pt x="75077" y="65792"/>
                      <a:pt x="62616" y="78221"/>
                      <a:pt x="62597" y="93573"/>
                    </a:cubicBezTo>
                    <a:close/>
                    <a:moveTo>
                      <a:pt x="39837" y="147237"/>
                    </a:moveTo>
                    <a:lnTo>
                      <a:pt x="25546" y="147237"/>
                    </a:lnTo>
                    <a:lnTo>
                      <a:pt x="25546" y="39837"/>
                    </a:lnTo>
                    <a:cubicBezTo>
                      <a:pt x="25546" y="25729"/>
                      <a:pt x="14109" y="14291"/>
                      <a:pt x="0" y="14291"/>
                    </a:cubicBezTo>
                    <a:lnTo>
                      <a:pt x="0" y="0"/>
                    </a:lnTo>
                    <a:cubicBezTo>
                      <a:pt x="21993" y="20"/>
                      <a:pt x="39818" y="17844"/>
                      <a:pt x="39837" y="39837"/>
                    </a:cubicBezTo>
                    <a:close/>
                  </a:path>
                </a:pathLst>
              </a:custGeom>
              <a:solidFill>
                <a:srgbClr val="282D33"/>
              </a:solidFill>
              <a:ln w="335" cap="flat">
                <a:noFill/>
                <a:prstDash val="solid"/>
                <a:miter/>
              </a:ln>
            </p:spPr>
            <p:txBody>
              <a:bodyPr rtlCol="0" anchor="ctr"/>
              <a:lstStyle/>
              <a:p>
                <a:endParaRPr lang="zh-CN" altLang="en-US" sz="1200"/>
              </a:p>
            </p:txBody>
          </p:sp>
          <p:sp>
            <p:nvSpPr>
              <p:cNvPr id="15" name="任意多边形: 形状 14"/>
              <p:cNvSpPr/>
              <p:nvPr>
                <p:custDataLst>
                  <p:tags r:id="rId5"/>
                </p:custDataLst>
              </p:nvPr>
            </p:nvSpPr>
            <p:spPr>
              <a:xfrm>
                <a:off x="956700" y="11189609"/>
                <a:ext cx="186300" cy="174212"/>
              </a:xfrm>
              <a:custGeom>
                <a:avLst/>
                <a:gdLst>
                  <a:gd name="connsiteX0" fmla="*/ 83283 w 170889"/>
                  <a:gd name="connsiteY0" fmla="*/ 174212 h 174212"/>
                  <a:gd name="connsiteX1" fmla="*/ 64704 w 170889"/>
                  <a:gd name="connsiteY1" fmla="*/ 155634 h 174212"/>
                  <a:gd name="connsiteX2" fmla="*/ 64704 w 170889"/>
                  <a:gd name="connsiteY2" fmla="*/ 125372 h 174212"/>
                  <a:gd name="connsiteX3" fmla="*/ 78996 w 170889"/>
                  <a:gd name="connsiteY3" fmla="*/ 125372 h 174212"/>
                  <a:gd name="connsiteX4" fmla="*/ 78996 w 170889"/>
                  <a:gd name="connsiteY4" fmla="*/ 155634 h 174212"/>
                  <a:gd name="connsiteX5" fmla="*/ 83284 w 170889"/>
                  <a:gd name="connsiteY5" fmla="*/ 159920 h 174212"/>
                  <a:gd name="connsiteX6" fmla="*/ 87571 w 170889"/>
                  <a:gd name="connsiteY6" fmla="*/ 155634 h 174212"/>
                  <a:gd name="connsiteX7" fmla="*/ 87571 w 170889"/>
                  <a:gd name="connsiteY7" fmla="*/ 102434 h 174212"/>
                  <a:gd name="connsiteX8" fmla="*/ 101862 w 170889"/>
                  <a:gd name="connsiteY8" fmla="*/ 102434 h 174212"/>
                  <a:gd name="connsiteX9" fmla="*/ 101862 w 170889"/>
                  <a:gd name="connsiteY9" fmla="*/ 155634 h 174212"/>
                  <a:gd name="connsiteX10" fmla="*/ 83283 w 170889"/>
                  <a:gd name="connsiteY10" fmla="*/ 174212 h 174212"/>
                  <a:gd name="connsiteX11" fmla="*/ 14291 w 170889"/>
                  <a:gd name="connsiteY11" fmla="*/ 74708 h 174212"/>
                  <a:gd name="connsiteX12" fmla="*/ 0 w 170889"/>
                  <a:gd name="connsiteY12" fmla="*/ 74708 h 174212"/>
                  <a:gd name="connsiteX13" fmla="*/ 0 w 170889"/>
                  <a:gd name="connsiteY13" fmla="*/ 39837 h 174212"/>
                  <a:gd name="connsiteX14" fmla="*/ 39873 w 170889"/>
                  <a:gd name="connsiteY14" fmla="*/ 0 h 174212"/>
                  <a:gd name="connsiteX15" fmla="*/ 39873 w 170889"/>
                  <a:gd name="connsiteY15" fmla="*/ 14291 h 174212"/>
                  <a:gd name="connsiteX16" fmla="*/ 14291 w 170889"/>
                  <a:gd name="connsiteY16" fmla="*/ 39837 h 174212"/>
                  <a:gd name="connsiteX17" fmla="*/ 170890 w 170889"/>
                  <a:gd name="connsiteY17" fmla="*/ 130124 h 174212"/>
                  <a:gd name="connsiteX18" fmla="*/ 156598 w 170889"/>
                  <a:gd name="connsiteY18" fmla="*/ 130124 h 174212"/>
                  <a:gd name="connsiteX19" fmla="*/ 156598 w 170889"/>
                  <a:gd name="connsiteY19" fmla="*/ 93573 h 174212"/>
                  <a:gd name="connsiteX20" fmla="*/ 128837 w 170889"/>
                  <a:gd name="connsiteY20" fmla="*/ 65812 h 174212"/>
                  <a:gd name="connsiteX21" fmla="*/ 128837 w 170889"/>
                  <a:gd name="connsiteY21" fmla="*/ 51521 h 174212"/>
                  <a:gd name="connsiteX22" fmla="*/ 170890 w 170889"/>
                  <a:gd name="connsiteY22" fmla="*/ 93573 h 174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70889" h="174212">
                    <a:moveTo>
                      <a:pt x="83283" y="174212"/>
                    </a:moveTo>
                    <a:cubicBezTo>
                      <a:pt x="73031" y="174193"/>
                      <a:pt x="64724" y="165886"/>
                      <a:pt x="64704" y="155634"/>
                    </a:cubicBezTo>
                    <a:lnTo>
                      <a:pt x="64704" y="125372"/>
                    </a:lnTo>
                    <a:lnTo>
                      <a:pt x="78996" y="125372"/>
                    </a:lnTo>
                    <a:lnTo>
                      <a:pt x="78996" y="155634"/>
                    </a:lnTo>
                    <a:cubicBezTo>
                      <a:pt x="78996" y="158002"/>
                      <a:pt x="80916" y="159921"/>
                      <a:pt x="83284" y="159920"/>
                    </a:cubicBezTo>
                    <a:cubicBezTo>
                      <a:pt x="85651" y="159919"/>
                      <a:pt x="87570" y="158001"/>
                      <a:pt x="87571" y="155634"/>
                    </a:cubicBezTo>
                    <a:lnTo>
                      <a:pt x="87571" y="102434"/>
                    </a:lnTo>
                    <a:lnTo>
                      <a:pt x="101862" y="102434"/>
                    </a:lnTo>
                    <a:lnTo>
                      <a:pt x="101862" y="155634"/>
                    </a:lnTo>
                    <a:cubicBezTo>
                      <a:pt x="101843" y="165886"/>
                      <a:pt x="93536" y="174193"/>
                      <a:pt x="83283" y="174212"/>
                    </a:cubicBezTo>
                    <a:close/>
                    <a:moveTo>
                      <a:pt x="14291" y="74708"/>
                    </a:moveTo>
                    <a:lnTo>
                      <a:pt x="0" y="74708"/>
                    </a:lnTo>
                    <a:lnTo>
                      <a:pt x="0" y="39837"/>
                    </a:lnTo>
                    <a:cubicBezTo>
                      <a:pt x="39" y="17838"/>
                      <a:pt x="17874" y="20"/>
                      <a:pt x="39873" y="0"/>
                    </a:cubicBezTo>
                    <a:lnTo>
                      <a:pt x="39873" y="14291"/>
                    </a:lnTo>
                    <a:cubicBezTo>
                      <a:pt x="25758" y="14291"/>
                      <a:pt x="14311" y="25723"/>
                      <a:pt x="14291" y="39837"/>
                    </a:cubicBezTo>
                    <a:close/>
                    <a:moveTo>
                      <a:pt x="170890" y="130124"/>
                    </a:moveTo>
                    <a:lnTo>
                      <a:pt x="156598" y="130124"/>
                    </a:lnTo>
                    <a:lnTo>
                      <a:pt x="156598" y="93573"/>
                    </a:lnTo>
                    <a:cubicBezTo>
                      <a:pt x="156579" y="78249"/>
                      <a:pt x="144161" y="65832"/>
                      <a:pt x="128837" y="65812"/>
                    </a:cubicBezTo>
                    <a:lnTo>
                      <a:pt x="128837" y="51521"/>
                    </a:lnTo>
                    <a:cubicBezTo>
                      <a:pt x="152054" y="51540"/>
                      <a:pt x="170870" y="70356"/>
                      <a:pt x="170890" y="93573"/>
                    </a:cubicBezTo>
                    <a:close/>
                  </a:path>
                </a:pathLst>
              </a:custGeom>
              <a:solidFill>
                <a:srgbClr val="282D33"/>
              </a:solidFill>
              <a:ln w="335" cap="flat">
                <a:noFill/>
                <a:prstDash val="solid"/>
                <a:miter/>
              </a:ln>
            </p:spPr>
            <p:txBody>
              <a:bodyPr rtlCol="0" anchor="ctr"/>
              <a:lstStyle/>
              <a:p>
                <a:endParaRPr lang="zh-CN" altLang="en-US" sz="1200"/>
              </a:p>
            </p:txBody>
          </p:sp>
          <p:sp>
            <p:nvSpPr>
              <p:cNvPr id="16" name="任意多边形: 形状 15"/>
              <p:cNvSpPr/>
              <p:nvPr>
                <p:custDataLst>
                  <p:tags r:id="rId6"/>
                </p:custDataLst>
              </p:nvPr>
            </p:nvSpPr>
            <p:spPr>
              <a:xfrm>
                <a:off x="901463" y="11447641"/>
                <a:ext cx="121477" cy="55593"/>
              </a:xfrm>
              <a:custGeom>
                <a:avLst/>
                <a:gdLst>
                  <a:gd name="connsiteX0" fmla="*/ 60739 w 121477"/>
                  <a:gd name="connsiteY0" fmla="*/ 55594 h 55593"/>
                  <a:gd name="connsiteX1" fmla="*/ 0 w 121477"/>
                  <a:gd name="connsiteY1" fmla="*/ 0 h 55593"/>
                  <a:gd name="connsiteX2" fmla="*/ 121477 w 121477"/>
                  <a:gd name="connsiteY2" fmla="*/ 0 h 55593"/>
                  <a:gd name="connsiteX3" fmla="*/ 60739 w 121477"/>
                  <a:gd name="connsiteY3" fmla="*/ 55594 h 55593"/>
                </a:gdLst>
                <a:ahLst/>
                <a:cxnLst>
                  <a:cxn ang="0">
                    <a:pos x="connsiteX0" y="connsiteY0"/>
                  </a:cxn>
                  <a:cxn ang="0">
                    <a:pos x="connsiteX1" y="connsiteY1"/>
                  </a:cxn>
                  <a:cxn ang="0">
                    <a:pos x="connsiteX2" y="connsiteY2"/>
                  </a:cxn>
                  <a:cxn ang="0">
                    <a:pos x="connsiteX3" y="connsiteY3"/>
                  </a:cxn>
                </a:cxnLst>
                <a:rect l="l" t="t" r="r" b="b"/>
                <a:pathLst>
                  <a:path w="121477" h="55593">
                    <a:moveTo>
                      <a:pt x="60739" y="55594"/>
                    </a:moveTo>
                    <a:cubicBezTo>
                      <a:pt x="29157" y="55571"/>
                      <a:pt x="2811" y="31456"/>
                      <a:pt x="0" y="0"/>
                    </a:cubicBezTo>
                    <a:lnTo>
                      <a:pt x="121477" y="0"/>
                    </a:lnTo>
                    <a:cubicBezTo>
                      <a:pt x="118650" y="31448"/>
                      <a:pt x="92314" y="55554"/>
                      <a:pt x="60739" y="55594"/>
                    </a:cubicBezTo>
                    <a:close/>
                  </a:path>
                </a:pathLst>
              </a:custGeom>
              <a:solidFill>
                <a:srgbClr val="F8C44F"/>
              </a:solidFill>
              <a:ln w="335" cap="flat">
                <a:noFill/>
                <a:prstDash val="solid"/>
                <a:miter/>
              </a:ln>
            </p:spPr>
            <p:txBody>
              <a:bodyPr rtlCol="0" anchor="ctr"/>
              <a:lstStyle/>
              <a:p>
                <a:endParaRPr lang="zh-CN" altLang="en-US" sz="1200"/>
              </a:p>
            </p:txBody>
          </p:sp>
          <p:sp>
            <p:nvSpPr>
              <p:cNvPr id="17" name="任意多边形: 形状 16"/>
              <p:cNvSpPr/>
              <p:nvPr>
                <p:custDataLst>
                  <p:tags r:id="rId7"/>
                </p:custDataLst>
              </p:nvPr>
            </p:nvSpPr>
            <p:spPr>
              <a:xfrm>
                <a:off x="1061929" y="11328201"/>
                <a:ext cx="144377" cy="207200"/>
              </a:xfrm>
              <a:custGeom>
                <a:avLst/>
                <a:gdLst>
                  <a:gd name="connsiteX0" fmla="*/ 128551 w 144377"/>
                  <a:gd name="connsiteY0" fmla="*/ 207190 h 207200"/>
                  <a:gd name="connsiteX1" fmla="*/ 15899 w 144377"/>
                  <a:gd name="connsiteY1" fmla="*/ 207190 h 207200"/>
                  <a:gd name="connsiteX2" fmla="*/ 2322 w 144377"/>
                  <a:gd name="connsiteY2" fmla="*/ 200044 h 207200"/>
                  <a:gd name="connsiteX3" fmla="*/ 2322 w 144377"/>
                  <a:gd name="connsiteY3" fmla="*/ 182430 h 207200"/>
                  <a:gd name="connsiteX4" fmla="*/ 45196 w 144377"/>
                  <a:gd name="connsiteY4" fmla="*/ 95431 h 207200"/>
                  <a:gd name="connsiteX5" fmla="*/ 45196 w 144377"/>
                  <a:gd name="connsiteY5" fmla="*/ 44339 h 207200"/>
                  <a:gd name="connsiteX6" fmla="*/ 41373 w 144377"/>
                  <a:gd name="connsiteY6" fmla="*/ 44339 h 207200"/>
                  <a:gd name="connsiteX7" fmla="*/ 41373 w 144377"/>
                  <a:gd name="connsiteY7" fmla="*/ 0 h 207200"/>
                  <a:gd name="connsiteX8" fmla="*/ 103112 w 144377"/>
                  <a:gd name="connsiteY8" fmla="*/ 0 h 207200"/>
                  <a:gd name="connsiteX9" fmla="*/ 103112 w 144377"/>
                  <a:gd name="connsiteY9" fmla="*/ 44339 h 207200"/>
                  <a:gd name="connsiteX10" fmla="*/ 99182 w 144377"/>
                  <a:gd name="connsiteY10" fmla="*/ 44339 h 207200"/>
                  <a:gd name="connsiteX11" fmla="*/ 99182 w 144377"/>
                  <a:gd name="connsiteY11" fmla="*/ 95645 h 207200"/>
                  <a:gd name="connsiteX12" fmla="*/ 142056 w 144377"/>
                  <a:gd name="connsiteY12" fmla="*/ 182609 h 207200"/>
                  <a:gd name="connsiteX13" fmla="*/ 142056 w 144377"/>
                  <a:gd name="connsiteY13" fmla="*/ 200223 h 207200"/>
                  <a:gd name="connsiteX14" fmla="*/ 128551 w 144377"/>
                  <a:gd name="connsiteY14" fmla="*/ 207190 h 207200"/>
                  <a:gd name="connsiteX15" fmla="*/ 55665 w 144377"/>
                  <a:gd name="connsiteY15" fmla="*/ 30048 h 207200"/>
                  <a:gd name="connsiteX16" fmla="*/ 59666 w 144377"/>
                  <a:gd name="connsiteY16" fmla="*/ 30048 h 207200"/>
                  <a:gd name="connsiteX17" fmla="*/ 59666 w 144377"/>
                  <a:gd name="connsiteY17" fmla="*/ 98968 h 207200"/>
                  <a:gd name="connsiteX18" fmla="*/ 15291 w 144377"/>
                  <a:gd name="connsiteY18" fmla="*/ 188933 h 207200"/>
                  <a:gd name="connsiteX19" fmla="*/ 14434 w 144377"/>
                  <a:gd name="connsiteY19" fmla="*/ 192506 h 207200"/>
                  <a:gd name="connsiteX20" fmla="*/ 15899 w 144377"/>
                  <a:gd name="connsiteY20" fmla="*/ 192720 h 207200"/>
                  <a:gd name="connsiteX21" fmla="*/ 128551 w 144377"/>
                  <a:gd name="connsiteY21" fmla="*/ 192720 h 207200"/>
                  <a:gd name="connsiteX22" fmla="*/ 130051 w 144377"/>
                  <a:gd name="connsiteY22" fmla="*/ 192434 h 207200"/>
                  <a:gd name="connsiteX23" fmla="*/ 129194 w 144377"/>
                  <a:gd name="connsiteY23" fmla="*/ 188861 h 207200"/>
                  <a:gd name="connsiteX24" fmla="*/ 84890 w 144377"/>
                  <a:gd name="connsiteY24" fmla="*/ 98968 h 207200"/>
                  <a:gd name="connsiteX25" fmla="*/ 84890 w 144377"/>
                  <a:gd name="connsiteY25" fmla="*/ 30048 h 207200"/>
                  <a:gd name="connsiteX26" fmla="*/ 88821 w 144377"/>
                  <a:gd name="connsiteY26" fmla="*/ 30048 h 207200"/>
                  <a:gd name="connsiteX27" fmla="*/ 88821 w 144377"/>
                  <a:gd name="connsiteY27" fmla="*/ 14291 h 207200"/>
                  <a:gd name="connsiteX28" fmla="*/ 55665 w 144377"/>
                  <a:gd name="connsiteY28" fmla="*/ 14291 h 20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44377" h="207200">
                    <a:moveTo>
                      <a:pt x="128551" y="207190"/>
                    </a:moveTo>
                    <a:lnTo>
                      <a:pt x="15899" y="207190"/>
                    </a:lnTo>
                    <a:cubicBezTo>
                      <a:pt x="10426" y="207386"/>
                      <a:pt x="5259" y="204666"/>
                      <a:pt x="2322" y="200044"/>
                    </a:cubicBezTo>
                    <a:cubicBezTo>
                      <a:pt x="-774" y="194581"/>
                      <a:pt x="-774" y="187894"/>
                      <a:pt x="2322" y="182430"/>
                    </a:cubicBezTo>
                    <a:lnTo>
                      <a:pt x="45196" y="95431"/>
                    </a:lnTo>
                    <a:lnTo>
                      <a:pt x="45196" y="44339"/>
                    </a:lnTo>
                    <a:lnTo>
                      <a:pt x="41373" y="44339"/>
                    </a:lnTo>
                    <a:lnTo>
                      <a:pt x="41373" y="0"/>
                    </a:lnTo>
                    <a:lnTo>
                      <a:pt x="103112" y="0"/>
                    </a:lnTo>
                    <a:lnTo>
                      <a:pt x="103112" y="44339"/>
                    </a:lnTo>
                    <a:lnTo>
                      <a:pt x="99182" y="44339"/>
                    </a:lnTo>
                    <a:lnTo>
                      <a:pt x="99182" y="95645"/>
                    </a:lnTo>
                    <a:lnTo>
                      <a:pt x="142056" y="182609"/>
                    </a:lnTo>
                    <a:cubicBezTo>
                      <a:pt x="145152" y="188072"/>
                      <a:pt x="145152" y="194760"/>
                      <a:pt x="142056" y="200223"/>
                    </a:cubicBezTo>
                    <a:cubicBezTo>
                      <a:pt x="139084" y="204751"/>
                      <a:pt x="133962" y="207393"/>
                      <a:pt x="128551" y="207190"/>
                    </a:cubicBezTo>
                    <a:close/>
                    <a:moveTo>
                      <a:pt x="55665" y="30048"/>
                    </a:moveTo>
                    <a:lnTo>
                      <a:pt x="59666" y="30048"/>
                    </a:lnTo>
                    <a:lnTo>
                      <a:pt x="59666" y="98968"/>
                    </a:lnTo>
                    <a:lnTo>
                      <a:pt x="15291" y="188933"/>
                    </a:lnTo>
                    <a:cubicBezTo>
                      <a:pt x="14618" y="189996"/>
                      <a:pt x="14316" y="191253"/>
                      <a:pt x="14434" y="192506"/>
                    </a:cubicBezTo>
                    <a:cubicBezTo>
                      <a:pt x="14907" y="192657"/>
                      <a:pt x="15402" y="192729"/>
                      <a:pt x="15899" y="192720"/>
                    </a:cubicBezTo>
                    <a:lnTo>
                      <a:pt x="128551" y="192720"/>
                    </a:lnTo>
                    <a:cubicBezTo>
                      <a:pt x="129068" y="192768"/>
                      <a:pt x="129588" y="192669"/>
                      <a:pt x="130051" y="192434"/>
                    </a:cubicBezTo>
                    <a:cubicBezTo>
                      <a:pt x="130159" y="191182"/>
                      <a:pt x="129858" y="189929"/>
                      <a:pt x="129194" y="188861"/>
                    </a:cubicBezTo>
                    <a:lnTo>
                      <a:pt x="84890" y="98968"/>
                    </a:lnTo>
                    <a:lnTo>
                      <a:pt x="84890" y="30048"/>
                    </a:lnTo>
                    <a:lnTo>
                      <a:pt x="88821" y="30048"/>
                    </a:lnTo>
                    <a:lnTo>
                      <a:pt x="88821" y="14291"/>
                    </a:lnTo>
                    <a:lnTo>
                      <a:pt x="55665" y="14291"/>
                    </a:lnTo>
                    <a:close/>
                  </a:path>
                </a:pathLst>
              </a:custGeom>
              <a:solidFill>
                <a:srgbClr val="282D33"/>
              </a:solidFill>
              <a:ln w="335" cap="flat">
                <a:noFill/>
                <a:prstDash val="solid"/>
                <a:miter/>
              </a:ln>
            </p:spPr>
            <p:txBody>
              <a:bodyPr rtlCol="0" anchor="ctr"/>
              <a:lstStyle/>
              <a:p>
                <a:endParaRPr lang="zh-CN" altLang="en-US" sz="1200"/>
              </a:p>
            </p:txBody>
          </p:sp>
          <p:sp>
            <p:nvSpPr>
              <p:cNvPr id="18" name="任意多边形: 形状 17"/>
              <p:cNvSpPr/>
              <p:nvPr>
                <p:custDataLst>
                  <p:tags r:id="rId8"/>
                </p:custDataLst>
              </p:nvPr>
            </p:nvSpPr>
            <p:spPr>
              <a:xfrm>
                <a:off x="1098265" y="11433957"/>
                <a:ext cx="71814" cy="72850"/>
              </a:xfrm>
              <a:custGeom>
                <a:avLst/>
                <a:gdLst>
                  <a:gd name="connsiteX0" fmla="*/ 0 w 71814"/>
                  <a:gd name="connsiteY0" fmla="*/ 72851 h 72850"/>
                  <a:gd name="connsiteX1" fmla="*/ 35907 w 71814"/>
                  <a:gd name="connsiteY1" fmla="*/ 0 h 72850"/>
                  <a:gd name="connsiteX2" fmla="*/ 71814 w 71814"/>
                  <a:gd name="connsiteY2" fmla="*/ 72851 h 72850"/>
                  <a:gd name="connsiteX3" fmla="*/ 0 w 71814"/>
                  <a:gd name="connsiteY3" fmla="*/ 72851 h 72850"/>
                </a:gdLst>
                <a:ahLst/>
                <a:cxnLst>
                  <a:cxn ang="0">
                    <a:pos x="connsiteX0" y="connsiteY0"/>
                  </a:cxn>
                  <a:cxn ang="0">
                    <a:pos x="connsiteX1" y="connsiteY1"/>
                  </a:cxn>
                  <a:cxn ang="0">
                    <a:pos x="connsiteX2" y="connsiteY2"/>
                  </a:cxn>
                  <a:cxn ang="0">
                    <a:pos x="connsiteX3" y="connsiteY3"/>
                  </a:cxn>
                </a:cxnLst>
                <a:rect l="l" t="t" r="r" b="b"/>
                <a:pathLst>
                  <a:path w="71814" h="72850">
                    <a:moveTo>
                      <a:pt x="0" y="72851"/>
                    </a:moveTo>
                    <a:lnTo>
                      <a:pt x="35907" y="0"/>
                    </a:lnTo>
                    <a:lnTo>
                      <a:pt x="71814" y="72851"/>
                    </a:lnTo>
                    <a:lnTo>
                      <a:pt x="0" y="72851"/>
                    </a:lnTo>
                    <a:close/>
                  </a:path>
                </a:pathLst>
              </a:custGeom>
              <a:solidFill>
                <a:srgbClr val="34CA9D"/>
              </a:solidFill>
              <a:ln w="335" cap="flat">
                <a:noFill/>
                <a:prstDash val="solid"/>
                <a:miter/>
              </a:ln>
            </p:spPr>
            <p:txBody>
              <a:bodyPr rtlCol="0" anchor="ctr"/>
              <a:lstStyle/>
              <a:p>
                <a:endParaRPr lang="zh-CN" altLang="en-US" sz="1200"/>
              </a:p>
            </p:txBody>
          </p:sp>
        </p:grpSp>
        <p:grpSp>
          <p:nvGrpSpPr>
            <p:cNvPr id="11" name="组合 10"/>
            <p:cNvGrpSpPr/>
            <p:nvPr>
              <p:custDataLst>
                <p:tags r:id="rId9"/>
              </p:custDataLst>
            </p:nvPr>
          </p:nvGrpSpPr>
          <p:grpSpPr>
            <a:xfrm>
              <a:off x="871717" y="11213443"/>
              <a:ext cx="380406" cy="318140"/>
              <a:chOff x="6369506" y="11232130"/>
              <a:chExt cx="5656826" cy="4730906"/>
            </a:xfrm>
          </p:grpSpPr>
          <p:pic>
            <p:nvPicPr>
              <p:cNvPr id="12" name="图片 11"/>
              <p:cNvPicPr>
                <a:picLocks noChangeAspect="1"/>
              </p:cNvPicPr>
              <p:nvPr>
                <p:custDataLst>
                  <p:tags r:id="rId10"/>
                </p:custDataLst>
              </p:nvPr>
            </p:nvPicPr>
            <p:blipFill>
              <a:blip r:embed="rId11"/>
              <a:srcRect l="75956" b="74628"/>
              <a:stretch>
                <a:fillRect/>
              </a:stretch>
            </p:blipFill>
            <p:spPr>
              <a:xfrm>
                <a:off x="10850704" y="11276711"/>
                <a:ext cx="1175628" cy="1200318"/>
              </a:xfrm>
              <a:prstGeom prst="rect">
                <a:avLst/>
              </a:prstGeom>
            </p:spPr>
          </p:pic>
          <p:pic>
            <p:nvPicPr>
              <p:cNvPr id="13" name="图片 12"/>
              <p:cNvPicPr>
                <a:picLocks noChangeAspect="1"/>
              </p:cNvPicPr>
              <p:nvPr>
                <p:custDataLst>
                  <p:tags r:id="rId12"/>
                </p:custDataLst>
              </p:nvPr>
            </p:nvPicPr>
            <p:blipFill>
              <a:blip r:embed="rId11"/>
              <a:srcRect r="25584"/>
              <a:stretch>
                <a:fillRect/>
              </a:stretch>
            </p:blipFill>
            <p:spPr>
              <a:xfrm>
                <a:off x="6369506" y="11232130"/>
                <a:ext cx="3638482" cy="4730906"/>
              </a:xfrm>
              <a:prstGeom prst="rect">
                <a:avLst/>
              </a:prstGeom>
            </p:spPr>
          </p:pic>
        </p:grpSp>
      </p:grpSp>
      <p:grpSp>
        <p:nvGrpSpPr>
          <p:cNvPr id="5" name="组合 4"/>
          <p:cNvGrpSpPr/>
          <p:nvPr>
            <p:custDataLst>
              <p:tags r:id="rId13"/>
            </p:custDataLst>
          </p:nvPr>
        </p:nvGrpSpPr>
        <p:grpSpPr>
          <a:xfrm>
            <a:off x="276416" y="193647"/>
            <a:ext cx="11915903" cy="591315"/>
            <a:chOff x="32649" y="149542"/>
            <a:chExt cx="25820132" cy="1904101"/>
          </a:xfrm>
        </p:grpSpPr>
        <p:cxnSp>
          <p:nvCxnSpPr>
            <p:cNvPr id="7" name="直接连接符 6"/>
            <p:cNvCxnSpPr/>
            <p:nvPr>
              <p:custDataLst>
                <p:tags r:id="rId14"/>
              </p:custDataLst>
            </p:nvPr>
          </p:nvCxnSpPr>
          <p:spPr>
            <a:xfrm>
              <a:off x="32649" y="2053643"/>
              <a:ext cx="25820132" cy="0"/>
            </a:xfrm>
            <a:prstGeom prst="line">
              <a:avLst/>
            </a:prstGeom>
            <a:ln w="41275">
              <a:gradFill>
                <a:gsLst>
                  <a:gs pos="0">
                    <a:srgbClr val="34CA9D"/>
                  </a:gs>
                  <a:gs pos="35000">
                    <a:srgbClr val="34CA9D"/>
                  </a:gs>
                  <a:gs pos="88000">
                    <a:srgbClr val="34CA9D"/>
                  </a:gs>
                  <a:gs pos="64000">
                    <a:srgbClr val="34CA9D"/>
                  </a:gs>
                  <a:gs pos="100000">
                    <a:schemeClr val="bg1"/>
                  </a:gs>
                </a:gsLst>
                <a:lin ang="21594000" scaled="0"/>
              </a:gradFill>
            </a:ln>
          </p:spPr>
          <p:style>
            <a:lnRef idx="1">
              <a:schemeClr val="accent1"/>
            </a:lnRef>
            <a:fillRef idx="0">
              <a:schemeClr val="accent1"/>
            </a:fillRef>
            <a:effectRef idx="0">
              <a:schemeClr val="accent1"/>
            </a:effectRef>
            <a:fontRef idx="minor">
              <a:schemeClr val="tx1"/>
            </a:fontRef>
          </p:style>
        </p:cxnSp>
        <p:cxnSp>
          <p:nvCxnSpPr>
            <p:cNvPr id="8" name="直接连接符 7"/>
            <p:cNvCxnSpPr/>
            <p:nvPr>
              <p:custDataLst>
                <p:tags r:id="rId15"/>
              </p:custDataLst>
            </p:nvPr>
          </p:nvCxnSpPr>
          <p:spPr>
            <a:xfrm>
              <a:off x="1664258" y="149542"/>
              <a:ext cx="2639189" cy="0"/>
            </a:xfrm>
            <a:prstGeom prst="line">
              <a:avLst/>
            </a:prstGeom>
            <a:ln w="28575">
              <a:gradFill>
                <a:gsLst>
                  <a:gs pos="0">
                    <a:srgbClr val="34CA9D"/>
                  </a:gs>
                  <a:gs pos="37000">
                    <a:srgbClr val="34CA9D"/>
                  </a:gs>
                  <a:gs pos="60000">
                    <a:srgbClr val="34CA9D"/>
                  </a:gs>
                  <a:gs pos="100000">
                    <a:schemeClr val="bg1"/>
                  </a:gs>
                </a:gsLst>
                <a:lin ang="21594000" scaled="0"/>
              </a:gradFill>
            </a:ln>
          </p:spPr>
          <p:style>
            <a:lnRef idx="1">
              <a:schemeClr val="accent1"/>
            </a:lnRef>
            <a:fillRef idx="0">
              <a:schemeClr val="accent1"/>
            </a:fillRef>
            <a:effectRef idx="0">
              <a:schemeClr val="accent1"/>
            </a:effectRef>
            <a:fontRef idx="minor">
              <a:schemeClr val="tx1"/>
            </a:fontRef>
          </p:style>
        </p:cxnSp>
      </p:grpSp>
      <p:sp>
        <p:nvSpPr>
          <p:cNvPr id="20" name="文本框 9"/>
          <p:cNvSpPr txBox="1"/>
          <p:nvPr userDrawn="1">
            <p:custDataLst>
              <p:tags r:id="rId16"/>
            </p:custDataLst>
          </p:nvPr>
        </p:nvSpPr>
        <p:spPr>
          <a:xfrm>
            <a:off x="1018644" y="300670"/>
            <a:ext cx="4589842" cy="394241"/>
          </a:xfrm>
          <a:prstGeom prst="rect">
            <a:avLst/>
          </a:prstGeom>
          <a:noFill/>
        </p:spPr>
        <p:txBody>
          <a:bodyPr wrap="square" lIns="0" tIns="0" rIns="0" bIns="0" rtlCol="0">
            <a:noAutofit/>
          </a:bodyPr>
          <a:lstStyle/>
          <a:p>
            <a:pPr algn="just"/>
            <a:endParaRPr lang="zh-CN" altLang="en-US" sz="2300" b="1" kern="100">
              <a:latin typeface="微软雅黑" panose="020B0503020204020204" charset="-122"/>
              <a:ea typeface="微软雅黑" panose="020B0503020204020204" charset="-122"/>
              <a:cs typeface="Times New Roman" panose="02020603050405020304" pitchFamily="18" charset="0"/>
            </a:endParaRPr>
          </a:p>
        </p:txBody>
      </p:sp>
    </p:spTree>
  </p:cSld>
  <p:clrMapOvr>
    <a:masterClrMapping/>
  </p:clrMapOvr>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例题">
    <p:spTree>
      <p:nvGrpSpPr>
        <p:cNvPr id="1" name=""/>
        <p:cNvGrpSpPr/>
        <p:nvPr/>
      </p:nvGrpSpPr>
      <p:grpSpPr>
        <a:xfrm>
          <a:off x="0" y="0"/>
          <a:ext cx="0" cy="0"/>
          <a:chOff x="0" y="0"/>
          <a:chExt cx="0" cy="0"/>
        </a:xfrm>
      </p:grpSpPr>
      <p:grpSp>
        <p:nvGrpSpPr>
          <p:cNvPr id="5" name="组合 4"/>
          <p:cNvGrpSpPr/>
          <p:nvPr>
            <p:custDataLst>
              <p:tags r:id="rId2"/>
            </p:custDataLst>
          </p:nvPr>
        </p:nvGrpSpPr>
        <p:grpSpPr>
          <a:xfrm>
            <a:off x="276415" y="193647"/>
            <a:ext cx="11670152" cy="591315"/>
            <a:chOff x="32649" y="149542"/>
            <a:chExt cx="25287624" cy="1904101"/>
          </a:xfrm>
        </p:grpSpPr>
        <p:sp>
          <p:nvSpPr>
            <p:cNvPr id="6" name="文本框 9"/>
            <p:cNvSpPr txBox="1"/>
            <p:nvPr>
              <p:custDataLst>
                <p:tags r:id="rId3"/>
              </p:custDataLst>
            </p:nvPr>
          </p:nvSpPr>
          <p:spPr>
            <a:xfrm>
              <a:off x="1640958" y="494170"/>
              <a:ext cx="3934847" cy="1269496"/>
            </a:xfrm>
            <a:prstGeom prst="rect">
              <a:avLst/>
            </a:prstGeom>
            <a:noFill/>
          </p:spPr>
          <p:txBody>
            <a:bodyPr wrap="square" lIns="0" tIns="0" rIns="0" bIns="0" rtlCol="0">
              <a:noAutofit/>
            </a:bodyPr>
            <a:lstStyle/>
            <a:p>
              <a:pPr algn="just"/>
              <a:endParaRPr lang="zh-CN" altLang="en-US" sz="2300" b="1" kern="100">
                <a:solidFill>
                  <a:schemeClr val="tx1"/>
                </a:solidFill>
                <a:effectLst/>
                <a:latin typeface="Calibri" panose="020F0502020204030204" pitchFamily="34" charset="0"/>
                <a:ea typeface="宋体" panose="02010600030101010101" pitchFamily="2" charset="-122"/>
                <a:cs typeface="Times New Roman" panose="02020603050405020304" pitchFamily="18" charset="0"/>
              </a:endParaRPr>
            </a:p>
          </p:txBody>
        </p:sp>
        <p:cxnSp>
          <p:nvCxnSpPr>
            <p:cNvPr id="7" name="直接连接符 6"/>
            <p:cNvCxnSpPr/>
            <p:nvPr>
              <p:custDataLst>
                <p:tags r:id="rId4"/>
              </p:custDataLst>
            </p:nvPr>
          </p:nvCxnSpPr>
          <p:spPr>
            <a:xfrm>
              <a:off x="32649" y="2053643"/>
              <a:ext cx="25287624" cy="0"/>
            </a:xfrm>
            <a:prstGeom prst="line">
              <a:avLst/>
            </a:prstGeom>
            <a:ln w="41275">
              <a:gradFill>
                <a:gsLst>
                  <a:gs pos="0">
                    <a:srgbClr val="00B0F0"/>
                  </a:gs>
                  <a:gs pos="27000">
                    <a:srgbClr val="00B0F0"/>
                  </a:gs>
                  <a:gs pos="76000">
                    <a:srgbClr val="00B0F0"/>
                  </a:gs>
                  <a:gs pos="47000">
                    <a:srgbClr val="00B0F0"/>
                  </a:gs>
                  <a:gs pos="100000">
                    <a:schemeClr val="bg1"/>
                  </a:gs>
                </a:gsLst>
                <a:lin ang="21594000" scaled="0"/>
              </a:gradFill>
            </a:ln>
          </p:spPr>
          <p:style>
            <a:lnRef idx="1">
              <a:schemeClr val="accent1"/>
            </a:lnRef>
            <a:fillRef idx="0">
              <a:schemeClr val="accent1"/>
            </a:fillRef>
            <a:effectRef idx="0">
              <a:schemeClr val="accent1"/>
            </a:effectRef>
            <a:fontRef idx="minor">
              <a:schemeClr val="tx1"/>
            </a:fontRef>
          </p:style>
        </p:cxnSp>
        <p:cxnSp>
          <p:nvCxnSpPr>
            <p:cNvPr id="8" name="直接连接符 7"/>
            <p:cNvCxnSpPr/>
            <p:nvPr>
              <p:custDataLst>
                <p:tags r:id="rId5"/>
              </p:custDataLst>
            </p:nvPr>
          </p:nvCxnSpPr>
          <p:spPr>
            <a:xfrm>
              <a:off x="1664258" y="149542"/>
              <a:ext cx="2639189" cy="0"/>
            </a:xfrm>
            <a:prstGeom prst="line">
              <a:avLst/>
            </a:prstGeom>
            <a:ln w="28575">
              <a:gradFill>
                <a:gsLst>
                  <a:gs pos="0">
                    <a:srgbClr val="00B0F0"/>
                  </a:gs>
                  <a:gs pos="37000">
                    <a:srgbClr val="00B0F0"/>
                  </a:gs>
                  <a:gs pos="60000">
                    <a:srgbClr val="00B0F0"/>
                  </a:gs>
                  <a:gs pos="100000">
                    <a:schemeClr val="bg1"/>
                  </a:gs>
                </a:gsLst>
                <a:lin ang="21594000" scaled="0"/>
              </a:gradFill>
            </a:ln>
          </p:spPr>
          <p:style>
            <a:lnRef idx="1">
              <a:schemeClr val="accent1"/>
            </a:lnRef>
            <a:fillRef idx="0">
              <a:schemeClr val="accent1"/>
            </a:fillRef>
            <a:effectRef idx="0">
              <a:schemeClr val="accent1"/>
            </a:effectRef>
            <a:fontRef idx="minor">
              <a:schemeClr val="tx1"/>
            </a:fontRef>
          </p:style>
        </p:cxnSp>
      </p:grpSp>
      <p:pic>
        <p:nvPicPr>
          <p:cNvPr id="22" name="图形 21"/>
          <p:cNvPicPr>
            <a:picLocks noChangeAspect="1"/>
          </p:cNvPicPr>
          <p:nvPr userDrawn="1">
            <p:custDataLst>
              <p:tags r:id="rId6"/>
            </p:custDataLst>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276419" y="162172"/>
            <a:ext cx="577774" cy="577764"/>
          </a:xfrm>
          <a:prstGeom prst="rect">
            <a:avLst/>
          </a:prstGeom>
        </p:spPr>
      </p:pic>
    </p:spTree>
  </p:cSld>
  <p:clrMapOvr>
    <a:masterClrMapping/>
  </p:clrMapOvr>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作业">
    <p:spTree>
      <p:nvGrpSpPr>
        <p:cNvPr id="1" name=""/>
        <p:cNvGrpSpPr/>
        <p:nvPr/>
      </p:nvGrpSpPr>
      <p:grpSpPr>
        <a:xfrm>
          <a:off x="0" y="0"/>
          <a:ext cx="0" cy="0"/>
          <a:chOff x="0" y="0"/>
          <a:chExt cx="0" cy="0"/>
        </a:xfrm>
      </p:grpSpPr>
      <p:grpSp>
        <p:nvGrpSpPr>
          <p:cNvPr id="5" name="组合 4"/>
          <p:cNvGrpSpPr/>
          <p:nvPr>
            <p:custDataLst>
              <p:tags r:id="rId2"/>
            </p:custDataLst>
          </p:nvPr>
        </p:nvGrpSpPr>
        <p:grpSpPr>
          <a:xfrm>
            <a:off x="276415" y="193647"/>
            <a:ext cx="11670152" cy="591315"/>
            <a:chOff x="32649" y="149542"/>
            <a:chExt cx="25287624" cy="1904101"/>
          </a:xfrm>
        </p:grpSpPr>
        <p:sp>
          <p:nvSpPr>
            <p:cNvPr id="6" name="文本框 9"/>
            <p:cNvSpPr txBox="1"/>
            <p:nvPr>
              <p:custDataLst>
                <p:tags r:id="rId3"/>
              </p:custDataLst>
            </p:nvPr>
          </p:nvSpPr>
          <p:spPr>
            <a:xfrm>
              <a:off x="1640958" y="494170"/>
              <a:ext cx="3934847" cy="1269496"/>
            </a:xfrm>
            <a:prstGeom prst="rect">
              <a:avLst/>
            </a:prstGeom>
            <a:noFill/>
          </p:spPr>
          <p:txBody>
            <a:bodyPr wrap="square" lIns="0" tIns="0" rIns="0" bIns="0" rtlCol="0">
              <a:noAutofit/>
            </a:bodyPr>
            <a:lstStyle/>
            <a:p>
              <a:pPr algn="just"/>
              <a:endParaRPr lang="zh-CN" altLang="en-US" sz="2300" kern="100">
                <a:solidFill>
                  <a:schemeClr val="tx1"/>
                </a:solidFill>
                <a:effectLst/>
                <a:latin typeface="Calibri" panose="020F0502020204030204" pitchFamily="34" charset="0"/>
                <a:ea typeface="宋体" panose="02010600030101010101" pitchFamily="2" charset="-122"/>
                <a:cs typeface="Times New Roman" panose="02020603050405020304" pitchFamily="18" charset="0"/>
              </a:endParaRPr>
            </a:p>
          </p:txBody>
        </p:sp>
        <p:cxnSp>
          <p:nvCxnSpPr>
            <p:cNvPr id="7" name="直接连接符 6"/>
            <p:cNvCxnSpPr/>
            <p:nvPr>
              <p:custDataLst>
                <p:tags r:id="rId4"/>
              </p:custDataLst>
            </p:nvPr>
          </p:nvCxnSpPr>
          <p:spPr>
            <a:xfrm>
              <a:off x="32649" y="2053643"/>
              <a:ext cx="25287624" cy="0"/>
            </a:xfrm>
            <a:prstGeom prst="line">
              <a:avLst/>
            </a:prstGeom>
            <a:ln w="41275">
              <a:gradFill>
                <a:gsLst>
                  <a:gs pos="0">
                    <a:srgbClr val="FF0000"/>
                  </a:gs>
                  <a:gs pos="27000">
                    <a:srgbClr val="FF0000"/>
                  </a:gs>
                  <a:gs pos="76000">
                    <a:srgbClr val="FF0000"/>
                  </a:gs>
                  <a:gs pos="47000">
                    <a:srgbClr val="FF0000"/>
                  </a:gs>
                  <a:gs pos="100000">
                    <a:schemeClr val="bg1"/>
                  </a:gs>
                </a:gsLst>
                <a:lin ang="21594000" scaled="0"/>
              </a:gradFill>
            </a:ln>
          </p:spPr>
          <p:style>
            <a:lnRef idx="1">
              <a:schemeClr val="accent1"/>
            </a:lnRef>
            <a:fillRef idx="0">
              <a:schemeClr val="accent1"/>
            </a:fillRef>
            <a:effectRef idx="0">
              <a:schemeClr val="accent1"/>
            </a:effectRef>
            <a:fontRef idx="minor">
              <a:schemeClr val="tx1"/>
            </a:fontRef>
          </p:style>
        </p:cxnSp>
        <p:cxnSp>
          <p:nvCxnSpPr>
            <p:cNvPr id="8" name="直接连接符 7"/>
            <p:cNvCxnSpPr/>
            <p:nvPr>
              <p:custDataLst>
                <p:tags r:id="rId5"/>
              </p:custDataLst>
            </p:nvPr>
          </p:nvCxnSpPr>
          <p:spPr>
            <a:xfrm>
              <a:off x="1664258" y="149542"/>
              <a:ext cx="2639189" cy="0"/>
            </a:xfrm>
            <a:prstGeom prst="line">
              <a:avLst/>
            </a:prstGeom>
            <a:ln w="28575">
              <a:gradFill>
                <a:gsLst>
                  <a:gs pos="0">
                    <a:srgbClr val="FF0000"/>
                  </a:gs>
                  <a:gs pos="37000">
                    <a:srgbClr val="FF0000"/>
                  </a:gs>
                  <a:gs pos="60000">
                    <a:srgbClr val="FF0000"/>
                  </a:gs>
                  <a:gs pos="100000">
                    <a:schemeClr val="bg1"/>
                  </a:gs>
                </a:gsLst>
                <a:lin ang="21594000" scaled="0"/>
              </a:gradFill>
            </a:ln>
          </p:spPr>
          <p:style>
            <a:lnRef idx="1">
              <a:schemeClr val="accent1"/>
            </a:lnRef>
            <a:fillRef idx="0">
              <a:schemeClr val="accent1"/>
            </a:fillRef>
            <a:effectRef idx="0">
              <a:schemeClr val="accent1"/>
            </a:effectRef>
            <a:fontRef idx="minor">
              <a:schemeClr val="tx1"/>
            </a:fontRef>
          </p:style>
        </p:cxnSp>
      </p:grpSp>
      <p:grpSp>
        <p:nvGrpSpPr>
          <p:cNvPr id="9" name="组合 8"/>
          <p:cNvGrpSpPr/>
          <p:nvPr userDrawn="1">
            <p:custDataLst>
              <p:tags r:id="rId6"/>
            </p:custDataLst>
          </p:nvPr>
        </p:nvGrpSpPr>
        <p:grpSpPr>
          <a:xfrm>
            <a:off x="316194" y="138881"/>
            <a:ext cx="529279" cy="538141"/>
            <a:chOff x="10650482" y="11659034"/>
            <a:chExt cx="658776" cy="725411"/>
          </a:xfrm>
        </p:grpSpPr>
        <p:sp>
          <p:nvSpPr>
            <p:cNvPr id="10" name="Freeform 711"/>
            <p:cNvSpPr/>
            <p:nvPr>
              <p:custDataLst>
                <p:tags r:id="rId7"/>
              </p:custDataLst>
            </p:nvPr>
          </p:nvSpPr>
          <p:spPr bwMode="auto">
            <a:xfrm>
              <a:off x="10663941" y="12201200"/>
              <a:ext cx="124134" cy="183245"/>
            </a:xfrm>
            <a:custGeom>
              <a:avLst/>
              <a:gdLst>
                <a:gd name="T0" fmla="*/ 40 w 160"/>
                <a:gd name="T1" fmla="*/ 0 h 236"/>
                <a:gd name="T2" fmla="*/ 0 w 160"/>
                <a:gd name="T3" fmla="*/ 40 h 236"/>
                <a:gd name="T4" fmla="*/ 0 w 160"/>
                <a:gd name="T5" fmla="*/ 196 h 236"/>
                <a:gd name="T6" fmla="*/ 40 w 160"/>
                <a:gd name="T7" fmla="*/ 236 h 236"/>
                <a:gd name="T8" fmla="*/ 120 w 160"/>
                <a:gd name="T9" fmla="*/ 236 h 236"/>
                <a:gd name="T10" fmla="*/ 160 w 160"/>
                <a:gd name="T11" fmla="*/ 196 h 236"/>
                <a:gd name="T12" fmla="*/ 160 w 160"/>
                <a:gd name="T13" fmla="*/ 40 h 236"/>
                <a:gd name="T14" fmla="*/ 120 w 160"/>
                <a:gd name="T15" fmla="*/ 0 h 236"/>
                <a:gd name="T16" fmla="*/ 40 w 160"/>
                <a:gd name="T17" fmla="*/ 0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0" h="236">
                  <a:moveTo>
                    <a:pt x="40" y="0"/>
                  </a:moveTo>
                  <a:cubicBezTo>
                    <a:pt x="18" y="0"/>
                    <a:pt x="0" y="18"/>
                    <a:pt x="0" y="40"/>
                  </a:cubicBezTo>
                  <a:cubicBezTo>
                    <a:pt x="0" y="196"/>
                    <a:pt x="0" y="196"/>
                    <a:pt x="0" y="196"/>
                  </a:cubicBezTo>
                  <a:cubicBezTo>
                    <a:pt x="0" y="218"/>
                    <a:pt x="18" y="236"/>
                    <a:pt x="40" y="236"/>
                  </a:cubicBezTo>
                  <a:cubicBezTo>
                    <a:pt x="120" y="236"/>
                    <a:pt x="120" y="236"/>
                    <a:pt x="120" y="236"/>
                  </a:cubicBezTo>
                  <a:cubicBezTo>
                    <a:pt x="142" y="236"/>
                    <a:pt x="160" y="218"/>
                    <a:pt x="160" y="196"/>
                  </a:cubicBezTo>
                  <a:cubicBezTo>
                    <a:pt x="160" y="40"/>
                    <a:pt x="160" y="40"/>
                    <a:pt x="160" y="40"/>
                  </a:cubicBezTo>
                  <a:cubicBezTo>
                    <a:pt x="160" y="18"/>
                    <a:pt x="142" y="0"/>
                    <a:pt x="120" y="0"/>
                  </a:cubicBezTo>
                  <a:lnTo>
                    <a:pt x="40" y="0"/>
                  </a:lnTo>
                  <a:close/>
                </a:path>
              </a:pathLst>
            </a:custGeom>
            <a:solidFill>
              <a:srgbClr val="E1331E"/>
            </a:solidFill>
            <a:ln>
              <a:noFill/>
            </a:ln>
            <a:extLst>
              <a:ext uri="{91240B29-F687-4F45-9708-019B960494DF}">
                <a14:hiddenLine xmlns:a14="http://schemas.microsoft.com/office/drawing/2010/main" w="9525">
                  <a:solidFill>
                    <a:srgbClr val="000000"/>
                  </a:solidFill>
                  <a:round/>
                </a14:hiddenLine>
              </a:ext>
            </a:extLst>
          </p:spPr>
          <p:txBody>
            <a:bodyPr vert="horz" wrap="square" lIns="91423" tIns="45711" rIns="91423" bIns="45711" numCol="1" anchor="t" anchorCtr="0" compatLnSpc="1"/>
            <a:lstStyle/>
            <a:p>
              <a:endParaRPr lang="zh-CN" altLang="en-US" sz="1200"/>
            </a:p>
          </p:txBody>
        </p:sp>
        <p:sp>
          <p:nvSpPr>
            <p:cNvPr id="11" name="Freeform 712"/>
            <p:cNvSpPr/>
            <p:nvPr>
              <p:custDataLst>
                <p:tags r:id="rId8"/>
              </p:custDataLst>
            </p:nvPr>
          </p:nvSpPr>
          <p:spPr bwMode="auto">
            <a:xfrm>
              <a:off x="10837668" y="12139133"/>
              <a:ext cx="124134" cy="245312"/>
            </a:xfrm>
            <a:custGeom>
              <a:avLst/>
              <a:gdLst>
                <a:gd name="T0" fmla="*/ 40 w 160"/>
                <a:gd name="T1" fmla="*/ 0 h 316"/>
                <a:gd name="T2" fmla="*/ 0 w 160"/>
                <a:gd name="T3" fmla="*/ 40 h 316"/>
                <a:gd name="T4" fmla="*/ 0 w 160"/>
                <a:gd name="T5" fmla="*/ 276 h 316"/>
                <a:gd name="T6" fmla="*/ 40 w 160"/>
                <a:gd name="T7" fmla="*/ 316 h 316"/>
                <a:gd name="T8" fmla="*/ 120 w 160"/>
                <a:gd name="T9" fmla="*/ 316 h 316"/>
                <a:gd name="T10" fmla="*/ 160 w 160"/>
                <a:gd name="T11" fmla="*/ 276 h 316"/>
                <a:gd name="T12" fmla="*/ 160 w 160"/>
                <a:gd name="T13" fmla="*/ 40 h 316"/>
                <a:gd name="T14" fmla="*/ 120 w 160"/>
                <a:gd name="T15" fmla="*/ 0 h 316"/>
                <a:gd name="T16" fmla="*/ 40 w 160"/>
                <a:gd name="T17" fmla="*/ 0 h 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0" h="316">
                  <a:moveTo>
                    <a:pt x="40" y="0"/>
                  </a:moveTo>
                  <a:cubicBezTo>
                    <a:pt x="18" y="0"/>
                    <a:pt x="0" y="18"/>
                    <a:pt x="0" y="40"/>
                  </a:cubicBezTo>
                  <a:cubicBezTo>
                    <a:pt x="0" y="276"/>
                    <a:pt x="0" y="276"/>
                    <a:pt x="0" y="276"/>
                  </a:cubicBezTo>
                  <a:cubicBezTo>
                    <a:pt x="0" y="298"/>
                    <a:pt x="18" y="316"/>
                    <a:pt x="40" y="316"/>
                  </a:cubicBezTo>
                  <a:cubicBezTo>
                    <a:pt x="120" y="316"/>
                    <a:pt x="120" y="316"/>
                    <a:pt x="120" y="316"/>
                  </a:cubicBezTo>
                  <a:cubicBezTo>
                    <a:pt x="142" y="316"/>
                    <a:pt x="160" y="298"/>
                    <a:pt x="160" y="276"/>
                  </a:cubicBezTo>
                  <a:cubicBezTo>
                    <a:pt x="160" y="40"/>
                    <a:pt x="160" y="40"/>
                    <a:pt x="160" y="40"/>
                  </a:cubicBezTo>
                  <a:cubicBezTo>
                    <a:pt x="160" y="18"/>
                    <a:pt x="142" y="0"/>
                    <a:pt x="120" y="0"/>
                  </a:cubicBezTo>
                  <a:lnTo>
                    <a:pt x="40" y="0"/>
                  </a:lnTo>
                  <a:close/>
                </a:path>
              </a:pathLst>
            </a:custGeom>
            <a:solidFill>
              <a:srgbClr val="F4BD37"/>
            </a:solidFill>
            <a:ln>
              <a:noFill/>
            </a:ln>
            <a:extLst>
              <a:ext uri="{91240B29-F687-4F45-9708-019B960494DF}">
                <a14:hiddenLine xmlns:a14="http://schemas.microsoft.com/office/drawing/2010/main" w="9525">
                  <a:solidFill>
                    <a:srgbClr val="000000"/>
                  </a:solidFill>
                  <a:round/>
                </a14:hiddenLine>
              </a:ext>
            </a:extLst>
          </p:spPr>
          <p:txBody>
            <a:bodyPr vert="horz" wrap="square" lIns="91423" tIns="45711" rIns="91423" bIns="45711" numCol="1" anchor="t" anchorCtr="0" compatLnSpc="1"/>
            <a:lstStyle/>
            <a:p>
              <a:endParaRPr lang="zh-CN" altLang="en-US" sz="1200"/>
            </a:p>
          </p:txBody>
        </p:sp>
        <p:sp>
          <p:nvSpPr>
            <p:cNvPr id="12" name="Freeform 713"/>
            <p:cNvSpPr/>
            <p:nvPr>
              <p:custDataLst>
                <p:tags r:id="rId9"/>
              </p:custDataLst>
            </p:nvPr>
          </p:nvSpPr>
          <p:spPr bwMode="auto">
            <a:xfrm>
              <a:off x="11011397" y="12077066"/>
              <a:ext cx="124134" cy="307379"/>
            </a:xfrm>
            <a:custGeom>
              <a:avLst/>
              <a:gdLst>
                <a:gd name="T0" fmla="*/ 40 w 160"/>
                <a:gd name="T1" fmla="*/ 0 h 396"/>
                <a:gd name="T2" fmla="*/ 0 w 160"/>
                <a:gd name="T3" fmla="*/ 40 h 396"/>
                <a:gd name="T4" fmla="*/ 0 w 160"/>
                <a:gd name="T5" fmla="*/ 356 h 396"/>
                <a:gd name="T6" fmla="*/ 40 w 160"/>
                <a:gd name="T7" fmla="*/ 396 h 396"/>
                <a:gd name="T8" fmla="*/ 120 w 160"/>
                <a:gd name="T9" fmla="*/ 396 h 396"/>
                <a:gd name="T10" fmla="*/ 160 w 160"/>
                <a:gd name="T11" fmla="*/ 356 h 396"/>
                <a:gd name="T12" fmla="*/ 160 w 160"/>
                <a:gd name="T13" fmla="*/ 40 h 396"/>
                <a:gd name="T14" fmla="*/ 120 w 160"/>
                <a:gd name="T15" fmla="*/ 0 h 396"/>
                <a:gd name="T16" fmla="*/ 40 w 160"/>
                <a:gd name="T17" fmla="*/ 0 h 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0" h="396">
                  <a:moveTo>
                    <a:pt x="40" y="0"/>
                  </a:moveTo>
                  <a:cubicBezTo>
                    <a:pt x="18" y="0"/>
                    <a:pt x="0" y="18"/>
                    <a:pt x="0" y="40"/>
                  </a:cubicBezTo>
                  <a:cubicBezTo>
                    <a:pt x="0" y="356"/>
                    <a:pt x="0" y="356"/>
                    <a:pt x="0" y="356"/>
                  </a:cubicBezTo>
                  <a:cubicBezTo>
                    <a:pt x="0" y="378"/>
                    <a:pt x="18" y="396"/>
                    <a:pt x="40" y="396"/>
                  </a:cubicBezTo>
                  <a:cubicBezTo>
                    <a:pt x="120" y="396"/>
                    <a:pt x="120" y="396"/>
                    <a:pt x="120" y="396"/>
                  </a:cubicBezTo>
                  <a:cubicBezTo>
                    <a:pt x="142" y="396"/>
                    <a:pt x="160" y="378"/>
                    <a:pt x="160" y="356"/>
                  </a:cubicBezTo>
                  <a:cubicBezTo>
                    <a:pt x="160" y="40"/>
                    <a:pt x="160" y="40"/>
                    <a:pt x="160" y="40"/>
                  </a:cubicBezTo>
                  <a:cubicBezTo>
                    <a:pt x="160" y="18"/>
                    <a:pt x="142" y="0"/>
                    <a:pt x="120" y="0"/>
                  </a:cubicBezTo>
                  <a:lnTo>
                    <a:pt x="40" y="0"/>
                  </a:lnTo>
                  <a:close/>
                </a:path>
              </a:pathLst>
            </a:custGeom>
            <a:solidFill>
              <a:srgbClr val="575D69"/>
            </a:solidFill>
            <a:ln>
              <a:noFill/>
            </a:ln>
            <a:extLst>
              <a:ext uri="{91240B29-F687-4F45-9708-019B960494DF}">
                <a14:hiddenLine xmlns:a14="http://schemas.microsoft.com/office/drawing/2010/main" w="9525">
                  <a:solidFill>
                    <a:srgbClr val="000000"/>
                  </a:solidFill>
                  <a:round/>
                </a14:hiddenLine>
              </a:ext>
            </a:extLst>
          </p:spPr>
          <p:txBody>
            <a:bodyPr vert="horz" wrap="square" lIns="91423" tIns="45711" rIns="91423" bIns="45711" numCol="1" anchor="t" anchorCtr="0" compatLnSpc="1"/>
            <a:lstStyle/>
            <a:p>
              <a:endParaRPr lang="zh-CN" altLang="en-US" sz="1200"/>
            </a:p>
          </p:txBody>
        </p:sp>
        <p:sp>
          <p:nvSpPr>
            <p:cNvPr id="13" name="Freeform 714"/>
            <p:cNvSpPr/>
            <p:nvPr>
              <p:custDataLst>
                <p:tags r:id="rId10"/>
              </p:custDataLst>
            </p:nvPr>
          </p:nvSpPr>
          <p:spPr bwMode="auto">
            <a:xfrm>
              <a:off x="11185124" y="11984129"/>
              <a:ext cx="124134" cy="400316"/>
            </a:xfrm>
            <a:custGeom>
              <a:avLst/>
              <a:gdLst>
                <a:gd name="T0" fmla="*/ 40 w 160"/>
                <a:gd name="T1" fmla="*/ 0 h 516"/>
                <a:gd name="T2" fmla="*/ 0 w 160"/>
                <a:gd name="T3" fmla="*/ 40 h 516"/>
                <a:gd name="T4" fmla="*/ 0 w 160"/>
                <a:gd name="T5" fmla="*/ 476 h 516"/>
                <a:gd name="T6" fmla="*/ 40 w 160"/>
                <a:gd name="T7" fmla="*/ 516 h 516"/>
                <a:gd name="T8" fmla="*/ 120 w 160"/>
                <a:gd name="T9" fmla="*/ 516 h 516"/>
                <a:gd name="T10" fmla="*/ 160 w 160"/>
                <a:gd name="T11" fmla="*/ 476 h 516"/>
                <a:gd name="T12" fmla="*/ 160 w 160"/>
                <a:gd name="T13" fmla="*/ 40 h 516"/>
                <a:gd name="T14" fmla="*/ 120 w 160"/>
                <a:gd name="T15" fmla="*/ 0 h 516"/>
                <a:gd name="T16" fmla="*/ 40 w 160"/>
                <a:gd name="T17" fmla="*/ 0 h 5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0" h="516">
                  <a:moveTo>
                    <a:pt x="40" y="0"/>
                  </a:moveTo>
                  <a:cubicBezTo>
                    <a:pt x="18" y="0"/>
                    <a:pt x="0" y="18"/>
                    <a:pt x="0" y="40"/>
                  </a:cubicBezTo>
                  <a:cubicBezTo>
                    <a:pt x="0" y="476"/>
                    <a:pt x="0" y="476"/>
                    <a:pt x="0" y="476"/>
                  </a:cubicBezTo>
                  <a:cubicBezTo>
                    <a:pt x="0" y="498"/>
                    <a:pt x="18" y="516"/>
                    <a:pt x="40" y="516"/>
                  </a:cubicBezTo>
                  <a:cubicBezTo>
                    <a:pt x="120" y="516"/>
                    <a:pt x="120" y="516"/>
                    <a:pt x="120" y="516"/>
                  </a:cubicBezTo>
                  <a:cubicBezTo>
                    <a:pt x="142" y="516"/>
                    <a:pt x="160" y="498"/>
                    <a:pt x="160" y="476"/>
                  </a:cubicBezTo>
                  <a:cubicBezTo>
                    <a:pt x="160" y="40"/>
                    <a:pt x="160" y="40"/>
                    <a:pt x="160" y="40"/>
                  </a:cubicBezTo>
                  <a:cubicBezTo>
                    <a:pt x="160" y="18"/>
                    <a:pt x="142" y="0"/>
                    <a:pt x="120" y="0"/>
                  </a:cubicBezTo>
                  <a:lnTo>
                    <a:pt x="40" y="0"/>
                  </a:lnTo>
                  <a:close/>
                </a:path>
              </a:pathLst>
            </a:custGeom>
            <a:solidFill>
              <a:srgbClr val="3CAED6"/>
            </a:solidFill>
            <a:ln>
              <a:noFill/>
            </a:ln>
            <a:extLst>
              <a:ext uri="{91240B29-F687-4F45-9708-019B960494DF}">
                <a14:hiddenLine xmlns:a14="http://schemas.microsoft.com/office/drawing/2010/main" w="9525">
                  <a:solidFill>
                    <a:srgbClr val="000000"/>
                  </a:solidFill>
                  <a:round/>
                </a14:hiddenLine>
              </a:ext>
            </a:extLst>
          </p:spPr>
          <p:txBody>
            <a:bodyPr vert="horz" wrap="square" lIns="91423" tIns="45711" rIns="91423" bIns="45711" numCol="1" anchor="t" anchorCtr="0" compatLnSpc="1"/>
            <a:lstStyle/>
            <a:p>
              <a:endParaRPr lang="zh-CN" altLang="en-US" sz="1200"/>
            </a:p>
          </p:txBody>
        </p:sp>
        <p:sp>
          <p:nvSpPr>
            <p:cNvPr id="14" name="Freeform 715"/>
            <p:cNvSpPr/>
            <p:nvPr>
              <p:custDataLst>
                <p:tags r:id="rId11"/>
              </p:custDataLst>
            </p:nvPr>
          </p:nvSpPr>
          <p:spPr bwMode="auto">
            <a:xfrm>
              <a:off x="10650482" y="11659034"/>
              <a:ext cx="638732" cy="476505"/>
            </a:xfrm>
            <a:custGeom>
              <a:avLst/>
              <a:gdLst>
                <a:gd name="T0" fmla="*/ 764 w 823"/>
                <a:gd name="T1" fmla="*/ 281 h 614"/>
                <a:gd name="T2" fmla="*/ 782 w 823"/>
                <a:gd name="T3" fmla="*/ 274 h 614"/>
                <a:gd name="T4" fmla="*/ 821 w 823"/>
                <a:gd name="T5" fmla="*/ 17 h 614"/>
                <a:gd name="T6" fmla="*/ 805 w 823"/>
                <a:gd name="T7" fmla="*/ 2 h 614"/>
                <a:gd name="T8" fmla="*/ 555 w 823"/>
                <a:gd name="T9" fmla="*/ 63 h 614"/>
                <a:gd name="T10" fmla="*/ 550 w 823"/>
                <a:gd name="T11" fmla="*/ 82 h 614"/>
                <a:gd name="T12" fmla="*/ 596 w 823"/>
                <a:gd name="T13" fmla="*/ 128 h 614"/>
                <a:gd name="T14" fmla="*/ 597 w 823"/>
                <a:gd name="T15" fmla="*/ 156 h 614"/>
                <a:gd name="T16" fmla="*/ 448 w 823"/>
                <a:gd name="T17" fmla="*/ 308 h 614"/>
                <a:gd name="T18" fmla="*/ 420 w 823"/>
                <a:gd name="T19" fmla="*/ 308 h 614"/>
                <a:gd name="T20" fmla="*/ 328 w 823"/>
                <a:gd name="T21" fmla="*/ 217 h 614"/>
                <a:gd name="T22" fmla="*/ 299 w 823"/>
                <a:gd name="T23" fmla="*/ 217 h 614"/>
                <a:gd name="T24" fmla="*/ 7 w 823"/>
                <a:gd name="T25" fmla="*/ 512 h 614"/>
                <a:gd name="T26" fmla="*/ 8 w 823"/>
                <a:gd name="T27" fmla="*/ 541 h 614"/>
                <a:gd name="T28" fmla="*/ 74 w 823"/>
                <a:gd name="T29" fmla="*/ 606 h 614"/>
                <a:gd name="T30" fmla="*/ 102 w 823"/>
                <a:gd name="T31" fmla="*/ 606 h 614"/>
                <a:gd name="T32" fmla="*/ 305 w 823"/>
                <a:gd name="T33" fmla="*/ 401 h 614"/>
                <a:gd name="T34" fmla="*/ 333 w 823"/>
                <a:gd name="T35" fmla="*/ 401 h 614"/>
                <a:gd name="T36" fmla="*/ 424 w 823"/>
                <a:gd name="T37" fmla="*/ 494 h 614"/>
                <a:gd name="T38" fmla="*/ 452 w 823"/>
                <a:gd name="T39" fmla="*/ 494 h 614"/>
                <a:gd name="T40" fmla="*/ 697 w 823"/>
                <a:gd name="T41" fmla="*/ 247 h 614"/>
                <a:gd name="T42" fmla="*/ 726 w 823"/>
                <a:gd name="T43" fmla="*/ 246 h 614"/>
                <a:gd name="T44" fmla="*/ 764 w 823"/>
                <a:gd name="T45" fmla="*/ 281 h 6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823" h="614">
                  <a:moveTo>
                    <a:pt x="764" y="281"/>
                  </a:moveTo>
                  <a:cubicBezTo>
                    <a:pt x="772" y="288"/>
                    <a:pt x="780" y="285"/>
                    <a:pt x="782" y="274"/>
                  </a:cubicBezTo>
                  <a:cubicBezTo>
                    <a:pt x="821" y="17"/>
                    <a:pt x="821" y="17"/>
                    <a:pt x="821" y="17"/>
                  </a:cubicBezTo>
                  <a:cubicBezTo>
                    <a:pt x="823" y="6"/>
                    <a:pt x="815" y="0"/>
                    <a:pt x="805" y="2"/>
                  </a:cubicBezTo>
                  <a:cubicBezTo>
                    <a:pt x="555" y="63"/>
                    <a:pt x="555" y="63"/>
                    <a:pt x="555" y="63"/>
                  </a:cubicBezTo>
                  <a:cubicBezTo>
                    <a:pt x="544" y="65"/>
                    <a:pt x="542" y="74"/>
                    <a:pt x="550" y="82"/>
                  </a:cubicBezTo>
                  <a:cubicBezTo>
                    <a:pt x="596" y="128"/>
                    <a:pt x="596" y="128"/>
                    <a:pt x="596" y="128"/>
                  </a:cubicBezTo>
                  <a:cubicBezTo>
                    <a:pt x="604" y="135"/>
                    <a:pt x="604" y="148"/>
                    <a:pt x="597" y="156"/>
                  </a:cubicBezTo>
                  <a:cubicBezTo>
                    <a:pt x="448" y="308"/>
                    <a:pt x="448" y="308"/>
                    <a:pt x="448" y="308"/>
                  </a:cubicBezTo>
                  <a:cubicBezTo>
                    <a:pt x="440" y="316"/>
                    <a:pt x="428" y="316"/>
                    <a:pt x="420" y="308"/>
                  </a:cubicBezTo>
                  <a:cubicBezTo>
                    <a:pt x="328" y="217"/>
                    <a:pt x="328" y="217"/>
                    <a:pt x="328" y="217"/>
                  </a:cubicBezTo>
                  <a:cubicBezTo>
                    <a:pt x="320" y="209"/>
                    <a:pt x="307" y="210"/>
                    <a:pt x="299" y="217"/>
                  </a:cubicBezTo>
                  <a:cubicBezTo>
                    <a:pt x="7" y="512"/>
                    <a:pt x="7" y="512"/>
                    <a:pt x="7" y="512"/>
                  </a:cubicBezTo>
                  <a:cubicBezTo>
                    <a:pt x="0" y="520"/>
                    <a:pt x="0" y="533"/>
                    <a:pt x="8" y="541"/>
                  </a:cubicBezTo>
                  <a:cubicBezTo>
                    <a:pt x="74" y="606"/>
                    <a:pt x="74" y="606"/>
                    <a:pt x="74" y="606"/>
                  </a:cubicBezTo>
                  <a:cubicBezTo>
                    <a:pt x="82" y="614"/>
                    <a:pt x="94" y="614"/>
                    <a:pt x="102" y="606"/>
                  </a:cubicBezTo>
                  <a:cubicBezTo>
                    <a:pt x="305" y="401"/>
                    <a:pt x="305" y="401"/>
                    <a:pt x="305" y="401"/>
                  </a:cubicBezTo>
                  <a:cubicBezTo>
                    <a:pt x="313" y="393"/>
                    <a:pt x="326" y="393"/>
                    <a:pt x="333" y="401"/>
                  </a:cubicBezTo>
                  <a:cubicBezTo>
                    <a:pt x="424" y="494"/>
                    <a:pt x="424" y="494"/>
                    <a:pt x="424" y="494"/>
                  </a:cubicBezTo>
                  <a:cubicBezTo>
                    <a:pt x="432" y="502"/>
                    <a:pt x="445" y="502"/>
                    <a:pt x="452" y="494"/>
                  </a:cubicBezTo>
                  <a:cubicBezTo>
                    <a:pt x="697" y="247"/>
                    <a:pt x="697" y="247"/>
                    <a:pt x="697" y="247"/>
                  </a:cubicBezTo>
                  <a:cubicBezTo>
                    <a:pt x="705" y="239"/>
                    <a:pt x="718" y="239"/>
                    <a:pt x="726" y="246"/>
                  </a:cubicBezTo>
                  <a:lnTo>
                    <a:pt x="764" y="281"/>
                  </a:lnTo>
                  <a:close/>
                </a:path>
              </a:pathLst>
            </a:custGeom>
            <a:solidFill>
              <a:srgbClr val="FF0000"/>
            </a:solidFill>
            <a:ln>
              <a:noFill/>
            </a:ln>
          </p:spPr>
          <p:txBody>
            <a:bodyPr vert="horz" wrap="square" lIns="91423" tIns="45711" rIns="91423" bIns="45711" numCol="1" anchor="t" anchorCtr="0" compatLnSpc="1"/>
            <a:lstStyle/>
            <a:p>
              <a:endParaRPr lang="zh-CN" altLang="en-US" sz="1200"/>
            </a:p>
          </p:txBody>
        </p:sp>
      </p:grpSp>
    </p:spTree>
  </p:cSld>
  <p:clrMapOvr>
    <a:masterClrMapping/>
  </p:clrMapOvr>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导图">
    <p:spTree>
      <p:nvGrpSpPr>
        <p:cNvPr id="1" name=""/>
        <p:cNvGrpSpPr/>
        <p:nvPr/>
      </p:nvGrpSpPr>
      <p:grpSpPr>
        <a:xfrm>
          <a:off x="0" y="0"/>
          <a:ext cx="0" cy="0"/>
          <a:chOff x="0" y="0"/>
          <a:chExt cx="0" cy="0"/>
        </a:xfrm>
      </p:grpSpPr>
      <p:grpSp>
        <p:nvGrpSpPr>
          <p:cNvPr id="5" name="组合 4"/>
          <p:cNvGrpSpPr/>
          <p:nvPr>
            <p:custDataLst>
              <p:tags r:id="rId2"/>
            </p:custDataLst>
          </p:nvPr>
        </p:nvGrpSpPr>
        <p:grpSpPr>
          <a:xfrm>
            <a:off x="276408" y="193639"/>
            <a:ext cx="11669848" cy="591288"/>
            <a:chOff x="32649" y="149542"/>
            <a:chExt cx="25287624" cy="1904101"/>
          </a:xfrm>
        </p:grpSpPr>
        <p:sp>
          <p:nvSpPr>
            <p:cNvPr id="6" name="文本框 9"/>
            <p:cNvSpPr txBox="1"/>
            <p:nvPr>
              <p:custDataLst>
                <p:tags r:id="rId3"/>
              </p:custDataLst>
            </p:nvPr>
          </p:nvSpPr>
          <p:spPr>
            <a:xfrm>
              <a:off x="1640958" y="494170"/>
              <a:ext cx="3934847" cy="1269496"/>
            </a:xfrm>
            <a:prstGeom prst="rect">
              <a:avLst/>
            </a:prstGeom>
            <a:noFill/>
          </p:spPr>
          <p:txBody>
            <a:bodyPr wrap="square" lIns="0" tIns="0" rIns="0" bIns="0" rtlCol="0">
              <a:noAutofit/>
            </a:bodyPr>
            <a:lstStyle/>
            <a:p>
              <a:pPr algn="just"/>
              <a:endParaRPr lang="zh-CN" altLang="en-US" sz="2265" kern="100">
                <a:effectLst/>
                <a:latin typeface="Calibri" panose="020F0502020204030204" pitchFamily="34" charset="0"/>
                <a:ea typeface="宋体" panose="02010600030101010101" pitchFamily="2" charset="-122"/>
                <a:cs typeface="Times New Roman" panose="02020603050405020304" pitchFamily="18" charset="0"/>
              </a:endParaRPr>
            </a:p>
          </p:txBody>
        </p:sp>
        <p:cxnSp>
          <p:nvCxnSpPr>
            <p:cNvPr id="7" name="直接连接符 6"/>
            <p:cNvCxnSpPr/>
            <p:nvPr>
              <p:custDataLst>
                <p:tags r:id="rId4"/>
              </p:custDataLst>
            </p:nvPr>
          </p:nvCxnSpPr>
          <p:spPr>
            <a:xfrm>
              <a:off x="32649" y="2053643"/>
              <a:ext cx="25287624" cy="0"/>
            </a:xfrm>
            <a:prstGeom prst="line">
              <a:avLst/>
            </a:prstGeom>
            <a:ln w="41275">
              <a:gradFill>
                <a:gsLst>
                  <a:gs pos="0">
                    <a:srgbClr val="FFB724"/>
                  </a:gs>
                  <a:gs pos="27000">
                    <a:srgbClr val="FFB724"/>
                  </a:gs>
                  <a:gs pos="76000">
                    <a:srgbClr val="FFB724"/>
                  </a:gs>
                  <a:gs pos="47000">
                    <a:srgbClr val="FFB724"/>
                  </a:gs>
                  <a:gs pos="100000">
                    <a:schemeClr val="bg1"/>
                  </a:gs>
                </a:gsLst>
                <a:lin ang="21594000" scaled="0"/>
              </a:gradFill>
            </a:ln>
          </p:spPr>
          <p:style>
            <a:lnRef idx="1">
              <a:schemeClr val="accent1"/>
            </a:lnRef>
            <a:fillRef idx="0">
              <a:schemeClr val="accent1"/>
            </a:fillRef>
            <a:effectRef idx="0">
              <a:schemeClr val="accent1"/>
            </a:effectRef>
            <a:fontRef idx="minor">
              <a:schemeClr val="tx1"/>
            </a:fontRef>
          </p:style>
        </p:cxnSp>
        <p:cxnSp>
          <p:nvCxnSpPr>
            <p:cNvPr id="8" name="直接连接符 7"/>
            <p:cNvCxnSpPr/>
            <p:nvPr>
              <p:custDataLst>
                <p:tags r:id="rId5"/>
              </p:custDataLst>
            </p:nvPr>
          </p:nvCxnSpPr>
          <p:spPr>
            <a:xfrm>
              <a:off x="1664258" y="149542"/>
              <a:ext cx="2639189" cy="0"/>
            </a:xfrm>
            <a:prstGeom prst="line">
              <a:avLst/>
            </a:prstGeom>
            <a:ln w="28575">
              <a:gradFill>
                <a:gsLst>
                  <a:gs pos="0">
                    <a:srgbClr val="FFB724"/>
                  </a:gs>
                  <a:gs pos="37000">
                    <a:srgbClr val="FFB724"/>
                  </a:gs>
                  <a:gs pos="60000">
                    <a:srgbClr val="FFB724"/>
                  </a:gs>
                  <a:gs pos="100000">
                    <a:schemeClr val="bg1"/>
                  </a:gs>
                </a:gsLst>
                <a:lin ang="21594000" scaled="0"/>
              </a:gradFill>
            </a:ln>
          </p:spPr>
          <p:style>
            <a:lnRef idx="1">
              <a:schemeClr val="accent1"/>
            </a:lnRef>
            <a:fillRef idx="0">
              <a:schemeClr val="accent1"/>
            </a:fillRef>
            <a:effectRef idx="0">
              <a:schemeClr val="accent1"/>
            </a:effectRef>
            <a:fontRef idx="minor">
              <a:schemeClr val="tx1"/>
            </a:fontRef>
          </p:style>
        </p:cxnSp>
      </p:grpSp>
      <p:grpSp>
        <p:nvGrpSpPr>
          <p:cNvPr id="2" name="组合 1"/>
          <p:cNvGrpSpPr/>
          <p:nvPr>
            <p:custDataLst>
              <p:tags r:id="rId6"/>
            </p:custDataLst>
          </p:nvPr>
        </p:nvGrpSpPr>
        <p:grpSpPr>
          <a:xfrm>
            <a:off x="353924" y="172413"/>
            <a:ext cx="443076" cy="522465"/>
            <a:chOff x="1576853" y="12791027"/>
            <a:chExt cx="287611" cy="339154"/>
          </a:xfrm>
        </p:grpSpPr>
        <p:sp>
          <p:nvSpPr>
            <p:cNvPr id="10" name="任意多边形: 形状 9"/>
            <p:cNvSpPr/>
            <p:nvPr userDrawn="1">
              <p:custDataLst>
                <p:tags r:id="rId7"/>
              </p:custDataLst>
            </p:nvPr>
          </p:nvSpPr>
          <p:spPr>
            <a:xfrm flipH="1">
              <a:off x="1576853" y="12791027"/>
              <a:ext cx="287611" cy="339154"/>
            </a:xfrm>
            <a:custGeom>
              <a:avLst/>
              <a:gdLst>
                <a:gd name="connsiteX0" fmla="*/ 210516 w 287611"/>
                <a:gd name="connsiteY0" fmla="*/ 339154 h 339154"/>
                <a:gd name="connsiteX1" fmla="*/ 99154 w 287611"/>
                <a:gd name="connsiteY1" fmla="*/ 339154 h 339154"/>
                <a:gd name="connsiteX2" fmla="*/ 90588 w 287611"/>
                <a:gd name="connsiteY2" fmla="*/ 331098 h 339154"/>
                <a:gd name="connsiteX3" fmla="*/ 90588 w 287611"/>
                <a:gd name="connsiteY3" fmla="*/ 274707 h 339154"/>
                <a:gd name="connsiteX4" fmla="*/ 47757 w 287611"/>
                <a:gd name="connsiteY4" fmla="*/ 274707 h 339154"/>
                <a:gd name="connsiteX5" fmla="*/ 39190 w 287611"/>
                <a:gd name="connsiteY5" fmla="*/ 266651 h 339154"/>
                <a:gd name="connsiteX6" fmla="*/ 39190 w 287611"/>
                <a:gd name="connsiteY6" fmla="*/ 209454 h 339154"/>
                <a:gd name="connsiteX7" fmla="*/ 4926 w 287611"/>
                <a:gd name="connsiteY7" fmla="*/ 194148 h 339154"/>
                <a:gd name="connsiteX8" fmla="*/ 642 w 287611"/>
                <a:gd name="connsiteY8" fmla="*/ 189314 h 339154"/>
                <a:gd name="connsiteX9" fmla="*/ 642 w 287611"/>
                <a:gd name="connsiteY9" fmla="*/ 182869 h 339154"/>
                <a:gd name="connsiteX10" fmla="*/ 22058 w 287611"/>
                <a:gd name="connsiteY10" fmla="*/ 139367 h 339154"/>
                <a:gd name="connsiteX11" fmla="*/ 22058 w 287611"/>
                <a:gd name="connsiteY11" fmla="*/ 136950 h 339154"/>
                <a:gd name="connsiteX12" fmla="*/ 154835 w 287611"/>
                <a:gd name="connsiteY12" fmla="*/ 0 h 339154"/>
                <a:gd name="connsiteX13" fmla="*/ 287612 w 287611"/>
                <a:gd name="connsiteY13" fmla="*/ 136950 h 339154"/>
                <a:gd name="connsiteX14" fmla="*/ 219082 w 287611"/>
                <a:gd name="connsiteY14" fmla="*/ 256984 h 339154"/>
                <a:gd name="connsiteX15" fmla="*/ 219082 w 287611"/>
                <a:gd name="connsiteY15" fmla="*/ 330292 h 339154"/>
                <a:gd name="connsiteX16" fmla="*/ 210516 w 287611"/>
                <a:gd name="connsiteY16" fmla="*/ 339154 h 339154"/>
                <a:gd name="connsiteX17" fmla="*/ 107721 w 287611"/>
                <a:gd name="connsiteY17" fmla="*/ 323042 h 339154"/>
                <a:gd name="connsiteX18" fmla="*/ 201949 w 287611"/>
                <a:gd name="connsiteY18" fmla="*/ 323042 h 339154"/>
                <a:gd name="connsiteX19" fmla="*/ 201949 w 287611"/>
                <a:gd name="connsiteY19" fmla="*/ 252956 h 339154"/>
                <a:gd name="connsiteX20" fmla="*/ 206232 w 287611"/>
                <a:gd name="connsiteY20" fmla="*/ 245705 h 339154"/>
                <a:gd name="connsiteX21" fmla="*/ 210516 w 287611"/>
                <a:gd name="connsiteY21" fmla="*/ 243289 h 339154"/>
                <a:gd name="connsiteX22" fmla="*/ 270479 w 287611"/>
                <a:gd name="connsiteY22" fmla="*/ 136950 h 339154"/>
                <a:gd name="connsiteX23" fmla="*/ 154835 w 287611"/>
                <a:gd name="connsiteY23" fmla="*/ 16112 h 339154"/>
                <a:gd name="connsiteX24" fmla="*/ 39190 w 287611"/>
                <a:gd name="connsiteY24" fmla="*/ 136950 h 339154"/>
                <a:gd name="connsiteX25" fmla="*/ 39190 w 287611"/>
                <a:gd name="connsiteY25" fmla="*/ 140979 h 339154"/>
                <a:gd name="connsiteX26" fmla="*/ 38334 w 287611"/>
                <a:gd name="connsiteY26" fmla="*/ 144201 h 339154"/>
                <a:gd name="connsiteX27" fmla="*/ 19488 w 287611"/>
                <a:gd name="connsiteY27" fmla="*/ 182064 h 339154"/>
                <a:gd name="connsiteX28" fmla="*/ 51183 w 287611"/>
                <a:gd name="connsiteY28" fmla="*/ 195759 h 339154"/>
                <a:gd name="connsiteX29" fmla="*/ 56323 w 287611"/>
                <a:gd name="connsiteY29" fmla="*/ 203009 h 339154"/>
                <a:gd name="connsiteX30" fmla="*/ 56323 w 287611"/>
                <a:gd name="connsiteY30" fmla="*/ 256984 h 339154"/>
                <a:gd name="connsiteX31" fmla="*/ 99154 w 287611"/>
                <a:gd name="connsiteY31" fmla="*/ 256984 h 339154"/>
                <a:gd name="connsiteX32" fmla="*/ 107721 w 287611"/>
                <a:gd name="connsiteY32" fmla="*/ 265040 h 339154"/>
                <a:gd name="connsiteX33" fmla="*/ 107721 w 287611"/>
                <a:gd name="connsiteY33" fmla="*/ 323042 h 33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87611" h="339154">
                  <a:moveTo>
                    <a:pt x="210516" y="339154"/>
                  </a:moveTo>
                  <a:lnTo>
                    <a:pt x="99154" y="339154"/>
                  </a:lnTo>
                  <a:cubicBezTo>
                    <a:pt x="94014" y="339154"/>
                    <a:pt x="90588" y="335932"/>
                    <a:pt x="90588" y="331098"/>
                  </a:cubicBezTo>
                  <a:lnTo>
                    <a:pt x="90588" y="274707"/>
                  </a:lnTo>
                  <a:lnTo>
                    <a:pt x="47757" y="274707"/>
                  </a:lnTo>
                  <a:cubicBezTo>
                    <a:pt x="42617" y="274707"/>
                    <a:pt x="39190" y="271484"/>
                    <a:pt x="39190" y="266651"/>
                  </a:cubicBezTo>
                  <a:lnTo>
                    <a:pt x="39190" y="209454"/>
                  </a:lnTo>
                  <a:lnTo>
                    <a:pt x="4926" y="194148"/>
                  </a:lnTo>
                  <a:cubicBezTo>
                    <a:pt x="3212" y="193342"/>
                    <a:pt x="1499" y="191731"/>
                    <a:pt x="642" y="189314"/>
                  </a:cubicBezTo>
                  <a:cubicBezTo>
                    <a:pt x="-214" y="187703"/>
                    <a:pt x="-214" y="185286"/>
                    <a:pt x="642" y="182869"/>
                  </a:cubicBezTo>
                  <a:lnTo>
                    <a:pt x="22058" y="139367"/>
                  </a:lnTo>
                  <a:lnTo>
                    <a:pt x="22058" y="136950"/>
                  </a:lnTo>
                  <a:cubicBezTo>
                    <a:pt x="22058" y="61225"/>
                    <a:pt x="82022" y="0"/>
                    <a:pt x="154835" y="0"/>
                  </a:cubicBezTo>
                  <a:cubicBezTo>
                    <a:pt x="227648" y="0"/>
                    <a:pt x="287612" y="61225"/>
                    <a:pt x="287612" y="136950"/>
                  </a:cubicBezTo>
                  <a:cubicBezTo>
                    <a:pt x="287612" y="186897"/>
                    <a:pt x="261056" y="232816"/>
                    <a:pt x="219082" y="256984"/>
                  </a:cubicBezTo>
                  <a:lnTo>
                    <a:pt x="219082" y="330292"/>
                  </a:lnTo>
                  <a:cubicBezTo>
                    <a:pt x="219082" y="335932"/>
                    <a:pt x="215655" y="339154"/>
                    <a:pt x="210516" y="339154"/>
                  </a:cubicBezTo>
                  <a:close/>
                  <a:moveTo>
                    <a:pt x="107721" y="323042"/>
                  </a:moveTo>
                  <a:lnTo>
                    <a:pt x="201949" y="323042"/>
                  </a:lnTo>
                  <a:lnTo>
                    <a:pt x="201949" y="252956"/>
                  </a:lnTo>
                  <a:cubicBezTo>
                    <a:pt x="201949" y="250539"/>
                    <a:pt x="203662" y="247317"/>
                    <a:pt x="206232" y="245705"/>
                  </a:cubicBezTo>
                  <a:lnTo>
                    <a:pt x="210516" y="243289"/>
                  </a:lnTo>
                  <a:cubicBezTo>
                    <a:pt x="247350" y="222343"/>
                    <a:pt x="270479" y="181258"/>
                    <a:pt x="270479" y="136950"/>
                  </a:cubicBezTo>
                  <a:cubicBezTo>
                    <a:pt x="270479" y="70087"/>
                    <a:pt x="218225" y="16112"/>
                    <a:pt x="154835" y="16112"/>
                  </a:cubicBezTo>
                  <a:cubicBezTo>
                    <a:pt x="91444" y="16112"/>
                    <a:pt x="39190" y="70087"/>
                    <a:pt x="39190" y="136950"/>
                  </a:cubicBezTo>
                  <a:lnTo>
                    <a:pt x="39190" y="140979"/>
                  </a:lnTo>
                  <a:cubicBezTo>
                    <a:pt x="39190" y="142590"/>
                    <a:pt x="39190" y="143395"/>
                    <a:pt x="38334" y="144201"/>
                  </a:cubicBezTo>
                  <a:lnTo>
                    <a:pt x="19488" y="182064"/>
                  </a:lnTo>
                  <a:lnTo>
                    <a:pt x="51183" y="195759"/>
                  </a:lnTo>
                  <a:cubicBezTo>
                    <a:pt x="54610" y="197370"/>
                    <a:pt x="56323" y="199787"/>
                    <a:pt x="56323" y="203009"/>
                  </a:cubicBezTo>
                  <a:lnTo>
                    <a:pt x="56323" y="256984"/>
                  </a:lnTo>
                  <a:lnTo>
                    <a:pt x="99154" y="256984"/>
                  </a:lnTo>
                  <a:cubicBezTo>
                    <a:pt x="104294" y="256984"/>
                    <a:pt x="107721" y="260206"/>
                    <a:pt x="107721" y="265040"/>
                  </a:cubicBezTo>
                  <a:lnTo>
                    <a:pt x="107721" y="323042"/>
                  </a:lnTo>
                  <a:close/>
                </a:path>
              </a:pathLst>
            </a:custGeom>
            <a:solidFill>
              <a:srgbClr val="3A3E46"/>
            </a:solidFill>
            <a:ln w="400" cap="flat">
              <a:noFill/>
              <a:prstDash val="solid"/>
              <a:miter/>
            </a:ln>
          </p:spPr>
          <p:txBody>
            <a:bodyPr rtlCol="0" anchor="ctr"/>
            <a:lstStyle/>
            <a:p>
              <a:endParaRPr lang="zh-CN" altLang="en-US" sz="1200"/>
            </a:p>
          </p:txBody>
        </p:sp>
        <p:sp>
          <p:nvSpPr>
            <p:cNvPr id="11" name="任意多边形: 形状 10"/>
            <p:cNvSpPr/>
            <p:nvPr userDrawn="1">
              <p:custDataLst>
                <p:tags r:id="rId8"/>
              </p:custDataLst>
            </p:nvPr>
          </p:nvSpPr>
          <p:spPr>
            <a:xfrm flipH="1">
              <a:off x="1628526" y="12832917"/>
              <a:ext cx="153036" cy="161118"/>
            </a:xfrm>
            <a:custGeom>
              <a:avLst/>
              <a:gdLst>
                <a:gd name="connsiteX0" fmla="*/ 138750 w 153036"/>
                <a:gd name="connsiteY0" fmla="*/ 85393 h 161118"/>
                <a:gd name="connsiteX1" fmla="*/ 109625 w 153036"/>
                <a:gd name="connsiteY1" fmla="*/ 62031 h 161118"/>
                <a:gd name="connsiteX2" fmla="*/ 76216 w 153036"/>
                <a:gd name="connsiteY2" fmla="*/ 0 h 161118"/>
                <a:gd name="connsiteX3" fmla="*/ 47948 w 153036"/>
                <a:gd name="connsiteY3" fmla="*/ 33835 h 161118"/>
                <a:gd name="connsiteX4" fmla="*/ 2547 w 153036"/>
                <a:gd name="connsiteY4" fmla="*/ 40280 h 161118"/>
                <a:gd name="connsiteX5" fmla="*/ 43665 w 153036"/>
                <a:gd name="connsiteY5" fmla="*/ 99088 h 161118"/>
                <a:gd name="connsiteX6" fmla="*/ 77073 w 153036"/>
                <a:gd name="connsiteY6" fmla="*/ 161118 h 161118"/>
                <a:gd name="connsiteX7" fmla="*/ 105342 w 153036"/>
                <a:gd name="connsiteY7" fmla="*/ 127284 h 161118"/>
                <a:gd name="connsiteX8" fmla="*/ 113051 w 153036"/>
                <a:gd name="connsiteY8" fmla="*/ 128895 h 161118"/>
                <a:gd name="connsiteX9" fmla="*/ 128470 w 153036"/>
                <a:gd name="connsiteY9" fmla="*/ 130506 h 161118"/>
                <a:gd name="connsiteX10" fmla="*/ 151599 w 153036"/>
                <a:gd name="connsiteY10" fmla="*/ 120839 h 161118"/>
                <a:gd name="connsiteX11" fmla="*/ 138750 w 153036"/>
                <a:gd name="connsiteY11" fmla="*/ 85393 h 161118"/>
                <a:gd name="connsiteX12" fmla="*/ 93349 w 153036"/>
                <a:gd name="connsiteY12" fmla="*/ 79754 h 161118"/>
                <a:gd name="connsiteX13" fmla="*/ 91636 w 153036"/>
                <a:gd name="connsiteY13" fmla="*/ 104727 h 161118"/>
                <a:gd name="connsiteX14" fmla="*/ 67650 w 153036"/>
                <a:gd name="connsiteY14" fmla="*/ 93449 h 161118"/>
                <a:gd name="connsiteX15" fmla="*/ 59084 w 153036"/>
                <a:gd name="connsiteY15" fmla="*/ 88615 h 161118"/>
                <a:gd name="connsiteX16" fmla="*/ 59084 w 153036"/>
                <a:gd name="connsiteY16" fmla="*/ 79754 h 161118"/>
                <a:gd name="connsiteX17" fmla="*/ 60797 w 153036"/>
                <a:gd name="connsiteY17" fmla="*/ 54780 h 161118"/>
                <a:gd name="connsiteX18" fmla="*/ 84783 w 153036"/>
                <a:gd name="connsiteY18" fmla="*/ 66058 h 161118"/>
                <a:gd name="connsiteX19" fmla="*/ 93349 w 153036"/>
                <a:gd name="connsiteY19" fmla="*/ 70892 h 161118"/>
                <a:gd name="connsiteX20" fmla="*/ 93349 w 153036"/>
                <a:gd name="connsiteY20" fmla="*/ 79754 h 161118"/>
                <a:gd name="connsiteX21" fmla="*/ 76216 w 153036"/>
                <a:gd name="connsiteY21" fmla="*/ 15306 h 161118"/>
                <a:gd name="connsiteX22" fmla="*/ 90779 w 153036"/>
                <a:gd name="connsiteY22" fmla="*/ 50752 h 161118"/>
                <a:gd name="connsiteX23" fmla="*/ 63367 w 153036"/>
                <a:gd name="connsiteY23" fmla="*/ 38668 h 161118"/>
                <a:gd name="connsiteX24" fmla="*/ 76216 w 153036"/>
                <a:gd name="connsiteY24" fmla="*/ 15306 h 161118"/>
                <a:gd name="connsiteX25" fmla="*/ 17109 w 153036"/>
                <a:gd name="connsiteY25" fmla="*/ 47530 h 161118"/>
                <a:gd name="connsiteX26" fmla="*/ 23962 w 153036"/>
                <a:gd name="connsiteY26" fmla="*/ 45919 h 161118"/>
                <a:gd name="connsiteX27" fmla="*/ 44521 w 153036"/>
                <a:gd name="connsiteY27" fmla="*/ 49141 h 161118"/>
                <a:gd name="connsiteX28" fmla="*/ 41951 w 153036"/>
                <a:gd name="connsiteY28" fmla="*/ 77337 h 161118"/>
                <a:gd name="connsiteX29" fmla="*/ 17109 w 153036"/>
                <a:gd name="connsiteY29" fmla="*/ 47530 h 161118"/>
                <a:gd name="connsiteX30" fmla="*/ 76216 w 153036"/>
                <a:gd name="connsiteY30" fmla="*/ 144201 h 161118"/>
                <a:gd name="connsiteX31" fmla="*/ 61654 w 153036"/>
                <a:gd name="connsiteY31" fmla="*/ 108755 h 161118"/>
                <a:gd name="connsiteX32" fmla="*/ 89066 w 153036"/>
                <a:gd name="connsiteY32" fmla="*/ 120839 h 161118"/>
                <a:gd name="connsiteX33" fmla="*/ 76216 w 153036"/>
                <a:gd name="connsiteY33" fmla="*/ 144201 h 161118"/>
                <a:gd name="connsiteX34" fmla="*/ 135324 w 153036"/>
                <a:gd name="connsiteY34" fmla="*/ 111977 h 161118"/>
                <a:gd name="connsiteX35" fmla="*/ 115621 w 153036"/>
                <a:gd name="connsiteY35" fmla="*/ 111977 h 161118"/>
                <a:gd name="connsiteX36" fmla="*/ 107911 w 153036"/>
                <a:gd name="connsiteY36" fmla="*/ 110366 h 161118"/>
                <a:gd name="connsiteX37" fmla="*/ 110481 w 153036"/>
                <a:gd name="connsiteY37" fmla="*/ 82170 h 161118"/>
                <a:gd name="connsiteX38" fmla="*/ 125901 w 153036"/>
                <a:gd name="connsiteY38" fmla="*/ 95866 h 161118"/>
                <a:gd name="connsiteX39" fmla="*/ 135324 w 153036"/>
                <a:gd name="connsiteY39" fmla="*/ 111977 h 16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53036" h="161118">
                  <a:moveTo>
                    <a:pt x="138750" y="85393"/>
                  </a:moveTo>
                  <a:cubicBezTo>
                    <a:pt x="131040" y="77337"/>
                    <a:pt x="120761" y="69281"/>
                    <a:pt x="109625" y="62031"/>
                  </a:cubicBezTo>
                  <a:cubicBezTo>
                    <a:pt x="107055" y="29807"/>
                    <a:pt x="95919" y="0"/>
                    <a:pt x="76216" y="0"/>
                  </a:cubicBezTo>
                  <a:cubicBezTo>
                    <a:pt x="62510" y="0"/>
                    <a:pt x="53088" y="14501"/>
                    <a:pt x="47948" y="33835"/>
                  </a:cubicBezTo>
                  <a:cubicBezTo>
                    <a:pt x="27389" y="28196"/>
                    <a:pt x="9400" y="29001"/>
                    <a:pt x="2547" y="40280"/>
                  </a:cubicBezTo>
                  <a:cubicBezTo>
                    <a:pt x="-7733" y="56391"/>
                    <a:pt x="14539" y="79754"/>
                    <a:pt x="43665" y="99088"/>
                  </a:cubicBezTo>
                  <a:cubicBezTo>
                    <a:pt x="46234" y="131311"/>
                    <a:pt x="57370" y="161118"/>
                    <a:pt x="77073" y="161118"/>
                  </a:cubicBezTo>
                  <a:cubicBezTo>
                    <a:pt x="90779" y="161118"/>
                    <a:pt x="100202" y="146618"/>
                    <a:pt x="105342" y="127284"/>
                  </a:cubicBezTo>
                  <a:cubicBezTo>
                    <a:pt x="107911" y="128089"/>
                    <a:pt x="110481" y="128895"/>
                    <a:pt x="113051" y="128895"/>
                  </a:cubicBezTo>
                  <a:cubicBezTo>
                    <a:pt x="119047" y="129700"/>
                    <a:pt x="124187" y="130506"/>
                    <a:pt x="128470" y="130506"/>
                  </a:cubicBezTo>
                  <a:cubicBezTo>
                    <a:pt x="142176" y="130506"/>
                    <a:pt x="148173" y="125672"/>
                    <a:pt x="151599" y="120839"/>
                  </a:cubicBezTo>
                  <a:cubicBezTo>
                    <a:pt x="154169" y="113588"/>
                    <a:pt x="155026" y="102310"/>
                    <a:pt x="138750" y="85393"/>
                  </a:cubicBezTo>
                  <a:close/>
                  <a:moveTo>
                    <a:pt x="93349" y="79754"/>
                  </a:moveTo>
                  <a:cubicBezTo>
                    <a:pt x="93349" y="89421"/>
                    <a:pt x="92492" y="97476"/>
                    <a:pt x="91636" y="104727"/>
                  </a:cubicBezTo>
                  <a:cubicBezTo>
                    <a:pt x="83926" y="101505"/>
                    <a:pt x="75360" y="98282"/>
                    <a:pt x="67650" y="93449"/>
                  </a:cubicBezTo>
                  <a:cubicBezTo>
                    <a:pt x="65080" y="91837"/>
                    <a:pt x="61654" y="90226"/>
                    <a:pt x="59084" y="88615"/>
                  </a:cubicBezTo>
                  <a:lnTo>
                    <a:pt x="59084" y="79754"/>
                  </a:lnTo>
                  <a:cubicBezTo>
                    <a:pt x="59084" y="70086"/>
                    <a:pt x="59940" y="62031"/>
                    <a:pt x="60797" y="54780"/>
                  </a:cubicBezTo>
                  <a:cubicBezTo>
                    <a:pt x="68507" y="58003"/>
                    <a:pt x="76216" y="61225"/>
                    <a:pt x="84783" y="66058"/>
                  </a:cubicBezTo>
                  <a:cubicBezTo>
                    <a:pt x="87352" y="67670"/>
                    <a:pt x="90779" y="69281"/>
                    <a:pt x="93349" y="70892"/>
                  </a:cubicBezTo>
                  <a:lnTo>
                    <a:pt x="93349" y="79754"/>
                  </a:lnTo>
                  <a:close/>
                  <a:moveTo>
                    <a:pt x="76216" y="15306"/>
                  </a:moveTo>
                  <a:cubicBezTo>
                    <a:pt x="79643" y="15306"/>
                    <a:pt x="87352" y="27390"/>
                    <a:pt x="90779" y="50752"/>
                  </a:cubicBezTo>
                  <a:cubicBezTo>
                    <a:pt x="82213" y="45919"/>
                    <a:pt x="72790" y="41891"/>
                    <a:pt x="63367" y="38668"/>
                  </a:cubicBezTo>
                  <a:cubicBezTo>
                    <a:pt x="67650" y="23362"/>
                    <a:pt x="73647" y="15306"/>
                    <a:pt x="76216" y="15306"/>
                  </a:cubicBezTo>
                  <a:close/>
                  <a:moveTo>
                    <a:pt x="17109" y="47530"/>
                  </a:moveTo>
                  <a:cubicBezTo>
                    <a:pt x="17966" y="46724"/>
                    <a:pt x="20536" y="45919"/>
                    <a:pt x="23962" y="45919"/>
                  </a:cubicBezTo>
                  <a:cubicBezTo>
                    <a:pt x="28245" y="45919"/>
                    <a:pt x="35955" y="46724"/>
                    <a:pt x="44521" y="49141"/>
                  </a:cubicBezTo>
                  <a:cubicBezTo>
                    <a:pt x="42808" y="58003"/>
                    <a:pt x="41951" y="67670"/>
                    <a:pt x="41951" y="77337"/>
                  </a:cubicBezTo>
                  <a:cubicBezTo>
                    <a:pt x="22249" y="62836"/>
                    <a:pt x="15396" y="49947"/>
                    <a:pt x="17109" y="47530"/>
                  </a:cubicBezTo>
                  <a:close/>
                  <a:moveTo>
                    <a:pt x="76216" y="144201"/>
                  </a:moveTo>
                  <a:cubicBezTo>
                    <a:pt x="72790" y="144201"/>
                    <a:pt x="65080" y="132117"/>
                    <a:pt x="61654" y="108755"/>
                  </a:cubicBezTo>
                  <a:cubicBezTo>
                    <a:pt x="71077" y="113588"/>
                    <a:pt x="79643" y="117617"/>
                    <a:pt x="89066" y="120839"/>
                  </a:cubicBezTo>
                  <a:cubicBezTo>
                    <a:pt x="84783" y="136145"/>
                    <a:pt x="78786" y="144201"/>
                    <a:pt x="76216" y="144201"/>
                  </a:cubicBezTo>
                  <a:close/>
                  <a:moveTo>
                    <a:pt x="135324" y="111977"/>
                  </a:moveTo>
                  <a:cubicBezTo>
                    <a:pt x="135324" y="112783"/>
                    <a:pt x="130184" y="115200"/>
                    <a:pt x="115621" y="111977"/>
                  </a:cubicBezTo>
                  <a:cubicBezTo>
                    <a:pt x="113051" y="111172"/>
                    <a:pt x="110481" y="110366"/>
                    <a:pt x="107911" y="110366"/>
                  </a:cubicBezTo>
                  <a:cubicBezTo>
                    <a:pt x="109625" y="101505"/>
                    <a:pt x="110481" y="91837"/>
                    <a:pt x="110481" y="82170"/>
                  </a:cubicBezTo>
                  <a:cubicBezTo>
                    <a:pt x="116478" y="87004"/>
                    <a:pt x="121617" y="91032"/>
                    <a:pt x="125901" y="95866"/>
                  </a:cubicBezTo>
                  <a:cubicBezTo>
                    <a:pt x="136180" y="106338"/>
                    <a:pt x="136180" y="111172"/>
                    <a:pt x="135324" y="111977"/>
                  </a:cubicBezTo>
                  <a:close/>
                </a:path>
              </a:pathLst>
            </a:custGeom>
            <a:solidFill>
              <a:srgbClr val="FFB724"/>
            </a:solidFill>
            <a:ln w="400" cap="flat">
              <a:noFill/>
              <a:prstDash val="solid"/>
              <a:miter/>
            </a:ln>
          </p:spPr>
          <p:txBody>
            <a:bodyPr rtlCol="0" anchor="ctr"/>
            <a:lstStyle/>
            <a:p>
              <a:endParaRPr lang="zh-CN" altLang="en-US" sz="1200">
                <a:solidFill>
                  <a:srgbClr val="FF0000"/>
                </a:solidFill>
              </a:endParaRPr>
            </a:p>
          </p:txBody>
        </p:sp>
        <p:sp>
          <p:nvSpPr>
            <p:cNvPr id="12" name="任意多边形: 形状 11"/>
            <p:cNvSpPr/>
            <p:nvPr userDrawn="1">
              <p:custDataLst>
                <p:tags r:id="rId9"/>
              </p:custDataLst>
            </p:nvPr>
          </p:nvSpPr>
          <p:spPr>
            <a:xfrm flipH="1">
              <a:off x="1629191" y="12863403"/>
              <a:ext cx="153070" cy="100096"/>
            </a:xfrm>
            <a:custGeom>
              <a:avLst/>
              <a:gdLst>
                <a:gd name="connsiteX0" fmla="*/ 4959 w 153070"/>
                <a:gd name="connsiteY0" fmla="*/ 66185 h 100096"/>
                <a:gd name="connsiteX1" fmla="*/ 13525 w 153070"/>
                <a:gd name="connsiteY1" fmla="*/ 54907 h 100096"/>
                <a:gd name="connsiteX2" fmla="*/ 58926 w 153070"/>
                <a:gd name="connsiteY2" fmla="*/ 21878 h 100096"/>
                <a:gd name="connsiteX3" fmla="*/ 150585 w 153070"/>
                <a:gd name="connsiteY3" fmla="*/ 9794 h 100096"/>
                <a:gd name="connsiteX4" fmla="*/ 93191 w 153070"/>
                <a:gd name="connsiteY4" fmla="*/ 78269 h 100096"/>
                <a:gd name="connsiteX5" fmla="*/ 39224 w 153070"/>
                <a:gd name="connsiteY5" fmla="*/ 98409 h 100096"/>
                <a:gd name="connsiteX6" fmla="*/ 1532 w 153070"/>
                <a:gd name="connsiteY6" fmla="*/ 90353 h 100096"/>
                <a:gd name="connsiteX7" fmla="*/ 4959 w 153070"/>
                <a:gd name="connsiteY7" fmla="*/ 66185 h 100096"/>
                <a:gd name="connsiteX8" fmla="*/ 134309 w 153070"/>
                <a:gd name="connsiteY8" fmla="*/ 23489 h 100096"/>
                <a:gd name="connsiteX9" fmla="*/ 136023 w 153070"/>
                <a:gd name="connsiteY9" fmla="*/ 17044 h 100096"/>
                <a:gd name="connsiteX10" fmla="*/ 68349 w 153070"/>
                <a:gd name="connsiteY10" fmla="*/ 35573 h 100096"/>
                <a:gd name="connsiteX11" fmla="*/ 27231 w 153070"/>
                <a:gd name="connsiteY11" fmla="*/ 65380 h 100096"/>
                <a:gd name="connsiteX12" fmla="*/ 17808 w 153070"/>
                <a:gd name="connsiteY12" fmla="*/ 81491 h 100096"/>
                <a:gd name="connsiteX13" fmla="*/ 37510 w 153070"/>
                <a:gd name="connsiteY13" fmla="*/ 81491 h 100096"/>
                <a:gd name="connsiteX14" fmla="*/ 86338 w 153070"/>
                <a:gd name="connsiteY14" fmla="*/ 62963 h 100096"/>
                <a:gd name="connsiteX15" fmla="*/ 134309 w 153070"/>
                <a:gd name="connsiteY15" fmla="*/ 23489 h 100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53070" h="100096">
                  <a:moveTo>
                    <a:pt x="4959" y="66185"/>
                  </a:moveTo>
                  <a:cubicBezTo>
                    <a:pt x="6672" y="62963"/>
                    <a:pt x="10099" y="58935"/>
                    <a:pt x="13525" y="54907"/>
                  </a:cubicBezTo>
                  <a:cubicBezTo>
                    <a:pt x="24661" y="43629"/>
                    <a:pt x="40080" y="31545"/>
                    <a:pt x="58926" y="21878"/>
                  </a:cubicBezTo>
                  <a:cubicBezTo>
                    <a:pt x="94905" y="2544"/>
                    <a:pt x="138592" y="-9540"/>
                    <a:pt x="150585" y="9794"/>
                  </a:cubicBezTo>
                  <a:cubicBezTo>
                    <a:pt x="162578" y="29128"/>
                    <a:pt x="129169" y="58935"/>
                    <a:pt x="93191" y="78269"/>
                  </a:cubicBezTo>
                  <a:cubicBezTo>
                    <a:pt x="74346" y="88742"/>
                    <a:pt x="55500" y="95992"/>
                    <a:pt x="39224" y="98409"/>
                  </a:cubicBezTo>
                  <a:cubicBezTo>
                    <a:pt x="15238" y="103242"/>
                    <a:pt x="4959" y="96798"/>
                    <a:pt x="1532" y="90353"/>
                  </a:cubicBezTo>
                  <a:cubicBezTo>
                    <a:pt x="-181" y="84714"/>
                    <a:pt x="-1894" y="77464"/>
                    <a:pt x="4959" y="66185"/>
                  </a:cubicBezTo>
                  <a:close/>
                  <a:moveTo>
                    <a:pt x="134309" y="23489"/>
                  </a:moveTo>
                  <a:cubicBezTo>
                    <a:pt x="136023" y="20267"/>
                    <a:pt x="136879" y="17850"/>
                    <a:pt x="136023" y="17044"/>
                  </a:cubicBezTo>
                  <a:cubicBezTo>
                    <a:pt x="133453" y="13822"/>
                    <a:pt x="106897" y="13822"/>
                    <a:pt x="68349" y="35573"/>
                  </a:cubicBezTo>
                  <a:cubicBezTo>
                    <a:pt x="51217" y="44434"/>
                    <a:pt x="36654" y="55713"/>
                    <a:pt x="27231" y="65380"/>
                  </a:cubicBezTo>
                  <a:cubicBezTo>
                    <a:pt x="17808" y="75852"/>
                    <a:pt x="17808" y="80686"/>
                    <a:pt x="17808" y="81491"/>
                  </a:cubicBezTo>
                  <a:cubicBezTo>
                    <a:pt x="17808" y="82297"/>
                    <a:pt x="22948" y="84714"/>
                    <a:pt x="37510" y="81491"/>
                  </a:cubicBezTo>
                  <a:cubicBezTo>
                    <a:pt x="52073" y="79075"/>
                    <a:pt x="69206" y="71824"/>
                    <a:pt x="86338" y="62963"/>
                  </a:cubicBezTo>
                  <a:cubicBezTo>
                    <a:pt x="113750" y="47657"/>
                    <a:pt x="129169" y="32350"/>
                    <a:pt x="134309" y="23489"/>
                  </a:cubicBezTo>
                  <a:close/>
                </a:path>
              </a:pathLst>
            </a:custGeom>
            <a:solidFill>
              <a:srgbClr val="3A3E46"/>
            </a:solidFill>
            <a:ln w="400" cap="flat">
              <a:noFill/>
              <a:prstDash val="solid"/>
              <a:miter/>
            </a:ln>
          </p:spPr>
          <p:txBody>
            <a:bodyPr rtlCol="0" anchor="ctr"/>
            <a:lstStyle/>
            <a:p>
              <a:endParaRPr lang="zh-CN" altLang="en-US" sz="1200"/>
            </a:p>
          </p:txBody>
        </p:sp>
        <p:sp>
          <p:nvSpPr>
            <p:cNvPr id="13" name="任意多边形: 形状 12"/>
            <p:cNvSpPr/>
            <p:nvPr userDrawn="1">
              <p:custDataLst>
                <p:tags r:id="rId10"/>
              </p:custDataLst>
            </p:nvPr>
          </p:nvSpPr>
          <p:spPr>
            <a:xfrm flipH="1">
              <a:off x="1628250" y="12936839"/>
              <a:ext cx="17132" cy="16111"/>
            </a:xfrm>
            <a:custGeom>
              <a:avLst/>
              <a:gdLst>
                <a:gd name="connsiteX0" fmla="*/ 0 w 17132"/>
                <a:gd name="connsiteY0" fmla="*/ 8056 h 16111"/>
                <a:gd name="connsiteX1" fmla="*/ 8566 w 17132"/>
                <a:gd name="connsiteY1" fmla="*/ 16112 h 16111"/>
                <a:gd name="connsiteX2" fmla="*/ 17133 w 17132"/>
                <a:gd name="connsiteY2" fmla="*/ 8056 h 16111"/>
                <a:gd name="connsiteX3" fmla="*/ 8566 w 17132"/>
                <a:gd name="connsiteY3" fmla="*/ 0 h 16111"/>
                <a:gd name="connsiteX4" fmla="*/ 0 w 17132"/>
                <a:gd name="connsiteY4" fmla="*/ 8056 h 161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32" h="16111">
                  <a:moveTo>
                    <a:pt x="0" y="8056"/>
                  </a:moveTo>
                  <a:cubicBezTo>
                    <a:pt x="0" y="12505"/>
                    <a:pt x="3835" y="16112"/>
                    <a:pt x="8566" y="16112"/>
                  </a:cubicBezTo>
                  <a:cubicBezTo>
                    <a:pt x="13297" y="16112"/>
                    <a:pt x="17133" y="12505"/>
                    <a:pt x="17133" y="8056"/>
                  </a:cubicBezTo>
                  <a:cubicBezTo>
                    <a:pt x="17133" y="3607"/>
                    <a:pt x="13297" y="0"/>
                    <a:pt x="8566" y="0"/>
                  </a:cubicBezTo>
                  <a:cubicBezTo>
                    <a:pt x="3835" y="0"/>
                    <a:pt x="0" y="3607"/>
                    <a:pt x="0" y="8056"/>
                  </a:cubicBezTo>
                  <a:close/>
                </a:path>
              </a:pathLst>
            </a:custGeom>
            <a:solidFill>
              <a:srgbClr val="3A3E46"/>
            </a:solidFill>
            <a:ln w="400" cap="flat">
              <a:noFill/>
              <a:prstDash val="solid"/>
              <a:miter/>
            </a:ln>
          </p:spPr>
          <p:txBody>
            <a:bodyPr rtlCol="0" anchor="ctr"/>
            <a:lstStyle/>
            <a:p>
              <a:endParaRPr lang="zh-CN" altLang="en-US" sz="1200"/>
            </a:p>
          </p:txBody>
        </p:sp>
        <p:sp>
          <p:nvSpPr>
            <p:cNvPr id="14" name="任意多边形: 形状 13"/>
            <p:cNvSpPr/>
            <p:nvPr userDrawn="1">
              <p:custDataLst>
                <p:tags r:id="rId11"/>
              </p:custDataLst>
            </p:nvPr>
          </p:nvSpPr>
          <p:spPr>
            <a:xfrm flipH="1">
              <a:off x="1696780" y="12832112"/>
              <a:ext cx="17132" cy="16111"/>
            </a:xfrm>
            <a:custGeom>
              <a:avLst/>
              <a:gdLst>
                <a:gd name="connsiteX0" fmla="*/ 0 w 17132"/>
                <a:gd name="connsiteY0" fmla="*/ 8056 h 16111"/>
                <a:gd name="connsiteX1" fmla="*/ 8567 w 17132"/>
                <a:gd name="connsiteY1" fmla="*/ 16112 h 16111"/>
                <a:gd name="connsiteX2" fmla="*/ 17133 w 17132"/>
                <a:gd name="connsiteY2" fmla="*/ 8056 h 16111"/>
                <a:gd name="connsiteX3" fmla="*/ 8567 w 17132"/>
                <a:gd name="connsiteY3" fmla="*/ 0 h 16111"/>
                <a:gd name="connsiteX4" fmla="*/ 0 w 17132"/>
                <a:gd name="connsiteY4" fmla="*/ 8056 h 161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32" h="16111">
                  <a:moveTo>
                    <a:pt x="0" y="8056"/>
                  </a:moveTo>
                  <a:cubicBezTo>
                    <a:pt x="0" y="12505"/>
                    <a:pt x="3836" y="16112"/>
                    <a:pt x="8567" y="16112"/>
                  </a:cubicBezTo>
                  <a:cubicBezTo>
                    <a:pt x="13297" y="16112"/>
                    <a:pt x="17133" y="12505"/>
                    <a:pt x="17133" y="8056"/>
                  </a:cubicBezTo>
                  <a:cubicBezTo>
                    <a:pt x="17133" y="3607"/>
                    <a:pt x="13297" y="0"/>
                    <a:pt x="8567" y="0"/>
                  </a:cubicBezTo>
                  <a:cubicBezTo>
                    <a:pt x="3836" y="0"/>
                    <a:pt x="0" y="3607"/>
                    <a:pt x="0" y="8056"/>
                  </a:cubicBezTo>
                  <a:close/>
                </a:path>
              </a:pathLst>
            </a:custGeom>
            <a:solidFill>
              <a:srgbClr val="3A3E46"/>
            </a:solidFill>
            <a:ln w="400" cap="flat">
              <a:noFill/>
              <a:prstDash val="solid"/>
              <a:miter/>
            </a:ln>
          </p:spPr>
          <p:txBody>
            <a:bodyPr rtlCol="0" anchor="ctr"/>
            <a:lstStyle/>
            <a:p>
              <a:endParaRPr lang="zh-CN" altLang="en-US" sz="1200"/>
            </a:p>
          </p:txBody>
        </p:sp>
        <p:sp>
          <p:nvSpPr>
            <p:cNvPr id="15" name="任意多边形: 形状 14"/>
            <p:cNvSpPr/>
            <p:nvPr userDrawn="1">
              <p:custDataLst>
                <p:tags r:id="rId12"/>
              </p:custDataLst>
            </p:nvPr>
          </p:nvSpPr>
          <p:spPr>
            <a:xfrm flipH="1">
              <a:off x="1765310" y="12936839"/>
              <a:ext cx="17132" cy="16111"/>
            </a:xfrm>
            <a:custGeom>
              <a:avLst/>
              <a:gdLst>
                <a:gd name="connsiteX0" fmla="*/ 0 w 17132"/>
                <a:gd name="connsiteY0" fmla="*/ 8056 h 16111"/>
                <a:gd name="connsiteX1" fmla="*/ 8566 w 17132"/>
                <a:gd name="connsiteY1" fmla="*/ 16112 h 16111"/>
                <a:gd name="connsiteX2" fmla="*/ 17132 w 17132"/>
                <a:gd name="connsiteY2" fmla="*/ 8056 h 16111"/>
                <a:gd name="connsiteX3" fmla="*/ 8566 w 17132"/>
                <a:gd name="connsiteY3" fmla="*/ 0 h 16111"/>
                <a:gd name="connsiteX4" fmla="*/ 0 w 17132"/>
                <a:gd name="connsiteY4" fmla="*/ 8056 h 161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32" h="16111">
                  <a:moveTo>
                    <a:pt x="0" y="8056"/>
                  </a:moveTo>
                  <a:cubicBezTo>
                    <a:pt x="0" y="12505"/>
                    <a:pt x="3835" y="16112"/>
                    <a:pt x="8566" y="16112"/>
                  </a:cubicBezTo>
                  <a:cubicBezTo>
                    <a:pt x="13297" y="16112"/>
                    <a:pt x="17132" y="12505"/>
                    <a:pt x="17132" y="8056"/>
                  </a:cubicBezTo>
                  <a:cubicBezTo>
                    <a:pt x="17132" y="3607"/>
                    <a:pt x="13297" y="0"/>
                    <a:pt x="8566" y="0"/>
                  </a:cubicBezTo>
                  <a:cubicBezTo>
                    <a:pt x="3835" y="0"/>
                    <a:pt x="0" y="3607"/>
                    <a:pt x="0" y="8056"/>
                  </a:cubicBezTo>
                  <a:close/>
                </a:path>
              </a:pathLst>
            </a:custGeom>
            <a:solidFill>
              <a:srgbClr val="FFB724"/>
            </a:solidFill>
            <a:ln w="400" cap="flat">
              <a:noFill/>
              <a:prstDash val="solid"/>
              <a:miter/>
            </a:ln>
          </p:spPr>
          <p:txBody>
            <a:bodyPr rtlCol="0" anchor="ctr"/>
            <a:lstStyle/>
            <a:p>
              <a:endParaRPr lang="zh-CN" altLang="en-US" sz="1200"/>
            </a:p>
          </p:txBody>
        </p:sp>
      </p:grpSp>
      <p:sp>
        <p:nvSpPr>
          <p:cNvPr id="4" name="文本占位符 3"/>
          <p:cNvSpPr>
            <a:spLocks noGrp="1"/>
          </p:cNvSpPr>
          <p:nvPr>
            <p:ph type="body" sz="quarter" idx="10"/>
            <p:custDataLst>
              <p:tags r:id="rId13"/>
            </p:custDataLst>
          </p:nvPr>
        </p:nvSpPr>
        <p:spPr>
          <a:xfrm>
            <a:off x="564517" y="1108841"/>
            <a:ext cx="10899435" cy="1417965"/>
          </a:xfrm>
        </p:spPr>
        <p:txBody>
          <a:bodyPr>
            <a:normAutofit/>
          </a:bodyPr>
          <a:lstStyle>
            <a:lvl1pPr marL="0" indent="0">
              <a:buFontTx/>
              <a:buNone/>
              <a:defRPr sz="2265"/>
            </a:lvl1pPr>
            <a:lvl2pPr marL="457200" indent="0">
              <a:buFontTx/>
              <a:buNone/>
              <a:defRPr sz="2535"/>
            </a:lvl2pPr>
            <a:lvl3pPr marL="914400" indent="0">
              <a:buFontTx/>
              <a:buNone/>
              <a:defRPr sz="2535"/>
            </a:lvl3pPr>
            <a:lvl4pPr marL="1371600" indent="0">
              <a:buFontTx/>
              <a:buNone/>
              <a:defRPr sz="2535"/>
            </a:lvl4pPr>
            <a:lvl5pPr marL="1828800" indent="0">
              <a:buFontTx/>
              <a:buNone/>
              <a:defRPr sz="2535"/>
            </a:lvl5pPr>
          </a:lstStyle>
          <a:p>
            <a:pPr lvl="0"/>
            <a:r>
              <a:rPr lang="zh-CN" altLang="en-US"/>
              <a:t>单击此处编辑母版文本样式</a:t>
            </a:r>
            <a:endParaRPr lang="zh-CN" altLang="en-US"/>
          </a:p>
        </p:txBody>
      </p:sp>
    </p:spTree>
  </p:cSld>
  <p:clrMapOvr>
    <a:masterClrMapping/>
  </p:clrMapOvr>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4_通用">
    <p:bg>
      <p:bgPr>
        <a:solidFill>
          <a:schemeClr val="bg2"/>
        </a:solidFill>
        <a:effectLst/>
      </p:bgPr>
    </p:bg>
    <p:spTree>
      <p:nvGrpSpPr>
        <p:cNvPr id="1" name=""/>
        <p:cNvGrpSpPr/>
        <p:nvPr/>
      </p:nvGrpSpPr>
      <p:grpSpPr>
        <a:xfrm>
          <a:off x="0" y="0"/>
          <a:ext cx="0" cy="0"/>
          <a:chOff x="0" y="0"/>
          <a:chExt cx="0" cy="0"/>
        </a:xfrm>
      </p:grpSpPr>
      <p:sp>
        <p:nvSpPr>
          <p:cNvPr id="16" name="Freeform 95"/>
          <p:cNvSpPr/>
          <p:nvPr userDrawn="1">
            <p:custDataLst>
              <p:tags r:id="rId2"/>
            </p:custDataLst>
          </p:nvPr>
        </p:nvSpPr>
        <p:spPr>
          <a:xfrm>
            <a:off x="11007971" y="6146561"/>
            <a:ext cx="1184027" cy="711443"/>
          </a:xfrm>
          <a:custGeom>
            <a:avLst/>
            <a:gdLst>
              <a:gd name="connsiteX0" fmla="*/ 709444 w 1184027"/>
              <a:gd name="connsiteY0" fmla="*/ 0 h 711443"/>
              <a:gd name="connsiteX1" fmla="*/ 1184026 w 1184027"/>
              <a:gd name="connsiteY1" fmla="*/ 474584 h 711443"/>
              <a:gd name="connsiteX2" fmla="*/ 1184027 w 1184027"/>
              <a:gd name="connsiteY2" fmla="*/ 711443 h 711443"/>
              <a:gd name="connsiteX3" fmla="*/ 1998 w 1184027"/>
              <a:gd name="connsiteY3" fmla="*/ 711441 h 711443"/>
              <a:gd name="connsiteX4" fmla="*/ 0 w 1184027"/>
              <a:gd name="connsiteY4" fmla="*/ 709444 h 7114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4027" h="711443">
                <a:moveTo>
                  <a:pt x="709444" y="0"/>
                </a:moveTo>
                <a:lnTo>
                  <a:pt x="1184026" y="474584"/>
                </a:lnTo>
                <a:lnTo>
                  <a:pt x="1184027" y="711443"/>
                </a:lnTo>
                <a:lnTo>
                  <a:pt x="1998" y="711441"/>
                </a:lnTo>
                <a:lnTo>
                  <a:pt x="0" y="709444"/>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074" tIns="45537" rIns="91074" bIns="45537" numCol="1" spcCol="0" rtlCol="0" fromWordArt="0" anchor="ctr" anchorCtr="0" forceAA="0" compatLnSpc="1">
            <a:noAutofit/>
          </a:bodyPr>
          <a:lstStyle/>
          <a:p>
            <a:pPr algn="ctr"/>
            <a:endParaRPr lang="zh-CN" altLang="en-US" sz="1795"/>
          </a:p>
        </p:txBody>
      </p:sp>
      <p:sp>
        <p:nvSpPr>
          <p:cNvPr id="17" name="Freeform 96"/>
          <p:cNvSpPr/>
          <p:nvPr userDrawn="1">
            <p:custDataLst>
              <p:tags r:id="rId3"/>
            </p:custDataLst>
          </p:nvPr>
        </p:nvSpPr>
        <p:spPr>
          <a:xfrm>
            <a:off x="11903441" y="6569447"/>
            <a:ext cx="288559" cy="288561"/>
          </a:xfrm>
          <a:custGeom>
            <a:avLst/>
            <a:gdLst>
              <a:gd name="connsiteX0" fmla="*/ 288559 w 288559"/>
              <a:gd name="connsiteY0" fmla="*/ 0 h 288561"/>
              <a:gd name="connsiteX1" fmla="*/ 288559 w 288559"/>
              <a:gd name="connsiteY1" fmla="*/ 288561 h 288561"/>
              <a:gd name="connsiteX2" fmla="*/ 0 w 288559"/>
              <a:gd name="connsiteY2" fmla="*/ 288559 h 288561"/>
            </a:gdLst>
            <a:ahLst/>
            <a:cxnLst>
              <a:cxn ang="0">
                <a:pos x="connsiteX0" y="connsiteY0"/>
              </a:cxn>
              <a:cxn ang="0">
                <a:pos x="connsiteX1" y="connsiteY1"/>
              </a:cxn>
              <a:cxn ang="0">
                <a:pos x="connsiteX2" y="connsiteY2"/>
              </a:cxn>
            </a:cxnLst>
            <a:rect l="l" t="t" r="r" b="b"/>
            <a:pathLst>
              <a:path w="288559" h="288561">
                <a:moveTo>
                  <a:pt x="288559" y="0"/>
                </a:moveTo>
                <a:lnTo>
                  <a:pt x="288559" y="288561"/>
                </a:lnTo>
                <a:lnTo>
                  <a:pt x="0" y="288559"/>
                </a:lnTo>
                <a:close/>
              </a:path>
            </a:pathLst>
          </a:custGeom>
          <a:solidFill>
            <a:srgbClr val="6E7397">
              <a:alpha val="5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074" tIns="45537" rIns="91074" bIns="45537" numCol="1" spcCol="0" rtlCol="0" fromWordArt="0" anchor="ctr" anchorCtr="0" forceAA="0" compatLnSpc="1">
            <a:noAutofit/>
          </a:bodyPr>
          <a:lstStyle/>
          <a:p>
            <a:pPr algn="ctr"/>
            <a:endParaRPr lang="zh-CN" altLang="en-US" sz="1795"/>
          </a:p>
        </p:txBody>
      </p:sp>
      <p:sp>
        <p:nvSpPr>
          <p:cNvPr id="18" name="Rectangle 97"/>
          <p:cNvSpPr/>
          <p:nvPr userDrawn="1">
            <p:custDataLst>
              <p:tags r:id="rId4"/>
            </p:custDataLst>
          </p:nvPr>
        </p:nvSpPr>
        <p:spPr>
          <a:xfrm>
            <a:off x="11034582" y="5779841"/>
            <a:ext cx="605157" cy="607584"/>
          </a:xfrm>
          <a:custGeom>
            <a:avLst/>
            <a:gdLst>
              <a:gd name="connsiteX0" fmla="*/ 303793 w 607584"/>
              <a:gd name="connsiteY0" fmla="*/ 0 h 607584"/>
              <a:gd name="connsiteX1" fmla="*/ 607584 w 607584"/>
              <a:gd name="connsiteY1" fmla="*/ 303792 h 607584"/>
              <a:gd name="connsiteX2" fmla="*/ 303792 w 607584"/>
              <a:gd name="connsiteY2" fmla="*/ 607584 h 607584"/>
              <a:gd name="connsiteX3" fmla="*/ 0 w 607584"/>
              <a:gd name="connsiteY3" fmla="*/ 303792 h 607584"/>
            </a:gdLst>
            <a:ahLst/>
            <a:cxnLst>
              <a:cxn ang="0">
                <a:pos x="connsiteX0" y="connsiteY0"/>
              </a:cxn>
              <a:cxn ang="0">
                <a:pos x="connsiteX1" y="connsiteY1"/>
              </a:cxn>
              <a:cxn ang="0">
                <a:pos x="connsiteX2" y="connsiteY2"/>
              </a:cxn>
              <a:cxn ang="0">
                <a:pos x="connsiteX3" y="connsiteY3"/>
              </a:cxn>
            </a:cxnLst>
            <a:rect l="l" t="t" r="r" b="b"/>
            <a:pathLst>
              <a:path w="607584" h="607584">
                <a:moveTo>
                  <a:pt x="303793" y="0"/>
                </a:moveTo>
                <a:lnTo>
                  <a:pt x="607584" y="303792"/>
                </a:lnTo>
                <a:lnTo>
                  <a:pt x="303792" y="607584"/>
                </a:lnTo>
                <a:lnTo>
                  <a:pt x="0" y="303792"/>
                </a:lnTo>
                <a:close/>
              </a:path>
            </a:pathLst>
          </a:custGeom>
          <a:solidFill>
            <a:schemeClr val="accent1">
              <a:lumMod val="60000"/>
              <a:lumOff val="40000"/>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074" tIns="45537" rIns="91074" bIns="45537" numCol="1" spcCol="0" rtlCol="0" fromWordArt="0" anchor="ctr" anchorCtr="0" forceAA="0" compatLnSpc="1">
            <a:noAutofit/>
          </a:bodyPr>
          <a:lstStyle/>
          <a:p>
            <a:pPr algn="ctr"/>
            <a:endParaRPr lang="zh-CN" altLang="en-US" sz="1795"/>
          </a:p>
        </p:txBody>
      </p:sp>
      <p:sp>
        <p:nvSpPr>
          <p:cNvPr id="19" name="Rectangle 98"/>
          <p:cNvSpPr/>
          <p:nvPr userDrawn="1">
            <p:custDataLst>
              <p:tags r:id="rId5"/>
            </p:custDataLst>
          </p:nvPr>
        </p:nvSpPr>
        <p:spPr>
          <a:xfrm>
            <a:off x="11655160" y="5748575"/>
            <a:ext cx="396996" cy="398587"/>
          </a:xfrm>
          <a:custGeom>
            <a:avLst/>
            <a:gdLst>
              <a:gd name="connsiteX0" fmla="*/ 199294 w 398588"/>
              <a:gd name="connsiteY0" fmla="*/ 0 h 398587"/>
              <a:gd name="connsiteX1" fmla="*/ 398588 w 398588"/>
              <a:gd name="connsiteY1" fmla="*/ 199292 h 398587"/>
              <a:gd name="connsiteX2" fmla="*/ 199294 w 398588"/>
              <a:gd name="connsiteY2" fmla="*/ 398587 h 398587"/>
              <a:gd name="connsiteX3" fmla="*/ 0 w 398588"/>
              <a:gd name="connsiteY3" fmla="*/ 199294 h 398587"/>
            </a:gdLst>
            <a:ahLst/>
            <a:cxnLst>
              <a:cxn ang="0">
                <a:pos x="connsiteX0" y="connsiteY0"/>
              </a:cxn>
              <a:cxn ang="0">
                <a:pos x="connsiteX1" y="connsiteY1"/>
              </a:cxn>
              <a:cxn ang="0">
                <a:pos x="connsiteX2" y="connsiteY2"/>
              </a:cxn>
              <a:cxn ang="0">
                <a:pos x="connsiteX3" y="connsiteY3"/>
              </a:cxn>
            </a:cxnLst>
            <a:rect l="l" t="t" r="r" b="b"/>
            <a:pathLst>
              <a:path w="398588" h="398587">
                <a:moveTo>
                  <a:pt x="199294" y="0"/>
                </a:moveTo>
                <a:lnTo>
                  <a:pt x="398588" y="199292"/>
                </a:lnTo>
                <a:lnTo>
                  <a:pt x="199294" y="398587"/>
                </a:lnTo>
                <a:lnTo>
                  <a:pt x="0" y="199294"/>
                </a:lnTo>
                <a:close/>
              </a:path>
            </a:pathLst>
          </a:custGeom>
          <a:solidFill>
            <a:schemeClr val="accent1">
              <a:lumMod val="60000"/>
              <a:lumOff val="40000"/>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074" tIns="45537" rIns="91074" bIns="45537" numCol="1" spcCol="0" rtlCol="0" fromWordArt="0" anchor="ctr" anchorCtr="0" forceAA="0" compatLnSpc="1">
            <a:noAutofit/>
          </a:bodyPr>
          <a:lstStyle/>
          <a:p>
            <a:pPr algn="ctr"/>
            <a:endParaRPr lang="zh-CN" altLang="en-US" sz="1795"/>
          </a:p>
        </p:txBody>
      </p:sp>
      <p:sp>
        <p:nvSpPr>
          <p:cNvPr id="3" name="日期占位符 2"/>
          <p:cNvSpPr>
            <a:spLocks noGrp="1"/>
          </p:cNvSpPr>
          <p:nvPr>
            <p:ph type="dt" sz="half" idx="10"/>
            <p:custDataLst>
              <p:tags r:id="rId6"/>
            </p:custDataLst>
          </p:nvPr>
        </p:nvSpPr>
        <p:spPr>
          <a:xfrm>
            <a:off x="885134" y="6349833"/>
            <a:ext cx="2689215" cy="316800"/>
          </a:xfrm>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7"/>
            </p:custDataLst>
          </p:nvPr>
        </p:nvSpPr>
        <p:spPr>
          <a:xfrm>
            <a:off x="4123909" y="6349833"/>
            <a:ext cx="3944182" cy="316800"/>
          </a:xfrm>
        </p:spPr>
        <p:txBody>
          <a:bodyPr/>
          <a:lstStyle/>
          <a:p>
            <a:endParaRPr lang="zh-CN" altLang="en-US"/>
          </a:p>
        </p:txBody>
      </p:sp>
      <p:sp>
        <p:nvSpPr>
          <p:cNvPr id="5" name="灯片编号占位符 4"/>
          <p:cNvSpPr>
            <a:spLocks noGrp="1"/>
          </p:cNvSpPr>
          <p:nvPr>
            <p:ph type="sldNum" sz="quarter" idx="12"/>
            <p:custDataLst>
              <p:tags r:id="rId8"/>
            </p:custDataLst>
          </p:nvPr>
        </p:nvSpPr>
        <p:spPr>
          <a:xfrm>
            <a:off x="8615992" y="6349833"/>
            <a:ext cx="2689215" cy="316800"/>
          </a:xfrm>
        </p:spPr>
        <p:txBody>
          <a:bodyPr/>
          <a:lstStyle/>
          <a:p>
            <a:fld id="{49AE70B2-8BF9-45C0-BB95-33D1B9D3A854}" type="slidenum">
              <a:rPr lang="zh-CN" altLang="en-US" smtClean="0"/>
            </a:fld>
            <a:endParaRPr lang="zh-CN" altLang="en-US"/>
          </a:p>
        </p:txBody>
      </p:sp>
      <p:sp>
        <p:nvSpPr>
          <p:cNvPr id="6" name="内容占位符 1"/>
          <p:cNvSpPr txBox="1"/>
          <p:nvPr userDrawn="1">
            <p:custDataLst>
              <p:tags r:id="rId9"/>
            </p:custDataLst>
          </p:nvPr>
        </p:nvSpPr>
        <p:spPr>
          <a:xfrm>
            <a:off x="643215" y="-40005"/>
            <a:ext cx="4838346" cy="852805"/>
          </a:xfrm>
          <a:prstGeom prst="rect">
            <a:avLst/>
          </a:prstGeom>
        </p:spPr>
        <p:txBody>
          <a:bodyPr vert="horz" lIns="89623" tIns="46604" rIns="89623" bIns="46604" rtlCol="0">
            <a:noAutofit/>
          </a:bodyPr>
          <a:lstStyle>
            <a:lvl1pPr marL="0" marR="0" lvl="0" indent="0" algn="l" defTabSz="914400" rtl="0" eaLnBrk="1" fontAlgn="auto" latinLnBrk="0" hangingPunct="1">
              <a:lnSpc>
                <a:spcPct val="200000"/>
              </a:lnSpc>
              <a:spcBef>
                <a:spcPct val="0"/>
              </a:spcBef>
              <a:spcAft>
                <a:spcPct val="0"/>
              </a:spcAft>
              <a:buFont typeface="Arial" panose="020B0604020202020204" pitchFamily="34" charset="0"/>
              <a:buNone/>
              <a:defRPr kumimoji="0" lang="zh-CN" altLang="en-US" sz="2400" b="0" i="0" u="none" strike="noStrike" kern="1200" cap="none" spc="150" normalizeH="0" baseline="0" noProof="1">
                <a:solidFill>
                  <a:schemeClr val="tx1">
                    <a:lumMod val="85000"/>
                    <a:lumOff val="15000"/>
                  </a:schemeClr>
                </a:solidFill>
                <a:uFillTx/>
                <a:latin typeface="Arial" panose="020B0604020202020204" pitchFamily="34" charset="0"/>
                <a:ea typeface="微软雅黑" panose="020B0503020204020204" charset="-122"/>
                <a:cs typeface="+mn-cs"/>
                <a:sym typeface="+mn-ea"/>
              </a:defRPr>
            </a:lvl1pPr>
            <a:lvl2pPr marL="685800" marR="0" lvl="1" indent="-228600" algn="l" defTabSz="914400" rtl="0" eaLnBrk="1" fontAlgn="auto" latinLnBrk="0" hangingPunct="1">
              <a:lnSpc>
                <a:spcPct val="130000"/>
              </a:lnSpc>
              <a:spcBef>
                <a:spcPct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a:solidFill>
                  <a:schemeClr val="tx1">
                    <a:lumMod val="85000"/>
                    <a:lumOff val="15000"/>
                  </a:schemeClr>
                </a:solidFill>
                <a:uFillTx/>
                <a:latin typeface="Arial" panose="020B0604020202020204" pitchFamily="34" charset="0"/>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ct val="0"/>
              </a:spcBef>
              <a:spcAft>
                <a:spcPts val="1000"/>
              </a:spcAft>
              <a:buFont typeface="Arial" panose="020B0604020202020204" pitchFamily="34" charset="0"/>
              <a:buChar char="•"/>
              <a:defRPr kumimoji="0" lang="zh-CN" altLang="en-US" sz="1600" b="0" i="0" u="none" strike="noStrike" kern="1200" cap="none" spc="150" normalizeH="0" baseline="0" noProof="1">
                <a:solidFill>
                  <a:schemeClr val="tx1">
                    <a:lumMod val="85000"/>
                    <a:lumOff val="15000"/>
                  </a:schemeClr>
                </a:solidFill>
                <a:uFillTx/>
                <a:latin typeface="Arial" panose="020B0604020202020204" pitchFamily="34" charset="0"/>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ct val="0"/>
              </a:spcBef>
              <a:spcAft>
                <a:spcPts val="1000"/>
              </a:spcAft>
              <a:buFont typeface="Arial" panose="020B0604020202020204" pitchFamily="34" charset="0"/>
              <a:buChar char="•"/>
              <a:defRPr kumimoji="0" lang="zh-CN" altLang="en-US" sz="1600" b="0" i="0" u="none" strike="noStrike" kern="1200" cap="none" spc="150" normalizeH="0" baseline="0" noProof="1">
                <a:solidFill>
                  <a:schemeClr val="tx1">
                    <a:lumMod val="85000"/>
                    <a:lumOff val="15000"/>
                  </a:schemeClr>
                </a:solidFill>
                <a:uFillTx/>
                <a:latin typeface="Arial" panose="020B0604020202020204" pitchFamily="34" charset="0"/>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ct val="0"/>
              </a:spcBef>
              <a:spcAft>
                <a:spcPts val="1000"/>
              </a:spcAft>
              <a:buFont typeface="Arial" panose="020B0604020202020204" pitchFamily="34" charset="0"/>
              <a:buChar char="•"/>
              <a:defRPr kumimoji="0" lang="zh-CN" altLang="en-US" sz="1600" b="0" i="0" u="none" strike="noStrike" kern="1200" cap="none" spc="150" normalizeH="0" baseline="0" noProof="1">
                <a:solidFill>
                  <a:schemeClr val="tx1">
                    <a:lumMod val="85000"/>
                    <a:lumOff val="15000"/>
                  </a:schemeClr>
                </a:solidFill>
                <a:uFillTx/>
                <a:latin typeface="Arial" panose="020B0604020202020204" pitchFamily="34" charset="0"/>
                <a:ea typeface="微软雅黑" panose="020B0503020204020204" charset="-122"/>
                <a:cs typeface="+mn-cs"/>
                <a:sym typeface="+mn-ea"/>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sz="3185" b="1">
                <a:solidFill>
                  <a:schemeClr val="accent1">
                    <a:lumMod val="75000"/>
                  </a:schemeClr>
                </a:solidFill>
                <a:latin typeface="微软雅黑" panose="020B0503020204020204" charset="-122"/>
              </a:rPr>
              <a:t>总结</a:t>
            </a:r>
            <a:endParaRPr lang="zh-CN" altLang="en-US" sz="3185" b="1">
              <a:solidFill>
                <a:schemeClr val="accent1">
                  <a:lumMod val="75000"/>
                </a:schemeClr>
              </a:solidFill>
              <a:latin typeface="微软雅黑" panose="020B0503020204020204" charset="-122"/>
            </a:endParaRPr>
          </a:p>
        </p:txBody>
      </p:sp>
      <p:pic>
        <p:nvPicPr>
          <p:cNvPr id="7" name="图片 6" descr="微信图片_20230525151119"/>
          <p:cNvPicPr>
            <a:picLocks noChangeAspect="1"/>
          </p:cNvPicPr>
          <p:nvPr userDrawn="1">
            <p:custDataLst>
              <p:tags r:id="rId10"/>
            </p:custDataLst>
          </p:nvPr>
        </p:nvPicPr>
        <p:blipFill>
          <a:blip r:embed="rId11">
            <a:clrChange>
              <a:clrFrom>
                <a:srgbClr val="F8F8F8">
                  <a:alpha val="100000"/>
                </a:srgbClr>
              </a:clrFrom>
              <a:clrTo>
                <a:srgbClr val="F8F8F8">
                  <a:alpha val="100000"/>
                  <a:alpha val="0"/>
                </a:srgbClr>
              </a:clrTo>
            </a:clrChange>
          </a:blip>
          <a:stretch>
            <a:fillRect/>
          </a:stretch>
        </p:blipFill>
        <p:spPr>
          <a:xfrm>
            <a:off x="9825321" y="188595"/>
            <a:ext cx="2236391" cy="725170"/>
          </a:xfrm>
          <a:prstGeom prst="rect">
            <a:avLst/>
          </a:prstGeom>
        </p:spPr>
      </p:pic>
    </p:spTree>
  </p:cSld>
  <p:clrMapOvr>
    <a:masterClrMapping/>
  </p:clrMapOvr>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1_两栏内容">
    <p:spTree>
      <p:nvGrpSpPr>
        <p:cNvPr id="1" name=""/>
        <p:cNvGrpSpPr/>
        <p:nvPr/>
      </p:nvGrpSpPr>
      <p:grpSpPr>
        <a:xfrm>
          <a:off x="0" y="0"/>
          <a:ext cx="0" cy="0"/>
          <a:chOff x="0" y="0"/>
          <a:chExt cx="0" cy="0"/>
        </a:xfrm>
      </p:grpSpPr>
      <p:sp>
        <p:nvSpPr>
          <p:cNvPr id="5" name="矩形 4"/>
          <p:cNvSpPr/>
          <p:nvPr userDrawn="1">
            <p:custDataLst>
              <p:tags r:id="rId2"/>
            </p:custDataLst>
          </p:nvPr>
        </p:nvSpPr>
        <p:spPr>
          <a:xfrm>
            <a:off x="0" y="0"/>
            <a:ext cx="12192000" cy="6858000"/>
          </a:xfrm>
          <a:prstGeom prst="rect">
            <a:avLst/>
          </a:prstGeom>
          <a:solidFill>
            <a:srgbClr val="37A8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矩形 1"/>
          <p:cNvSpPr/>
          <p:nvPr userDrawn="1">
            <p:custDataLst>
              <p:tags r:id="rId3"/>
            </p:custDataLst>
          </p:nvPr>
        </p:nvSpPr>
        <p:spPr>
          <a:xfrm>
            <a:off x="167475" y="176725"/>
            <a:ext cx="11857050" cy="65288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 name="图片 2"/>
          <p:cNvPicPr>
            <a:picLocks noChangeAspect="1"/>
          </p:cNvPicPr>
          <p:nvPr userDrawn="1">
            <p:custDataLst>
              <p:tags r:id="rId4"/>
            </p:custDataLst>
          </p:nvPr>
        </p:nvPicPr>
        <p:blipFill>
          <a:blip r:embed="rId5">
            <a:extLst>
              <a:ext uri="{28A0092B-C50C-407E-A947-70E740481C1C}">
                <a14:useLocalDpi xmlns:a14="http://schemas.microsoft.com/office/drawing/2010/main" val="0"/>
              </a:ext>
            </a:extLst>
          </a:blip>
          <a:srcRect t="1397" b="1397"/>
          <a:stretch>
            <a:fillRect/>
          </a:stretch>
        </p:blipFill>
        <p:spPr>
          <a:xfrm>
            <a:off x="219299" y="249359"/>
            <a:ext cx="927330" cy="901424"/>
          </a:xfrm>
          <a:prstGeom prst="rect">
            <a:avLst/>
          </a:prstGeom>
        </p:spPr>
      </p:pic>
      <p:pic>
        <p:nvPicPr>
          <p:cNvPr id="9" name="图片 8"/>
          <p:cNvPicPr>
            <a:picLocks noChangeAspect="1"/>
          </p:cNvPicPr>
          <p:nvPr userDrawn="1">
            <p:custDataLst>
              <p:tags r:id="rId6"/>
            </p:custDataLst>
          </p:nvPr>
        </p:nvPicPr>
        <p:blipFill>
          <a:blip r:embed="rId7">
            <a:extLst>
              <a:ext uri="{28A0092B-C50C-407E-A947-70E740481C1C}">
                <a14:useLocalDpi xmlns:a14="http://schemas.microsoft.com/office/drawing/2010/main" val="0"/>
              </a:ext>
            </a:extLst>
          </a:blip>
          <a:stretch>
            <a:fillRect/>
          </a:stretch>
        </p:blipFill>
        <p:spPr>
          <a:xfrm>
            <a:off x="9027886" y="5782568"/>
            <a:ext cx="2997014" cy="901259"/>
          </a:xfrm>
          <a:prstGeom prst="rect">
            <a:avLst/>
          </a:prstGeom>
        </p:spPr>
      </p:pic>
      <p:pic>
        <p:nvPicPr>
          <p:cNvPr id="10" name="图片 9"/>
          <p:cNvPicPr>
            <a:picLocks noChangeAspect="1"/>
          </p:cNvPicPr>
          <p:nvPr userDrawn="1">
            <p:custDataLst>
              <p:tags r:id="rId8"/>
            </p:custDataLst>
          </p:nvPr>
        </p:nvPicPr>
        <p:blipFill>
          <a:blip r:embed="rId9">
            <a:duotone>
              <a:prstClr val="black"/>
              <a:schemeClr val="accent1">
                <a:tint val="45000"/>
                <a:satMod val="400000"/>
              </a:schemeClr>
            </a:duotone>
            <a:extLst>
              <a:ext uri="{28A0092B-C50C-407E-A947-70E740481C1C}">
                <a14:useLocalDpi xmlns:a14="http://schemas.microsoft.com/office/drawing/2010/main" val="0"/>
              </a:ext>
            </a:extLst>
          </a:blip>
          <a:srcRect l="-49999"/>
          <a:stretch>
            <a:fillRect/>
          </a:stretch>
        </p:blipFill>
        <p:spPr>
          <a:xfrm>
            <a:off x="11480799" y="282575"/>
            <a:ext cx="543725" cy="688245"/>
          </a:xfrm>
          <a:prstGeom prst="rect">
            <a:avLst/>
          </a:prstGeom>
        </p:spPr>
      </p:pic>
    </p:spTree>
  </p:cSld>
  <p:clrMapOvr>
    <a:masterClrMapping/>
  </p:clrMapOvr>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学习目标">
    <p:spTree>
      <p:nvGrpSpPr>
        <p:cNvPr id="1" name=""/>
        <p:cNvGrpSpPr/>
        <p:nvPr/>
      </p:nvGrpSpPr>
      <p:grpSpPr>
        <a:xfrm>
          <a:off x="0" y="0"/>
          <a:ext cx="0" cy="0"/>
          <a:chOff x="0" y="0"/>
          <a:chExt cx="0" cy="0"/>
        </a:xfrm>
      </p:grpSpPr>
      <p:pic>
        <p:nvPicPr>
          <p:cNvPr id="3" name="图片 2"/>
          <p:cNvPicPr>
            <a:picLocks noChangeAspect="1"/>
          </p:cNvPicPr>
          <p:nvPr userDrawn="1">
            <p:custDataLst>
              <p:tags r:id="rId2"/>
            </p:custDataLst>
          </p:nvPr>
        </p:nvPicPr>
        <p:blipFill>
          <a:blip r:embed="rId3">
            <a:extLst>
              <a:ext uri="{28A0092B-C50C-407E-A947-70E740481C1C}">
                <a14:useLocalDpi xmlns:a14="http://schemas.microsoft.com/office/drawing/2010/main" val="0"/>
              </a:ext>
            </a:extLst>
          </a:blip>
          <a:stretch>
            <a:fillRect/>
          </a:stretch>
        </p:blipFill>
        <p:spPr>
          <a:xfrm>
            <a:off x="-3921" y="0"/>
            <a:ext cx="12191239" cy="6857572"/>
          </a:xfrm>
          <a:prstGeom prst="rect">
            <a:avLst/>
          </a:prstGeom>
        </p:spPr>
      </p:pic>
      <p:sp>
        <p:nvSpPr>
          <p:cNvPr id="4" name="AutoShape 23"/>
          <p:cNvSpPr>
            <a:spLocks noChangeArrowheads="1"/>
          </p:cNvSpPr>
          <p:nvPr userDrawn="1">
            <p:custDataLst>
              <p:tags r:id="rId4"/>
            </p:custDataLst>
          </p:nvPr>
        </p:nvSpPr>
        <p:spPr bwMode="auto">
          <a:xfrm>
            <a:off x="588712" y="653468"/>
            <a:ext cx="356701" cy="334116"/>
          </a:xfrm>
          <a:prstGeom prst="chevron">
            <a:avLst>
              <a:gd name="adj" fmla="val 56250"/>
            </a:avLst>
          </a:prstGeom>
          <a:gradFill rotWithShape="1">
            <a:gsLst>
              <a:gs pos="0">
                <a:srgbClr val="0F6FC6"/>
              </a:gs>
              <a:gs pos="100000">
                <a:srgbClr val="009DD9">
                  <a:alpha val="89999"/>
                </a:srgbClr>
              </a:gs>
            </a:gsLst>
            <a:lin ang="27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190500" dir="5400000" algn="ctr" rotWithShape="0">
                    <a:schemeClr val="bg1">
                      <a:alpha val="50000"/>
                    </a:schemeClr>
                  </a:outerShdw>
                </a:effectLst>
              </a14:hiddenEffects>
            </a:ext>
          </a:extLst>
        </p:spPr>
        <p:txBody>
          <a:bodyPr wrap="none" anchor="ctr"/>
          <a:lstStyle/>
          <a:p>
            <a:endParaRPr lang="zh-CN" altLang="en-US" sz="2665"/>
          </a:p>
        </p:txBody>
      </p:sp>
      <p:sp>
        <p:nvSpPr>
          <p:cNvPr id="5" name="AutoShape 23"/>
          <p:cNvSpPr>
            <a:spLocks noChangeArrowheads="1"/>
          </p:cNvSpPr>
          <p:nvPr userDrawn="1">
            <p:custDataLst>
              <p:tags r:id="rId5"/>
            </p:custDataLst>
          </p:nvPr>
        </p:nvSpPr>
        <p:spPr bwMode="auto">
          <a:xfrm>
            <a:off x="847580" y="653468"/>
            <a:ext cx="356701" cy="334116"/>
          </a:xfrm>
          <a:prstGeom prst="chevron">
            <a:avLst>
              <a:gd name="adj" fmla="val 56250"/>
            </a:avLst>
          </a:prstGeom>
          <a:gradFill rotWithShape="1">
            <a:gsLst>
              <a:gs pos="0">
                <a:srgbClr val="0F6FC6"/>
              </a:gs>
              <a:gs pos="100000">
                <a:srgbClr val="009DD9">
                  <a:alpha val="89999"/>
                </a:srgbClr>
              </a:gs>
            </a:gsLst>
            <a:lin ang="27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190500" dir="5400000" algn="ctr" rotWithShape="0">
                    <a:schemeClr val="bg1">
                      <a:alpha val="50000"/>
                    </a:schemeClr>
                  </a:outerShdw>
                </a:effectLst>
              </a14:hiddenEffects>
            </a:ext>
          </a:extLst>
        </p:spPr>
        <p:txBody>
          <a:bodyPr wrap="none" anchor="ctr"/>
          <a:lstStyle/>
          <a:p>
            <a:endParaRPr lang="zh-CN" altLang="en-US" sz="2665"/>
          </a:p>
        </p:txBody>
      </p:sp>
      <p:sp>
        <p:nvSpPr>
          <p:cNvPr id="6" name="TextBox 33"/>
          <p:cNvSpPr txBox="1"/>
          <p:nvPr userDrawn="1">
            <p:custDataLst>
              <p:tags r:id="rId6"/>
            </p:custDataLst>
          </p:nvPr>
        </p:nvSpPr>
        <p:spPr>
          <a:xfrm>
            <a:off x="1196715" y="461446"/>
            <a:ext cx="2371162" cy="748988"/>
          </a:xfrm>
          <a:prstGeom prst="rect">
            <a:avLst/>
          </a:prstGeom>
          <a:noFill/>
        </p:spPr>
        <p:txBody>
          <a:bodyPr wrap="none" rtlCol="0">
            <a:spAutoFit/>
          </a:bodyPr>
          <a:lstStyle/>
          <a:p>
            <a:pPr algn="ctr"/>
            <a:r>
              <a:rPr lang="zh-CN" altLang="en-US" sz="4265" b="1">
                <a:ln w="6350">
                  <a:noFill/>
                </a:ln>
                <a:gradFill flip="none" rotWithShape="1">
                  <a:gsLst>
                    <a:gs pos="0">
                      <a:srgbClr val="FFF200"/>
                    </a:gs>
                    <a:gs pos="45000">
                      <a:srgbClr val="FF7A00"/>
                    </a:gs>
                    <a:gs pos="70000">
                      <a:srgbClr val="FF0300"/>
                    </a:gs>
                    <a:gs pos="100000">
                      <a:srgbClr val="4D0808"/>
                    </a:gs>
                  </a:gsLst>
                  <a:path path="circle">
                    <a:fillToRect l="100000" b="100000"/>
                  </a:path>
                  <a:tileRect t="-100000" r="-100000"/>
                </a:gradFill>
                <a:latin typeface="微软雅黑" panose="020B0503020204020204" charset="-122"/>
                <a:ea typeface="微软雅黑" panose="020B0503020204020204" charset="-122"/>
              </a:rPr>
              <a:t>学习目标</a:t>
            </a:r>
            <a:endParaRPr lang="zh-CN" altLang="en-US" sz="4265" b="1">
              <a:ln w="6350">
                <a:noFill/>
              </a:ln>
              <a:gradFill flip="none" rotWithShape="1">
                <a:gsLst>
                  <a:gs pos="0">
                    <a:srgbClr val="FFF200"/>
                  </a:gs>
                  <a:gs pos="45000">
                    <a:srgbClr val="FF7A00"/>
                  </a:gs>
                  <a:gs pos="70000">
                    <a:srgbClr val="FF0300"/>
                  </a:gs>
                  <a:gs pos="100000">
                    <a:srgbClr val="4D0808"/>
                  </a:gs>
                </a:gsLst>
                <a:path path="circle">
                  <a:fillToRect l="100000" b="100000"/>
                </a:path>
                <a:tileRect t="-100000" r="-100000"/>
              </a:gradFill>
              <a:latin typeface="微软雅黑" panose="020B0503020204020204" charset="-122"/>
              <a:ea typeface="微软雅黑" panose="020B0503020204020204" charset="-122"/>
            </a:endParaRPr>
          </a:p>
        </p:txBody>
      </p:sp>
      <p:sp>
        <p:nvSpPr>
          <p:cNvPr id="7" name="TextBox 34"/>
          <p:cNvSpPr txBox="1"/>
          <p:nvPr userDrawn="1">
            <p:custDataLst>
              <p:tags r:id="rId7"/>
            </p:custDataLst>
          </p:nvPr>
        </p:nvSpPr>
        <p:spPr>
          <a:xfrm>
            <a:off x="1328922" y="1131491"/>
            <a:ext cx="2080826" cy="379656"/>
          </a:xfrm>
          <a:prstGeom prst="rect">
            <a:avLst/>
          </a:prstGeom>
          <a:noFill/>
        </p:spPr>
        <p:txBody>
          <a:bodyPr wrap="none" rtlCol="0">
            <a:spAutoFit/>
          </a:bodyPr>
          <a:lstStyle/>
          <a:p>
            <a:pPr algn="ctr"/>
            <a:r>
              <a:rPr lang="en-US" altLang="zh-CN" sz="1865">
                <a:ln w="12700">
                  <a:noFill/>
                </a:ln>
                <a:solidFill>
                  <a:srgbClr val="C00000"/>
                </a:solidFill>
                <a:latin typeface="微软雅黑" panose="020B0503020204020204" charset="-122"/>
                <a:ea typeface="微软雅黑" panose="020B0503020204020204" charset="-122"/>
              </a:rPr>
              <a:t>XUE XI MU BIAO</a:t>
            </a:r>
            <a:endParaRPr lang="zh-CN" altLang="en-US" sz="1865">
              <a:ln w="12700">
                <a:noFill/>
              </a:ln>
              <a:solidFill>
                <a:srgbClr val="C00000"/>
              </a:solidFill>
              <a:latin typeface="微软雅黑" panose="020B0503020204020204" charset="-122"/>
              <a:ea typeface="微软雅黑" panose="020B0503020204020204" charset="-122"/>
            </a:endParaRPr>
          </a:p>
        </p:txBody>
      </p:sp>
      <p:grpSp>
        <p:nvGrpSpPr>
          <p:cNvPr id="8" name="组合 7"/>
          <p:cNvGrpSpPr/>
          <p:nvPr userDrawn="1">
            <p:custDataLst>
              <p:tags r:id="rId8"/>
            </p:custDataLst>
          </p:nvPr>
        </p:nvGrpSpPr>
        <p:grpSpPr>
          <a:xfrm>
            <a:off x="799523" y="1969642"/>
            <a:ext cx="3550530" cy="3550530"/>
            <a:chOff x="799523" y="1969642"/>
            <a:chExt cx="3550530" cy="3550530"/>
          </a:xfrm>
        </p:grpSpPr>
        <p:grpSp>
          <p:nvGrpSpPr>
            <p:cNvPr id="9" name="组合 8"/>
            <p:cNvGrpSpPr/>
            <p:nvPr>
              <p:custDataLst>
                <p:tags r:id="rId9"/>
              </p:custDataLst>
            </p:nvPr>
          </p:nvGrpSpPr>
          <p:grpSpPr>
            <a:xfrm>
              <a:off x="799523" y="1969642"/>
              <a:ext cx="3550530" cy="3550530"/>
              <a:chOff x="1411977" y="1399232"/>
              <a:chExt cx="3550992" cy="3550992"/>
            </a:xfrm>
          </p:grpSpPr>
          <p:sp>
            <p:nvSpPr>
              <p:cNvPr id="11" name="空心弧 10"/>
              <p:cNvSpPr/>
              <p:nvPr>
                <p:custDataLst>
                  <p:tags r:id="rId10"/>
                </p:custDataLst>
              </p:nvPr>
            </p:nvSpPr>
            <p:spPr>
              <a:xfrm rot="16200000">
                <a:off x="1411977" y="1399232"/>
                <a:ext cx="3550992" cy="3550992"/>
              </a:xfrm>
              <a:prstGeom prst="blockArc">
                <a:avLst>
                  <a:gd name="adj1" fmla="val 4719989"/>
                  <a:gd name="adj2" fmla="val 21446483"/>
                  <a:gd name="adj3" fmla="val 5649"/>
                </a:avLst>
              </a:prstGeom>
              <a:solidFill>
                <a:srgbClr val="30B9EC"/>
              </a:solidFill>
              <a:ln w="6350" cap="flat" cmpd="sng" algn="ctr">
                <a:noFill/>
                <a:prstDash val="solid"/>
                <a:miter lim="800000"/>
              </a:ln>
              <a:effectLst/>
            </p:spPr>
            <p:txBody>
              <a:bodyPr rtlCol="0" anchor="ctr"/>
              <a:lstStyle/>
              <a:p>
                <a:pPr algn="ctr" defTabSz="914400" eaLnBrk="1" fontAlgn="auto" hangingPunct="1">
                  <a:spcBef>
                    <a:spcPct val="0"/>
                  </a:spcBef>
                  <a:spcAft>
                    <a:spcPct val="0"/>
                  </a:spcAft>
                  <a:defRPr/>
                </a:pPr>
                <a:endParaRPr kumimoji="1" lang="zh-CN" altLang="en-US" sz="3200" kern="0">
                  <a:solidFill>
                    <a:srgbClr val="000000"/>
                  </a:solidFill>
                  <a:latin typeface="Calibri" panose="020F0502020204030204"/>
                  <a:ea typeface="宋体" panose="02010600030101010101" pitchFamily="2" charset="-122"/>
                </a:endParaRPr>
              </a:p>
            </p:txBody>
          </p:sp>
          <p:sp>
            <p:nvSpPr>
              <p:cNvPr id="12" name="椭圆 11"/>
              <p:cNvSpPr/>
              <p:nvPr>
                <p:custDataLst>
                  <p:tags r:id="rId11"/>
                </p:custDataLst>
              </p:nvPr>
            </p:nvSpPr>
            <p:spPr>
              <a:xfrm>
                <a:off x="1497110" y="1484364"/>
                <a:ext cx="3380729" cy="3380729"/>
              </a:xfrm>
              <a:prstGeom prst="ellipse">
                <a:avLst/>
              </a:prstGeom>
              <a:noFill/>
              <a:ln w="38100" cap="flat" cmpd="sng" algn="ctr">
                <a:solidFill>
                  <a:srgbClr val="30B9EC"/>
                </a:solidFill>
                <a:prstDash val="solid"/>
                <a:miter lim="800000"/>
              </a:ln>
              <a:effectLst/>
            </p:spPr>
            <p:txBody>
              <a:bodyPr rtlCol="0" anchor="ctr"/>
              <a:lstStyle/>
              <a:p>
                <a:pPr algn="ctr" defTabSz="914400" eaLnBrk="1" fontAlgn="auto" hangingPunct="1">
                  <a:spcBef>
                    <a:spcPct val="0"/>
                  </a:spcBef>
                  <a:spcAft>
                    <a:spcPct val="0"/>
                  </a:spcAft>
                  <a:defRPr/>
                </a:pPr>
                <a:endParaRPr kumimoji="1" lang="zh-CN" altLang="en-US" sz="3200" kern="0">
                  <a:solidFill>
                    <a:srgbClr val="FFFFFF"/>
                  </a:solidFill>
                  <a:latin typeface="Calibri" panose="020F0502020204030204"/>
                  <a:ea typeface="宋体" panose="02010600030101010101" pitchFamily="2" charset="-122"/>
                </a:endParaRPr>
              </a:p>
            </p:txBody>
          </p:sp>
        </p:grpSp>
        <p:pic>
          <p:nvPicPr>
            <p:cNvPr id="10" name="Picture 235115"/>
            <p:cNvPicPr>
              <a:picLocks noChangeAspect="1"/>
            </p:cNvPicPr>
            <p:nvPr>
              <p:custDataLst>
                <p:tags r:id="rId12"/>
              </p:custDataLst>
            </p:nvPr>
          </p:nvPicPr>
          <p:blipFill>
            <a:blip r:embed="rId13"/>
            <a:srcRect l="8856" t="60315" r="53928" b="13362"/>
            <a:stretch>
              <a:fillRect/>
            </a:stretch>
          </p:blipFill>
          <p:spPr>
            <a:xfrm>
              <a:off x="1102171" y="2272290"/>
              <a:ext cx="2927816" cy="2927816"/>
            </a:xfrm>
            <a:prstGeom prst="ellipse">
              <a:avLst/>
            </a:prstGeom>
          </p:spPr>
        </p:pic>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300" fill="hold"/>
                                        <p:tgtEl>
                                          <p:spTgt spid="4"/>
                                        </p:tgtEl>
                                        <p:attrNameLst>
                                          <p:attrName>ppt_x</p:attrName>
                                        </p:attrNameLst>
                                      </p:cBhvr>
                                      <p:tavLst>
                                        <p:tav tm="0">
                                          <p:val>
                                            <p:strVal val="0-#ppt_w/2"/>
                                          </p:val>
                                        </p:tav>
                                        <p:tav tm="100000">
                                          <p:val>
                                            <p:strVal val="#ppt_x"/>
                                          </p:val>
                                        </p:tav>
                                      </p:tavLst>
                                    </p:anim>
                                    <p:anim calcmode="lin" valueType="num">
                                      <p:cBhvr additive="base">
                                        <p:cTn id="8" dur="300" fill="hold"/>
                                        <p:tgtEl>
                                          <p:spTgt spid="4"/>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300" fill="hold"/>
                                        <p:tgtEl>
                                          <p:spTgt spid="5"/>
                                        </p:tgtEl>
                                        <p:attrNameLst>
                                          <p:attrName>ppt_x</p:attrName>
                                        </p:attrNameLst>
                                      </p:cBhvr>
                                      <p:tavLst>
                                        <p:tav tm="0">
                                          <p:val>
                                            <p:strVal val="0-#ppt_w/2"/>
                                          </p:val>
                                        </p:tav>
                                        <p:tav tm="100000">
                                          <p:val>
                                            <p:strVal val="#ppt_x"/>
                                          </p:val>
                                        </p:tav>
                                      </p:tavLst>
                                    </p:anim>
                                    <p:anim calcmode="lin" valueType="num">
                                      <p:cBhvr additive="base">
                                        <p:cTn id="13" dur="300" fill="hold"/>
                                        <p:tgtEl>
                                          <p:spTgt spid="5"/>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16" presetClass="entr" presetSubtype="37" fill="hold" grpId="0" nodeType="afterEffect">
                                  <p:stCondLst>
                                    <p:cond delay="0"/>
                                  </p:stCondLst>
                                  <p:iterate type="lt">
                                    <p:tmPct val="0"/>
                                  </p:iterate>
                                  <p:childTnLst>
                                    <p:set>
                                      <p:cBhvr>
                                        <p:cTn id="16" dur="1" fill="hold">
                                          <p:stCondLst>
                                            <p:cond delay="0"/>
                                          </p:stCondLst>
                                        </p:cTn>
                                        <p:tgtEl>
                                          <p:spTgt spid="6"/>
                                        </p:tgtEl>
                                        <p:attrNameLst>
                                          <p:attrName>style.visibility</p:attrName>
                                        </p:attrNameLst>
                                      </p:cBhvr>
                                      <p:to>
                                        <p:strVal val="visible"/>
                                      </p:to>
                                    </p:set>
                                    <p:animEffect transition="in" filter="barn(outVertical)">
                                      <p:cBhvr>
                                        <p:cTn id="17" dur="250"/>
                                        <p:tgtEl>
                                          <p:spTgt spid="6"/>
                                        </p:tgtEl>
                                      </p:cBhvr>
                                    </p:animEffect>
                                  </p:childTnLst>
                                </p:cTn>
                              </p:par>
                            </p:childTnLst>
                          </p:cTn>
                        </p:par>
                        <p:par>
                          <p:cTn id="18" fill="hold">
                            <p:stCondLst>
                              <p:cond delay="850"/>
                            </p:stCondLst>
                            <p:childTnLst>
                              <p:par>
                                <p:cTn id="19" presetID="26" presetClass="emph" presetSubtype="0" fill="hold" grpId="1" nodeType="afterEffect">
                                  <p:stCondLst>
                                    <p:cond delay="0"/>
                                  </p:stCondLst>
                                  <p:iterate type="lt">
                                    <p:tmPct val="0"/>
                                  </p:iterate>
                                  <p:childTnLst>
                                    <p:animEffect transition="out" filter="fade">
                                      <p:cBhvr>
                                        <p:cTn id="20" dur="250" tmFilter="0, 0; .2, .5; .8, .5; 1, 0"/>
                                        <p:tgtEl>
                                          <p:spTgt spid="6"/>
                                        </p:tgtEl>
                                      </p:cBhvr>
                                    </p:animEffect>
                                    <p:animScale>
                                      <p:cBhvr>
                                        <p:cTn id="21" dur="125" autoRev="1" fill="hold"/>
                                        <p:tgtEl>
                                          <p:spTgt spid="6"/>
                                        </p:tgtEl>
                                      </p:cBhvr>
                                      <p:by x="105000" y="105000"/>
                                    </p:animScale>
                                  </p:childTnLst>
                                </p:cTn>
                              </p:par>
                            </p:childTnLst>
                          </p:cTn>
                        </p:par>
                        <p:par>
                          <p:cTn id="22" fill="hold">
                            <p:stCondLst>
                              <p:cond delay="1100"/>
                            </p:stCondLst>
                            <p:childTnLst>
                              <p:par>
                                <p:cTn id="23" presetID="16" presetClass="entr" presetSubtype="37" fill="hold" grpId="0" nodeType="afterEffect">
                                  <p:stCondLst>
                                    <p:cond delay="0"/>
                                  </p:stCondLst>
                                  <p:iterate type="lt">
                                    <p:tmPct val="0"/>
                                  </p:iterate>
                                  <p:childTnLst>
                                    <p:set>
                                      <p:cBhvr>
                                        <p:cTn id="24" dur="1" fill="hold">
                                          <p:stCondLst>
                                            <p:cond delay="0"/>
                                          </p:stCondLst>
                                        </p:cTn>
                                        <p:tgtEl>
                                          <p:spTgt spid="7"/>
                                        </p:tgtEl>
                                        <p:attrNameLst>
                                          <p:attrName>style.visibility</p:attrName>
                                        </p:attrNameLst>
                                      </p:cBhvr>
                                      <p:to>
                                        <p:strVal val="visible"/>
                                      </p:to>
                                    </p:set>
                                    <p:animEffect transition="in" filter="barn(outVertical)">
                                      <p:cBhvr>
                                        <p:cTn id="25" dur="250"/>
                                        <p:tgtEl>
                                          <p:spTgt spid="7"/>
                                        </p:tgtEl>
                                      </p:cBhvr>
                                    </p:animEffect>
                                  </p:childTnLst>
                                </p:cTn>
                              </p:par>
                            </p:childTnLst>
                          </p:cTn>
                        </p:par>
                        <p:par>
                          <p:cTn id="26" fill="hold">
                            <p:stCondLst>
                              <p:cond delay="1349"/>
                            </p:stCondLst>
                            <p:childTnLst>
                              <p:par>
                                <p:cTn id="27" presetID="21" presetClass="entr" presetSubtype="1" fill="hold" nodeType="after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wheel(1)">
                                      <p:cBhvr>
                                        <p:cTn id="29" dur="1000"/>
                                        <p:tgtEl>
                                          <p:spTgt spid="8"/>
                                        </p:tgtEl>
                                      </p:cBhvr>
                                    </p:animEffect>
                                  </p:childTnLst>
                                </p:cTn>
                              </p:par>
                            </p:childTnLst>
                          </p:cTn>
                        </p:par>
                        <p:par>
                          <p:cTn id="30" fill="hold">
                            <p:stCondLst>
                              <p:cond delay="2349"/>
                            </p:stCondLst>
                            <p:childTnLst>
                              <p:par>
                                <p:cTn id="31" presetID="8" presetClass="emph" presetSubtype="0" fill="hold" nodeType="afterEffect">
                                  <p:stCondLst>
                                    <p:cond delay="0"/>
                                  </p:stCondLst>
                                  <p:childTnLst>
                                    <p:animRot by="21600000">
                                      <p:cBhvr>
                                        <p:cTn id="32" dur="1000" fill="hold"/>
                                        <p:tgtEl>
                                          <p:spTgt spid="8"/>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P spid="5" grpId="0" bldLvl="0" animBg="1"/>
      <p:bldP spid="6" grpId="0"/>
      <p:bldP spid="6" grpId="1"/>
      <p:bldP spid="7" grpId="0"/>
    </p:bld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1_空白">
    <p:spTree>
      <p:nvGrpSpPr>
        <p:cNvPr id="1" name=""/>
        <p:cNvGrpSpPr/>
        <p:nvPr/>
      </p:nvGrpSpPr>
      <p:grpSpPr>
        <a:xfrm>
          <a:off x="0" y="0"/>
          <a:ext cx="0" cy="0"/>
          <a:chOff x="0" y="0"/>
          <a:chExt cx="0" cy="0"/>
        </a:xfrm>
      </p:grpSpPr>
      <p:sp>
        <p:nvSpPr>
          <p:cNvPr id="17" name="任意多边形 16"/>
          <p:cNvSpPr/>
          <p:nvPr userDrawn="1">
            <p:custDataLst>
              <p:tags r:id="rId2"/>
            </p:custDataLst>
          </p:nvPr>
        </p:nvSpPr>
        <p:spPr>
          <a:xfrm>
            <a:off x="1" y="3876676"/>
            <a:ext cx="5649773" cy="2981325"/>
          </a:xfrm>
          <a:custGeom>
            <a:avLst/>
            <a:gdLst>
              <a:gd name="connsiteX0" fmla="*/ 0 w 5649773"/>
              <a:gd name="connsiteY0" fmla="*/ 0 h 2981325"/>
              <a:gd name="connsiteX1" fmla="*/ 2595214 w 5649773"/>
              <a:gd name="connsiteY1" fmla="*/ 1058352 h 2981325"/>
              <a:gd name="connsiteX2" fmla="*/ 5004105 w 5649773"/>
              <a:gd name="connsiteY2" fmla="*/ 2549557 h 2981325"/>
              <a:gd name="connsiteX3" fmla="*/ 5536554 w 5649773"/>
              <a:gd name="connsiteY3" fmla="*/ 2932297 h 2981325"/>
              <a:gd name="connsiteX4" fmla="*/ 5649773 w 5649773"/>
              <a:gd name="connsiteY4" fmla="*/ 2981325 h 2981325"/>
              <a:gd name="connsiteX5" fmla="*/ 0 w 5649773"/>
              <a:gd name="connsiteY5" fmla="*/ 2981325 h 2981325"/>
              <a:gd name="connsiteX6" fmla="*/ 0 w 5649773"/>
              <a:gd name="connsiteY6" fmla="*/ 2919422 h 2981325"/>
              <a:gd name="connsiteX7" fmla="*/ 0 w 5649773"/>
              <a:gd name="connsiteY7" fmla="*/ 0 h 2981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49773" h="2981325">
                <a:moveTo>
                  <a:pt x="0" y="0"/>
                </a:moveTo>
                <a:cubicBezTo>
                  <a:pt x="1603709" y="78485"/>
                  <a:pt x="1394096" y="894248"/>
                  <a:pt x="2595214" y="1058352"/>
                </a:cubicBezTo>
                <a:cubicBezTo>
                  <a:pt x="4125724" y="1267644"/>
                  <a:pt x="4355301" y="1757577"/>
                  <a:pt x="5004105" y="2549557"/>
                </a:cubicBezTo>
                <a:cubicBezTo>
                  <a:pt x="5120557" y="2691512"/>
                  <a:pt x="5305892" y="2823713"/>
                  <a:pt x="5536554" y="2932297"/>
                </a:cubicBezTo>
                <a:lnTo>
                  <a:pt x="5649773" y="2981325"/>
                </a:lnTo>
                <a:lnTo>
                  <a:pt x="0" y="2981325"/>
                </a:lnTo>
                <a:lnTo>
                  <a:pt x="0" y="2919422"/>
                </a:lnTo>
                <a:cubicBezTo>
                  <a:pt x="0" y="2353642"/>
                  <a:pt x="0" y="1448395"/>
                  <a:pt x="0" y="0"/>
                </a:cubicBezTo>
                <a:close/>
              </a:path>
            </a:pathLst>
          </a:custGeom>
          <a:solidFill>
            <a:srgbClr val="E4EFF9"/>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8" name="Freeform 6"/>
          <p:cNvSpPr/>
          <p:nvPr userDrawn="1">
            <p:custDataLst>
              <p:tags r:id="rId3"/>
            </p:custDataLst>
          </p:nvPr>
        </p:nvSpPr>
        <p:spPr bwMode="auto">
          <a:xfrm>
            <a:off x="8293100" y="0"/>
            <a:ext cx="3898900" cy="1839913"/>
          </a:xfrm>
          <a:custGeom>
            <a:avLst/>
            <a:gdLst>
              <a:gd name="T0" fmla="*/ 0 w 1652"/>
              <a:gd name="T1" fmla="*/ 0 h 664"/>
              <a:gd name="T2" fmla="*/ 361 w 1652"/>
              <a:gd name="T3" fmla="*/ 265 h 664"/>
              <a:gd name="T4" fmla="*/ 1072 w 1652"/>
              <a:gd name="T5" fmla="*/ 440 h 664"/>
              <a:gd name="T6" fmla="*/ 1652 w 1652"/>
              <a:gd name="T7" fmla="*/ 519 h 664"/>
              <a:gd name="T8" fmla="*/ 1652 w 1652"/>
              <a:gd name="T9" fmla="*/ 0 h 664"/>
              <a:gd name="T10" fmla="*/ 0 w 1652"/>
              <a:gd name="T11" fmla="*/ 0 h 664"/>
            </a:gdLst>
            <a:ahLst/>
            <a:cxnLst>
              <a:cxn ang="0">
                <a:pos x="T0" y="T1"/>
              </a:cxn>
              <a:cxn ang="0">
                <a:pos x="T2" y="T3"/>
              </a:cxn>
              <a:cxn ang="0">
                <a:pos x="T4" y="T5"/>
              </a:cxn>
              <a:cxn ang="0">
                <a:pos x="T6" y="T7"/>
              </a:cxn>
              <a:cxn ang="0">
                <a:pos x="T8" y="T9"/>
              </a:cxn>
              <a:cxn ang="0">
                <a:pos x="T10" y="T11"/>
              </a:cxn>
            </a:cxnLst>
            <a:rect l="0" t="0" r="r" b="b"/>
            <a:pathLst>
              <a:path w="1651" h="664">
                <a:moveTo>
                  <a:pt x="0" y="0"/>
                </a:moveTo>
                <a:cubicBezTo>
                  <a:pt x="0" y="0"/>
                  <a:pt x="57" y="233"/>
                  <a:pt x="361" y="265"/>
                </a:cubicBezTo>
                <a:cubicBezTo>
                  <a:pt x="665" y="297"/>
                  <a:pt x="891" y="293"/>
                  <a:pt x="1072" y="440"/>
                </a:cubicBezTo>
                <a:cubicBezTo>
                  <a:pt x="1348" y="664"/>
                  <a:pt x="1652" y="519"/>
                  <a:pt x="1652" y="519"/>
                </a:cubicBezTo>
                <a:cubicBezTo>
                  <a:pt x="1652" y="0"/>
                  <a:pt x="1652" y="0"/>
                  <a:pt x="1652" y="0"/>
                </a:cubicBezTo>
                <a:lnTo>
                  <a:pt x="0" y="0"/>
                </a:lnTo>
                <a:close/>
              </a:path>
            </a:pathLst>
          </a:cu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sp>
        <p:nvSpPr>
          <p:cNvPr id="12" name="矩形 11"/>
          <p:cNvSpPr/>
          <p:nvPr userDrawn="1">
            <p:custDataLst>
              <p:tags r:id="rId4"/>
            </p:custDataLst>
          </p:nvPr>
        </p:nvSpPr>
        <p:spPr>
          <a:xfrm>
            <a:off x="222250" y="218440"/>
            <a:ext cx="11747500" cy="64217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10" name="Oval 8"/>
          <p:cNvSpPr>
            <a:spLocks noChangeArrowheads="1"/>
          </p:cNvSpPr>
          <p:nvPr userDrawn="1">
            <p:custDataLst>
              <p:tags r:id="rId5"/>
            </p:custDataLst>
          </p:nvPr>
        </p:nvSpPr>
        <p:spPr bwMode="auto">
          <a:xfrm>
            <a:off x="10869613" y="6031645"/>
            <a:ext cx="425450" cy="42703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sp>
        <p:nvSpPr>
          <p:cNvPr id="11" name="Oval 9"/>
          <p:cNvSpPr>
            <a:spLocks noChangeArrowheads="1"/>
          </p:cNvSpPr>
          <p:nvPr userDrawn="1">
            <p:custDataLst>
              <p:tags r:id="rId6"/>
            </p:custDataLst>
          </p:nvPr>
        </p:nvSpPr>
        <p:spPr bwMode="auto">
          <a:xfrm>
            <a:off x="11498263" y="5572857"/>
            <a:ext cx="255588" cy="25558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000">
              <a:cs typeface="汉仪旗黑-55简" panose="00020600040101010101" charset="-128"/>
            </a:endParaRPr>
          </a:p>
        </p:txBody>
      </p:sp>
      <p:sp>
        <p:nvSpPr>
          <p:cNvPr id="2" name="日期占位符 1"/>
          <p:cNvSpPr>
            <a:spLocks noGrp="1"/>
          </p:cNvSpPr>
          <p:nvPr>
            <p:ph type="dt" sz="half" idx="10"/>
            <p:custDataLst>
              <p:tags r:id="rId7"/>
            </p:custDataLst>
          </p:nvPr>
        </p:nvSpPr>
        <p:spPr/>
        <p:txBody>
          <a:bodyPr/>
          <a:lstStyle/>
          <a:p>
            <a:fld id="{7D58CF80-EB36-4F98-A0A0-562DAC861D7A}" type="datetimeFigureOut">
              <a:rPr lang="zh-CN" altLang="en-US" smtClean="0"/>
            </a:fld>
            <a:endParaRPr lang="zh-CN" altLang="en-US"/>
          </a:p>
        </p:txBody>
      </p:sp>
      <p:sp>
        <p:nvSpPr>
          <p:cNvPr id="3" name="页脚占位符 2"/>
          <p:cNvSpPr>
            <a:spLocks noGrp="1"/>
          </p:cNvSpPr>
          <p:nvPr>
            <p:ph type="ftr" sz="quarter" idx="11"/>
            <p:custDataLst>
              <p:tags r:id="rId8"/>
            </p:custDataLst>
          </p:nvPr>
        </p:nvSpPr>
        <p:spPr/>
        <p:txBody>
          <a:bodyPr/>
          <a:lstStyle/>
          <a:p>
            <a:endParaRPr lang="zh-CN" altLang="en-US"/>
          </a:p>
        </p:txBody>
      </p:sp>
      <p:sp>
        <p:nvSpPr>
          <p:cNvPr id="4" name="灯片编号占位符 3"/>
          <p:cNvSpPr>
            <a:spLocks noGrp="1"/>
          </p:cNvSpPr>
          <p:nvPr>
            <p:ph type="sldNum" sz="quarter" idx="12"/>
            <p:custDataLst>
              <p:tags r:id="rId9"/>
            </p:custDataLst>
          </p:nvPr>
        </p:nvSpPr>
        <p:spPr/>
        <p:txBody>
          <a:bodyPr/>
          <a:lstStyle/>
          <a:p>
            <a:fld id="{9FF70A2B-86D8-4167-8C6A-531A3B0D62A9}" type="slidenum">
              <a:rPr lang="zh-CN" altLang="en-US" smtClean="0"/>
            </a:fld>
            <a:endParaRPr lang="zh-CN" altLang="en-US"/>
          </a:p>
        </p:txBody>
      </p:sp>
      <p:sp>
        <p:nvSpPr>
          <p:cNvPr id="6" name="Oval 8"/>
          <p:cNvSpPr>
            <a:spLocks noChangeArrowheads="1"/>
          </p:cNvSpPr>
          <p:nvPr userDrawn="1">
            <p:custDataLst>
              <p:tags r:id="rId10"/>
            </p:custDataLst>
          </p:nvPr>
        </p:nvSpPr>
        <p:spPr bwMode="auto">
          <a:xfrm>
            <a:off x="329883" y="461425"/>
            <a:ext cx="425450" cy="42703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spTree>
  </p:cSld>
  <p:clrMapOvr>
    <a:masterClrMapping/>
  </p:clrMapOvr>
  <p:transition spd="slow" advClick="0">
    <p:dissolve/>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pic>
        <p:nvPicPr>
          <p:cNvPr id="2" name="图片 1" descr="e7aa21a2587be28c3bd39b0c1bf6fd1e"/>
          <p:cNvPicPr>
            <a:picLocks noChangeAspect="1"/>
          </p:cNvPicPr>
          <p:nvPr>
            <p:custDataLst>
              <p:tags r:id="rId2"/>
            </p:custDataLst>
          </p:nvPr>
        </p:nvPicPr>
        <p:blipFill>
          <a:blip r:embed="rId3"/>
          <a:stretch>
            <a:fillRect/>
          </a:stretch>
        </p:blipFill>
        <p:spPr>
          <a:xfrm flipH="1" flipV="1">
            <a:off x="10271125" y="5059680"/>
            <a:ext cx="1881505" cy="1798320"/>
          </a:xfrm>
          <a:prstGeom prst="rect">
            <a:avLst/>
          </a:prstGeom>
        </p:spPr>
      </p:pic>
      <p:pic>
        <p:nvPicPr>
          <p:cNvPr id="6" name="图片 5" descr="1_pic_quater_left_up"/>
          <p:cNvPicPr>
            <a:picLocks noChangeAspect="1"/>
          </p:cNvPicPr>
          <p:nvPr>
            <p:custDataLst>
              <p:tags r:id="rId4"/>
            </p:custDataLst>
          </p:nvPr>
        </p:nvPicPr>
        <p:blipFill>
          <a:blip r:embed="rId5"/>
          <a:stretch>
            <a:fillRect/>
          </a:stretch>
        </p:blipFill>
        <p:spPr>
          <a:xfrm>
            <a:off x="0" y="0"/>
            <a:ext cx="720090" cy="720090"/>
          </a:xfrm>
          <a:prstGeom prst="rect">
            <a:avLst/>
          </a:prstGeom>
        </p:spPr>
      </p:pic>
    </p:spTree>
  </p:cSld>
  <p:clrMapOvr>
    <a:masterClrMapping/>
  </p:clrMapOvr>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本节小结">
    <p:spTree>
      <p:nvGrpSpPr>
        <p:cNvPr id="1" name=""/>
        <p:cNvGrpSpPr/>
        <p:nvPr/>
      </p:nvGrpSpPr>
      <p:grpSpPr>
        <a:xfrm>
          <a:off x="0" y="0"/>
          <a:ext cx="0" cy="0"/>
          <a:chOff x="0" y="0"/>
          <a:chExt cx="0" cy="0"/>
        </a:xfrm>
      </p:grpSpPr>
      <p:grpSp>
        <p:nvGrpSpPr>
          <p:cNvPr id="2" name="组合 4"/>
          <p:cNvGrpSpPr/>
          <p:nvPr>
            <p:custDataLst>
              <p:tags r:id="rId2"/>
            </p:custDataLst>
          </p:nvPr>
        </p:nvGrpSpPr>
        <p:grpSpPr>
          <a:xfrm>
            <a:off x="276408" y="193637"/>
            <a:ext cx="11669848" cy="591288"/>
            <a:chOff x="32649" y="149542"/>
            <a:chExt cx="25287624" cy="1904101"/>
          </a:xfrm>
        </p:grpSpPr>
        <p:sp>
          <p:nvSpPr>
            <p:cNvPr id="6" name="文本框 9"/>
            <p:cNvSpPr txBox="1"/>
            <p:nvPr>
              <p:custDataLst>
                <p:tags r:id="rId3"/>
              </p:custDataLst>
            </p:nvPr>
          </p:nvSpPr>
          <p:spPr>
            <a:xfrm>
              <a:off x="1640959" y="494171"/>
              <a:ext cx="2662488" cy="1269497"/>
            </a:xfrm>
            <a:prstGeom prst="rect">
              <a:avLst/>
            </a:prstGeom>
            <a:noFill/>
          </p:spPr>
          <p:txBody>
            <a:bodyPr wrap="square" lIns="0" tIns="0" rIns="0" bIns="0" rtlCol="0">
              <a:noAutofit/>
            </a:bodyPr>
            <a:lstStyle>
              <a:defPPr>
                <a:defRPr lang="ko-KR"/>
              </a:defPPr>
              <a:lvl1pPr algn="just">
                <a:defRPr sz="2260" kern="100">
                  <a:effectLst/>
                  <a:latin typeface="隶书" panose="02010509060101010101" pitchFamily="49" charset="-122"/>
                  <a:ea typeface="隶书" panose="02010509060101010101" pitchFamily="49" charset="-122"/>
                  <a:cs typeface="Times New Roman" panose="02020603050405020304" pitchFamily="18" charset="0"/>
                </a:defRPr>
              </a:lvl1pPr>
            </a:lstStyle>
            <a:p>
              <a:pPr lvl="0"/>
              <a:r>
                <a:rPr lang="zh-CN" altLang="en-US"/>
                <a:t>本节小结</a:t>
              </a:r>
              <a:endParaRPr lang="zh-CN" altLang="en-US"/>
            </a:p>
          </p:txBody>
        </p:sp>
        <p:cxnSp>
          <p:nvCxnSpPr>
            <p:cNvPr id="7" name="直接连接符 6"/>
            <p:cNvCxnSpPr/>
            <p:nvPr>
              <p:custDataLst>
                <p:tags r:id="rId4"/>
              </p:custDataLst>
            </p:nvPr>
          </p:nvCxnSpPr>
          <p:spPr>
            <a:xfrm>
              <a:off x="32649" y="2053643"/>
              <a:ext cx="25287624" cy="0"/>
            </a:xfrm>
            <a:prstGeom prst="line">
              <a:avLst/>
            </a:prstGeom>
            <a:ln w="19050">
              <a:gradFill>
                <a:gsLst>
                  <a:gs pos="0">
                    <a:srgbClr val="FFB724"/>
                  </a:gs>
                  <a:gs pos="27000">
                    <a:srgbClr val="FFB724"/>
                  </a:gs>
                  <a:gs pos="76000">
                    <a:srgbClr val="FFB724"/>
                  </a:gs>
                  <a:gs pos="47000">
                    <a:srgbClr val="FFB724"/>
                  </a:gs>
                  <a:gs pos="100000">
                    <a:schemeClr val="bg1"/>
                  </a:gs>
                </a:gsLst>
                <a:lin ang="21594000" scaled="0"/>
              </a:gradFill>
            </a:ln>
          </p:spPr>
          <p:style>
            <a:lnRef idx="1">
              <a:schemeClr val="accent1"/>
            </a:lnRef>
            <a:fillRef idx="0">
              <a:schemeClr val="accent1"/>
            </a:fillRef>
            <a:effectRef idx="0">
              <a:schemeClr val="accent1"/>
            </a:effectRef>
            <a:fontRef idx="minor">
              <a:schemeClr val="tx1"/>
            </a:fontRef>
          </p:style>
        </p:cxnSp>
        <p:cxnSp>
          <p:nvCxnSpPr>
            <p:cNvPr id="8" name="直接连接符 7"/>
            <p:cNvCxnSpPr/>
            <p:nvPr>
              <p:custDataLst>
                <p:tags r:id="rId5"/>
              </p:custDataLst>
            </p:nvPr>
          </p:nvCxnSpPr>
          <p:spPr>
            <a:xfrm>
              <a:off x="1664258" y="149542"/>
              <a:ext cx="2639189" cy="0"/>
            </a:xfrm>
            <a:prstGeom prst="line">
              <a:avLst/>
            </a:prstGeom>
            <a:ln w="19050">
              <a:gradFill>
                <a:gsLst>
                  <a:gs pos="0">
                    <a:srgbClr val="FFB724"/>
                  </a:gs>
                  <a:gs pos="37000">
                    <a:srgbClr val="FFB724"/>
                  </a:gs>
                  <a:gs pos="60000">
                    <a:srgbClr val="FFB724"/>
                  </a:gs>
                  <a:gs pos="100000">
                    <a:schemeClr val="bg1"/>
                  </a:gs>
                </a:gsLst>
                <a:lin ang="21594000" scaled="0"/>
              </a:gradFill>
            </a:ln>
          </p:spPr>
          <p:style>
            <a:lnRef idx="1">
              <a:schemeClr val="accent1"/>
            </a:lnRef>
            <a:fillRef idx="0">
              <a:schemeClr val="accent1"/>
            </a:fillRef>
            <a:effectRef idx="0">
              <a:schemeClr val="accent1"/>
            </a:effectRef>
            <a:fontRef idx="minor">
              <a:schemeClr val="tx1"/>
            </a:fontRef>
          </p:style>
        </p:cxnSp>
      </p:grpSp>
      <p:sp>
        <p:nvSpPr>
          <p:cNvPr id="16" name="文本框 15"/>
          <p:cNvSpPr txBox="1"/>
          <p:nvPr userDrawn="1">
            <p:custDataLst>
              <p:tags r:id="rId6"/>
            </p:custDataLst>
          </p:nvPr>
        </p:nvSpPr>
        <p:spPr>
          <a:xfrm>
            <a:off x="0" y="-1365110"/>
            <a:ext cx="466101" cy="112338"/>
          </a:xfrm>
          <a:prstGeom prst="rect">
            <a:avLst/>
          </a:prstGeom>
          <a:noFill/>
        </p:spPr>
        <p:txBody>
          <a:bodyPr wrap="square">
            <a:spAutoFit/>
          </a:bodyPr>
          <a:lstStyle>
            <a:defPPr>
              <a:defRPr lang="zh-CN"/>
            </a:defPPr>
            <a:lvl1pPr marL="0" algn="l" defTabSz="1296035" rtl="0" eaLnBrk="1" latinLnBrk="0" hangingPunct="1">
              <a:defRPr sz="2550" kern="1200">
                <a:solidFill>
                  <a:schemeClr val="tx1"/>
                </a:solidFill>
                <a:latin typeface="+mn-lt"/>
                <a:ea typeface="+mn-ea"/>
                <a:cs typeface="+mn-cs"/>
              </a:defRPr>
            </a:lvl1pPr>
            <a:lvl2pPr marL="647700" algn="l" defTabSz="1296035" rtl="0" eaLnBrk="1" latinLnBrk="0" hangingPunct="1">
              <a:defRPr sz="2550" kern="1200">
                <a:solidFill>
                  <a:schemeClr val="tx1"/>
                </a:solidFill>
                <a:latin typeface="+mn-lt"/>
                <a:ea typeface="+mn-ea"/>
                <a:cs typeface="+mn-cs"/>
              </a:defRPr>
            </a:lvl2pPr>
            <a:lvl3pPr marL="1296035" algn="l" defTabSz="1296035" rtl="0" eaLnBrk="1" latinLnBrk="0" hangingPunct="1">
              <a:defRPr sz="2550" kern="1200">
                <a:solidFill>
                  <a:schemeClr val="tx1"/>
                </a:solidFill>
                <a:latin typeface="+mn-lt"/>
                <a:ea typeface="+mn-ea"/>
                <a:cs typeface="+mn-cs"/>
              </a:defRPr>
            </a:lvl3pPr>
            <a:lvl4pPr marL="1943735" algn="l" defTabSz="1296035" rtl="0" eaLnBrk="1" latinLnBrk="0" hangingPunct="1">
              <a:defRPr sz="2550" kern="1200">
                <a:solidFill>
                  <a:schemeClr val="tx1"/>
                </a:solidFill>
                <a:latin typeface="+mn-lt"/>
                <a:ea typeface="+mn-ea"/>
                <a:cs typeface="+mn-cs"/>
              </a:defRPr>
            </a:lvl4pPr>
            <a:lvl5pPr marL="2592070" algn="l" defTabSz="1296035" rtl="0" eaLnBrk="1" latinLnBrk="0" hangingPunct="1">
              <a:defRPr sz="2550" kern="1200">
                <a:solidFill>
                  <a:schemeClr val="tx1"/>
                </a:solidFill>
                <a:latin typeface="+mn-lt"/>
                <a:ea typeface="+mn-ea"/>
                <a:cs typeface="+mn-cs"/>
              </a:defRPr>
            </a:lvl5pPr>
            <a:lvl6pPr marL="3239770" algn="l" defTabSz="1296035" rtl="0" eaLnBrk="1" latinLnBrk="0" hangingPunct="1">
              <a:defRPr sz="2550" kern="1200">
                <a:solidFill>
                  <a:schemeClr val="tx1"/>
                </a:solidFill>
                <a:latin typeface="+mn-lt"/>
                <a:ea typeface="+mn-ea"/>
                <a:cs typeface="+mn-cs"/>
              </a:defRPr>
            </a:lvl6pPr>
            <a:lvl7pPr marL="3887470" algn="l" defTabSz="1296035" rtl="0" eaLnBrk="1" latinLnBrk="0" hangingPunct="1">
              <a:defRPr sz="2550" kern="1200">
                <a:solidFill>
                  <a:schemeClr val="tx1"/>
                </a:solidFill>
                <a:latin typeface="+mn-lt"/>
                <a:ea typeface="+mn-ea"/>
                <a:cs typeface="+mn-cs"/>
              </a:defRPr>
            </a:lvl7pPr>
            <a:lvl8pPr marL="4535805" algn="l" defTabSz="1296035" rtl="0" eaLnBrk="1" latinLnBrk="0" hangingPunct="1">
              <a:defRPr sz="2550" kern="1200">
                <a:solidFill>
                  <a:schemeClr val="tx1"/>
                </a:solidFill>
                <a:latin typeface="+mn-lt"/>
                <a:ea typeface="+mn-ea"/>
                <a:cs typeface="+mn-cs"/>
              </a:defRPr>
            </a:lvl8pPr>
            <a:lvl9pPr marL="5183505" algn="l" defTabSz="1296035" rtl="0" eaLnBrk="1" latinLnBrk="0" hangingPunct="1">
              <a:defRPr sz="2550" kern="1200">
                <a:solidFill>
                  <a:schemeClr val="tx1"/>
                </a:solidFill>
                <a:latin typeface="+mn-lt"/>
                <a:ea typeface="+mn-ea"/>
                <a:cs typeface="+mn-cs"/>
              </a:defRPr>
            </a:lvl9pPr>
          </a:lstStyle>
          <a:p>
            <a:pPr>
              <a:lnSpc>
                <a:spcPct val="130000"/>
              </a:lnSpc>
            </a:pPr>
            <a:r>
              <a:rPr lang="zh-CN" altLang="zh-CN" sz="100">
                <a:solidFill>
                  <a:schemeClr val="bg1"/>
                </a:solidFill>
                <a:effectLst/>
                <a:cs typeface="Times New Roman" panose="02020603050405020304" pitchFamily="18" charset="0"/>
              </a:rPr>
              <a:t>小杨老师</a:t>
            </a:r>
            <a:r>
              <a:rPr lang="en-US" altLang="zh-CN" sz="100">
                <a:solidFill>
                  <a:schemeClr val="bg1"/>
                </a:solidFill>
                <a:effectLst/>
                <a:cs typeface="Times New Roman" panose="02020603050405020304" pitchFamily="18" charset="0"/>
              </a:rPr>
              <a:t>      </a:t>
            </a:r>
            <a:r>
              <a:rPr lang="en-US" altLang="zh-CN" sz="100">
                <a:solidFill>
                  <a:schemeClr val="bg1"/>
                </a:solidFill>
                <a:effectLst/>
              </a:rPr>
              <a:t>15521324728</a:t>
            </a:r>
            <a:endParaRPr lang="zh-CN" altLang="en-US" sz="100">
              <a:solidFill>
                <a:schemeClr val="bg1"/>
              </a:solidFill>
            </a:endParaRPr>
          </a:p>
        </p:txBody>
      </p:sp>
      <p:sp>
        <p:nvSpPr>
          <p:cNvPr id="17" name="文本框 16"/>
          <p:cNvSpPr txBox="1"/>
          <p:nvPr userDrawn="1">
            <p:custDataLst>
              <p:tags r:id="rId7"/>
            </p:custDataLst>
          </p:nvPr>
        </p:nvSpPr>
        <p:spPr>
          <a:xfrm>
            <a:off x="11612922" y="7465017"/>
            <a:ext cx="579078" cy="132344"/>
          </a:xfrm>
          <a:prstGeom prst="rect">
            <a:avLst/>
          </a:prstGeom>
          <a:noFill/>
        </p:spPr>
        <p:txBody>
          <a:bodyPr wrap="square">
            <a:spAutoFit/>
          </a:bodyPr>
          <a:lstStyle>
            <a:defPPr>
              <a:defRPr lang="zh-CN"/>
            </a:defPPr>
            <a:lvl1pPr marL="0" algn="l" defTabSz="1296035" rtl="0" eaLnBrk="1" latinLnBrk="0" hangingPunct="1">
              <a:defRPr sz="2550" kern="1200">
                <a:solidFill>
                  <a:schemeClr val="tx1"/>
                </a:solidFill>
                <a:latin typeface="+mn-lt"/>
                <a:ea typeface="+mn-ea"/>
                <a:cs typeface="+mn-cs"/>
              </a:defRPr>
            </a:lvl1pPr>
            <a:lvl2pPr marL="647700" algn="l" defTabSz="1296035" rtl="0" eaLnBrk="1" latinLnBrk="0" hangingPunct="1">
              <a:defRPr sz="2550" kern="1200">
                <a:solidFill>
                  <a:schemeClr val="tx1"/>
                </a:solidFill>
                <a:latin typeface="+mn-lt"/>
                <a:ea typeface="+mn-ea"/>
                <a:cs typeface="+mn-cs"/>
              </a:defRPr>
            </a:lvl2pPr>
            <a:lvl3pPr marL="1296035" algn="l" defTabSz="1296035" rtl="0" eaLnBrk="1" latinLnBrk="0" hangingPunct="1">
              <a:defRPr sz="2550" kern="1200">
                <a:solidFill>
                  <a:schemeClr val="tx1"/>
                </a:solidFill>
                <a:latin typeface="+mn-lt"/>
                <a:ea typeface="+mn-ea"/>
                <a:cs typeface="+mn-cs"/>
              </a:defRPr>
            </a:lvl3pPr>
            <a:lvl4pPr marL="1943735" algn="l" defTabSz="1296035" rtl="0" eaLnBrk="1" latinLnBrk="0" hangingPunct="1">
              <a:defRPr sz="2550" kern="1200">
                <a:solidFill>
                  <a:schemeClr val="tx1"/>
                </a:solidFill>
                <a:latin typeface="+mn-lt"/>
                <a:ea typeface="+mn-ea"/>
                <a:cs typeface="+mn-cs"/>
              </a:defRPr>
            </a:lvl4pPr>
            <a:lvl5pPr marL="2592070" algn="l" defTabSz="1296035" rtl="0" eaLnBrk="1" latinLnBrk="0" hangingPunct="1">
              <a:defRPr sz="2550" kern="1200">
                <a:solidFill>
                  <a:schemeClr val="tx1"/>
                </a:solidFill>
                <a:latin typeface="+mn-lt"/>
                <a:ea typeface="+mn-ea"/>
                <a:cs typeface="+mn-cs"/>
              </a:defRPr>
            </a:lvl5pPr>
            <a:lvl6pPr marL="3239770" algn="l" defTabSz="1296035" rtl="0" eaLnBrk="1" latinLnBrk="0" hangingPunct="1">
              <a:defRPr sz="2550" kern="1200">
                <a:solidFill>
                  <a:schemeClr val="tx1"/>
                </a:solidFill>
                <a:latin typeface="+mn-lt"/>
                <a:ea typeface="+mn-ea"/>
                <a:cs typeface="+mn-cs"/>
              </a:defRPr>
            </a:lvl6pPr>
            <a:lvl7pPr marL="3887470" algn="l" defTabSz="1296035" rtl="0" eaLnBrk="1" latinLnBrk="0" hangingPunct="1">
              <a:defRPr sz="2550" kern="1200">
                <a:solidFill>
                  <a:schemeClr val="tx1"/>
                </a:solidFill>
                <a:latin typeface="+mn-lt"/>
                <a:ea typeface="+mn-ea"/>
                <a:cs typeface="+mn-cs"/>
              </a:defRPr>
            </a:lvl7pPr>
            <a:lvl8pPr marL="4535805" algn="l" defTabSz="1296035" rtl="0" eaLnBrk="1" latinLnBrk="0" hangingPunct="1">
              <a:defRPr sz="2550" kern="1200">
                <a:solidFill>
                  <a:schemeClr val="tx1"/>
                </a:solidFill>
                <a:latin typeface="+mn-lt"/>
                <a:ea typeface="+mn-ea"/>
                <a:cs typeface="+mn-cs"/>
              </a:defRPr>
            </a:lvl8pPr>
            <a:lvl9pPr marL="5183505" algn="l" defTabSz="1296035" rtl="0" eaLnBrk="1" latinLnBrk="0" hangingPunct="1">
              <a:defRPr sz="2550" kern="1200">
                <a:solidFill>
                  <a:schemeClr val="tx1"/>
                </a:solidFill>
                <a:latin typeface="+mn-lt"/>
                <a:ea typeface="+mn-ea"/>
                <a:cs typeface="+mn-cs"/>
              </a:defRPr>
            </a:lvl9pPr>
          </a:lstStyle>
          <a:p>
            <a:pPr algn="ctr">
              <a:lnSpc>
                <a:spcPct val="130000"/>
              </a:lnSpc>
            </a:pPr>
            <a:r>
              <a:rPr lang="zh-CN" altLang="en-US" sz="100">
                <a:solidFill>
                  <a:schemeClr val="bg1"/>
                </a:solidFill>
                <a:effectLst/>
                <a:cs typeface="Times New Roman" panose="02020603050405020304" pitchFamily="18" charset="0"/>
              </a:rPr>
              <a:t>版权归属于微信公众号：杨</a:t>
            </a:r>
            <a:r>
              <a:rPr lang="en-US" altLang="zh-CN" sz="100">
                <a:solidFill>
                  <a:schemeClr val="bg1"/>
                </a:solidFill>
                <a:effectLst/>
                <a:cs typeface="Times New Roman" panose="02020603050405020304" pitchFamily="18" charset="0"/>
              </a:rPr>
              <a:t>sir</a:t>
            </a:r>
            <a:r>
              <a:rPr lang="zh-CN" altLang="en-US" sz="100">
                <a:solidFill>
                  <a:schemeClr val="bg1"/>
                </a:solidFill>
                <a:effectLst/>
                <a:cs typeface="Times New Roman" panose="02020603050405020304" pitchFamily="18" charset="0"/>
              </a:rPr>
              <a:t>化学</a:t>
            </a:r>
            <a:endParaRPr lang="en-US" altLang="zh-CN" sz="100">
              <a:solidFill>
                <a:schemeClr val="bg1"/>
              </a:solidFill>
              <a:effectLst/>
              <a:cs typeface="Times New Roman" panose="02020603050405020304" pitchFamily="18" charset="0"/>
            </a:endParaRPr>
          </a:p>
          <a:p>
            <a:pPr algn="ctr">
              <a:lnSpc>
                <a:spcPct val="130000"/>
              </a:lnSpc>
            </a:pPr>
            <a:r>
              <a:rPr lang="zh-CN" altLang="en-US" sz="100">
                <a:solidFill>
                  <a:schemeClr val="bg1"/>
                </a:solidFill>
                <a:effectLst/>
                <a:cs typeface="Times New Roman" panose="02020603050405020304" pitchFamily="18" charset="0"/>
              </a:rPr>
              <a:t>侵权必究</a:t>
            </a:r>
            <a:endParaRPr lang="en-US" altLang="zh-CN" sz="100">
              <a:solidFill>
                <a:schemeClr val="bg1"/>
              </a:solidFill>
              <a:effectLst/>
              <a:cs typeface="Times New Roman" panose="02020603050405020304" pitchFamily="18" charset="0"/>
            </a:endParaRPr>
          </a:p>
        </p:txBody>
      </p:sp>
    </p:spTree>
  </p:cSld>
  <p:clrMapOvr>
    <a:masterClrMapping/>
  </p:clrMapOvr>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左右">
    <p:spTree>
      <p:nvGrpSpPr>
        <p:cNvPr id="1" name=""/>
        <p:cNvGrpSpPr/>
        <p:nvPr/>
      </p:nvGrpSpPr>
      <p:grpSpPr>
        <a:xfrm>
          <a:off x="0" y="0"/>
          <a:ext cx="0" cy="0"/>
          <a:chOff x="0" y="0"/>
          <a:chExt cx="0" cy="0"/>
        </a:xfrm>
      </p:grpSpPr>
      <p:sp>
        <p:nvSpPr>
          <p:cNvPr id="8" name="矩形 7"/>
          <p:cNvSpPr/>
          <p:nvPr>
            <p:custDataLst>
              <p:tags r:id="rId2"/>
            </p:custDataLst>
          </p:nvPr>
        </p:nvSpPr>
        <p:spPr>
          <a:xfrm>
            <a:off x="0" y="0"/>
            <a:ext cx="4824095" cy="6858000"/>
          </a:xfrm>
          <a:prstGeom prst="rect">
            <a:avLst/>
          </a:prstGeom>
          <a:solidFill>
            <a:schemeClr val="tx2"/>
          </a:solidFill>
          <a:ln w="12700" cap="flat" cmpd="sng" algn="ctr">
            <a:noFill/>
            <a:prstDash val="solid"/>
            <a:miter lim="800000"/>
          </a:ln>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6" name="图片 5" descr="0_pic_quater_right_down"/>
          <p:cNvPicPr>
            <a:picLocks noChangeAspect="1"/>
          </p:cNvPicPr>
          <p:nvPr>
            <p:custDataLst>
              <p:tags r:id="rId3"/>
            </p:custDataLst>
          </p:nvPr>
        </p:nvPicPr>
        <p:blipFill>
          <a:blip r:embed="rId4"/>
          <a:stretch>
            <a:fillRect/>
          </a:stretch>
        </p:blipFill>
        <p:spPr>
          <a:xfrm>
            <a:off x="11471275" y="0"/>
            <a:ext cx="720090" cy="673100"/>
          </a:xfrm>
          <a:prstGeom prst="rect">
            <a:avLst/>
          </a:prstGeom>
        </p:spPr>
      </p:pic>
      <p:sp>
        <p:nvSpPr>
          <p:cNvPr id="2" name="标题 1"/>
          <p:cNvSpPr>
            <a:spLocks noGrp="1"/>
          </p:cNvSpPr>
          <p:nvPr>
            <p:ph type="title" hasCustomPrompt="1"/>
            <p:custDataLst>
              <p:tags r:id="rId5"/>
            </p:custDataLst>
          </p:nvPr>
        </p:nvSpPr>
        <p:spPr>
          <a:xfrm>
            <a:off x="583200" y="770400"/>
            <a:ext cx="3960000" cy="882000"/>
          </a:xfrm>
        </p:spPr>
        <p:txBody>
          <a:bodyPr anchor="ctr" anchorCtr="0"/>
          <a:lstStyle>
            <a:lvl1pPr>
              <a:defRPr sz="3600" baseline="0">
                <a:solidFill>
                  <a:schemeClr val="tx1"/>
                </a:solidFill>
                <a:latin typeface="Arial" panose="020B0604020202020204" pitchFamily="34" charset="0"/>
                <a:ea typeface="微软雅黑" panose="020B0503020204020204" charset="-122"/>
              </a:defRPr>
            </a:lvl1pPr>
          </a:lstStyle>
          <a:p>
            <a:r>
              <a:rPr lang="zh-CN" altLang="en-US"/>
              <a:t>单击编辑标题</a:t>
            </a:r>
            <a:endParaRPr lang="zh-CN" altLang="en-US"/>
          </a:p>
        </p:txBody>
      </p:sp>
      <p:sp>
        <p:nvSpPr>
          <p:cNvPr id="3" name="日期占位符 2"/>
          <p:cNvSpPr>
            <a:spLocks noGrp="1"/>
          </p:cNvSpPr>
          <p:nvPr>
            <p:ph type="dt" sz="half" idx="10"/>
            <p:custDataLst>
              <p:tags r:id="rId6"/>
            </p:custDataLst>
          </p:nvPr>
        </p:nvSpPr>
        <p:spPr/>
        <p:txBody>
          <a:bodyPr/>
          <a:lstStyle>
            <a:lvl1pPr>
              <a:defRPr>
                <a:latin typeface="Arial" panose="020B060402020202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7"/>
            </p:custDataLst>
          </p:nvPr>
        </p:nvSpPr>
        <p:spPr/>
        <p:txBody>
          <a:bodyPr/>
          <a:lstStyle>
            <a:lvl1pPr>
              <a:defRPr>
                <a:latin typeface="Arial" panose="020B0604020202020204" pitchFamily="34" charset="0"/>
                <a:ea typeface="微软雅黑" panose="020B0503020204020204" charset="-122"/>
              </a:defRPr>
            </a:lvl1pPr>
          </a:lstStyle>
          <a:p>
            <a:endParaRPr lang="zh-CN" altLang="en-US"/>
          </a:p>
        </p:txBody>
      </p:sp>
      <p:sp>
        <p:nvSpPr>
          <p:cNvPr id="5" name="灯片编号占位符 4"/>
          <p:cNvSpPr>
            <a:spLocks noGrp="1"/>
          </p:cNvSpPr>
          <p:nvPr>
            <p:ph type="sldNum" sz="quarter" idx="12"/>
            <p:custDataLst>
              <p:tags r:id="rId8"/>
            </p:custDataLst>
          </p:nvPr>
        </p:nvSpPr>
        <p:spPr/>
        <p:txBody>
          <a:bodyPr/>
          <a:lstStyle>
            <a:lvl1pPr>
              <a:defRPr>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a:p>
        </p:txBody>
      </p:sp>
      <p:sp>
        <p:nvSpPr>
          <p:cNvPr id="7" name="文本占位符 6"/>
          <p:cNvSpPr>
            <a:spLocks noGrp="1"/>
          </p:cNvSpPr>
          <p:nvPr>
            <p:ph type="body" sz="quarter" idx="13"/>
            <p:custDataLst>
              <p:tags r:id="rId9"/>
            </p:custDataLst>
          </p:nvPr>
        </p:nvSpPr>
        <p:spPr>
          <a:xfrm>
            <a:off x="586800" y="1764000"/>
            <a:ext cx="3956400" cy="40932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9" name="内容占位符 8"/>
          <p:cNvSpPr>
            <a:spLocks noGrp="1"/>
          </p:cNvSpPr>
          <p:nvPr>
            <p:ph sz="quarter" idx="14"/>
            <p:custDataLst>
              <p:tags r:id="rId10"/>
            </p:custDataLst>
          </p:nvPr>
        </p:nvSpPr>
        <p:spPr>
          <a:xfrm>
            <a:off x="5101200" y="769938"/>
            <a:ext cx="6480000" cy="5087937"/>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Tree>
  </p:cSld>
  <p:clrMapOvr>
    <a:masterClrMapping/>
  </p:clrMapOvr>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对点训练">
    <p:spTree>
      <p:nvGrpSpPr>
        <p:cNvPr id="1" name=""/>
        <p:cNvGrpSpPr/>
        <p:nvPr/>
      </p:nvGrpSpPr>
      <p:grpSpPr>
        <a:xfrm>
          <a:off x="0" y="0"/>
          <a:ext cx="0" cy="0"/>
          <a:chOff x="0" y="0"/>
          <a:chExt cx="0" cy="0"/>
        </a:xfrm>
      </p:grpSpPr>
      <p:grpSp>
        <p:nvGrpSpPr>
          <p:cNvPr id="2" name="组合 4"/>
          <p:cNvGrpSpPr/>
          <p:nvPr>
            <p:custDataLst>
              <p:tags r:id="rId2"/>
            </p:custDataLst>
          </p:nvPr>
        </p:nvGrpSpPr>
        <p:grpSpPr>
          <a:xfrm>
            <a:off x="276408" y="193637"/>
            <a:ext cx="11669848" cy="591288"/>
            <a:chOff x="32649" y="149542"/>
            <a:chExt cx="25287624" cy="1904101"/>
          </a:xfrm>
        </p:grpSpPr>
        <p:sp>
          <p:nvSpPr>
            <p:cNvPr id="6" name="文本框 9"/>
            <p:cNvSpPr txBox="1"/>
            <p:nvPr>
              <p:custDataLst>
                <p:tags r:id="rId3"/>
              </p:custDataLst>
            </p:nvPr>
          </p:nvSpPr>
          <p:spPr>
            <a:xfrm>
              <a:off x="1640959" y="494171"/>
              <a:ext cx="2662488" cy="1269497"/>
            </a:xfrm>
            <a:prstGeom prst="rect">
              <a:avLst/>
            </a:prstGeom>
            <a:noFill/>
            <a:ln w="28575">
              <a:noFill/>
            </a:ln>
          </p:spPr>
          <p:txBody>
            <a:bodyPr wrap="square" lIns="0" tIns="0" rIns="0" bIns="0" rtlCol="0">
              <a:noAutofit/>
            </a:bodyPr>
            <a:lstStyle>
              <a:defPPr>
                <a:defRPr lang="ko-KR"/>
              </a:defPPr>
              <a:lvl1pPr algn="just">
                <a:defRPr sz="2260" kern="100">
                  <a:effectLst/>
                  <a:latin typeface="隶书" panose="02010509060101010101" pitchFamily="49" charset="-122"/>
                  <a:ea typeface="隶书" panose="02010509060101010101" pitchFamily="49" charset="-122"/>
                  <a:cs typeface="Times New Roman" panose="02020603050405020304" pitchFamily="18" charset="0"/>
                </a:defRPr>
              </a:lvl1pPr>
            </a:lstStyle>
            <a:p>
              <a:pPr lvl="0"/>
              <a:r>
                <a:rPr lang="zh-CN" altLang="en-US"/>
                <a:t>对点训练</a:t>
              </a:r>
              <a:endParaRPr lang="zh-CN" altLang="en-US"/>
            </a:p>
          </p:txBody>
        </p:sp>
        <p:cxnSp>
          <p:nvCxnSpPr>
            <p:cNvPr id="7" name="直接连接符 6"/>
            <p:cNvCxnSpPr/>
            <p:nvPr>
              <p:custDataLst>
                <p:tags r:id="rId4"/>
              </p:custDataLst>
            </p:nvPr>
          </p:nvCxnSpPr>
          <p:spPr>
            <a:xfrm>
              <a:off x="32649" y="2053643"/>
              <a:ext cx="25287624" cy="0"/>
            </a:xfrm>
            <a:prstGeom prst="line">
              <a:avLst/>
            </a:prstGeom>
            <a:ln w="19050">
              <a:gradFill>
                <a:gsLst>
                  <a:gs pos="0">
                    <a:srgbClr val="00B0F0"/>
                  </a:gs>
                  <a:gs pos="27000">
                    <a:srgbClr val="00B0F0"/>
                  </a:gs>
                  <a:gs pos="76000">
                    <a:srgbClr val="00B0F0"/>
                  </a:gs>
                  <a:gs pos="47000">
                    <a:srgbClr val="00B0F0"/>
                  </a:gs>
                  <a:gs pos="100000">
                    <a:schemeClr val="bg1"/>
                  </a:gs>
                </a:gsLst>
                <a:lin ang="21594000" scaled="0"/>
              </a:gradFill>
            </a:ln>
          </p:spPr>
          <p:style>
            <a:lnRef idx="1">
              <a:schemeClr val="accent1"/>
            </a:lnRef>
            <a:fillRef idx="0">
              <a:schemeClr val="accent1"/>
            </a:fillRef>
            <a:effectRef idx="0">
              <a:schemeClr val="accent1"/>
            </a:effectRef>
            <a:fontRef idx="minor">
              <a:schemeClr val="tx1"/>
            </a:fontRef>
          </p:style>
        </p:cxnSp>
        <p:cxnSp>
          <p:nvCxnSpPr>
            <p:cNvPr id="8" name="直接连接符 7"/>
            <p:cNvCxnSpPr/>
            <p:nvPr>
              <p:custDataLst>
                <p:tags r:id="rId5"/>
              </p:custDataLst>
            </p:nvPr>
          </p:nvCxnSpPr>
          <p:spPr>
            <a:xfrm>
              <a:off x="1664258" y="149542"/>
              <a:ext cx="2639189" cy="0"/>
            </a:xfrm>
            <a:prstGeom prst="line">
              <a:avLst/>
            </a:prstGeom>
            <a:ln w="19050">
              <a:gradFill>
                <a:gsLst>
                  <a:gs pos="0">
                    <a:srgbClr val="00B0F0"/>
                  </a:gs>
                  <a:gs pos="37000">
                    <a:srgbClr val="00B0F0"/>
                  </a:gs>
                  <a:gs pos="60000">
                    <a:srgbClr val="00B0F0"/>
                  </a:gs>
                  <a:gs pos="100000">
                    <a:schemeClr val="bg1"/>
                  </a:gs>
                </a:gsLst>
                <a:lin ang="21594000" scaled="0"/>
              </a:gradFill>
            </a:ln>
          </p:spPr>
          <p:style>
            <a:lnRef idx="1">
              <a:schemeClr val="accent1"/>
            </a:lnRef>
            <a:fillRef idx="0">
              <a:schemeClr val="accent1"/>
            </a:fillRef>
            <a:effectRef idx="0">
              <a:schemeClr val="accent1"/>
            </a:effectRef>
            <a:fontRef idx="minor">
              <a:schemeClr val="tx1"/>
            </a:fontRef>
          </p:style>
        </p:cxnSp>
      </p:grpSp>
      <p:sp>
        <p:nvSpPr>
          <p:cNvPr id="19" name="文本框 18"/>
          <p:cNvSpPr txBox="1"/>
          <p:nvPr userDrawn="1">
            <p:custDataLst>
              <p:tags r:id="rId6"/>
            </p:custDataLst>
          </p:nvPr>
        </p:nvSpPr>
        <p:spPr>
          <a:xfrm>
            <a:off x="0" y="-1365110"/>
            <a:ext cx="466101" cy="112338"/>
          </a:xfrm>
          <a:prstGeom prst="rect">
            <a:avLst/>
          </a:prstGeom>
          <a:noFill/>
        </p:spPr>
        <p:txBody>
          <a:bodyPr wrap="square">
            <a:spAutoFit/>
          </a:bodyPr>
          <a:lstStyle>
            <a:defPPr>
              <a:defRPr lang="zh-CN"/>
            </a:defPPr>
            <a:lvl1pPr marL="0" algn="l" defTabSz="1296035" rtl="0" eaLnBrk="1" latinLnBrk="0" hangingPunct="1">
              <a:defRPr sz="2550" kern="1200">
                <a:solidFill>
                  <a:schemeClr val="tx1"/>
                </a:solidFill>
                <a:latin typeface="+mn-lt"/>
                <a:ea typeface="+mn-ea"/>
                <a:cs typeface="+mn-cs"/>
              </a:defRPr>
            </a:lvl1pPr>
            <a:lvl2pPr marL="647700" algn="l" defTabSz="1296035" rtl="0" eaLnBrk="1" latinLnBrk="0" hangingPunct="1">
              <a:defRPr sz="2550" kern="1200">
                <a:solidFill>
                  <a:schemeClr val="tx1"/>
                </a:solidFill>
                <a:latin typeface="+mn-lt"/>
                <a:ea typeface="+mn-ea"/>
                <a:cs typeface="+mn-cs"/>
              </a:defRPr>
            </a:lvl2pPr>
            <a:lvl3pPr marL="1296035" algn="l" defTabSz="1296035" rtl="0" eaLnBrk="1" latinLnBrk="0" hangingPunct="1">
              <a:defRPr sz="2550" kern="1200">
                <a:solidFill>
                  <a:schemeClr val="tx1"/>
                </a:solidFill>
                <a:latin typeface="+mn-lt"/>
                <a:ea typeface="+mn-ea"/>
                <a:cs typeface="+mn-cs"/>
              </a:defRPr>
            </a:lvl3pPr>
            <a:lvl4pPr marL="1943735" algn="l" defTabSz="1296035" rtl="0" eaLnBrk="1" latinLnBrk="0" hangingPunct="1">
              <a:defRPr sz="2550" kern="1200">
                <a:solidFill>
                  <a:schemeClr val="tx1"/>
                </a:solidFill>
                <a:latin typeface="+mn-lt"/>
                <a:ea typeface="+mn-ea"/>
                <a:cs typeface="+mn-cs"/>
              </a:defRPr>
            </a:lvl4pPr>
            <a:lvl5pPr marL="2592070" algn="l" defTabSz="1296035" rtl="0" eaLnBrk="1" latinLnBrk="0" hangingPunct="1">
              <a:defRPr sz="2550" kern="1200">
                <a:solidFill>
                  <a:schemeClr val="tx1"/>
                </a:solidFill>
                <a:latin typeface="+mn-lt"/>
                <a:ea typeface="+mn-ea"/>
                <a:cs typeface="+mn-cs"/>
              </a:defRPr>
            </a:lvl5pPr>
            <a:lvl6pPr marL="3239770" algn="l" defTabSz="1296035" rtl="0" eaLnBrk="1" latinLnBrk="0" hangingPunct="1">
              <a:defRPr sz="2550" kern="1200">
                <a:solidFill>
                  <a:schemeClr val="tx1"/>
                </a:solidFill>
                <a:latin typeface="+mn-lt"/>
                <a:ea typeface="+mn-ea"/>
                <a:cs typeface="+mn-cs"/>
              </a:defRPr>
            </a:lvl6pPr>
            <a:lvl7pPr marL="3887470" algn="l" defTabSz="1296035" rtl="0" eaLnBrk="1" latinLnBrk="0" hangingPunct="1">
              <a:defRPr sz="2550" kern="1200">
                <a:solidFill>
                  <a:schemeClr val="tx1"/>
                </a:solidFill>
                <a:latin typeface="+mn-lt"/>
                <a:ea typeface="+mn-ea"/>
                <a:cs typeface="+mn-cs"/>
              </a:defRPr>
            </a:lvl7pPr>
            <a:lvl8pPr marL="4535805" algn="l" defTabSz="1296035" rtl="0" eaLnBrk="1" latinLnBrk="0" hangingPunct="1">
              <a:defRPr sz="2550" kern="1200">
                <a:solidFill>
                  <a:schemeClr val="tx1"/>
                </a:solidFill>
                <a:latin typeface="+mn-lt"/>
                <a:ea typeface="+mn-ea"/>
                <a:cs typeface="+mn-cs"/>
              </a:defRPr>
            </a:lvl8pPr>
            <a:lvl9pPr marL="5183505" algn="l" defTabSz="1296035" rtl="0" eaLnBrk="1" latinLnBrk="0" hangingPunct="1">
              <a:defRPr sz="2550" kern="1200">
                <a:solidFill>
                  <a:schemeClr val="tx1"/>
                </a:solidFill>
                <a:latin typeface="+mn-lt"/>
                <a:ea typeface="+mn-ea"/>
                <a:cs typeface="+mn-cs"/>
              </a:defRPr>
            </a:lvl9pPr>
          </a:lstStyle>
          <a:p>
            <a:pPr>
              <a:lnSpc>
                <a:spcPct val="130000"/>
              </a:lnSpc>
            </a:pPr>
            <a:r>
              <a:rPr lang="zh-CN" altLang="zh-CN" sz="100">
                <a:solidFill>
                  <a:schemeClr val="bg1"/>
                </a:solidFill>
                <a:effectLst/>
                <a:cs typeface="Times New Roman" panose="02020603050405020304" pitchFamily="18" charset="0"/>
              </a:rPr>
              <a:t>小杨老师</a:t>
            </a:r>
            <a:r>
              <a:rPr lang="en-US" altLang="zh-CN" sz="100">
                <a:solidFill>
                  <a:schemeClr val="bg1"/>
                </a:solidFill>
                <a:effectLst/>
                <a:cs typeface="Times New Roman" panose="02020603050405020304" pitchFamily="18" charset="0"/>
              </a:rPr>
              <a:t>      </a:t>
            </a:r>
            <a:r>
              <a:rPr lang="en-US" altLang="zh-CN" sz="100">
                <a:solidFill>
                  <a:schemeClr val="bg1"/>
                </a:solidFill>
                <a:effectLst/>
              </a:rPr>
              <a:t>15521324728</a:t>
            </a:r>
            <a:endParaRPr lang="zh-CN" altLang="en-US" sz="100">
              <a:solidFill>
                <a:schemeClr val="bg1"/>
              </a:solidFill>
            </a:endParaRPr>
          </a:p>
        </p:txBody>
      </p:sp>
      <p:sp>
        <p:nvSpPr>
          <p:cNvPr id="20" name="文本框 19"/>
          <p:cNvSpPr txBox="1"/>
          <p:nvPr userDrawn="1">
            <p:custDataLst>
              <p:tags r:id="rId7"/>
            </p:custDataLst>
          </p:nvPr>
        </p:nvSpPr>
        <p:spPr>
          <a:xfrm>
            <a:off x="11612922" y="7465017"/>
            <a:ext cx="579078" cy="132344"/>
          </a:xfrm>
          <a:prstGeom prst="rect">
            <a:avLst/>
          </a:prstGeom>
          <a:noFill/>
        </p:spPr>
        <p:txBody>
          <a:bodyPr wrap="square">
            <a:spAutoFit/>
          </a:bodyPr>
          <a:lstStyle>
            <a:defPPr>
              <a:defRPr lang="zh-CN"/>
            </a:defPPr>
            <a:lvl1pPr marL="0" algn="l" defTabSz="1296035" rtl="0" eaLnBrk="1" latinLnBrk="0" hangingPunct="1">
              <a:defRPr sz="2550" kern="1200">
                <a:solidFill>
                  <a:schemeClr val="tx1"/>
                </a:solidFill>
                <a:latin typeface="+mn-lt"/>
                <a:ea typeface="+mn-ea"/>
                <a:cs typeface="+mn-cs"/>
              </a:defRPr>
            </a:lvl1pPr>
            <a:lvl2pPr marL="647700" algn="l" defTabSz="1296035" rtl="0" eaLnBrk="1" latinLnBrk="0" hangingPunct="1">
              <a:defRPr sz="2550" kern="1200">
                <a:solidFill>
                  <a:schemeClr val="tx1"/>
                </a:solidFill>
                <a:latin typeface="+mn-lt"/>
                <a:ea typeface="+mn-ea"/>
                <a:cs typeface="+mn-cs"/>
              </a:defRPr>
            </a:lvl2pPr>
            <a:lvl3pPr marL="1296035" algn="l" defTabSz="1296035" rtl="0" eaLnBrk="1" latinLnBrk="0" hangingPunct="1">
              <a:defRPr sz="2550" kern="1200">
                <a:solidFill>
                  <a:schemeClr val="tx1"/>
                </a:solidFill>
                <a:latin typeface="+mn-lt"/>
                <a:ea typeface="+mn-ea"/>
                <a:cs typeface="+mn-cs"/>
              </a:defRPr>
            </a:lvl3pPr>
            <a:lvl4pPr marL="1943735" algn="l" defTabSz="1296035" rtl="0" eaLnBrk="1" latinLnBrk="0" hangingPunct="1">
              <a:defRPr sz="2550" kern="1200">
                <a:solidFill>
                  <a:schemeClr val="tx1"/>
                </a:solidFill>
                <a:latin typeface="+mn-lt"/>
                <a:ea typeface="+mn-ea"/>
                <a:cs typeface="+mn-cs"/>
              </a:defRPr>
            </a:lvl4pPr>
            <a:lvl5pPr marL="2592070" algn="l" defTabSz="1296035" rtl="0" eaLnBrk="1" latinLnBrk="0" hangingPunct="1">
              <a:defRPr sz="2550" kern="1200">
                <a:solidFill>
                  <a:schemeClr val="tx1"/>
                </a:solidFill>
                <a:latin typeface="+mn-lt"/>
                <a:ea typeface="+mn-ea"/>
                <a:cs typeface="+mn-cs"/>
              </a:defRPr>
            </a:lvl5pPr>
            <a:lvl6pPr marL="3239770" algn="l" defTabSz="1296035" rtl="0" eaLnBrk="1" latinLnBrk="0" hangingPunct="1">
              <a:defRPr sz="2550" kern="1200">
                <a:solidFill>
                  <a:schemeClr val="tx1"/>
                </a:solidFill>
                <a:latin typeface="+mn-lt"/>
                <a:ea typeface="+mn-ea"/>
                <a:cs typeface="+mn-cs"/>
              </a:defRPr>
            </a:lvl6pPr>
            <a:lvl7pPr marL="3887470" algn="l" defTabSz="1296035" rtl="0" eaLnBrk="1" latinLnBrk="0" hangingPunct="1">
              <a:defRPr sz="2550" kern="1200">
                <a:solidFill>
                  <a:schemeClr val="tx1"/>
                </a:solidFill>
                <a:latin typeface="+mn-lt"/>
                <a:ea typeface="+mn-ea"/>
                <a:cs typeface="+mn-cs"/>
              </a:defRPr>
            </a:lvl7pPr>
            <a:lvl8pPr marL="4535805" algn="l" defTabSz="1296035" rtl="0" eaLnBrk="1" latinLnBrk="0" hangingPunct="1">
              <a:defRPr sz="2550" kern="1200">
                <a:solidFill>
                  <a:schemeClr val="tx1"/>
                </a:solidFill>
                <a:latin typeface="+mn-lt"/>
                <a:ea typeface="+mn-ea"/>
                <a:cs typeface="+mn-cs"/>
              </a:defRPr>
            </a:lvl8pPr>
            <a:lvl9pPr marL="5183505" algn="l" defTabSz="1296035" rtl="0" eaLnBrk="1" latinLnBrk="0" hangingPunct="1">
              <a:defRPr sz="2550" kern="1200">
                <a:solidFill>
                  <a:schemeClr val="tx1"/>
                </a:solidFill>
                <a:latin typeface="+mn-lt"/>
                <a:ea typeface="+mn-ea"/>
                <a:cs typeface="+mn-cs"/>
              </a:defRPr>
            </a:lvl9pPr>
          </a:lstStyle>
          <a:p>
            <a:pPr algn="ctr">
              <a:lnSpc>
                <a:spcPct val="130000"/>
              </a:lnSpc>
            </a:pPr>
            <a:r>
              <a:rPr lang="zh-CN" altLang="en-US" sz="100">
                <a:solidFill>
                  <a:schemeClr val="bg1"/>
                </a:solidFill>
                <a:effectLst/>
                <a:cs typeface="Times New Roman" panose="02020603050405020304" pitchFamily="18" charset="0"/>
              </a:rPr>
              <a:t>版权归属于微信公众号：杨</a:t>
            </a:r>
            <a:r>
              <a:rPr lang="en-US" altLang="zh-CN" sz="100">
                <a:solidFill>
                  <a:schemeClr val="bg1"/>
                </a:solidFill>
                <a:effectLst/>
                <a:cs typeface="Times New Roman" panose="02020603050405020304" pitchFamily="18" charset="0"/>
              </a:rPr>
              <a:t>sir</a:t>
            </a:r>
            <a:r>
              <a:rPr lang="zh-CN" altLang="en-US" sz="100">
                <a:solidFill>
                  <a:schemeClr val="bg1"/>
                </a:solidFill>
                <a:effectLst/>
                <a:cs typeface="Times New Roman" panose="02020603050405020304" pitchFamily="18" charset="0"/>
              </a:rPr>
              <a:t>化学</a:t>
            </a:r>
            <a:endParaRPr lang="en-US" altLang="zh-CN" sz="100">
              <a:solidFill>
                <a:schemeClr val="bg1"/>
              </a:solidFill>
              <a:effectLst/>
              <a:cs typeface="Times New Roman" panose="02020603050405020304" pitchFamily="18" charset="0"/>
            </a:endParaRPr>
          </a:p>
          <a:p>
            <a:pPr algn="ctr">
              <a:lnSpc>
                <a:spcPct val="130000"/>
              </a:lnSpc>
            </a:pPr>
            <a:r>
              <a:rPr lang="zh-CN" altLang="en-US" sz="100">
                <a:solidFill>
                  <a:schemeClr val="bg1"/>
                </a:solidFill>
                <a:effectLst/>
                <a:cs typeface="Times New Roman" panose="02020603050405020304" pitchFamily="18" charset="0"/>
              </a:rPr>
              <a:t>侵权必究</a:t>
            </a:r>
            <a:endParaRPr lang="en-US" altLang="zh-CN" sz="100">
              <a:solidFill>
                <a:schemeClr val="bg1"/>
              </a:solidFill>
              <a:effectLst/>
              <a:cs typeface="Times New Roman" panose="02020603050405020304" pitchFamily="18" charset="0"/>
            </a:endParaRPr>
          </a:p>
        </p:txBody>
      </p:sp>
    </p:spTree>
  </p:cSld>
  <p:clrMapOvr>
    <a:masterClrMapping/>
  </p:clrMapOvr>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15_自定义版式">
    <p:spTree>
      <p:nvGrpSpPr>
        <p:cNvPr id="1" name=""/>
        <p:cNvGrpSpPr/>
        <p:nvPr/>
      </p:nvGrpSpPr>
      <p:grpSpPr>
        <a:xfrm>
          <a:off x="0" y="0"/>
          <a:ext cx="0" cy="0"/>
          <a:chOff x="0" y="0"/>
          <a:chExt cx="0" cy="0"/>
        </a:xfrm>
      </p:grpSpPr>
    </p:spTree>
  </p:cSld>
  <p:clrMapOvr>
    <a:masterClrMapping/>
  </p:clrMapOvr>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腰带">
    <p:spTree>
      <p:nvGrpSpPr>
        <p:cNvPr id="1" name=""/>
        <p:cNvGrpSpPr/>
        <p:nvPr/>
      </p:nvGrpSpPr>
      <p:grpSpPr>
        <a:xfrm>
          <a:off x="0" y="0"/>
          <a:ext cx="0" cy="0"/>
          <a:chOff x="0" y="0"/>
          <a:chExt cx="0" cy="0"/>
        </a:xfrm>
      </p:grpSpPr>
      <p:sp>
        <p:nvSpPr>
          <p:cNvPr id="9" name="矩形 8"/>
          <p:cNvSpPr/>
          <p:nvPr>
            <p:custDataLst>
              <p:tags r:id="rId2"/>
            </p:custDataLst>
          </p:nvPr>
        </p:nvSpPr>
        <p:spPr>
          <a:xfrm>
            <a:off x="0" y="953135"/>
            <a:ext cx="12192000" cy="4951095"/>
          </a:xfrm>
          <a:prstGeom prst="rect">
            <a:avLst/>
          </a:prstGeom>
          <a:solidFill>
            <a:schemeClr val="tx2"/>
          </a:solidFill>
          <a:ln w="12700" cap="flat" cmpd="sng" algn="ctr">
            <a:noFill/>
            <a:prstDash val="solid"/>
            <a:miter lim="800000"/>
          </a:ln>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8" name="图片 7" descr="0_pic_quater_left_up"/>
          <p:cNvPicPr>
            <a:picLocks noChangeAspect="1"/>
          </p:cNvPicPr>
          <p:nvPr>
            <p:custDataLst>
              <p:tags r:id="rId3"/>
            </p:custDataLst>
          </p:nvPr>
        </p:nvPicPr>
        <p:blipFill>
          <a:blip r:embed="rId4"/>
          <a:stretch>
            <a:fillRect/>
          </a:stretch>
        </p:blipFill>
        <p:spPr>
          <a:xfrm>
            <a:off x="0" y="0"/>
            <a:ext cx="1619885" cy="1515110"/>
          </a:xfrm>
          <a:prstGeom prst="rect">
            <a:avLst/>
          </a:prstGeom>
        </p:spPr>
      </p:pic>
      <p:pic>
        <p:nvPicPr>
          <p:cNvPr id="6" name="图片 5" descr="1_pic_quater_right_down"/>
          <p:cNvPicPr>
            <a:picLocks noChangeAspect="1"/>
          </p:cNvPicPr>
          <p:nvPr>
            <p:custDataLst>
              <p:tags r:id="rId5"/>
            </p:custDataLst>
          </p:nvPr>
        </p:nvPicPr>
        <p:blipFill>
          <a:blip r:embed="rId6"/>
          <a:stretch>
            <a:fillRect/>
          </a:stretch>
        </p:blipFill>
        <p:spPr>
          <a:xfrm>
            <a:off x="10571480" y="0"/>
            <a:ext cx="1619885" cy="1619885"/>
          </a:xfrm>
          <a:prstGeom prst="rect">
            <a:avLst/>
          </a:prstGeom>
        </p:spPr>
      </p:pic>
      <p:sp>
        <p:nvSpPr>
          <p:cNvPr id="2" name="标题 1"/>
          <p:cNvSpPr>
            <a:spLocks noGrp="1"/>
          </p:cNvSpPr>
          <p:nvPr>
            <p:ph type="title" hasCustomPrompt="1"/>
            <p:custDataLst>
              <p:tags r:id="rId7"/>
            </p:custDataLst>
          </p:nvPr>
        </p:nvSpPr>
        <p:spPr>
          <a:xfrm>
            <a:off x="1522800" y="1339200"/>
            <a:ext cx="9144000" cy="2386800"/>
          </a:xfrm>
        </p:spPr>
        <p:txBody>
          <a:bodyPr anchor="b"/>
          <a:lstStyle>
            <a:lvl1pPr algn="ctr">
              <a:defRPr sz="6000" baseline="0">
                <a:solidFill>
                  <a:schemeClr val="tx1"/>
                </a:solidFill>
                <a:latin typeface="Arial" panose="020B0604020202020204" pitchFamily="34" charset="0"/>
                <a:ea typeface="微软雅黑" panose="020B0503020204020204" charset="-122"/>
              </a:defRPr>
            </a:lvl1pPr>
          </a:lstStyle>
          <a:p>
            <a:r>
              <a:rPr lang="zh-CN" altLang="en-US"/>
              <a:t>单击此处编辑标题</a:t>
            </a:r>
            <a:endParaRPr lang="zh-CN" altLang="en-US"/>
          </a:p>
        </p:txBody>
      </p:sp>
      <p:sp>
        <p:nvSpPr>
          <p:cNvPr id="3" name="日期占位符 2"/>
          <p:cNvSpPr>
            <a:spLocks noGrp="1"/>
          </p:cNvSpPr>
          <p:nvPr>
            <p:ph type="dt" sz="half" idx="10"/>
            <p:custDataLst>
              <p:tags r:id="rId8"/>
            </p:custDataLst>
          </p:nvPr>
        </p:nvSpPr>
        <p:spPr/>
        <p:txBody>
          <a:bodyPr/>
          <a:lstStyle>
            <a:lvl1pPr>
              <a:defRPr>
                <a:latin typeface="Arial" panose="020B060402020202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9"/>
            </p:custDataLst>
          </p:nvPr>
        </p:nvSpPr>
        <p:spPr/>
        <p:txBody>
          <a:bodyPr/>
          <a:lstStyle>
            <a:lvl1pPr>
              <a:defRPr>
                <a:latin typeface="Arial" panose="020B0604020202020204" pitchFamily="34" charset="0"/>
                <a:ea typeface="微软雅黑" panose="020B0503020204020204" charset="-122"/>
              </a:defRPr>
            </a:lvl1pPr>
          </a:lstStyle>
          <a:p>
            <a:endParaRPr lang="zh-CN" altLang="en-US"/>
          </a:p>
        </p:txBody>
      </p:sp>
      <p:sp>
        <p:nvSpPr>
          <p:cNvPr id="5" name="灯片编号占位符 4"/>
          <p:cNvSpPr>
            <a:spLocks noGrp="1"/>
          </p:cNvSpPr>
          <p:nvPr>
            <p:ph type="sldNum" sz="quarter" idx="12"/>
            <p:custDataLst>
              <p:tags r:id="rId10"/>
            </p:custDataLst>
          </p:nvPr>
        </p:nvSpPr>
        <p:spPr/>
        <p:txBody>
          <a:bodyPr/>
          <a:lstStyle>
            <a:lvl1pPr>
              <a:defRPr>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a:p>
        </p:txBody>
      </p:sp>
      <p:sp>
        <p:nvSpPr>
          <p:cNvPr id="7" name="文本占位符 6"/>
          <p:cNvSpPr>
            <a:spLocks noGrp="1"/>
          </p:cNvSpPr>
          <p:nvPr>
            <p:ph type="body" sz="quarter" idx="13"/>
            <p:custDataLst>
              <p:tags r:id="rId11"/>
            </p:custDataLst>
          </p:nvPr>
        </p:nvSpPr>
        <p:spPr>
          <a:xfrm>
            <a:off x="1522413" y="3862800"/>
            <a:ext cx="9144000" cy="1656000"/>
          </a:xfrm>
        </p:spPr>
        <p:txBody>
          <a:bodyPr/>
          <a:lstStyle>
            <a:lvl1pPr algn="ctr">
              <a:defRPr baseline="0">
                <a:solidFill>
                  <a:schemeClr val="tx1"/>
                </a:solidFill>
                <a:latin typeface="Arial" panose="020B0604020202020204" pitchFamily="34" charset="0"/>
                <a:ea typeface="微软雅黑" panose="020B0503020204020204" charset="-122"/>
              </a:defRPr>
            </a:lvl1pPr>
          </a:lstStyle>
          <a:p>
            <a:pPr lvl="0"/>
            <a:r>
              <a:rPr lang="zh-CN" altLang="en-US"/>
              <a:t>单击此处编辑母版文本样式</a:t>
            </a:r>
            <a:endParaRPr lang="zh-CN" altLang="en-US"/>
          </a:p>
        </p:txBody>
      </p:sp>
    </p:spTree>
  </p:cSld>
  <p:clrMapOvr>
    <a:masterClrMapping/>
  </p:clrMapOvr>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实验演示">
    <p:spTree>
      <p:nvGrpSpPr>
        <p:cNvPr id="1" name=""/>
        <p:cNvGrpSpPr/>
        <p:nvPr/>
      </p:nvGrpSpPr>
      <p:grpSpPr>
        <a:xfrm>
          <a:off x="0" y="0"/>
          <a:ext cx="0" cy="0"/>
          <a:chOff x="0" y="0"/>
          <a:chExt cx="0" cy="0"/>
        </a:xfrm>
      </p:grpSpPr>
      <p:grpSp>
        <p:nvGrpSpPr>
          <p:cNvPr id="2" name="组合 4"/>
          <p:cNvGrpSpPr/>
          <p:nvPr>
            <p:custDataLst>
              <p:tags r:id="rId2"/>
            </p:custDataLst>
          </p:nvPr>
        </p:nvGrpSpPr>
        <p:grpSpPr>
          <a:xfrm>
            <a:off x="276409" y="193637"/>
            <a:ext cx="11915592" cy="591288"/>
            <a:chOff x="32649" y="149542"/>
            <a:chExt cx="25820132" cy="1904101"/>
          </a:xfrm>
        </p:grpSpPr>
        <p:cxnSp>
          <p:nvCxnSpPr>
            <p:cNvPr id="7" name="直接连接符 6"/>
            <p:cNvCxnSpPr/>
            <p:nvPr>
              <p:custDataLst>
                <p:tags r:id="rId3"/>
              </p:custDataLst>
            </p:nvPr>
          </p:nvCxnSpPr>
          <p:spPr>
            <a:xfrm>
              <a:off x="32649" y="2053643"/>
              <a:ext cx="25820132" cy="0"/>
            </a:xfrm>
            <a:prstGeom prst="line">
              <a:avLst/>
            </a:prstGeom>
            <a:ln w="19050">
              <a:gradFill>
                <a:gsLst>
                  <a:gs pos="0">
                    <a:srgbClr val="34CA9D"/>
                  </a:gs>
                  <a:gs pos="35000">
                    <a:srgbClr val="34CA9D"/>
                  </a:gs>
                  <a:gs pos="88000">
                    <a:srgbClr val="34CA9D"/>
                  </a:gs>
                  <a:gs pos="64000">
                    <a:srgbClr val="34CA9D"/>
                  </a:gs>
                  <a:gs pos="100000">
                    <a:schemeClr val="bg1"/>
                  </a:gs>
                </a:gsLst>
                <a:lin ang="21594000" scaled="0"/>
              </a:gradFill>
            </a:ln>
          </p:spPr>
          <p:style>
            <a:lnRef idx="1">
              <a:schemeClr val="accent1"/>
            </a:lnRef>
            <a:fillRef idx="0">
              <a:schemeClr val="accent1"/>
            </a:fillRef>
            <a:effectRef idx="0">
              <a:schemeClr val="accent1"/>
            </a:effectRef>
            <a:fontRef idx="minor">
              <a:schemeClr val="tx1"/>
            </a:fontRef>
          </p:style>
        </p:cxnSp>
        <p:cxnSp>
          <p:nvCxnSpPr>
            <p:cNvPr id="8" name="直接连接符 7"/>
            <p:cNvCxnSpPr/>
            <p:nvPr>
              <p:custDataLst>
                <p:tags r:id="rId4"/>
              </p:custDataLst>
            </p:nvPr>
          </p:nvCxnSpPr>
          <p:spPr>
            <a:xfrm>
              <a:off x="1664258" y="149542"/>
              <a:ext cx="2639189" cy="0"/>
            </a:xfrm>
            <a:prstGeom prst="line">
              <a:avLst/>
            </a:prstGeom>
            <a:ln w="19050">
              <a:gradFill>
                <a:gsLst>
                  <a:gs pos="0">
                    <a:srgbClr val="34CA9D"/>
                  </a:gs>
                  <a:gs pos="37000">
                    <a:srgbClr val="34CA9D"/>
                  </a:gs>
                  <a:gs pos="60000">
                    <a:srgbClr val="34CA9D"/>
                  </a:gs>
                  <a:gs pos="100000">
                    <a:schemeClr val="bg1"/>
                  </a:gs>
                </a:gsLst>
                <a:lin ang="21594000" scaled="0"/>
              </a:gradFill>
            </a:ln>
          </p:spPr>
          <p:style>
            <a:lnRef idx="1">
              <a:schemeClr val="accent1"/>
            </a:lnRef>
            <a:fillRef idx="0">
              <a:schemeClr val="accent1"/>
            </a:fillRef>
            <a:effectRef idx="0">
              <a:schemeClr val="accent1"/>
            </a:effectRef>
            <a:fontRef idx="minor">
              <a:schemeClr val="tx1"/>
            </a:fontRef>
          </p:style>
        </p:cxnSp>
      </p:grpSp>
      <p:sp>
        <p:nvSpPr>
          <p:cNvPr id="20" name="文本框 9"/>
          <p:cNvSpPr txBox="1"/>
          <p:nvPr userDrawn="1">
            <p:custDataLst>
              <p:tags r:id="rId5"/>
            </p:custDataLst>
          </p:nvPr>
        </p:nvSpPr>
        <p:spPr>
          <a:xfrm>
            <a:off x="1018619" y="300655"/>
            <a:ext cx="1228698" cy="394222"/>
          </a:xfrm>
          <a:prstGeom prst="rect">
            <a:avLst/>
          </a:prstGeom>
          <a:noFill/>
        </p:spPr>
        <p:txBody>
          <a:bodyPr wrap="square" lIns="0" tIns="0" rIns="0" bIns="0" rtlCol="0">
            <a:noAutofit/>
          </a:bodyPr>
          <a:lstStyle>
            <a:defPPr>
              <a:defRPr lang="ko-KR"/>
            </a:defPPr>
            <a:lvl1pPr algn="just">
              <a:defRPr sz="2260" kern="100">
                <a:effectLst/>
                <a:latin typeface="隶书" panose="02010509060101010101" pitchFamily="49" charset="-122"/>
                <a:ea typeface="隶书" panose="02010509060101010101" pitchFamily="49" charset="-122"/>
                <a:cs typeface="Times New Roman" panose="02020603050405020304" pitchFamily="18" charset="0"/>
              </a:defRPr>
            </a:lvl1pPr>
          </a:lstStyle>
          <a:p>
            <a:pPr lvl="0"/>
            <a:r>
              <a:rPr lang="zh-CN" altLang="en-US" smtClean="0"/>
              <a:t>实验演示</a:t>
            </a:r>
            <a:endParaRPr lang="zh-CN" altLang="en-US"/>
          </a:p>
        </p:txBody>
      </p:sp>
      <p:sp>
        <p:nvSpPr>
          <p:cNvPr id="28" name="文本框 27"/>
          <p:cNvSpPr txBox="1"/>
          <p:nvPr userDrawn="1">
            <p:custDataLst>
              <p:tags r:id="rId6"/>
            </p:custDataLst>
          </p:nvPr>
        </p:nvSpPr>
        <p:spPr>
          <a:xfrm>
            <a:off x="0" y="-1365110"/>
            <a:ext cx="466101" cy="112338"/>
          </a:xfrm>
          <a:prstGeom prst="rect">
            <a:avLst/>
          </a:prstGeom>
          <a:noFill/>
        </p:spPr>
        <p:txBody>
          <a:bodyPr wrap="square">
            <a:spAutoFit/>
          </a:bodyPr>
          <a:lstStyle>
            <a:defPPr>
              <a:defRPr lang="zh-CN"/>
            </a:defPPr>
            <a:lvl1pPr marL="0" algn="l" defTabSz="1296035" rtl="0" eaLnBrk="1" latinLnBrk="0" hangingPunct="1">
              <a:defRPr sz="2550" kern="1200">
                <a:solidFill>
                  <a:schemeClr val="tx1"/>
                </a:solidFill>
                <a:latin typeface="+mn-lt"/>
                <a:ea typeface="+mn-ea"/>
                <a:cs typeface="+mn-cs"/>
              </a:defRPr>
            </a:lvl1pPr>
            <a:lvl2pPr marL="647700" algn="l" defTabSz="1296035" rtl="0" eaLnBrk="1" latinLnBrk="0" hangingPunct="1">
              <a:defRPr sz="2550" kern="1200">
                <a:solidFill>
                  <a:schemeClr val="tx1"/>
                </a:solidFill>
                <a:latin typeface="+mn-lt"/>
                <a:ea typeface="+mn-ea"/>
                <a:cs typeface="+mn-cs"/>
              </a:defRPr>
            </a:lvl2pPr>
            <a:lvl3pPr marL="1296035" algn="l" defTabSz="1296035" rtl="0" eaLnBrk="1" latinLnBrk="0" hangingPunct="1">
              <a:defRPr sz="2550" kern="1200">
                <a:solidFill>
                  <a:schemeClr val="tx1"/>
                </a:solidFill>
                <a:latin typeface="+mn-lt"/>
                <a:ea typeface="+mn-ea"/>
                <a:cs typeface="+mn-cs"/>
              </a:defRPr>
            </a:lvl3pPr>
            <a:lvl4pPr marL="1943735" algn="l" defTabSz="1296035" rtl="0" eaLnBrk="1" latinLnBrk="0" hangingPunct="1">
              <a:defRPr sz="2550" kern="1200">
                <a:solidFill>
                  <a:schemeClr val="tx1"/>
                </a:solidFill>
                <a:latin typeface="+mn-lt"/>
                <a:ea typeface="+mn-ea"/>
                <a:cs typeface="+mn-cs"/>
              </a:defRPr>
            </a:lvl4pPr>
            <a:lvl5pPr marL="2592070" algn="l" defTabSz="1296035" rtl="0" eaLnBrk="1" latinLnBrk="0" hangingPunct="1">
              <a:defRPr sz="2550" kern="1200">
                <a:solidFill>
                  <a:schemeClr val="tx1"/>
                </a:solidFill>
                <a:latin typeface="+mn-lt"/>
                <a:ea typeface="+mn-ea"/>
                <a:cs typeface="+mn-cs"/>
              </a:defRPr>
            </a:lvl5pPr>
            <a:lvl6pPr marL="3239770" algn="l" defTabSz="1296035" rtl="0" eaLnBrk="1" latinLnBrk="0" hangingPunct="1">
              <a:defRPr sz="2550" kern="1200">
                <a:solidFill>
                  <a:schemeClr val="tx1"/>
                </a:solidFill>
                <a:latin typeface="+mn-lt"/>
                <a:ea typeface="+mn-ea"/>
                <a:cs typeface="+mn-cs"/>
              </a:defRPr>
            </a:lvl6pPr>
            <a:lvl7pPr marL="3887470" algn="l" defTabSz="1296035" rtl="0" eaLnBrk="1" latinLnBrk="0" hangingPunct="1">
              <a:defRPr sz="2550" kern="1200">
                <a:solidFill>
                  <a:schemeClr val="tx1"/>
                </a:solidFill>
                <a:latin typeface="+mn-lt"/>
                <a:ea typeface="+mn-ea"/>
                <a:cs typeface="+mn-cs"/>
              </a:defRPr>
            </a:lvl7pPr>
            <a:lvl8pPr marL="4535805" algn="l" defTabSz="1296035" rtl="0" eaLnBrk="1" latinLnBrk="0" hangingPunct="1">
              <a:defRPr sz="2550" kern="1200">
                <a:solidFill>
                  <a:schemeClr val="tx1"/>
                </a:solidFill>
                <a:latin typeface="+mn-lt"/>
                <a:ea typeface="+mn-ea"/>
                <a:cs typeface="+mn-cs"/>
              </a:defRPr>
            </a:lvl8pPr>
            <a:lvl9pPr marL="5183505" algn="l" defTabSz="1296035" rtl="0" eaLnBrk="1" latinLnBrk="0" hangingPunct="1">
              <a:defRPr sz="2550" kern="1200">
                <a:solidFill>
                  <a:schemeClr val="tx1"/>
                </a:solidFill>
                <a:latin typeface="+mn-lt"/>
                <a:ea typeface="+mn-ea"/>
                <a:cs typeface="+mn-cs"/>
              </a:defRPr>
            </a:lvl9pPr>
          </a:lstStyle>
          <a:p>
            <a:pPr>
              <a:lnSpc>
                <a:spcPct val="130000"/>
              </a:lnSpc>
            </a:pPr>
            <a:r>
              <a:rPr lang="zh-CN" altLang="zh-CN" sz="100">
                <a:solidFill>
                  <a:schemeClr val="bg1"/>
                </a:solidFill>
                <a:effectLst/>
                <a:cs typeface="Times New Roman" panose="02020603050405020304" pitchFamily="18" charset="0"/>
              </a:rPr>
              <a:t>小杨老师</a:t>
            </a:r>
            <a:r>
              <a:rPr lang="en-US" altLang="zh-CN" sz="100">
                <a:solidFill>
                  <a:schemeClr val="bg1"/>
                </a:solidFill>
                <a:effectLst/>
                <a:cs typeface="Times New Roman" panose="02020603050405020304" pitchFamily="18" charset="0"/>
              </a:rPr>
              <a:t>      </a:t>
            </a:r>
            <a:r>
              <a:rPr lang="en-US" altLang="zh-CN" sz="100">
                <a:solidFill>
                  <a:schemeClr val="bg1"/>
                </a:solidFill>
                <a:effectLst/>
              </a:rPr>
              <a:t>15521324728</a:t>
            </a:r>
            <a:endParaRPr lang="zh-CN" altLang="en-US" sz="100">
              <a:solidFill>
                <a:schemeClr val="bg1"/>
              </a:solidFill>
            </a:endParaRPr>
          </a:p>
        </p:txBody>
      </p:sp>
      <p:sp>
        <p:nvSpPr>
          <p:cNvPr id="29" name="文本框 28"/>
          <p:cNvSpPr txBox="1"/>
          <p:nvPr userDrawn="1">
            <p:custDataLst>
              <p:tags r:id="rId7"/>
            </p:custDataLst>
          </p:nvPr>
        </p:nvSpPr>
        <p:spPr>
          <a:xfrm>
            <a:off x="11612922" y="7465017"/>
            <a:ext cx="579078" cy="132344"/>
          </a:xfrm>
          <a:prstGeom prst="rect">
            <a:avLst/>
          </a:prstGeom>
          <a:noFill/>
        </p:spPr>
        <p:txBody>
          <a:bodyPr wrap="square">
            <a:spAutoFit/>
          </a:bodyPr>
          <a:lstStyle>
            <a:defPPr>
              <a:defRPr lang="zh-CN"/>
            </a:defPPr>
            <a:lvl1pPr marL="0" algn="l" defTabSz="1296035" rtl="0" eaLnBrk="1" latinLnBrk="0" hangingPunct="1">
              <a:defRPr sz="2550" kern="1200">
                <a:solidFill>
                  <a:schemeClr val="tx1"/>
                </a:solidFill>
                <a:latin typeface="+mn-lt"/>
                <a:ea typeface="+mn-ea"/>
                <a:cs typeface="+mn-cs"/>
              </a:defRPr>
            </a:lvl1pPr>
            <a:lvl2pPr marL="647700" algn="l" defTabSz="1296035" rtl="0" eaLnBrk="1" latinLnBrk="0" hangingPunct="1">
              <a:defRPr sz="2550" kern="1200">
                <a:solidFill>
                  <a:schemeClr val="tx1"/>
                </a:solidFill>
                <a:latin typeface="+mn-lt"/>
                <a:ea typeface="+mn-ea"/>
                <a:cs typeface="+mn-cs"/>
              </a:defRPr>
            </a:lvl2pPr>
            <a:lvl3pPr marL="1296035" algn="l" defTabSz="1296035" rtl="0" eaLnBrk="1" latinLnBrk="0" hangingPunct="1">
              <a:defRPr sz="2550" kern="1200">
                <a:solidFill>
                  <a:schemeClr val="tx1"/>
                </a:solidFill>
                <a:latin typeface="+mn-lt"/>
                <a:ea typeface="+mn-ea"/>
                <a:cs typeface="+mn-cs"/>
              </a:defRPr>
            </a:lvl3pPr>
            <a:lvl4pPr marL="1943735" algn="l" defTabSz="1296035" rtl="0" eaLnBrk="1" latinLnBrk="0" hangingPunct="1">
              <a:defRPr sz="2550" kern="1200">
                <a:solidFill>
                  <a:schemeClr val="tx1"/>
                </a:solidFill>
                <a:latin typeface="+mn-lt"/>
                <a:ea typeface="+mn-ea"/>
                <a:cs typeface="+mn-cs"/>
              </a:defRPr>
            </a:lvl4pPr>
            <a:lvl5pPr marL="2592070" algn="l" defTabSz="1296035" rtl="0" eaLnBrk="1" latinLnBrk="0" hangingPunct="1">
              <a:defRPr sz="2550" kern="1200">
                <a:solidFill>
                  <a:schemeClr val="tx1"/>
                </a:solidFill>
                <a:latin typeface="+mn-lt"/>
                <a:ea typeface="+mn-ea"/>
                <a:cs typeface="+mn-cs"/>
              </a:defRPr>
            </a:lvl5pPr>
            <a:lvl6pPr marL="3239770" algn="l" defTabSz="1296035" rtl="0" eaLnBrk="1" latinLnBrk="0" hangingPunct="1">
              <a:defRPr sz="2550" kern="1200">
                <a:solidFill>
                  <a:schemeClr val="tx1"/>
                </a:solidFill>
                <a:latin typeface="+mn-lt"/>
                <a:ea typeface="+mn-ea"/>
                <a:cs typeface="+mn-cs"/>
              </a:defRPr>
            </a:lvl6pPr>
            <a:lvl7pPr marL="3887470" algn="l" defTabSz="1296035" rtl="0" eaLnBrk="1" latinLnBrk="0" hangingPunct="1">
              <a:defRPr sz="2550" kern="1200">
                <a:solidFill>
                  <a:schemeClr val="tx1"/>
                </a:solidFill>
                <a:latin typeface="+mn-lt"/>
                <a:ea typeface="+mn-ea"/>
                <a:cs typeface="+mn-cs"/>
              </a:defRPr>
            </a:lvl7pPr>
            <a:lvl8pPr marL="4535805" algn="l" defTabSz="1296035" rtl="0" eaLnBrk="1" latinLnBrk="0" hangingPunct="1">
              <a:defRPr sz="2550" kern="1200">
                <a:solidFill>
                  <a:schemeClr val="tx1"/>
                </a:solidFill>
                <a:latin typeface="+mn-lt"/>
                <a:ea typeface="+mn-ea"/>
                <a:cs typeface="+mn-cs"/>
              </a:defRPr>
            </a:lvl8pPr>
            <a:lvl9pPr marL="5183505" algn="l" defTabSz="1296035" rtl="0" eaLnBrk="1" latinLnBrk="0" hangingPunct="1">
              <a:defRPr sz="2550" kern="1200">
                <a:solidFill>
                  <a:schemeClr val="tx1"/>
                </a:solidFill>
                <a:latin typeface="+mn-lt"/>
                <a:ea typeface="+mn-ea"/>
                <a:cs typeface="+mn-cs"/>
              </a:defRPr>
            </a:lvl9pPr>
          </a:lstStyle>
          <a:p>
            <a:pPr algn="ctr">
              <a:lnSpc>
                <a:spcPct val="130000"/>
              </a:lnSpc>
            </a:pPr>
            <a:r>
              <a:rPr lang="zh-CN" altLang="en-US" sz="100">
                <a:solidFill>
                  <a:schemeClr val="bg1"/>
                </a:solidFill>
                <a:effectLst/>
                <a:cs typeface="Times New Roman" panose="02020603050405020304" pitchFamily="18" charset="0"/>
              </a:rPr>
              <a:t>版权归属于微信公众号：杨</a:t>
            </a:r>
            <a:r>
              <a:rPr lang="en-US" altLang="zh-CN" sz="100">
                <a:solidFill>
                  <a:schemeClr val="bg1"/>
                </a:solidFill>
                <a:effectLst/>
                <a:cs typeface="Times New Roman" panose="02020603050405020304" pitchFamily="18" charset="0"/>
              </a:rPr>
              <a:t>sir</a:t>
            </a:r>
            <a:r>
              <a:rPr lang="zh-CN" altLang="en-US" sz="100">
                <a:solidFill>
                  <a:schemeClr val="bg1"/>
                </a:solidFill>
                <a:effectLst/>
                <a:cs typeface="Times New Roman" panose="02020603050405020304" pitchFamily="18" charset="0"/>
              </a:rPr>
              <a:t>化学</a:t>
            </a:r>
            <a:endParaRPr lang="en-US" altLang="zh-CN" sz="100">
              <a:solidFill>
                <a:schemeClr val="bg1"/>
              </a:solidFill>
              <a:effectLst/>
              <a:cs typeface="Times New Roman" panose="02020603050405020304" pitchFamily="18" charset="0"/>
            </a:endParaRPr>
          </a:p>
          <a:p>
            <a:pPr algn="ctr">
              <a:lnSpc>
                <a:spcPct val="130000"/>
              </a:lnSpc>
            </a:pPr>
            <a:r>
              <a:rPr lang="zh-CN" altLang="en-US" sz="100">
                <a:solidFill>
                  <a:schemeClr val="bg1"/>
                </a:solidFill>
                <a:effectLst/>
                <a:cs typeface="Times New Roman" panose="02020603050405020304" pitchFamily="18" charset="0"/>
              </a:rPr>
              <a:t>侵权必究</a:t>
            </a:r>
            <a:endParaRPr lang="en-US" altLang="zh-CN" sz="100">
              <a:solidFill>
                <a:schemeClr val="bg1"/>
              </a:solidFill>
              <a:effectLst/>
              <a:cs typeface="Times New Roman" panose="02020603050405020304" pitchFamily="18" charset="0"/>
            </a:endParaRPr>
          </a:p>
        </p:txBody>
      </p:sp>
    </p:spTree>
  </p:cSld>
  <p:clrMapOvr>
    <a:masterClrMapping/>
  </p:clrMapOvr>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情境再现">
    <p:spTree>
      <p:nvGrpSpPr>
        <p:cNvPr id="1" name=""/>
        <p:cNvGrpSpPr/>
        <p:nvPr/>
      </p:nvGrpSpPr>
      <p:grpSpPr>
        <a:xfrm>
          <a:off x="0" y="0"/>
          <a:ext cx="0" cy="0"/>
          <a:chOff x="0" y="0"/>
          <a:chExt cx="0" cy="0"/>
        </a:xfrm>
      </p:grpSpPr>
      <p:grpSp>
        <p:nvGrpSpPr>
          <p:cNvPr id="2" name="组合 4"/>
          <p:cNvGrpSpPr/>
          <p:nvPr>
            <p:custDataLst>
              <p:tags r:id="rId2"/>
            </p:custDataLst>
          </p:nvPr>
        </p:nvGrpSpPr>
        <p:grpSpPr>
          <a:xfrm>
            <a:off x="276408" y="193637"/>
            <a:ext cx="11669848" cy="591288"/>
            <a:chOff x="32649" y="149542"/>
            <a:chExt cx="25287624" cy="1904101"/>
          </a:xfrm>
        </p:grpSpPr>
        <p:sp>
          <p:nvSpPr>
            <p:cNvPr id="6" name="文本框 9"/>
            <p:cNvSpPr txBox="1"/>
            <p:nvPr>
              <p:custDataLst>
                <p:tags r:id="rId3"/>
              </p:custDataLst>
            </p:nvPr>
          </p:nvSpPr>
          <p:spPr>
            <a:xfrm>
              <a:off x="1640959" y="494171"/>
              <a:ext cx="2662488" cy="1269497"/>
            </a:xfrm>
            <a:prstGeom prst="rect">
              <a:avLst/>
            </a:prstGeom>
            <a:noFill/>
          </p:spPr>
          <p:txBody>
            <a:bodyPr wrap="square" lIns="0" tIns="0" rIns="0" bIns="0" rtlCol="0">
              <a:noAutofit/>
            </a:bodyPr>
            <a:lstStyle>
              <a:defPPr>
                <a:defRPr lang="ko-KR"/>
              </a:defPPr>
              <a:lvl1pPr algn="just">
                <a:defRPr sz="2260" kern="100">
                  <a:effectLst/>
                  <a:latin typeface="隶书" panose="02010509060101010101" pitchFamily="49" charset="-122"/>
                  <a:ea typeface="隶书" panose="02010509060101010101" pitchFamily="49" charset="-122"/>
                  <a:cs typeface="Times New Roman" panose="02020603050405020304" pitchFamily="18" charset="0"/>
                </a:defRPr>
              </a:lvl1pPr>
            </a:lstStyle>
            <a:p>
              <a:pPr lvl="0"/>
              <a:r>
                <a:rPr lang="zh-CN" altLang="en-US" smtClean="0"/>
                <a:t>情境再现</a:t>
              </a:r>
              <a:endParaRPr lang="zh-CN" altLang="en-US"/>
            </a:p>
          </p:txBody>
        </p:sp>
        <p:cxnSp>
          <p:nvCxnSpPr>
            <p:cNvPr id="7" name="直接连接符 6"/>
            <p:cNvCxnSpPr/>
            <p:nvPr>
              <p:custDataLst>
                <p:tags r:id="rId4"/>
              </p:custDataLst>
            </p:nvPr>
          </p:nvCxnSpPr>
          <p:spPr>
            <a:xfrm>
              <a:off x="32649" y="2053643"/>
              <a:ext cx="25287624" cy="0"/>
            </a:xfrm>
            <a:prstGeom prst="line">
              <a:avLst/>
            </a:prstGeom>
            <a:ln w="19050">
              <a:gradFill>
                <a:gsLst>
                  <a:gs pos="0">
                    <a:srgbClr val="00B0F0"/>
                  </a:gs>
                  <a:gs pos="27000">
                    <a:srgbClr val="00B0F0"/>
                  </a:gs>
                  <a:gs pos="76000">
                    <a:srgbClr val="00B0F0"/>
                  </a:gs>
                  <a:gs pos="47000">
                    <a:srgbClr val="00B0F0"/>
                  </a:gs>
                  <a:gs pos="100000">
                    <a:schemeClr val="bg1"/>
                  </a:gs>
                </a:gsLst>
                <a:lin ang="21594000" scaled="0"/>
              </a:gradFill>
            </a:ln>
          </p:spPr>
          <p:style>
            <a:lnRef idx="1">
              <a:schemeClr val="accent1"/>
            </a:lnRef>
            <a:fillRef idx="0">
              <a:schemeClr val="accent1"/>
            </a:fillRef>
            <a:effectRef idx="0">
              <a:schemeClr val="accent1"/>
            </a:effectRef>
            <a:fontRef idx="minor">
              <a:schemeClr val="tx1"/>
            </a:fontRef>
          </p:style>
        </p:cxnSp>
        <p:cxnSp>
          <p:nvCxnSpPr>
            <p:cNvPr id="8" name="直接连接符 7"/>
            <p:cNvCxnSpPr/>
            <p:nvPr>
              <p:custDataLst>
                <p:tags r:id="rId5"/>
              </p:custDataLst>
            </p:nvPr>
          </p:nvCxnSpPr>
          <p:spPr>
            <a:xfrm>
              <a:off x="1664258" y="149542"/>
              <a:ext cx="2639189" cy="0"/>
            </a:xfrm>
            <a:prstGeom prst="line">
              <a:avLst/>
            </a:prstGeom>
            <a:ln w="19050">
              <a:gradFill>
                <a:gsLst>
                  <a:gs pos="0">
                    <a:srgbClr val="00B0F0"/>
                  </a:gs>
                  <a:gs pos="37000">
                    <a:srgbClr val="00B0F0"/>
                  </a:gs>
                  <a:gs pos="60000">
                    <a:srgbClr val="00B0F0"/>
                  </a:gs>
                  <a:gs pos="100000">
                    <a:schemeClr val="bg1"/>
                  </a:gs>
                </a:gsLst>
                <a:lin ang="21594000" scaled="0"/>
              </a:gradFill>
            </a:ln>
          </p:spPr>
          <p:style>
            <a:lnRef idx="1">
              <a:schemeClr val="accent1"/>
            </a:lnRef>
            <a:fillRef idx="0">
              <a:schemeClr val="accent1"/>
            </a:fillRef>
            <a:effectRef idx="0">
              <a:schemeClr val="accent1"/>
            </a:effectRef>
            <a:fontRef idx="minor">
              <a:schemeClr val="tx1"/>
            </a:fontRef>
          </p:style>
        </p:cxnSp>
      </p:grpSp>
      <p:sp>
        <p:nvSpPr>
          <p:cNvPr id="19" name="文本框 18"/>
          <p:cNvSpPr txBox="1"/>
          <p:nvPr userDrawn="1">
            <p:custDataLst>
              <p:tags r:id="rId6"/>
            </p:custDataLst>
          </p:nvPr>
        </p:nvSpPr>
        <p:spPr>
          <a:xfrm>
            <a:off x="0" y="-1365110"/>
            <a:ext cx="466101" cy="112338"/>
          </a:xfrm>
          <a:prstGeom prst="rect">
            <a:avLst/>
          </a:prstGeom>
          <a:noFill/>
        </p:spPr>
        <p:txBody>
          <a:bodyPr wrap="square">
            <a:spAutoFit/>
          </a:bodyPr>
          <a:lstStyle>
            <a:defPPr>
              <a:defRPr lang="zh-CN"/>
            </a:defPPr>
            <a:lvl1pPr marL="0" algn="l" defTabSz="1296035" rtl="0" eaLnBrk="1" latinLnBrk="0" hangingPunct="1">
              <a:defRPr sz="2550" kern="1200">
                <a:solidFill>
                  <a:schemeClr val="tx1"/>
                </a:solidFill>
                <a:latin typeface="+mn-lt"/>
                <a:ea typeface="+mn-ea"/>
                <a:cs typeface="+mn-cs"/>
              </a:defRPr>
            </a:lvl1pPr>
            <a:lvl2pPr marL="647700" algn="l" defTabSz="1296035" rtl="0" eaLnBrk="1" latinLnBrk="0" hangingPunct="1">
              <a:defRPr sz="2550" kern="1200">
                <a:solidFill>
                  <a:schemeClr val="tx1"/>
                </a:solidFill>
                <a:latin typeface="+mn-lt"/>
                <a:ea typeface="+mn-ea"/>
                <a:cs typeface="+mn-cs"/>
              </a:defRPr>
            </a:lvl2pPr>
            <a:lvl3pPr marL="1296035" algn="l" defTabSz="1296035" rtl="0" eaLnBrk="1" latinLnBrk="0" hangingPunct="1">
              <a:defRPr sz="2550" kern="1200">
                <a:solidFill>
                  <a:schemeClr val="tx1"/>
                </a:solidFill>
                <a:latin typeface="+mn-lt"/>
                <a:ea typeface="+mn-ea"/>
                <a:cs typeface="+mn-cs"/>
              </a:defRPr>
            </a:lvl3pPr>
            <a:lvl4pPr marL="1943735" algn="l" defTabSz="1296035" rtl="0" eaLnBrk="1" latinLnBrk="0" hangingPunct="1">
              <a:defRPr sz="2550" kern="1200">
                <a:solidFill>
                  <a:schemeClr val="tx1"/>
                </a:solidFill>
                <a:latin typeface="+mn-lt"/>
                <a:ea typeface="+mn-ea"/>
                <a:cs typeface="+mn-cs"/>
              </a:defRPr>
            </a:lvl4pPr>
            <a:lvl5pPr marL="2592070" algn="l" defTabSz="1296035" rtl="0" eaLnBrk="1" latinLnBrk="0" hangingPunct="1">
              <a:defRPr sz="2550" kern="1200">
                <a:solidFill>
                  <a:schemeClr val="tx1"/>
                </a:solidFill>
                <a:latin typeface="+mn-lt"/>
                <a:ea typeface="+mn-ea"/>
                <a:cs typeface="+mn-cs"/>
              </a:defRPr>
            </a:lvl5pPr>
            <a:lvl6pPr marL="3239770" algn="l" defTabSz="1296035" rtl="0" eaLnBrk="1" latinLnBrk="0" hangingPunct="1">
              <a:defRPr sz="2550" kern="1200">
                <a:solidFill>
                  <a:schemeClr val="tx1"/>
                </a:solidFill>
                <a:latin typeface="+mn-lt"/>
                <a:ea typeface="+mn-ea"/>
                <a:cs typeface="+mn-cs"/>
              </a:defRPr>
            </a:lvl6pPr>
            <a:lvl7pPr marL="3887470" algn="l" defTabSz="1296035" rtl="0" eaLnBrk="1" latinLnBrk="0" hangingPunct="1">
              <a:defRPr sz="2550" kern="1200">
                <a:solidFill>
                  <a:schemeClr val="tx1"/>
                </a:solidFill>
                <a:latin typeface="+mn-lt"/>
                <a:ea typeface="+mn-ea"/>
                <a:cs typeface="+mn-cs"/>
              </a:defRPr>
            </a:lvl7pPr>
            <a:lvl8pPr marL="4535805" algn="l" defTabSz="1296035" rtl="0" eaLnBrk="1" latinLnBrk="0" hangingPunct="1">
              <a:defRPr sz="2550" kern="1200">
                <a:solidFill>
                  <a:schemeClr val="tx1"/>
                </a:solidFill>
                <a:latin typeface="+mn-lt"/>
                <a:ea typeface="+mn-ea"/>
                <a:cs typeface="+mn-cs"/>
              </a:defRPr>
            </a:lvl8pPr>
            <a:lvl9pPr marL="5183505" algn="l" defTabSz="1296035" rtl="0" eaLnBrk="1" latinLnBrk="0" hangingPunct="1">
              <a:defRPr sz="2550" kern="1200">
                <a:solidFill>
                  <a:schemeClr val="tx1"/>
                </a:solidFill>
                <a:latin typeface="+mn-lt"/>
                <a:ea typeface="+mn-ea"/>
                <a:cs typeface="+mn-cs"/>
              </a:defRPr>
            </a:lvl9pPr>
          </a:lstStyle>
          <a:p>
            <a:pPr>
              <a:lnSpc>
                <a:spcPct val="130000"/>
              </a:lnSpc>
            </a:pPr>
            <a:r>
              <a:rPr lang="zh-CN" altLang="zh-CN" sz="100">
                <a:solidFill>
                  <a:schemeClr val="bg1"/>
                </a:solidFill>
                <a:effectLst/>
                <a:cs typeface="Times New Roman" panose="02020603050405020304" pitchFamily="18" charset="0"/>
              </a:rPr>
              <a:t>小杨老师</a:t>
            </a:r>
            <a:r>
              <a:rPr lang="en-US" altLang="zh-CN" sz="100">
                <a:solidFill>
                  <a:schemeClr val="bg1"/>
                </a:solidFill>
                <a:effectLst/>
                <a:cs typeface="Times New Roman" panose="02020603050405020304" pitchFamily="18" charset="0"/>
              </a:rPr>
              <a:t>      </a:t>
            </a:r>
            <a:r>
              <a:rPr lang="en-US" altLang="zh-CN" sz="100">
                <a:solidFill>
                  <a:schemeClr val="bg1"/>
                </a:solidFill>
                <a:effectLst/>
              </a:rPr>
              <a:t>15521324728</a:t>
            </a:r>
            <a:endParaRPr lang="zh-CN" altLang="en-US" sz="100">
              <a:solidFill>
                <a:schemeClr val="bg1"/>
              </a:solidFill>
            </a:endParaRPr>
          </a:p>
        </p:txBody>
      </p:sp>
      <p:sp>
        <p:nvSpPr>
          <p:cNvPr id="20" name="文本框 19"/>
          <p:cNvSpPr txBox="1"/>
          <p:nvPr userDrawn="1">
            <p:custDataLst>
              <p:tags r:id="rId7"/>
            </p:custDataLst>
          </p:nvPr>
        </p:nvSpPr>
        <p:spPr>
          <a:xfrm>
            <a:off x="11612922" y="7465017"/>
            <a:ext cx="579078" cy="132344"/>
          </a:xfrm>
          <a:prstGeom prst="rect">
            <a:avLst/>
          </a:prstGeom>
          <a:noFill/>
        </p:spPr>
        <p:txBody>
          <a:bodyPr wrap="square">
            <a:spAutoFit/>
          </a:bodyPr>
          <a:lstStyle>
            <a:defPPr>
              <a:defRPr lang="zh-CN"/>
            </a:defPPr>
            <a:lvl1pPr marL="0" algn="l" defTabSz="1296035" rtl="0" eaLnBrk="1" latinLnBrk="0" hangingPunct="1">
              <a:defRPr sz="2550" kern="1200">
                <a:solidFill>
                  <a:schemeClr val="tx1"/>
                </a:solidFill>
                <a:latin typeface="+mn-lt"/>
                <a:ea typeface="+mn-ea"/>
                <a:cs typeface="+mn-cs"/>
              </a:defRPr>
            </a:lvl1pPr>
            <a:lvl2pPr marL="647700" algn="l" defTabSz="1296035" rtl="0" eaLnBrk="1" latinLnBrk="0" hangingPunct="1">
              <a:defRPr sz="2550" kern="1200">
                <a:solidFill>
                  <a:schemeClr val="tx1"/>
                </a:solidFill>
                <a:latin typeface="+mn-lt"/>
                <a:ea typeface="+mn-ea"/>
                <a:cs typeface="+mn-cs"/>
              </a:defRPr>
            </a:lvl2pPr>
            <a:lvl3pPr marL="1296035" algn="l" defTabSz="1296035" rtl="0" eaLnBrk="1" latinLnBrk="0" hangingPunct="1">
              <a:defRPr sz="2550" kern="1200">
                <a:solidFill>
                  <a:schemeClr val="tx1"/>
                </a:solidFill>
                <a:latin typeface="+mn-lt"/>
                <a:ea typeface="+mn-ea"/>
                <a:cs typeface="+mn-cs"/>
              </a:defRPr>
            </a:lvl3pPr>
            <a:lvl4pPr marL="1943735" algn="l" defTabSz="1296035" rtl="0" eaLnBrk="1" latinLnBrk="0" hangingPunct="1">
              <a:defRPr sz="2550" kern="1200">
                <a:solidFill>
                  <a:schemeClr val="tx1"/>
                </a:solidFill>
                <a:latin typeface="+mn-lt"/>
                <a:ea typeface="+mn-ea"/>
                <a:cs typeface="+mn-cs"/>
              </a:defRPr>
            </a:lvl4pPr>
            <a:lvl5pPr marL="2592070" algn="l" defTabSz="1296035" rtl="0" eaLnBrk="1" latinLnBrk="0" hangingPunct="1">
              <a:defRPr sz="2550" kern="1200">
                <a:solidFill>
                  <a:schemeClr val="tx1"/>
                </a:solidFill>
                <a:latin typeface="+mn-lt"/>
                <a:ea typeface="+mn-ea"/>
                <a:cs typeface="+mn-cs"/>
              </a:defRPr>
            </a:lvl5pPr>
            <a:lvl6pPr marL="3239770" algn="l" defTabSz="1296035" rtl="0" eaLnBrk="1" latinLnBrk="0" hangingPunct="1">
              <a:defRPr sz="2550" kern="1200">
                <a:solidFill>
                  <a:schemeClr val="tx1"/>
                </a:solidFill>
                <a:latin typeface="+mn-lt"/>
                <a:ea typeface="+mn-ea"/>
                <a:cs typeface="+mn-cs"/>
              </a:defRPr>
            </a:lvl6pPr>
            <a:lvl7pPr marL="3887470" algn="l" defTabSz="1296035" rtl="0" eaLnBrk="1" latinLnBrk="0" hangingPunct="1">
              <a:defRPr sz="2550" kern="1200">
                <a:solidFill>
                  <a:schemeClr val="tx1"/>
                </a:solidFill>
                <a:latin typeface="+mn-lt"/>
                <a:ea typeface="+mn-ea"/>
                <a:cs typeface="+mn-cs"/>
              </a:defRPr>
            </a:lvl7pPr>
            <a:lvl8pPr marL="4535805" algn="l" defTabSz="1296035" rtl="0" eaLnBrk="1" latinLnBrk="0" hangingPunct="1">
              <a:defRPr sz="2550" kern="1200">
                <a:solidFill>
                  <a:schemeClr val="tx1"/>
                </a:solidFill>
                <a:latin typeface="+mn-lt"/>
                <a:ea typeface="+mn-ea"/>
                <a:cs typeface="+mn-cs"/>
              </a:defRPr>
            </a:lvl8pPr>
            <a:lvl9pPr marL="5183505" algn="l" defTabSz="1296035" rtl="0" eaLnBrk="1" latinLnBrk="0" hangingPunct="1">
              <a:defRPr sz="2550" kern="1200">
                <a:solidFill>
                  <a:schemeClr val="tx1"/>
                </a:solidFill>
                <a:latin typeface="+mn-lt"/>
                <a:ea typeface="+mn-ea"/>
                <a:cs typeface="+mn-cs"/>
              </a:defRPr>
            </a:lvl9pPr>
          </a:lstStyle>
          <a:p>
            <a:pPr algn="ctr">
              <a:lnSpc>
                <a:spcPct val="130000"/>
              </a:lnSpc>
            </a:pPr>
            <a:r>
              <a:rPr lang="zh-CN" altLang="en-US" sz="100">
                <a:solidFill>
                  <a:schemeClr val="bg1"/>
                </a:solidFill>
                <a:effectLst/>
                <a:cs typeface="Times New Roman" panose="02020603050405020304" pitchFamily="18" charset="0"/>
              </a:rPr>
              <a:t>版权归属于微信公众号：杨</a:t>
            </a:r>
            <a:r>
              <a:rPr lang="en-US" altLang="zh-CN" sz="100">
                <a:solidFill>
                  <a:schemeClr val="bg1"/>
                </a:solidFill>
                <a:effectLst/>
                <a:cs typeface="Times New Roman" panose="02020603050405020304" pitchFamily="18" charset="0"/>
              </a:rPr>
              <a:t>sir</a:t>
            </a:r>
            <a:r>
              <a:rPr lang="zh-CN" altLang="en-US" sz="100">
                <a:solidFill>
                  <a:schemeClr val="bg1"/>
                </a:solidFill>
                <a:effectLst/>
                <a:cs typeface="Times New Roman" panose="02020603050405020304" pitchFamily="18" charset="0"/>
              </a:rPr>
              <a:t>化学</a:t>
            </a:r>
            <a:endParaRPr lang="en-US" altLang="zh-CN" sz="100">
              <a:solidFill>
                <a:schemeClr val="bg1"/>
              </a:solidFill>
              <a:effectLst/>
              <a:cs typeface="Times New Roman" panose="02020603050405020304" pitchFamily="18" charset="0"/>
            </a:endParaRPr>
          </a:p>
          <a:p>
            <a:pPr algn="ctr">
              <a:lnSpc>
                <a:spcPct val="130000"/>
              </a:lnSpc>
            </a:pPr>
            <a:r>
              <a:rPr lang="zh-CN" altLang="en-US" sz="100">
                <a:solidFill>
                  <a:schemeClr val="bg1"/>
                </a:solidFill>
                <a:effectLst/>
                <a:cs typeface="Times New Roman" panose="02020603050405020304" pitchFamily="18" charset="0"/>
              </a:rPr>
              <a:t>侵权必究</a:t>
            </a:r>
            <a:endParaRPr lang="en-US" altLang="zh-CN" sz="100">
              <a:solidFill>
                <a:schemeClr val="bg1"/>
              </a:solidFill>
              <a:effectLst/>
              <a:cs typeface="Times New Roman" panose="02020603050405020304" pitchFamily="18" charset="0"/>
            </a:endParaRPr>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2_节标题">
    <p:spTree>
      <p:nvGrpSpPr>
        <p:cNvPr id="1" name=""/>
        <p:cNvGrpSpPr/>
        <p:nvPr/>
      </p:nvGrpSpPr>
      <p:grpSpPr>
        <a:xfrm>
          <a:off x="0" y="0"/>
          <a:ext cx="0" cy="0"/>
          <a:chOff x="0" y="0"/>
          <a:chExt cx="0" cy="0"/>
        </a:xfrm>
      </p:grpSpPr>
      <p:sp>
        <p:nvSpPr>
          <p:cNvPr id="17" name="任意多边形 16"/>
          <p:cNvSpPr/>
          <p:nvPr userDrawn="1">
            <p:custDataLst>
              <p:tags r:id="rId2"/>
            </p:custDataLst>
          </p:nvPr>
        </p:nvSpPr>
        <p:spPr>
          <a:xfrm>
            <a:off x="1" y="3876676"/>
            <a:ext cx="5649773" cy="2981325"/>
          </a:xfrm>
          <a:custGeom>
            <a:avLst/>
            <a:gdLst>
              <a:gd name="connsiteX0" fmla="*/ 0 w 5649773"/>
              <a:gd name="connsiteY0" fmla="*/ 0 h 2981325"/>
              <a:gd name="connsiteX1" fmla="*/ 2595214 w 5649773"/>
              <a:gd name="connsiteY1" fmla="*/ 1058352 h 2981325"/>
              <a:gd name="connsiteX2" fmla="*/ 5004105 w 5649773"/>
              <a:gd name="connsiteY2" fmla="*/ 2549557 h 2981325"/>
              <a:gd name="connsiteX3" fmla="*/ 5536554 w 5649773"/>
              <a:gd name="connsiteY3" fmla="*/ 2932297 h 2981325"/>
              <a:gd name="connsiteX4" fmla="*/ 5649773 w 5649773"/>
              <a:gd name="connsiteY4" fmla="*/ 2981325 h 2981325"/>
              <a:gd name="connsiteX5" fmla="*/ 0 w 5649773"/>
              <a:gd name="connsiteY5" fmla="*/ 2981325 h 2981325"/>
              <a:gd name="connsiteX6" fmla="*/ 0 w 5649773"/>
              <a:gd name="connsiteY6" fmla="*/ 2919422 h 2981325"/>
              <a:gd name="connsiteX7" fmla="*/ 0 w 5649773"/>
              <a:gd name="connsiteY7" fmla="*/ 0 h 2981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49773" h="2981325">
                <a:moveTo>
                  <a:pt x="0" y="0"/>
                </a:moveTo>
                <a:cubicBezTo>
                  <a:pt x="1603709" y="78485"/>
                  <a:pt x="1394096" y="894248"/>
                  <a:pt x="2595214" y="1058352"/>
                </a:cubicBezTo>
                <a:cubicBezTo>
                  <a:pt x="4125724" y="1267644"/>
                  <a:pt x="4355301" y="1757577"/>
                  <a:pt x="5004105" y="2549557"/>
                </a:cubicBezTo>
                <a:cubicBezTo>
                  <a:pt x="5120557" y="2691512"/>
                  <a:pt x="5305892" y="2823713"/>
                  <a:pt x="5536554" y="2932297"/>
                </a:cubicBezTo>
                <a:lnTo>
                  <a:pt x="5649773" y="2981325"/>
                </a:lnTo>
                <a:lnTo>
                  <a:pt x="0" y="2981325"/>
                </a:lnTo>
                <a:lnTo>
                  <a:pt x="0" y="2919422"/>
                </a:lnTo>
                <a:cubicBezTo>
                  <a:pt x="0" y="2353642"/>
                  <a:pt x="0" y="1448395"/>
                  <a:pt x="0" y="0"/>
                </a:cubicBezTo>
                <a:close/>
              </a:path>
            </a:pathLst>
          </a:custGeom>
          <a:solidFill>
            <a:srgbClr val="E4EFF9"/>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8" name="Freeform 6"/>
          <p:cNvSpPr/>
          <p:nvPr userDrawn="1">
            <p:custDataLst>
              <p:tags r:id="rId3"/>
            </p:custDataLst>
          </p:nvPr>
        </p:nvSpPr>
        <p:spPr bwMode="auto">
          <a:xfrm>
            <a:off x="8293100" y="0"/>
            <a:ext cx="3898900" cy="1839913"/>
          </a:xfrm>
          <a:custGeom>
            <a:avLst/>
            <a:gdLst>
              <a:gd name="T0" fmla="*/ 0 w 1652"/>
              <a:gd name="T1" fmla="*/ 0 h 664"/>
              <a:gd name="T2" fmla="*/ 361 w 1652"/>
              <a:gd name="T3" fmla="*/ 265 h 664"/>
              <a:gd name="T4" fmla="*/ 1072 w 1652"/>
              <a:gd name="T5" fmla="*/ 440 h 664"/>
              <a:gd name="T6" fmla="*/ 1652 w 1652"/>
              <a:gd name="T7" fmla="*/ 519 h 664"/>
              <a:gd name="T8" fmla="*/ 1652 w 1652"/>
              <a:gd name="T9" fmla="*/ 0 h 664"/>
              <a:gd name="T10" fmla="*/ 0 w 1652"/>
              <a:gd name="T11" fmla="*/ 0 h 664"/>
            </a:gdLst>
            <a:ahLst/>
            <a:cxnLst>
              <a:cxn ang="0">
                <a:pos x="T0" y="T1"/>
              </a:cxn>
              <a:cxn ang="0">
                <a:pos x="T2" y="T3"/>
              </a:cxn>
              <a:cxn ang="0">
                <a:pos x="T4" y="T5"/>
              </a:cxn>
              <a:cxn ang="0">
                <a:pos x="T6" y="T7"/>
              </a:cxn>
              <a:cxn ang="0">
                <a:pos x="T8" y="T9"/>
              </a:cxn>
              <a:cxn ang="0">
                <a:pos x="T10" y="T11"/>
              </a:cxn>
            </a:cxnLst>
            <a:rect l="0" t="0" r="r" b="b"/>
            <a:pathLst>
              <a:path w="1651" h="664">
                <a:moveTo>
                  <a:pt x="0" y="0"/>
                </a:moveTo>
                <a:cubicBezTo>
                  <a:pt x="0" y="0"/>
                  <a:pt x="57" y="233"/>
                  <a:pt x="361" y="265"/>
                </a:cubicBezTo>
                <a:cubicBezTo>
                  <a:pt x="665" y="297"/>
                  <a:pt x="891" y="293"/>
                  <a:pt x="1072" y="440"/>
                </a:cubicBezTo>
                <a:cubicBezTo>
                  <a:pt x="1348" y="664"/>
                  <a:pt x="1652" y="519"/>
                  <a:pt x="1652" y="519"/>
                </a:cubicBezTo>
                <a:cubicBezTo>
                  <a:pt x="1652" y="0"/>
                  <a:pt x="1652" y="0"/>
                  <a:pt x="1652" y="0"/>
                </a:cubicBezTo>
                <a:lnTo>
                  <a:pt x="0" y="0"/>
                </a:lnTo>
                <a:close/>
              </a:path>
            </a:pathLst>
          </a:cu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pic>
        <p:nvPicPr>
          <p:cNvPr id="23" name="图片 22" descr="图层 03"/>
          <p:cNvPicPr>
            <a:picLocks noChangeAspect="1"/>
          </p:cNvPicPr>
          <p:nvPr userDrawn="1">
            <p:custDataLst>
              <p:tags r:id="rId4"/>
            </p:custDataLst>
          </p:nvPr>
        </p:nvPicPr>
        <p:blipFill>
          <a:blip r:embed="rId5"/>
          <a:stretch>
            <a:fillRect/>
          </a:stretch>
        </p:blipFill>
        <p:spPr>
          <a:xfrm>
            <a:off x="2268855" y="5848985"/>
            <a:ext cx="1259205" cy="848995"/>
          </a:xfrm>
          <a:prstGeom prst="rect">
            <a:avLst/>
          </a:prstGeom>
        </p:spPr>
      </p:pic>
      <p:pic>
        <p:nvPicPr>
          <p:cNvPr id="7" name="图片 6" descr="67593061"/>
          <p:cNvPicPr>
            <a:picLocks noChangeAspect="1"/>
          </p:cNvPicPr>
          <p:nvPr userDrawn="1">
            <p:custDataLst>
              <p:tags r:id="rId6"/>
            </p:custDataLst>
          </p:nvPr>
        </p:nvPicPr>
        <p:blipFill>
          <a:blip r:embed="rId7"/>
          <a:stretch>
            <a:fillRect/>
          </a:stretch>
        </p:blipFill>
        <p:spPr>
          <a:xfrm>
            <a:off x="78740" y="4422775"/>
            <a:ext cx="1355725" cy="2216785"/>
          </a:xfrm>
          <a:prstGeom prst="rect">
            <a:avLst/>
          </a:prstGeom>
        </p:spPr>
      </p:pic>
      <p:pic>
        <p:nvPicPr>
          <p:cNvPr id="9" name="图片 8" descr="67593062"/>
          <p:cNvPicPr>
            <a:picLocks noChangeAspect="1"/>
          </p:cNvPicPr>
          <p:nvPr userDrawn="1">
            <p:custDataLst>
              <p:tags r:id="rId8"/>
            </p:custDataLst>
          </p:nvPr>
        </p:nvPicPr>
        <p:blipFill>
          <a:blip r:embed="rId9"/>
          <a:stretch>
            <a:fillRect/>
          </a:stretch>
        </p:blipFill>
        <p:spPr>
          <a:xfrm>
            <a:off x="10852785" y="99060"/>
            <a:ext cx="1141095" cy="1325245"/>
          </a:xfrm>
          <a:prstGeom prst="rect">
            <a:avLst/>
          </a:prstGeom>
        </p:spPr>
      </p:pic>
      <p:pic>
        <p:nvPicPr>
          <p:cNvPr id="29" name="图片 28" descr="67528232"/>
          <p:cNvPicPr>
            <a:picLocks noChangeAspect="1"/>
          </p:cNvPicPr>
          <p:nvPr userDrawn="1">
            <p:custDataLst>
              <p:tags r:id="rId10"/>
            </p:custDataLst>
          </p:nvPr>
        </p:nvPicPr>
        <p:blipFill>
          <a:blip r:embed="rId11"/>
          <a:stretch>
            <a:fillRect/>
          </a:stretch>
        </p:blipFill>
        <p:spPr>
          <a:xfrm>
            <a:off x="1391920" y="5300980"/>
            <a:ext cx="859155" cy="1397000"/>
          </a:xfrm>
          <a:prstGeom prst="rect">
            <a:avLst/>
          </a:prstGeom>
        </p:spPr>
      </p:pic>
      <p:pic>
        <p:nvPicPr>
          <p:cNvPr id="14" name="图片 13" descr="66765246"/>
          <p:cNvPicPr>
            <a:picLocks noChangeAspect="1"/>
          </p:cNvPicPr>
          <p:nvPr userDrawn="1">
            <p:custDataLst>
              <p:tags r:id="rId12"/>
            </p:custDataLst>
          </p:nvPr>
        </p:nvPicPr>
        <p:blipFill>
          <a:blip r:embed="rId13"/>
          <a:stretch>
            <a:fillRect/>
          </a:stretch>
        </p:blipFill>
        <p:spPr>
          <a:xfrm>
            <a:off x="11426190" y="6203950"/>
            <a:ext cx="640080" cy="555625"/>
          </a:xfrm>
          <a:prstGeom prst="rect">
            <a:avLst/>
          </a:prstGeom>
        </p:spPr>
      </p:pic>
      <p:sp>
        <p:nvSpPr>
          <p:cNvPr id="10" name="文本框 9"/>
          <p:cNvSpPr txBox="1"/>
          <p:nvPr userDrawn="1">
            <p:custDataLst>
              <p:tags r:id="rId14"/>
            </p:custDataLst>
          </p:nvPr>
        </p:nvSpPr>
        <p:spPr>
          <a:xfrm>
            <a:off x="1085850" y="170180"/>
            <a:ext cx="2367915" cy="583565"/>
          </a:xfrm>
          <a:prstGeom prst="rect">
            <a:avLst/>
          </a:prstGeom>
          <a:noFill/>
        </p:spPr>
        <p:txBody>
          <a:bodyPr wrap="square" rtlCol="0">
            <a:spAutoFit/>
          </a:bodyPr>
          <a:lstStyle/>
          <a:p>
            <a:r>
              <a:rPr lang="zh-CN" altLang="en-US" sz="3200" smtClean="0">
                <a:solidFill>
                  <a:srgbClr val="27406A"/>
                </a:solidFill>
                <a:latin typeface="汉仪雅酷黑 65W" panose="020B0604020202020204" charset="-122"/>
                <a:ea typeface="汉仪雅酷黑 65W" panose="020B0604020202020204" charset="-122"/>
                <a:cs typeface="+mn-ea"/>
                <a:sym typeface="+mn-ea"/>
              </a:rPr>
              <a:t>课堂小结</a:t>
            </a:r>
            <a:endParaRPr lang="zh-CN" altLang="en-US" sz="3200" smtClean="0">
              <a:solidFill>
                <a:srgbClr val="27406A"/>
              </a:solidFill>
              <a:latin typeface="汉仪雅酷黑 65W" panose="020B0604020202020204" charset="-122"/>
              <a:ea typeface="汉仪雅酷黑 65W" panose="020B0604020202020204" charset="-122"/>
              <a:cs typeface="+mn-ea"/>
              <a:sym typeface="+mn-ea"/>
            </a:endParaRPr>
          </a:p>
        </p:txBody>
      </p:sp>
      <p:grpSp>
        <p:nvGrpSpPr>
          <p:cNvPr id="13" name="组合 12"/>
          <p:cNvGrpSpPr/>
          <p:nvPr userDrawn="1">
            <p:custDataLst>
              <p:tags r:id="rId15"/>
            </p:custDataLst>
          </p:nvPr>
        </p:nvGrpSpPr>
        <p:grpSpPr>
          <a:xfrm>
            <a:off x="311150" y="17780"/>
            <a:ext cx="2837815" cy="735965"/>
            <a:chOff x="490" y="28"/>
            <a:chExt cx="4469" cy="1159"/>
          </a:xfrm>
        </p:grpSpPr>
        <p:pic>
          <p:nvPicPr>
            <p:cNvPr id="52" name="图片 51" descr="67528233"/>
            <p:cNvPicPr>
              <a:picLocks noChangeAspect="1"/>
            </p:cNvPicPr>
            <p:nvPr>
              <p:custDataLst>
                <p:tags r:id="rId16"/>
              </p:custDataLst>
            </p:nvPr>
          </p:nvPicPr>
          <p:blipFill>
            <a:blip r:embed="rId17"/>
            <a:stretch>
              <a:fillRect/>
            </a:stretch>
          </p:blipFill>
          <p:spPr>
            <a:xfrm>
              <a:off x="490" y="28"/>
              <a:ext cx="983" cy="1159"/>
            </a:xfrm>
            <a:prstGeom prst="rect">
              <a:avLst/>
            </a:prstGeom>
          </p:spPr>
        </p:pic>
        <p:cxnSp>
          <p:nvCxnSpPr>
            <p:cNvPr id="12" name="直接连接符 11"/>
            <p:cNvCxnSpPr/>
            <p:nvPr>
              <p:custDataLst>
                <p:tags r:id="rId18"/>
              </p:custDataLst>
            </p:nvPr>
          </p:nvCxnSpPr>
          <p:spPr>
            <a:xfrm>
              <a:off x="1217" y="1137"/>
              <a:ext cx="3742" cy="0"/>
            </a:xfrm>
            <a:prstGeom prst="line">
              <a:avLst/>
            </a:prstGeom>
            <a:ln w="53975">
              <a:solidFill>
                <a:srgbClr val="263F69"/>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transition spd="slow" advClick="0">
    <p:dissolv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custDataLst>
              <p:tags r:id="rId2"/>
            </p:custDataLst>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custDataLst>
              <p:tags r:id="rId3"/>
            </p:custDataLst>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custDataLst>
              <p:tags r:id="rId4"/>
            </p:custDataLst>
          </p:nvPr>
        </p:nvSpPr>
        <p:spPr/>
        <p:txBody>
          <a:bodyPr/>
          <a:lstStyle/>
          <a:p>
            <a:fld id="{7D58CF80-EB36-4F98-A0A0-562DAC861D7A}"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9FF70A2B-86D8-4167-8C6A-531A3B0D62A9}" type="slidenum">
              <a:rPr lang="zh-CN" altLang="en-US" smtClean="0"/>
            </a:fld>
            <a:endParaRPr lang="zh-CN" altLang="en-US"/>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a:lstStyle/>
          <a:p>
            <a:r>
              <a:rPr lang="zh-CN" altLang="en-US"/>
              <a:t>单击此处编辑母版标题样式</a:t>
            </a:r>
            <a:endParaRPr lang="zh-CN" altLang="en-US"/>
          </a:p>
        </p:txBody>
      </p:sp>
      <p:sp>
        <p:nvSpPr>
          <p:cNvPr id="3" name="内容占位符 2"/>
          <p:cNvSpPr>
            <a:spLocks noGrp="1"/>
          </p:cNvSpPr>
          <p:nvPr>
            <p:ph idx="1"/>
            <p:custDataLst>
              <p:tags r:id="rId3"/>
            </p:custDataLst>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custDataLst>
              <p:tags r:id="rId4"/>
            </p:custDataLst>
          </p:nvPr>
        </p:nvSpPr>
        <p:spPr/>
        <p:txBody>
          <a:bodyPr/>
          <a:lstStyle/>
          <a:p>
            <a:fld id="{7D58CF80-EB36-4F98-A0A0-562DAC861D7A}"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9FF70A2B-86D8-4167-8C6A-531A3B0D62A9}" type="slidenum">
              <a:rPr lang="zh-CN" altLang="en-US" smtClean="0"/>
            </a:fld>
            <a:endParaRPr lang="zh-CN" altLang="en-US"/>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custDataLst>
              <p:tags r:id="rId3"/>
            </p:custDataLst>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custDataLst>
              <p:tags r:id="rId4"/>
            </p:custDataLst>
          </p:nvPr>
        </p:nvSpPr>
        <p:spPr/>
        <p:txBody>
          <a:bodyPr/>
          <a:lstStyle/>
          <a:p>
            <a:fld id="{7D58CF80-EB36-4F98-A0A0-562DAC861D7A}"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9FF70A2B-86D8-4167-8C6A-531A3B0D62A9}" type="slidenum">
              <a:rPr lang="zh-CN" altLang="en-US" smtClean="0"/>
            </a:fld>
            <a:endParaRPr lang="zh-CN" altLang="en-US"/>
          </a:p>
        </p:txBody>
      </p:sp>
    </p:spTree>
  </p:cSld>
  <p:clrMapOvr>
    <a:masterClrMapping/>
  </p:clrMapOvr>
  <p:transition/>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6" Type="http://schemas.openxmlformats.org/officeDocument/2006/relationships/theme" Target="../theme/theme1.xml"/><Relationship Id="rId65" Type="http://schemas.openxmlformats.org/officeDocument/2006/relationships/image" Target="file:///D:\qq&#25991;&#20214;\712321467\Image\C2C\Image2\%7b75232B38-A165-1FB7-499C-2E1C792CACB5%7d.png" TargetMode="External"/><Relationship Id="rId64" Type="http://schemas.openxmlformats.org/officeDocument/2006/relationships/image" Target="../media/image38.png"/><Relationship Id="rId63" Type="http://schemas.openxmlformats.org/officeDocument/2006/relationships/tags" Target="../tags/tag454.xml"/><Relationship Id="rId62" Type="http://schemas.openxmlformats.org/officeDocument/2006/relationships/tags" Target="../tags/tag453.xml"/><Relationship Id="rId61" Type="http://schemas.openxmlformats.org/officeDocument/2006/relationships/tags" Target="../tags/tag452.xml"/><Relationship Id="rId60" Type="http://schemas.openxmlformats.org/officeDocument/2006/relationships/tags" Target="../tags/tag451.xml"/><Relationship Id="rId6" Type="http://schemas.openxmlformats.org/officeDocument/2006/relationships/slideLayout" Target="../slideLayouts/slideLayout6.xml"/><Relationship Id="rId59" Type="http://schemas.openxmlformats.org/officeDocument/2006/relationships/tags" Target="../tags/tag450.xml"/><Relationship Id="rId58" Type="http://schemas.openxmlformats.org/officeDocument/2006/relationships/tags" Target="../tags/tag449.xml"/><Relationship Id="rId57" Type="http://schemas.openxmlformats.org/officeDocument/2006/relationships/slideLayout" Target="../slideLayouts/slideLayout57.xml"/><Relationship Id="rId56" Type="http://schemas.openxmlformats.org/officeDocument/2006/relationships/slideLayout" Target="../slideLayouts/slideLayout56.xml"/><Relationship Id="rId55" Type="http://schemas.openxmlformats.org/officeDocument/2006/relationships/slideLayout" Target="../slideLayouts/slideLayout55.xml"/><Relationship Id="rId54" Type="http://schemas.openxmlformats.org/officeDocument/2006/relationships/slideLayout" Target="../slideLayouts/slideLayout54.xml"/><Relationship Id="rId53" Type="http://schemas.openxmlformats.org/officeDocument/2006/relationships/slideLayout" Target="../slideLayouts/slideLayout53.xml"/><Relationship Id="rId52" Type="http://schemas.openxmlformats.org/officeDocument/2006/relationships/slideLayout" Target="../slideLayouts/slideLayout52.xml"/><Relationship Id="rId51" Type="http://schemas.openxmlformats.org/officeDocument/2006/relationships/slideLayout" Target="../slideLayouts/slideLayout51.xml"/><Relationship Id="rId50" Type="http://schemas.openxmlformats.org/officeDocument/2006/relationships/slideLayout" Target="../slideLayouts/slideLayout50.xml"/><Relationship Id="rId5" Type="http://schemas.openxmlformats.org/officeDocument/2006/relationships/slideLayout" Target="../slideLayouts/slideLayout5.xml"/><Relationship Id="rId49" Type="http://schemas.openxmlformats.org/officeDocument/2006/relationships/slideLayout" Target="../slideLayouts/slideLayout49.xml"/><Relationship Id="rId48" Type="http://schemas.openxmlformats.org/officeDocument/2006/relationships/slideLayout" Target="../slideLayouts/slideLayout48.xml"/><Relationship Id="rId47" Type="http://schemas.openxmlformats.org/officeDocument/2006/relationships/slideLayout" Target="../slideLayouts/slideLayout47.xml"/><Relationship Id="rId46" Type="http://schemas.openxmlformats.org/officeDocument/2006/relationships/slideLayout" Target="../slideLayouts/slideLayout46.xml"/><Relationship Id="rId45" Type="http://schemas.openxmlformats.org/officeDocument/2006/relationships/slideLayout" Target="../slideLayouts/slideLayout45.xml"/><Relationship Id="rId44" Type="http://schemas.openxmlformats.org/officeDocument/2006/relationships/slideLayout" Target="../slideLayouts/slideLayout44.xml"/><Relationship Id="rId43" Type="http://schemas.openxmlformats.org/officeDocument/2006/relationships/slideLayout" Target="../slideLayouts/slideLayout43.xml"/><Relationship Id="rId42" Type="http://schemas.openxmlformats.org/officeDocument/2006/relationships/slideLayout" Target="../slideLayouts/slideLayout42.xml"/><Relationship Id="rId41" Type="http://schemas.openxmlformats.org/officeDocument/2006/relationships/slideLayout" Target="../slideLayouts/slideLayout41.xml"/><Relationship Id="rId40" Type="http://schemas.openxmlformats.org/officeDocument/2006/relationships/slideLayout" Target="../slideLayouts/slideLayout40.xml"/><Relationship Id="rId4" Type="http://schemas.openxmlformats.org/officeDocument/2006/relationships/slideLayout" Target="../slideLayouts/slideLayout4.xml"/><Relationship Id="rId39" Type="http://schemas.openxmlformats.org/officeDocument/2006/relationships/slideLayout" Target="../slideLayouts/slideLayout39.xml"/><Relationship Id="rId38" Type="http://schemas.openxmlformats.org/officeDocument/2006/relationships/slideLayout" Target="../slideLayouts/slideLayout38.xml"/><Relationship Id="rId37" Type="http://schemas.openxmlformats.org/officeDocument/2006/relationships/slideLayout" Target="../slideLayouts/slideLayout37.xml"/><Relationship Id="rId36" Type="http://schemas.openxmlformats.org/officeDocument/2006/relationships/slideLayout" Target="../slideLayouts/slideLayout36.xml"/><Relationship Id="rId35" Type="http://schemas.openxmlformats.org/officeDocument/2006/relationships/slideLayout" Target="../slideLayouts/slideLayout35.xml"/><Relationship Id="rId34" Type="http://schemas.openxmlformats.org/officeDocument/2006/relationships/slideLayout" Target="../slideLayouts/slideLayout34.xml"/><Relationship Id="rId33" Type="http://schemas.openxmlformats.org/officeDocument/2006/relationships/slideLayout" Target="../slideLayouts/slideLayout33.xml"/><Relationship Id="rId32" Type="http://schemas.openxmlformats.org/officeDocument/2006/relationships/slideLayout" Target="../slideLayouts/slideLayout32.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3" Type="http://schemas.openxmlformats.org/officeDocument/2006/relationships/slideLayout" Target="../slideLayouts/slideLayout3.xml"/><Relationship Id="rId29" Type="http://schemas.openxmlformats.org/officeDocument/2006/relationships/slideLayout" Target="../slideLayouts/slideLayout29.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0" Type="http://schemas.openxmlformats.org/officeDocument/2006/relationships/slideLayout" Target="../slideLayouts/slideLayout20.xml"/><Relationship Id="rId2" Type="http://schemas.openxmlformats.org/officeDocument/2006/relationships/slideLayout" Target="../slideLayouts/slideLayout2.xml"/><Relationship Id="rId19" Type="http://schemas.openxmlformats.org/officeDocument/2006/relationships/slideLayout" Target="../slideLayouts/slideLayout19.xml"/><Relationship Id="rId18" Type="http://schemas.openxmlformats.org/officeDocument/2006/relationships/slideLayout" Target="../slideLayouts/slideLayout18.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custDataLst>
              <p:tags r:id="rId58"/>
            </p:custDataLst>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custDataLst>
              <p:tags r:id="rId59"/>
            </p:custDataLst>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custDataLst>
              <p:tags r:id="rId60"/>
            </p:custDataLst>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汉仪旗黑-55简" panose="00020600040101010101" charset="-128"/>
                <a:ea typeface="汉仪旗黑-55简" panose="00020600040101010101" charset="-128"/>
                <a:cs typeface="汉仪旗黑-55简" panose="00020600040101010101" charset="-128"/>
              </a:defRPr>
            </a:lvl1pPr>
          </a:lstStyle>
          <a:p>
            <a:fld id="{7D58CF80-EB36-4F98-A0A0-562DAC861D7A}" type="datetimeFigureOut">
              <a:rPr lang="zh-CN" altLang="en-US" smtClean="0"/>
            </a:fld>
            <a:endParaRPr lang="zh-CN" altLang="en-US"/>
          </a:p>
        </p:txBody>
      </p:sp>
      <p:sp>
        <p:nvSpPr>
          <p:cNvPr id="5" name="页脚占位符 4"/>
          <p:cNvSpPr>
            <a:spLocks noGrp="1"/>
          </p:cNvSpPr>
          <p:nvPr>
            <p:ph type="ftr" sz="quarter" idx="3"/>
            <p:custDataLst>
              <p:tags r:id="rId61"/>
            </p:custDataLst>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汉仪旗黑-55简" panose="00020600040101010101" charset="-128"/>
                <a:ea typeface="汉仪旗黑-55简" panose="00020600040101010101" charset="-128"/>
                <a:cs typeface="汉仪旗黑-55简" panose="00020600040101010101" charset="-128"/>
              </a:defRPr>
            </a:lvl1pPr>
          </a:lstStyle>
          <a:p>
            <a:endParaRPr lang="zh-CN" altLang="en-US"/>
          </a:p>
        </p:txBody>
      </p:sp>
      <p:sp>
        <p:nvSpPr>
          <p:cNvPr id="6" name="灯片编号占位符 5"/>
          <p:cNvSpPr>
            <a:spLocks noGrp="1"/>
          </p:cNvSpPr>
          <p:nvPr>
            <p:ph type="sldNum" sz="quarter" idx="4"/>
            <p:custDataLst>
              <p:tags r:id="rId62"/>
            </p:custDataLst>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汉仪旗黑-55简" panose="00020600040101010101" charset="-128"/>
                <a:ea typeface="汉仪旗黑-55简" panose="00020600040101010101" charset="-128"/>
                <a:cs typeface="汉仪旗黑-55简" panose="00020600040101010101" charset="-128"/>
              </a:defRPr>
            </a:lvl1pPr>
          </a:lstStyle>
          <a:p>
            <a:fld id="{9FF70A2B-86D8-4167-8C6A-531A3B0D62A9}" type="slidenum">
              <a:rPr lang="zh-CN" altLang="en-US" smtClean="0"/>
            </a:fld>
            <a:endParaRPr lang="zh-CN" altLang="en-US"/>
          </a:p>
        </p:txBody>
      </p:sp>
      <p:pic>
        <p:nvPicPr>
          <p:cNvPr id="7" name="图片 1073743875" descr="学科网 zxxk.com"/>
          <p:cNvPicPr>
            <a:picLocks noChangeAspect="1"/>
          </p:cNvPicPr>
          <p:nvPr>
            <p:custDataLst>
              <p:tags r:id="rId63"/>
            </p:custDataLst>
          </p:nvPr>
        </p:nvPicPr>
        <p:blipFill>
          <a:blip r:embed="rId64" r:link="rId65"/>
          <a:stretch>
            <a:fillRect/>
          </a:stretch>
        </p:blipFill>
        <p:spPr>
          <a:xfrm>
            <a:off x="838200" y="365125"/>
            <a:ext cx="9525" cy="9525"/>
          </a:xfrm>
          <a:prstGeom prst="rect">
            <a:avLst/>
          </a:prstGeom>
          <a:noFill/>
          <a:ln>
            <a:noFill/>
            <a:miter lim="800000"/>
            <a:headEnd/>
            <a:tailEnd/>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 id="2147483688" r:id="rId40"/>
    <p:sldLayoutId id="2147483689" r:id="rId41"/>
    <p:sldLayoutId id="2147483690" r:id="rId42"/>
    <p:sldLayoutId id="2147483691" r:id="rId43"/>
    <p:sldLayoutId id="2147483692" r:id="rId44"/>
    <p:sldLayoutId id="2147483693" r:id="rId45"/>
    <p:sldLayoutId id="2147483694" r:id="rId46"/>
    <p:sldLayoutId id="2147483695" r:id="rId47"/>
    <p:sldLayoutId id="2147483696" r:id="rId48"/>
    <p:sldLayoutId id="2147483697" r:id="rId49"/>
    <p:sldLayoutId id="2147483698" r:id="rId50"/>
    <p:sldLayoutId id="2147483699" r:id="rId51"/>
    <p:sldLayoutId id="2147483700" r:id="rId52"/>
    <p:sldLayoutId id="2147483701" r:id="rId53"/>
    <p:sldLayoutId id="2147483702" r:id="rId54"/>
    <p:sldLayoutId id="2147483703" r:id="rId55"/>
    <p:sldLayoutId id="2147483704" r:id="rId56"/>
    <p:sldLayoutId id="2147483705" r:id="rId57"/>
  </p:sldLayoutIdLst>
  <p:transition/>
  <p:txStyles>
    <p:titleStyle>
      <a:lvl1pPr algn="l" defTabSz="914400" rtl="0" eaLnBrk="1" latinLnBrk="0" hangingPunct="1">
        <a:lnSpc>
          <a:spcPct val="90000"/>
        </a:lnSpc>
        <a:spcBef>
          <a:spcPct val="0"/>
        </a:spcBef>
        <a:buNone/>
        <a:defRPr sz="4400" kern="1200">
          <a:solidFill>
            <a:schemeClr val="tx1"/>
          </a:solidFill>
          <a:latin typeface="汉仪旗黑-55简" panose="00020600040101010101" charset="-128"/>
          <a:ea typeface="汉仪旗黑-55简" panose="00020600040101010101" charset="-128"/>
          <a:cs typeface="汉仪旗黑-55简" panose="00020600040101010101" charset="-128"/>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汉仪旗黑-55简" panose="00020600040101010101" charset="-128"/>
          <a:ea typeface="汉仪旗黑-55简" panose="00020600040101010101" charset="-128"/>
          <a:cs typeface="汉仪旗黑-55简" panose="00020600040101010101" charset="-128"/>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汉仪旗黑-55简" panose="00020600040101010101" charset="-128"/>
          <a:ea typeface="汉仪旗黑-55简" panose="00020600040101010101" charset="-128"/>
          <a:cs typeface="汉仪旗黑-55简" panose="00020600040101010101" charset="-128"/>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汉仪旗黑-55简" panose="00020600040101010101" charset="-128"/>
          <a:ea typeface="汉仪旗黑-55简" panose="00020600040101010101" charset="-128"/>
          <a:cs typeface="汉仪旗黑-55简" panose="00020600040101010101" charset="-128"/>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汉仪旗黑-55简" panose="00020600040101010101" charset="-128"/>
          <a:ea typeface="汉仪旗黑-55简" panose="00020600040101010101" charset="-128"/>
          <a:cs typeface="汉仪旗黑-55简" panose="00020600040101010101" charset="-128"/>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汉仪旗黑-55简" panose="00020600040101010101" charset="-128"/>
          <a:ea typeface="汉仪旗黑-55简" panose="00020600040101010101" charset="-128"/>
          <a:cs typeface="汉仪旗黑-55简" panose="00020600040101010101" charset="-128"/>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9" Type="http://schemas.openxmlformats.org/officeDocument/2006/relationships/slideLayout" Target="../slideLayouts/slideLayout7.xml"/><Relationship Id="rId8" Type="http://schemas.openxmlformats.org/officeDocument/2006/relationships/tags" Target="../tags/tag461.xml"/><Relationship Id="rId7" Type="http://schemas.openxmlformats.org/officeDocument/2006/relationships/tags" Target="../tags/tag460.xml"/><Relationship Id="rId6" Type="http://schemas.openxmlformats.org/officeDocument/2006/relationships/image" Target="../media/image39.png"/><Relationship Id="rId5" Type="http://schemas.openxmlformats.org/officeDocument/2006/relationships/tags" Target="../tags/tag459.xml"/><Relationship Id="rId4" Type="http://schemas.openxmlformats.org/officeDocument/2006/relationships/tags" Target="../tags/tag458.xml"/><Relationship Id="rId3" Type="http://schemas.openxmlformats.org/officeDocument/2006/relationships/tags" Target="../tags/tag457.xml"/><Relationship Id="rId2" Type="http://schemas.openxmlformats.org/officeDocument/2006/relationships/tags" Target="../tags/tag456.xml"/><Relationship Id="rId1" Type="http://schemas.openxmlformats.org/officeDocument/2006/relationships/tags" Target="../tags/tag455.xml"/></Relationships>
</file>

<file path=ppt/slides/_rels/slide10.xml.rels><?xml version="1.0" encoding="UTF-8" standalone="yes"?>
<Relationships xmlns="http://schemas.openxmlformats.org/package/2006/relationships"><Relationship Id="rId9" Type="http://schemas.openxmlformats.org/officeDocument/2006/relationships/image" Target="../media/image59.jpeg"/><Relationship Id="rId8" Type="http://schemas.openxmlformats.org/officeDocument/2006/relationships/tags" Target="../tags/tag615.xml"/><Relationship Id="rId7" Type="http://schemas.openxmlformats.org/officeDocument/2006/relationships/tags" Target="../tags/tag614.xml"/><Relationship Id="rId6" Type="http://schemas.openxmlformats.org/officeDocument/2006/relationships/image" Target="../media/image58.jpeg"/><Relationship Id="rId5" Type="http://schemas.openxmlformats.org/officeDocument/2006/relationships/tags" Target="../tags/tag613.xml"/><Relationship Id="rId4" Type="http://schemas.openxmlformats.org/officeDocument/2006/relationships/tags" Target="../tags/tag612.xml"/><Relationship Id="rId3" Type="http://schemas.openxmlformats.org/officeDocument/2006/relationships/tags" Target="../tags/tag611.xml"/><Relationship Id="rId2" Type="http://schemas.openxmlformats.org/officeDocument/2006/relationships/tags" Target="../tags/tag610.xml"/><Relationship Id="rId17" Type="http://schemas.openxmlformats.org/officeDocument/2006/relationships/slideLayout" Target="../slideLayouts/slideLayout13.xml"/><Relationship Id="rId16" Type="http://schemas.openxmlformats.org/officeDocument/2006/relationships/tags" Target="../tags/tag620.xml"/><Relationship Id="rId15" Type="http://schemas.openxmlformats.org/officeDocument/2006/relationships/tags" Target="../tags/tag619.xml"/><Relationship Id="rId14" Type="http://schemas.openxmlformats.org/officeDocument/2006/relationships/image" Target="../media/image61.png"/><Relationship Id="rId13" Type="http://schemas.openxmlformats.org/officeDocument/2006/relationships/tags" Target="../tags/tag618.xml"/><Relationship Id="rId12" Type="http://schemas.openxmlformats.org/officeDocument/2006/relationships/image" Target="../media/image60.png"/><Relationship Id="rId11" Type="http://schemas.openxmlformats.org/officeDocument/2006/relationships/tags" Target="../tags/tag617.xml"/><Relationship Id="rId10" Type="http://schemas.openxmlformats.org/officeDocument/2006/relationships/tags" Target="../tags/tag616.xml"/><Relationship Id="rId1" Type="http://schemas.openxmlformats.org/officeDocument/2006/relationships/tags" Target="../tags/tag609.xml"/></Relationships>
</file>

<file path=ppt/slides/_rels/slide11.xml.rels><?xml version="1.0" encoding="UTF-8" standalone="yes"?>
<Relationships xmlns="http://schemas.openxmlformats.org/package/2006/relationships"><Relationship Id="rId99" Type="http://schemas.openxmlformats.org/officeDocument/2006/relationships/tags" Target="../tags/tag719.xml"/><Relationship Id="rId98" Type="http://schemas.openxmlformats.org/officeDocument/2006/relationships/tags" Target="../tags/tag718.xml"/><Relationship Id="rId97" Type="http://schemas.openxmlformats.org/officeDocument/2006/relationships/tags" Target="../tags/tag717.xml"/><Relationship Id="rId96" Type="http://schemas.openxmlformats.org/officeDocument/2006/relationships/tags" Target="../tags/tag716.xml"/><Relationship Id="rId95" Type="http://schemas.openxmlformats.org/officeDocument/2006/relationships/tags" Target="../tags/tag715.xml"/><Relationship Id="rId94" Type="http://schemas.openxmlformats.org/officeDocument/2006/relationships/tags" Target="../tags/tag714.xml"/><Relationship Id="rId93" Type="http://schemas.openxmlformats.org/officeDocument/2006/relationships/tags" Target="../tags/tag713.xml"/><Relationship Id="rId92" Type="http://schemas.openxmlformats.org/officeDocument/2006/relationships/tags" Target="../tags/tag712.xml"/><Relationship Id="rId91" Type="http://schemas.openxmlformats.org/officeDocument/2006/relationships/tags" Target="../tags/tag711.xml"/><Relationship Id="rId90" Type="http://schemas.openxmlformats.org/officeDocument/2006/relationships/tags" Target="../tags/tag710.xml"/><Relationship Id="rId9" Type="http://schemas.openxmlformats.org/officeDocument/2006/relationships/tags" Target="../tags/tag629.xml"/><Relationship Id="rId89" Type="http://schemas.openxmlformats.org/officeDocument/2006/relationships/tags" Target="../tags/tag709.xml"/><Relationship Id="rId88" Type="http://schemas.openxmlformats.org/officeDocument/2006/relationships/tags" Target="../tags/tag708.xml"/><Relationship Id="rId87" Type="http://schemas.openxmlformats.org/officeDocument/2006/relationships/tags" Target="../tags/tag707.xml"/><Relationship Id="rId86" Type="http://schemas.openxmlformats.org/officeDocument/2006/relationships/tags" Target="../tags/tag706.xml"/><Relationship Id="rId85" Type="http://schemas.openxmlformats.org/officeDocument/2006/relationships/tags" Target="../tags/tag705.xml"/><Relationship Id="rId84" Type="http://schemas.openxmlformats.org/officeDocument/2006/relationships/tags" Target="../tags/tag704.xml"/><Relationship Id="rId83" Type="http://schemas.openxmlformats.org/officeDocument/2006/relationships/tags" Target="../tags/tag703.xml"/><Relationship Id="rId82" Type="http://schemas.openxmlformats.org/officeDocument/2006/relationships/tags" Target="../tags/tag702.xml"/><Relationship Id="rId81" Type="http://schemas.openxmlformats.org/officeDocument/2006/relationships/tags" Target="../tags/tag701.xml"/><Relationship Id="rId80" Type="http://schemas.openxmlformats.org/officeDocument/2006/relationships/tags" Target="../tags/tag700.xml"/><Relationship Id="rId8" Type="http://schemas.openxmlformats.org/officeDocument/2006/relationships/tags" Target="../tags/tag628.xml"/><Relationship Id="rId79" Type="http://schemas.openxmlformats.org/officeDocument/2006/relationships/tags" Target="../tags/tag699.xml"/><Relationship Id="rId78" Type="http://schemas.openxmlformats.org/officeDocument/2006/relationships/tags" Target="../tags/tag698.xml"/><Relationship Id="rId77" Type="http://schemas.openxmlformats.org/officeDocument/2006/relationships/tags" Target="../tags/tag697.xml"/><Relationship Id="rId76" Type="http://schemas.openxmlformats.org/officeDocument/2006/relationships/tags" Target="../tags/tag696.xml"/><Relationship Id="rId75" Type="http://schemas.openxmlformats.org/officeDocument/2006/relationships/tags" Target="../tags/tag695.xml"/><Relationship Id="rId74" Type="http://schemas.openxmlformats.org/officeDocument/2006/relationships/tags" Target="../tags/tag694.xml"/><Relationship Id="rId73" Type="http://schemas.openxmlformats.org/officeDocument/2006/relationships/tags" Target="../tags/tag693.xml"/><Relationship Id="rId72" Type="http://schemas.openxmlformats.org/officeDocument/2006/relationships/tags" Target="../tags/tag692.xml"/><Relationship Id="rId71" Type="http://schemas.openxmlformats.org/officeDocument/2006/relationships/tags" Target="../tags/tag691.xml"/><Relationship Id="rId70" Type="http://schemas.openxmlformats.org/officeDocument/2006/relationships/tags" Target="../tags/tag690.xml"/><Relationship Id="rId7" Type="http://schemas.openxmlformats.org/officeDocument/2006/relationships/tags" Target="../tags/tag627.xml"/><Relationship Id="rId69" Type="http://schemas.openxmlformats.org/officeDocument/2006/relationships/tags" Target="../tags/tag689.xml"/><Relationship Id="rId68" Type="http://schemas.openxmlformats.org/officeDocument/2006/relationships/tags" Target="../tags/tag688.xml"/><Relationship Id="rId67" Type="http://schemas.openxmlformats.org/officeDocument/2006/relationships/tags" Target="../tags/tag687.xml"/><Relationship Id="rId66" Type="http://schemas.openxmlformats.org/officeDocument/2006/relationships/tags" Target="../tags/tag686.xml"/><Relationship Id="rId65" Type="http://schemas.openxmlformats.org/officeDocument/2006/relationships/tags" Target="../tags/tag685.xml"/><Relationship Id="rId64" Type="http://schemas.openxmlformats.org/officeDocument/2006/relationships/tags" Target="../tags/tag684.xml"/><Relationship Id="rId63" Type="http://schemas.openxmlformats.org/officeDocument/2006/relationships/tags" Target="../tags/tag683.xml"/><Relationship Id="rId62" Type="http://schemas.openxmlformats.org/officeDocument/2006/relationships/tags" Target="../tags/tag682.xml"/><Relationship Id="rId61" Type="http://schemas.openxmlformats.org/officeDocument/2006/relationships/tags" Target="../tags/tag681.xml"/><Relationship Id="rId60" Type="http://schemas.openxmlformats.org/officeDocument/2006/relationships/tags" Target="../tags/tag680.xml"/><Relationship Id="rId6" Type="http://schemas.openxmlformats.org/officeDocument/2006/relationships/tags" Target="../tags/tag626.xml"/><Relationship Id="rId59" Type="http://schemas.openxmlformats.org/officeDocument/2006/relationships/tags" Target="../tags/tag679.xml"/><Relationship Id="rId58" Type="http://schemas.openxmlformats.org/officeDocument/2006/relationships/tags" Target="../tags/tag678.xml"/><Relationship Id="rId57" Type="http://schemas.openxmlformats.org/officeDocument/2006/relationships/tags" Target="../tags/tag677.xml"/><Relationship Id="rId56" Type="http://schemas.openxmlformats.org/officeDocument/2006/relationships/tags" Target="../tags/tag676.xml"/><Relationship Id="rId55" Type="http://schemas.openxmlformats.org/officeDocument/2006/relationships/tags" Target="../tags/tag675.xml"/><Relationship Id="rId54" Type="http://schemas.openxmlformats.org/officeDocument/2006/relationships/tags" Target="../tags/tag674.xml"/><Relationship Id="rId53" Type="http://schemas.openxmlformats.org/officeDocument/2006/relationships/tags" Target="../tags/tag673.xml"/><Relationship Id="rId52" Type="http://schemas.openxmlformats.org/officeDocument/2006/relationships/tags" Target="../tags/tag672.xml"/><Relationship Id="rId51" Type="http://schemas.openxmlformats.org/officeDocument/2006/relationships/tags" Target="../tags/tag671.xml"/><Relationship Id="rId50" Type="http://schemas.openxmlformats.org/officeDocument/2006/relationships/tags" Target="../tags/tag670.xml"/><Relationship Id="rId5" Type="http://schemas.openxmlformats.org/officeDocument/2006/relationships/tags" Target="../tags/tag625.xml"/><Relationship Id="rId49" Type="http://schemas.openxmlformats.org/officeDocument/2006/relationships/tags" Target="../tags/tag669.xml"/><Relationship Id="rId48" Type="http://schemas.openxmlformats.org/officeDocument/2006/relationships/tags" Target="../tags/tag668.xml"/><Relationship Id="rId47" Type="http://schemas.openxmlformats.org/officeDocument/2006/relationships/tags" Target="../tags/tag667.xml"/><Relationship Id="rId46" Type="http://schemas.openxmlformats.org/officeDocument/2006/relationships/tags" Target="../tags/tag666.xml"/><Relationship Id="rId45" Type="http://schemas.openxmlformats.org/officeDocument/2006/relationships/tags" Target="../tags/tag665.xml"/><Relationship Id="rId44" Type="http://schemas.openxmlformats.org/officeDocument/2006/relationships/tags" Target="../tags/tag664.xml"/><Relationship Id="rId43" Type="http://schemas.openxmlformats.org/officeDocument/2006/relationships/tags" Target="../tags/tag663.xml"/><Relationship Id="rId42" Type="http://schemas.openxmlformats.org/officeDocument/2006/relationships/tags" Target="../tags/tag662.xml"/><Relationship Id="rId41" Type="http://schemas.openxmlformats.org/officeDocument/2006/relationships/tags" Target="../tags/tag661.xml"/><Relationship Id="rId40" Type="http://schemas.openxmlformats.org/officeDocument/2006/relationships/tags" Target="../tags/tag660.xml"/><Relationship Id="rId4" Type="http://schemas.openxmlformats.org/officeDocument/2006/relationships/tags" Target="../tags/tag624.xml"/><Relationship Id="rId39" Type="http://schemas.openxmlformats.org/officeDocument/2006/relationships/tags" Target="../tags/tag659.xml"/><Relationship Id="rId38" Type="http://schemas.openxmlformats.org/officeDocument/2006/relationships/tags" Target="../tags/tag658.xml"/><Relationship Id="rId37" Type="http://schemas.openxmlformats.org/officeDocument/2006/relationships/tags" Target="../tags/tag657.xml"/><Relationship Id="rId36" Type="http://schemas.openxmlformats.org/officeDocument/2006/relationships/tags" Target="../tags/tag656.xml"/><Relationship Id="rId35" Type="http://schemas.openxmlformats.org/officeDocument/2006/relationships/tags" Target="../tags/tag655.xml"/><Relationship Id="rId34" Type="http://schemas.openxmlformats.org/officeDocument/2006/relationships/tags" Target="../tags/tag654.xml"/><Relationship Id="rId33" Type="http://schemas.openxmlformats.org/officeDocument/2006/relationships/tags" Target="../tags/tag653.xml"/><Relationship Id="rId32" Type="http://schemas.openxmlformats.org/officeDocument/2006/relationships/tags" Target="../tags/tag652.xml"/><Relationship Id="rId31" Type="http://schemas.openxmlformats.org/officeDocument/2006/relationships/tags" Target="../tags/tag651.xml"/><Relationship Id="rId30" Type="http://schemas.openxmlformats.org/officeDocument/2006/relationships/tags" Target="../tags/tag650.xml"/><Relationship Id="rId3" Type="http://schemas.openxmlformats.org/officeDocument/2006/relationships/tags" Target="../tags/tag623.xml"/><Relationship Id="rId29" Type="http://schemas.openxmlformats.org/officeDocument/2006/relationships/tags" Target="../tags/tag649.xml"/><Relationship Id="rId28" Type="http://schemas.openxmlformats.org/officeDocument/2006/relationships/tags" Target="../tags/tag648.xml"/><Relationship Id="rId27" Type="http://schemas.openxmlformats.org/officeDocument/2006/relationships/tags" Target="../tags/tag647.xml"/><Relationship Id="rId26" Type="http://schemas.openxmlformats.org/officeDocument/2006/relationships/tags" Target="../tags/tag646.xml"/><Relationship Id="rId254" Type="http://schemas.openxmlformats.org/officeDocument/2006/relationships/slideLayout" Target="../slideLayouts/slideLayout13.xml"/><Relationship Id="rId253" Type="http://schemas.openxmlformats.org/officeDocument/2006/relationships/tags" Target="../tags/tag873.xml"/><Relationship Id="rId252" Type="http://schemas.openxmlformats.org/officeDocument/2006/relationships/tags" Target="../tags/tag872.xml"/><Relationship Id="rId251" Type="http://schemas.openxmlformats.org/officeDocument/2006/relationships/tags" Target="../tags/tag871.xml"/><Relationship Id="rId250" Type="http://schemas.openxmlformats.org/officeDocument/2006/relationships/tags" Target="../tags/tag870.xml"/><Relationship Id="rId25" Type="http://schemas.openxmlformats.org/officeDocument/2006/relationships/tags" Target="../tags/tag645.xml"/><Relationship Id="rId249" Type="http://schemas.openxmlformats.org/officeDocument/2006/relationships/tags" Target="../tags/tag869.xml"/><Relationship Id="rId248" Type="http://schemas.openxmlformats.org/officeDocument/2006/relationships/tags" Target="../tags/tag868.xml"/><Relationship Id="rId247" Type="http://schemas.openxmlformats.org/officeDocument/2006/relationships/tags" Target="../tags/tag867.xml"/><Relationship Id="rId246" Type="http://schemas.openxmlformats.org/officeDocument/2006/relationships/tags" Target="../tags/tag866.xml"/><Relationship Id="rId245" Type="http://schemas.openxmlformats.org/officeDocument/2006/relationships/tags" Target="../tags/tag865.xml"/><Relationship Id="rId244" Type="http://schemas.openxmlformats.org/officeDocument/2006/relationships/tags" Target="../tags/tag864.xml"/><Relationship Id="rId243" Type="http://schemas.openxmlformats.org/officeDocument/2006/relationships/tags" Target="../tags/tag863.xml"/><Relationship Id="rId242" Type="http://schemas.openxmlformats.org/officeDocument/2006/relationships/tags" Target="../tags/tag862.xml"/><Relationship Id="rId241" Type="http://schemas.openxmlformats.org/officeDocument/2006/relationships/tags" Target="../tags/tag861.xml"/><Relationship Id="rId240" Type="http://schemas.openxmlformats.org/officeDocument/2006/relationships/tags" Target="../tags/tag860.xml"/><Relationship Id="rId24" Type="http://schemas.openxmlformats.org/officeDocument/2006/relationships/tags" Target="../tags/tag644.xml"/><Relationship Id="rId239" Type="http://schemas.openxmlformats.org/officeDocument/2006/relationships/tags" Target="../tags/tag859.xml"/><Relationship Id="rId238" Type="http://schemas.openxmlformats.org/officeDocument/2006/relationships/tags" Target="../tags/tag858.xml"/><Relationship Id="rId237" Type="http://schemas.openxmlformats.org/officeDocument/2006/relationships/tags" Target="../tags/tag857.xml"/><Relationship Id="rId236" Type="http://schemas.openxmlformats.org/officeDocument/2006/relationships/tags" Target="../tags/tag856.xml"/><Relationship Id="rId235" Type="http://schemas.openxmlformats.org/officeDocument/2006/relationships/tags" Target="../tags/tag855.xml"/><Relationship Id="rId234" Type="http://schemas.openxmlformats.org/officeDocument/2006/relationships/tags" Target="../tags/tag854.xml"/><Relationship Id="rId233" Type="http://schemas.openxmlformats.org/officeDocument/2006/relationships/tags" Target="../tags/tag853.xml"/><Relationship Id="rId232" Type="http://schemas.openxmlformats.org/officeDocument/2006/relationships/tags" Target="../tags/tag852.xml"/><Relationship Id="rId231" Type="http://schemas.openxmlformats.org/officeDocument/2006/relationships/tags" Target="../tags/tag851.xml"/><Relationship Id="rId230" Type="http://schemas.openxmlformats.org/officeDocument/2006/relationships/tags" Target="../tags/tag850.xml"/><Relationship Id="rId23" Type="http://schemas.openxmlformats.org/officeDocument/2006/relationships/tags" Target="../tags/tag643.xml"/><Relationship Id="rId229" Type="http://schemas.openxmlformats.org/officeDocument/2006/relationships/tags" Target="../tags/tag849.xml"/><Relationship Id="rId228" Type="http://schemas.openxmlformats.org/officeDocument/2006/relationships/tags" Target="../tags/tag848.xml"/><Relationship Id="rId227" Type="http://schemas.openxmlformats.org/officeDocument/2006/relationships/tags" Target="../tags/tag847.xml"/><Relationship Id="rId226" Type="http://schemas.openxmlformats.org/officeDocument/2006/relationships/tags" Target="../tags/tag846.xml"/><Relationship Id="rId225" Type="http://schemas.openxmlformats.org/officeDocument/2006/relationships/tags" Target="../tags/tag845.xml"/><Relationship Id="rId224" Type="http://schemas.openxmlformats.org/officeDocument/2006/relationships/tags" Target="../tags/tag844.xml"/><Relationship Id="rId223" Type="http://schemas.openxmlformats.org/officeDocument/2006/relationships/tags" Target="../tags/tag843.xml"/><Relationship Id="rId222" Type="http://schemas.openxmlformats.org/officeDocument/2006/relationships/tags" Target="../tags/tag842.xml"/><Relationship Id="rId221" Type="http://schemas.openxmlformats.org/officeDocument/2006/relationships/tags" Target="../tags/tag841.xml"/><Relationship Id="rId220" Type="http://schemas.openxmlformats.org/officeDocument/2006/relationships/tags" Target="../tags/tag840.xml"/><Relationship Id="rId22" Type="http://schemas.openxmlformats.org/officeDocument/2006/relationships/tags" Target="../tags/tag642.xml"/><Relationship Id="rId219" Type="http://schemas.openxmlformats.org/officeDocument/2006/relationships/tags" Target="../tags/tag839.xml"/><Relationship Id="rId218" Type="http://schemas.openxmlformats.org/officeDocument/2006/relationships/tags" Target="../tags/tag838.xml"/><Relationship Id="rId217" Type="http://schemas.openxmlformats.org/officeDocument/2006/relationships/tags" Target="../tags/tag837.xml"/><Relationship Id="rId216" Type="http://schemas.openxmlformats.org/officeDocument/2006/relationships/tags" Target="../tags/tag836.xml"/><Relationship Id="rId215" Type="http://schemas.openxmlformats.org/officeDocument/2006/relationships/tags" Target="../tags/tag835.xml"/><Relationship Id="rId214" Type="http://schemas.openxmlformats.org/officeDocument/2006/relationships/tags" Target="../tags/tag834.xml"/><Relationship Id="rId213" Type="http://schemas.openxmlformats.org/officeDocument/2006/relationships/tags" Target="../tags/tag833.xml"/><Relationship Id="rId212" Type="http://schemas.openxmlformats.org/officeDocument/2006/relationships/tags" Target="../tags/tag832.xml"/><Relationship Id="rId211" Type="http://schemas.openxmlformats.org/officeDocument/2006/relationships/tags" Target="../tags/tag831.xml"/><Relationship Id="rId210" Type="http://schemas.openxmlformats.org/officeDocument/2006/relationships/tags" Target="../tags/tag830.xml"/><Relationship Id="rId21" Type="http://schemas.openxmlformats.org/officeDocument/2006/relationships/tags" Target="../tags/tag641.xml"/><Relationship Id="rId209" Type="http://schemas.openxmlformats.org/officeDocument/2006/relationships/tags" Target="../tags/tag829.xml"/><Relationship Id="rId208" Type="http://schemas.openxmlformats.org/officeDocument/2006/relationships/tags" Target="../tags/tag828.xml"/><Relationship Id="rId207" Type="http://schemas.openxmlformats.org/officeDocument/2006/relationships/tags" Target="../tags/tag827.xml"/><Relationship Id="rId206" Type="http://schemas.openxmlformats.org/officeDocument/2006/relationships/tags" Target="../tags/tag826.xml"/><Relationship Id="rId205" Type="http://schemas.openxmlformats.org/officeDocument/2006/relationships/tags" Target="../tags/tag825.xml"/><Relationship Id="rId204" Type="http://schemas.openxmlformats.org/officeDocument/2006/relationships/tags" Target="../tags/tag824.xml"/><Relationship Id="rId203" Type="http://schemas.openxmlformats.org/officeDocument/2006/relationships/tags" Target="../tags/tag823.xml"/><Relationship Id="rId202" Type="http://schemas.openxmlformats.org/officeDocument/2006/relationships/tags" Target="../tags/tag822.xml"/><Relationship Id="rId201" Type="http://schemas.openxmlformats.org/officeDocument/2006/relationships/tags" Target="../tags/tag821.xml"/><Relationship Id="rId200" Type="http://schemas.openxmlformats.org/officeDocument/2006/relationships/tags" Target="../tags/tag820.xml"/><Relationship Id="rId20" Type="http://schemas.openxmlformats.org/officeDocument/2006/relationships/tags" Target="../tags/tag640.xml"/><Relationship Id="rId2" Type="http://schemas.openxmlformats.org/officeDocument/2006/relationships/tags" Target="../tags/tag622.xml"/><Relationship Id="rId199" Type="http://schemas.openxmlformats.org/officeDocument/2006/relationships/tags" Target="../tags/tag819.xml"/><Relationship Id="rId198" Type="http://schemas.openxmlformats.org/officeDocument/2006/relationships/tags" Target="../tags/tag818.xml"/><Relationship Id="rId197" Type="http://schemas.openxmlformats.org/officeDocument/2006/relationships/tags" Target="../tags/tag817.xml"/><Relationship Id="rId196" Type="http://schemas.openxmlformats.org/officeDocument/2006/relationships/tags" Target="../tags/tag816.xml"/><Relationship Id="rId195" Type="http://schemas.openxmlformats.org/officeDocument/2006/relationships/tags" Target="../tags/tag815.xml"/><Relationship Id="rId194" Type="http://schemas.openxmlformats.org/officeDocument/2006/relationships/tags" Target="../tags/tag814.xml"/><Relationship Id="rId193" Type="http://schemas.openxmlformats.org/officeDocument/2006/relationships/tags" Target="../tags/tag813.xml"/><Relationship Id="rId192" Type="http://schemas.openxmlformats.org/officeDocument/2006/relationships/tags" Target="../tags/tag812.xml"/><Relationship Id="rId191" Type="http://schemas.openxmlformats.org/officeDocument/2006/relationships/tags" Target="../tags/tag811.xml"/><Relationship Id="rId190" Type="http://schemas.openxmlformats.org/officeDocument/2006/relationships/tags" Target="../tags/tag810.xml"/><Relationship Id="rId19" Type="http://schemas.openxmlformats.org/officeDocument/2006/relationships/tags" Target="../tags/tag639.xml"/><Relationship Id="rId189" Type="http://schemas.openxmlformats.org/officeDocument/2006/relationships/tags" Target="../tags/tag809.xml"/><Relationship Id="rId188" Type="http://schemas.openxmlformats.org/officeDocument/2006/relationships/tags" Target="../tags/tag808.xml"/><Relationship Id="rId187" Type="http://schemas.openxmlformats.org/officeDocument/2006/relationships/tags" Target="../tags/tag807.xml"/><Relationship Id="rId186" Type="http://schemas.openxmlformats.org/officeDocument/2006/relationships/tags" Target="../tags/tag806.xml"/><Relationship Id="rId185" Type="http://schemas.openxmlformats.org/officeDocument/2006/relationships/tags" Target="../tags/tag805.xml"/><Relationship Id="rId184" Type="http://schemas.openxmlformats.org/officeDocument/2006/relationships/tags" Target="../tags/tag804.xml"/><Relationship Id="rId183" Type="http://schemas.openxmlformats.org/officeDocument/2006/relationships/tags" Target="../tags/tag803.xml"/><Relationship Id="rId182" Type="http://schemas.openxmlformats.org/officeDocument/2006/relationships/tags" Target="../tags/tag802.xml"/><Relationship Id="rId181" Type="http://schemas.openxmlformats.org/officeDocument/2006/relationships/tags" Target="../tags/tag801.xml"/><Relationship Id="rId180" Type="http://schemas.openxmlformats.org/officeDocument/2006/relationships/tags" Target="../tags/tag800.xml"/><Relationship Id="rId18" Type="http://schemas.openxmlformats.org/officeDocument/2006/relationships/tags" Target="../tags/tag638.xml"/><Relationship Id="rId179" Type="http://schemas.openxmlformats.org/officeDocument/2006/relationships/tags" Target="../tags/tag799.xml"/><Relationship Id="rId178" Type="http://schemas.openxmlformats.org/officeDocument/2006/relationships/tags" Target="../tags/tag798.xml"/><Relationship Id="rId177" Type="http://schemas.openxmlformats.org/officeDocument/2006/relationships/tags" Target="../tags/tag797.xml"/><Relationship Id="rId176" Type="http://schemas.openxmlformats.org/officeDocument/2006/relationships/tags" Target="../tags/tag796.xml"/><Relationship Id="rId175" Type="http://schemas.openxmlformats.org/officeDocument/2006/relationships/tags" Target="../tags/tag795.xml"/><Relationship Id="rId174" Type="http://schemas.openxmlformats.org/officeDocument/2006/relationships/tags" Target="../tags/tag794.xml"/><Relationship Id="rId173" Type="http://schemas.openxmlformats.org/officeDocument/2006/relationships/tags" Target="../tags/tag793.xml"/><Relationship Id="rId172" Type="http://schemas.openxmlformats.org/officeDocument/2006/relationships/tags" Target="../tags/tag792.xml"/><Relationship Id="rId171" Type="http://schemas.openxmlformats.org/officeDocument/2006/relationships/tags" Target="../tags/tag791.xml"/><Relationship Id="rId170" Type="http://schemas.openxmlformats.org/officeDocument/2006/relationships/tags" Target="../tags/tag790.xml"/><Relationship Id="rId17" Type="http://schemas.openxmlformats.org/officeDocument/2006/relationships/tags" Target="../tags/tag637.xml"/><Relationship Id="rId169" Type="http://schemas.openxmlformats.org/officeDocument/2006/relationships/tags" Target="../tags/tag789.xml"/><Relationship Id="rId168" Type="http://schemas.openxmlformats.org/officeDocument/2006/relationships/tags" Target="../tags/tag788.xml"/><Relationship Id="rId167" Type="http://schemas.openxmlformats.org/officeDocument/2006/relationships/tags" Target="../tags/tag787.xml"/><Relationship Id="rId166" Type="http://schemas.openxmlformats.org/officeDocument/2006/relationships/tags" Target="../tags/tag786.xml"/><Relationship Id="rId165" Type="http://schemas.openxmlformats.org/officeDocument/2006/relationships/tags" Target="../tags/tag785.xml"/><Relationship Id="rId164" Type="http://schemas.openxmlformats.org/officeDocument/2006/relationships/tags" Target="../tags/tag784.xml"/><Relationship Id="rId163" Type="http://schemas.openxmlformats.org/officeDocument/2006/relationships/tags" Target="../tags/tag783.xml"/><Relationship Id="rId162" Type="http://schemas.openxmlformats.org/officeDocument/2006/relationships/tags" Target="../tags/tag782.xml"/><Relationship Id="rId161" Type="http://schemas.openxmlformats.org/officeDocument/2006/relationships/tags" Target="../tags/tag781.xml"/><Relationship Id="rId160" Type="http://schemas.openxmlformats.org/officeDocument/2006/relationships/tags" Target="../tags/tag780.xml"/><Relationship Id="rId16" Type="http://schemas.openxmlformats.org/officeDocument/2006/relationships/tags" Target="../tags/tag636.xml"/><Relationship Id="rId159" Type="http://schemas.openxmlformats.org/officeDocument/2006/relationships/tags" Target="../tags/tag779.xml"/><Relationship Id="rId158" Type="http://schemas.openxmlformats.org/officeDocument/2006/relationships/tags" Target="../tags/tag778.xml"/><Relationship Id="rId157" Type="http://schemas.openxmlformats.org/officeDocument/2006/relationships/tags" Target="../tags/tag777.xml"/><Relationship Id="rId156" Type="http://schemas.openxmlformats.org/officeDocument/2006/relationships/tags" Target="../tags/tag776.xml"/><Relationship Id="rId155" Type="http://schemas.openxmlformats.org/officeDocument/2006/relationships/tags" Target="../tags/tag775.xml"/><Relationship Id="rId154" Type="http://schemas.openxmlformats.org/officeDocument/2006/relationships/tags" Target="../tags/tag774.xml"/><Relationship Id="rId153" Type="http://schemas.openxmlformats.org/officeDocument/2006/relationships/tags" Target="../tags/tag773.xml"/><Relationship Id="rId152" Type="http://schemas.openxmlformats.org/officeDocument/2006/relationships/tags" Target="../tags/tag772.xml"/><Relationship Id="rId151" Type="http://schemas.openxmlformats.org/officeDocument/2006/relationships/tags" Target="../tags/tag771.xml"/><Relationship Id="rId150" Type="http://schemas.openxmlformats.org/officeDocument/2006/relationships/tags" Target="../tags/tag770.xml"/><Relationship Id="rId15" Type="http://schemas.openxmlformats.org/officeDocument/2006/relationships/tags" Target="../tags/tag635.xml"/><Relationship Id="rId149" Type="http://schemas.openxmlformats.org/officeDocument/2006/relationships/tags" Target="../tags/tag769.xml"/><Relationship Id="rId148" Type="http://schemas.openxmlformats.org/officeDocument/2006/relationships/tags" Target="../tags/tag768.xml"/><Relationship Id="rId147" Type="http://schemas.openxmlformats.org/officeDocument/2006/relationships/tags" Target="../tags/tag767.xml"/><Relationship Id="rId146" Type="http://schemas.openxmlformats.org/officeDocument/2006/relationships/tags" Target="../tags/tag766.xml"/><Relationship Id="rId145" Type="http://schemas.openxmlformats.org/officeDocument/2006/relationships/tags" Target="../tags/tag765.xml"/><Relationship Id="rId144" Type="http://schemas.openxmlformats.org/officeDocument/2006/relationships/tags" Target="../tags/tag764.xml"/><Relationship Id="rId143" Type="http://schemas.openxmlformats.org/officeDocument/2006/relationships/tags" Target="../tags/tag763.xml"/><Relationship Id="rId142" Type="http://schemas.openxmlformats.org/officeDocument/2006/relationships/tags" Target="../tags/tag762.xml"/><Relationship Id="rId141" Type="http://schemas.openxmlformats.org/officeDocument/2006/relationships/tags" Target="../tags/tag761.xml"/><Relationship Id="rId140" Type="http://schemas.openxmlformats.org/officeDocument/2006/relationships/tags" Target="../tags/tag760.xml"/><Relationship Id="rId14" Type="http://schemas.openxmlformats.org/officeDocument/2006/relationships/tags" Target="../tags/tag634.xml"/><Relationship Id="rId139" Type="http://schemas.openxmlformats.org/officeDocument/2006/relationships/tags" Target="../tags/tag759.xml"/><Relationship Id="rId138" Type="http://schemas.openxmlformats.org/officeDocument/2006/relationships/tags" Target="../tags/tag758.xml"/><Relationship Id="rId137" Type="http://schemas.openxmlformats.org/officeDocument/2006/relationships/tags" Target="../tags/tag757.xml"/><Relationship Id="rId136" Type="http://schemas.openxmlformats.org/officeDocument/2006/relationships/tags" Target="../tags/tag756.xml"/><Relationship Id="rId135" Type="http://schemas.openxmlformats.org/officeDocument/2006/relationships/tags" Target="../tags/tag755.xml"/><Relationship Id="rId134" Type="http://schemas.openxmlformats.org/officeDocument/2006/relationships/tags" Target="../tags/tag754.xml"/><Relationship Id="rId133" Type="http://schemas.openxmlformats.org/officeDocument/2006/relationships/tags" Target="../tags/tag753.xml"/><Relationship Id="rId132" Type="http://schemas.openxmlformats.org/officeDocument/2006/relationships/tags" Target="../tags/tag752.xml"/><Relationship Id="rId131" Type="http://schemas.openxmlformats.org/officeDocument/2006/relationships/tags" Target="../tags/tag751.xml"/><Relationship Id="rId130" Type="http://schemas.openxmlformats.org/officeDocument/2006/relationships/tags" Target="../tags/tag750.xml"/><Relationship Id="rId13" Type="http://schemas.openxmlformats.org/officeDocument/2006/relationships/tags" Target="../tags/tag633.xml"/><Relationship Id="rId129" Type="http://schemas.openxmlformats.org/officeDocument/2006/relationships/tags" Target="../tags/tag749.xml"/><Relationship Id="rId128" Type="http://schemas.openxmlformats.org/officeDocument/2006/relationships/tags" Target="../tags/tag748.xml"/><Relationship Id="rId127" Type="http://schemas.openxmlformats.org/officeDocument/2006/relationships/tags" Target="../tags/tag747.xml"/><Relationship Id="rId126" Type="http://schemas.openxmlformats.org/officeDocument/2006/relationships/tags" Target="../tags/tag746.xml"/><Relationship Id="rId125" Type="http://schemas.openxmlformats.org/officeDocument/2006/relationships/tags" Target="../tags/tag745.xml"/><Relationship Id="rId124" Type="http://schemas.openxmlformats.org/officeDocument/2006/relationships/tags" Target="../tags/tag744.xml"/><Relationship Id="rId123" Type="http://schemas.openxmlformats.org/officeDocument/2006/relationships/tags" Target="../tags/tag743.xml"/><Relationship Id="rId122" Type="http://schemas.openxmlformats.org/officeDocument/2006/relationships/tags" Target="../tags/tag742.xml"/><Relationship Id="rId121" Type="http://schemas.openxmlformats.org/officeDocument/2006/relationships/tags" Target="../tags/tag741.xml"/><Relationship Id="rId120" Type="http://schemas.openxmlformats.org/officeDocument/2006/relationships/tags" Target="../tags/tag740.xml"/><Relationship Id="rId12" Type="http://schemas.openxmlformats.org/officeDocument/2006/relationships/tags" Target="../tags/tag632.xml"/><Relationship Id="rId119" Type="http://schemas.openxmlformats.org/officeDocument/2006/relationships/tags" Target="../tags/tag739.xml"/><Relationship Id="rId118" Type="http://schemas.openxmlformats.org/officeDocument/2006/relationships/tags" Target="../tags/tag738.xml"/><Relationship Id="rId117" Type="http://schemas.openxmlformats.org/officeDocument/2006/relationships/tags" Target="../tags/tag737.xml"/><Relationship Id="rId116" Type="http://schemas.openxmlformats.org/officeDocument/2006/relationships/tags" Target="../tags/tag736.xml"/><Relationship Id="rId115" Type="http://schemas.openxmlformats.org/officeDocument/2006/relationships/tags" Target="../tags/tag735.xml"/><Relationship Id="rId114" Type="http://schemas.openxmlformats.org/officeDocument/2006/relationships/tags" Target="../tags/tag734.xml"/><Relationship Id="rId113" Type="http://schemas.openxmlformats.org/officeDocument/2006/relationships/tags" Target="../tags/tag733.xml"/><Relationship Id="rId112" Type="http://schemas.openxmlformats.org/officeDocument/2006/relationships/tags" Target="../tags/tag732.xml"/><Relationship Id="rId111" Type="http://schemas.openxmlformats.org/officeDocument/2006/relationships/tags" Target="../tags/tag731.xml"/><Relationship Id="rId110" Type="http://schemas.openxmlformats.org/officeDocument/2006/relationships/tags" Target="../tags/tag730.xml"/><Relationship Id="rId11" Type="http://schemas.openxmlformats.org/officeDocument/2006/relationships/tags" Target="../tags/tag631.xml"/><Relationship Id="rId109" Type="http://schemas.openxmlformats.org/officeDocument/2006/relationships/tags" Target="../tags/tag729.xml"/><Relationship Id="rId108" Type="http://schemas.openxmlformats.org/officeDocument/2006/relationships/tags" Target="../tags/tag728.xml"/><Relationship Id="rId107" Type="http://schemas.openxmlformats.org/officeDocument/2006/relationships/tags" Target="../tags/tag727.xml"/><Relationship Id="rId106" Type="http://schemas.openxmlformats.org/officeDocument/2006/relationships/tags" Target="../tags/tag726.xml"/><Relationship Id="rId105" Type="http://schemas.openxmlformats.org/officeDocument/2006/relationships/tags" Target="../tags/tag725.xml"/><Relationship Id="rId104" Type="http://schemas.openxmlformats.org/officeDocument/2006/relationships/tags" Target="../tags/tag724.xml"/><Relationship Id="rId103" Type="http://schemas.openxmlformats.org/officeDocument/2006/relationships/tags" Target="../tags/tag723.xml"/><Relationship Id="rId102" Type="http://schemas.openxmlformats.org/officeDocument/2006/relationships/tags" Target="../tags/tag722.xml"/><Relationship Id="rId101" Type="http://schemas.openxmlformats.org/officeDocument/2006/relationships/tags" Target="../tags/tag721.xml"/><Relationship Id="rId100" Type="http://schemas.openxmlformats.org/officeDocument/2006/relationships/tags" Target="../tags/tag720.xml"/><Relationship Id="rId10" Type="http://schemas.openxmlformats.org/officeDocument/2006/relationships/tags" Target="../tags/tag630.xml"/><Relationship Id="rId1" Type="http://schemas.openxmlformats.org/officeDocument/2006/relationships/tags" Target="../tags/tag621.xml"/></Relationships>
</file>

<file path=ppt/slides/_rels/slide12.xml.rels><?xml version="1.0" encoding="UTF-8" standalone="yes"?>
<Relationships xmlns="http://schemas.openxmlformats.org/package/2006/relationships"><Relationship Id="rId9" Type="http://schemas.openxmlformats.org/officeDocument/2006/relationships/image" Target="../media/image63.jpeg"/><Relationship Id="rId8" Type="http://schemas.openxmlformats.org/officeDocument/2006/relationships/tags" Target="../tags/tag880.xml"/><Relationship Id="rId7" Type="http://schemas.openxmlformats.org/officeDocument/2006/relationships/image" Target="../media/image62.jpeg"/><Relationship Id="rId6" Type="http://schemas.openxmlformats.org/officeDocument/2006/relationships/tags" Target="../tags/tag879.xml"/><Relationship Id="rId5" Type="http://schemas.openxmlformats.org/officeDocument/2006/relationships/tags" Target="../tags/tag878.xml"/><Relationship Id="rId4" Type="http://schemas.openxmlformats.org/officeDocument/2006/relationships/tags" Target="../tags/tag877.xml"/><Relationship Id="rId3" Type="http://schemas.openxmlformats.org/officeDocument/2006/relationships/tags" Target="../tags/tag876.xml"/><Relationship Id="rId2" Type="http://schemas.openxmlformats.org/officeDocument/2006/relationships/tags" Target="../tags/tag875.xml"/><Relationship Id="rId11" Type="http://schemas.openxmlformats.org/officeDocument/2006/relationships/slideLayout" Target="../slideLayouts/slideLayout13.xml"/><Relationship Id="rId10" Type="http://schemas.openxmlformats.org/officeDocument/2006/relationships/tags" Target="../tags/tag881.xml"/><Relationship Id="rId1" Type="http://schemas.openxmlformats.org/officeDocument/2006/relationships/tags" Target="../tags/tag874.xml"/></Relationships>
</file>

<file path=ppt/slides/_rels/slide13.xml.rels><?xml version="1.0" encoding="UTF-8" standalone="yes"?>
<Relationships xmlns="http://schemas.openxmlformats.org/package/2006/relationships"><Relationship Id="rId9" Type="http://schemas.openxmlformats.org/officeDocument/2006/relationships/tags" Target="../tags/tag890.xml"/><Relationship Id="rId8" Type="http://schemas.openxmlformats.org/officeDocument/2006/relationships/tags" Target="../tags/tag889.xml"/><Relationship Id="rId7" Type="http://schemas.openxmlformats.org/officeDocument/2006/relationships/tags" Target="../tags/tag888.xml"/><Relationship Id="rId64" Type="http://schemas.openxmlformats.org/officeDocument/2006/relationships/slideLayout" Target="../slideLayouts/slideLayout13.xml"/><Relationship Id="rId63" Type="http://schemas.openxmlformats.org/officeDocument/2006/relationships/tags" Target="../tags/tag943.xml"/><Relationship Id="rId62" Type="http://schemas.openxmlformats.org/officeDocument/2006/relationships/tags" Target="../tags/tag942.xml"/><Relationship Id="rId61" Type="http://schemas.openxmlformats.org/officeDocument/2006/relationships/image" Target="../media/image64.png"/><Relationship Id="rId60" Type="http://schemas.openxmlformats.org/officeDocument/2006/relationships/tags" Target="../tags/tag941.xml"/><Relationship Id="rId6" Type="http://schemas.openxmlformats.org/officeDocument/2006/relationships/tags" Target="../tags/tag887.xml"/><Relationship Id="rId59" Type="http://schemas.openxmlformats.org/officeDocument/2006/relationships/tags" Target="../tags/tag940.xml"/><Relationship Id="rId58" Type="http://schemas.openxmlformats.org/officeDocument/2006/relationships/tags" Target="../tags/tag939.xml"/><Relationship Id="rId57" Type="http://schemas.openxmlformats.org/officeDocument/2006/relationships/tags" Target="../tags/tag938.xml"/><Relationship Id="rId56" Type="http://schemas.openxmlformats.org/officeDocument/2006/relationships/tags" Target="../tags/tag937.xml"/><Relationship Id="rId55" Type="http://schemas.openxmlformats.org/officeDocument/2006/relationships/tags" Target="../tags/tag936.xml"/><Relationship Id="rId54" Type="http://schemas.openxmlformats.org/officeDocument/2006/relationships/tags" Target="../tags/tag935.xml"/><Relationship Id="rId53" Type="http://schemas.openxmlformats.org/officeDocument/2006/relationships/tags" Target="../tags/tag934.xml"/><Relationship Id="rId52" Type="http://schemas.openxmlformats.org/officeDocument/2006/relationships/tags" Target="../tags/tag933.xml"/><Relationship Id="rId51" Type="http://schemas.openxmlformats.org/officeDocument/2006/relationships/tags" Target="../tags/tag932.xml"/><Relationship Id="rId50" Type="http://schemas.openxmlformats.org/officeDocument/2006/relationships/tags" Target="../tags/tag931.xml"/><Relationship Id="rId5" Type="http://schemas.openxmlformats.org/officeDocument/2006/relationships/tags" Target="../tags/tag886.xml"/><Relationship Id="rId49" Type="http://schemas.openxmlformats.org/officeDocument/2006/relationships/tags" Target="../tags/tag930.xml"/><Relationship Id="rId48" Type="http://schemas.openxmlformats.org/officeDocument/2006/relationships/tags" Target="../tags/tag929.xml"/><Relationship Id="rId47" Type="http://schemas.openxmlformats.org/officeDocument/2006/relationships/tags" Target="../tags/tag928.xml"/><Relationship Id="rId46" Type="http://schemas.openxmlformats.org/officeDocument/2006/relationships/tags" Target="../tags/tag927.xml"/><Relationship Id="rId45" Type="http://schemas.openxmlformats.org/officeDocument/2006/relationships/tags" Target="../tags/tag926.xml"/><Relationship Id="rId44" Type="http://schemas.openxmlformats.org/officeDocument/2006/relationships/tags" Target="../tags/tag925.xml"/><Relationship Id="rId43" Type="http://schemas.openxmlformats.org/officeDocument/2006/relationships/tags" Target="../tags/tag924.xml"/><Relationship Id="rId42" Type="http://schemas.openxmlformats.org/officeDocument/2006/relationships/tags" Target="../tags/tag923.xml"/><Relationship Id="rId41" Type="http://schemas.openxmlformats.org/officeDocument/2006/relationships/tags" Target="../tags/tag922.xml"/><Relationship Id="rId40" Type="http://schemas.openxmlformats.org/officeDocument/2006/relationships/tags" Target="../tags/tag921.xml"/><Relationship Id="rId4" Type="http://schemas.openxmlformats.org/officeDocument/2006/relationships/tags" Target="../tags/tag885.xml"/><Relationship Id="rId39" Type="http://schemas.openxmlformats.org/officeDocument/2006/relationships/tags" Target="../tags/tag920.xml"/><Relationship Id="rId38" Type="http://schemas.openxmlformats.org/officeDocument/2006/relationships/tags" Target="../tags/tag919.xml"/><Relationship Id="rId37" Type="http://schemas.openxmlformats.org/officeDocument/2006/relationships/tags" Target="../tags/tag918.xml"/><Relationship Id="rId36" Type="http://schemas.openxmlformats.org/officeDocument/2006/relationships/tags" Target="../tags/tag917.xml"/><Relationship Id="rId35" Type="http://schemas.openxmlformats.org/officeDocument/2006/relationships/tags" Target="../tags/tag916.xml"/><Relationship Id="rId34" Type="http://schemas.openxmlformats.org/officeDocument/2006/relationships/tags" Target="../tags/tag915.xml"/><Relationship Id="rId33" Type="http://schemas.openxmlformats.org/officeDocument/2006/relationships/tags" Target="../tags/tag914.xml"/><Relationship Id="rId32" Type="http://schemas.openxmlformats.org/officeDocument/2006/relationships/tags" Target="../tags/tag913.xml"/><Relationship Id="rId31" Type="http://schemas.openxmlformats.org/officeDocument/2006/relationships/tags" Target="../tags/tag912.xml"/><Relationship Id="rId30" Type="http://schemas.openxmlformats.org/officeDocument/2006/relationships/tags" Target="../tags/tag911.xml"/><Relationship Id="rId3" Type="http://schemas.openxmlformats.org/officeDocument/2006/relationships/tags" Target="../tags/tag884.xml"/><Relationship Id="rId29" Type="http://schemas.openxmlformats.org/officeDocument/2006/relationships/tags" Target="../tags/tag910.xml"/><Relationship Id="rId28" Type="http://schemas.openxmlformats.org/officeDocument/2006/relationships/tags" Target="../tags/tag909.xml"/><Relationship Id="rId27" Type="http://schemas.openxmlformats.org/officeDocument/2006/relationships/tags" Target="../tags/tag908.xml"/><Relationship Id="rId26" Type="http://schemas.openxmlformats.org/officeDocument/2006/relationships/tags" Target="../tags/tag907.xml"/><Relationship Id="rId25" Type="http://schemas.openxmlformats.org/officeDocument/2006/relationships/tags" Target="../tags/tag906.xml"/><Relationship Id="rId24" Type="http://schemas.openxmlformats.org/officeDocument/2006/relationships/tags" Target="../tags/tag905.xml"/><Relationship Id="rId23" Type="http://schemas.openxmlformats.org/officeDocument/2006/relationships/tags" Target="../tags/tag904.xml"/><Relationship Id="rId22" Type="http://schemas.openxmlformats.org/officeDocument/2006/relationships/tags" Target="../tags/tag903.xml"/><Relationship Id="rId21" Type="http://schemas.openxmlformats.org/officeDocument/2006/relationships/tags" Target="../tags/tag902.xml"/><Relationship Id="rId20" Type="http://schemas.openxmlformats.org/officeDocument/2006/relationships/tags" Target="../tags/tag901.xml"/><Relationship Id="rId2" Type="http://schemas.openxmlformats.org/officeDocument/2006/relationships/tags" Target="../tags/tag883.xml"/><Relationship Id="rId19" Type="http://schemas.openxmlformats.org/officeDocument/2006/relationships/tags" Target="../tags/tag900.xml"/><Relationship Id="rId18" Type="http://schemas.openxmlformats.org/officeDocument/2006/relationships/tags" Target="../tags/tag899.xml"/><Relationship Id="rId17" Type="http://schemas.openxmlformats.org/officeDocument/2006/relationships/tags" Target="../tags/tag898.xml"/><Relationship Id="rId16" Type="http://schemas.openxmlformats.org/officeDocument/2006/relationships/tags" Target="../tags/tag897.xml"/><Relationship Id="rId15" Type="http://schemas.openxmlformats.org/officeDocument/2006/relationships/tags" Target="../tags/tag896.xml"/><Relationship Id="rId14" Type="http://schemas.openxmlformats.org/officeDocument/2006/relationships/tags" Target="../tags/tag895.xml"/><Relationship Id="rId13" Type="http://schemas.openxmlformats.org/officeDocument/2006/relationships/tags" Target="../tags/tag894.xml"/><Relationship Id="rId12" Type="http://schemas.openxmlformats.org/officeDocument/2006/relationships/tags" Target="../tags/tag893.xml"/><Relationship Id="rId11" Type="http://schemas.openxmlformats.org/officeDocument/2006/relationships/tags" Target="../tags/tag892.xml"/><Relationship Id="rId10" Type="http://schemas.openxmlformats.org/officeDocument/2006/relationships/tags" Target="../tags/tag891.xml"/><Relationship Id="rId1" Type="http://schemas.openxmlformats.org/officeDocument/2006/relationships/tags" Target="../tags/tag882.xml"/></Relationships>
</file>

<file path=ppt/slides/_rels/slide14.xml.rels><?xml version="1.0" encoding="UTF-8" standalone="yes"?>
<Relationships xmlns="http://schemas.openxmlformats.org/package/2006/relationships"><Relationship Id="rId9" Type="http://schemas.openxmlformats.org/officeDocument/2006/relationships/tags" Target="../tags/tag949.xml"/><Relationship Id="rId8" Type="http://schemas.openxmlformats.org/officeDocument/2006/relationships/tags" Target="../tags/tag948.xml"/><Relationship Id="rId7" Type="http://schemas.openxmlformats.org/officeDocument/2006/relationships/tags" Target="../tags/tag947.xml"/><Relationship Id="rId6" Type="http://schemas.openxmlformats.org/officeDocument/2006/relationships/image" Target="../media/image65.png"/><Relationship Id="rId5" Type="http://schemas.openxmlformats.org/officeDocument/2006/relationships/tags" Target="../tags/tag946.xml"/><Relationship Id="rId4" Type="http://schemas.microsoft.com/office/2007/relationships/media" Target="../media/media1.mp4"/><Relationship Id="rId3" Type="http://schemas.openxmlformats.org/officeDocument/2006/relationships/video" Target="NULL" TargetMode="External"/><Relationship Id="rId2" Type="http://schemas.openxmlformats.org/officeDocument/2006/relationships/tags" Target="../tags/tag945.xml"/><Relationship Id="rId11" Type="http://schemas.openxmlformats.org/officeDocument/2006/relationships/slideLayout" Target="../slideLayouts/slideLayout5.xml"/><Relationship Id="rId10" Type="http://schemas.openxmlformats.org/officeDocument/2006/relationships/tags" Target="../tags/tag950.xml"/><Relationship Id="rId1" Type="http://schemas.openxmlformats.org/officeDocument/2006/relationships/tags" Target="../tags/tag944.xml"/></Relationships>
</file>

<file path=ppt/slides/_rels/slide15.xml.rels><?xml version="1.0" encoding="UTF-8" standalone="yes"?>
<Relationships xmlns="http://schemas.openxmlformats.org/package/2006/relationships"><Relationship Id="rId9" Type="http://schemas.openxmlformats.org/officeDocument/2006/relationships/tags" Target="../tags/tag959.xml"/><Relationship Id="rId8" Type="http://schemas.openxmlformats.org/officeDocument/2006/relationships/tags" Target="../tags/tag958.xml"/><Relationship Id="rId7" Type="http://schemas.openxmlformats.org/officeDocument/2006/relationships/tags" Target="../tags/tag957.xml"/><Relationship Id="rId6" Type="http://schemas.openxmlformats.org/officeDocument/2006/relationships/tags" Target="../tags/tag956.xml"/><Relationship Id="rId5" Type="http://schemas.openxmlformats.org/officeDocument/2006/relationships/tags" Target="../tags/tag955.xml"/><Relationship Id="rId4" Type="http://schemas.openxmlformats.org/officeDocument/2006/relationships/tags" Target="../tags/tag954.xml"/><Relationship Id="rId3" Type="http://schemas.openxmlformats.org/officeDocument/2006/relationships/tags" Target="../tags/tag953.xml"/><Relationship Id="rId2" Type="http://schemas.openxmlformats.org/officeDocument/2006/relationships/tags" Target="../tags/tag952.xml"/><Relationship Id="rId14" Type="http://schemas.openxmlformats.org/officeDocument/2006/relationships/slideLayout" Target="../slideLayouts/slideLayout6.xml"/><Relationship Id="rId13" Type="http://schemas.openxmlformats.org/officeDocument/2006/relationships/tags" Target="../tags/tag963.xml"/><Relationship Id="rId12" Type="http://schemas.openxmlformats.org/officeDocument/2006/relationships/tags" Target="../tags/tag962.xml"/><Relationship Id="rId11" Type="http://schemas.openxmlformats.org/officeDocument/2006/relationships/tags" Target="../tags/tag961.xml"/><Relationship Id="rId10" Type="http://schemas.openxmlformats.org/officeDocument/2006/relationships/tags" Target="../tags/tag960.xml"/><Relationship Id="rId1" Type="http://schemas.openxmlformats.org/officeDocument/2006/relationships/tags" Target="../tags/tag951.xml"/></Relationships>
</file>

<file path=ppt/slides/_rels/slide16.xml.rels><?xml version="1.0" encoding="UTF-8" standalone="yes"?>
<Relationships xmlns="http://schemas.openxmlformats.org/package/2006/relationships"><Relationship Id="rId9" Type="http://schemas.openxmlformats.org/officeDocument/2006/relationships/slideLayout" Target="../slideLayouts/slideLayout4.xml"/><Relationship Id="rId8" Type="http://schemas.openxmlformats.org/officeDocument/2006/relationships/tags" Target="../tags/tag971.xml"/><Relationship Id="rId7" Type="http://schemas.openxmlformats.org/officeDocument/2006/relationships/tags" Target="../tags/tag970.xml"/><Relationship Id="rId6" Type="http://schemas.openxmlformats.org/officeDocument/2006/relationships/tags" Target="../tags/tag969.xml"/><Relationship Id="rId5" Type="http://schemas.openxmlformats.org/officeDocument/2006/relationships/tags" Target="../tags/tag968.xml"/><Relationship Id="rId4" Type="http://schemas.openxmlformats.org/officeDocument/2006/relationships/tags" Target="../tags/tag967.xml"/><Relationship Id="rId3" Type="http://schemas.openxmlformats.org/officeDocument/2006/relationships/tags" Target="../tags/tag966.xml"/><Relationship Id="rId2" Type="http://schemas.openxmlformats.org/officeDocument/2006/relationships/tags" Target="../tags/tag965.xml"/><Relationship Id="rId1" Type="http://schemas.openxmlformats.org/officeDocument/2006/relationships/tags" Target="../tags/tag964.xml"/></Relationships>
</file>

<file path=ppt/slides/_rels/slide17.xml.rels><?xml version="1.0" encoding="UTF-8" standalone="yes"?>
<Relationships xmlns="http://schemas.openxmlformats.org/package/2006/relationships"><Relationship Id="rId5" Type="http://schemas.openxmlformats.org/officeDocument/2006/relationships/slideLayout" Target="../slideLayouts/slideLayout4.xml"/><Relationship Id="rId4" Type="http://schemas.openxmlformats.org/officeDocument/2006/relationships/tags" Target="../tags/tag975.xml"/><Relationship Id="rId3" Type="http://schemas.openxmlformats.org/officeDocument/2006/relationships/tags" Target="../tags/tag974.xml"/><Relationship Id="rId2" Type="http://schemas.openxmlformats.org/officeDocument/2006/relationships/tags" Target="../tags/tag973.xml"/><Relationship Id="rId1" Type="http://schemas.openxmlformats.org/officeDocument/2006/relationships/tags" Target="../tags/tag972.xml"/></Relationships>
</file>

<file path=ppt/slides/_rels/slide18.xml.rels><?xml version="1.0" encoding="UTF-8" standalone="yes"?>
<Relationships xmlns="http://schemas.openxmlformats.org/package/2006/relationships"><Relationship Id="rId9" Type="http://schemas.openxmlformats.org/officeDocument/2006/relationships/image" Target="../media/image67.jpeg"/><Relationship Id="rId8" Type="http://schemas.openxmlformats.org/officeDocument/2006/relationships/tags" Target="../tags/tag982.xml"/><Relationship Id="rId7" Type="http://schemas.openxmlformats.org/officeDocument/2006/relationships/image" Target="../media/image66.jpeg"/><Relationship Id="rId6" Type="http://schemas.openxmlformats.org/officeDocument/2006/relationships/tags" Target="../tags/tag981.xml"/><Relationship Id="rId5" Type="http://schemas.openxmlformats.org/officeDocument/2006/relationships/tags" Target="../tags/tag980.xml"/><Relationship Id="rId4" Type="http://schemas.openxmlformats.org/officeDocument/2006/relationships/tags" Target="../tags/tag979.xml"/><Relationship Id="rId30" Type="http://schemas.openxmlformats.org/officeDocument/2006/relationships/slideLayout" Target="../slideLayouts/slideLayout13.xml"/><Relationship Id="rId3" Type="http://schemas.openxmlformats.org/officeDocument/2006/relationships/tags" Target="../tags/tag978.xml"/><Relationship Id="rId29" Type="http://schemas.openxmlformats.org/officeDocument/2006/relationships/image" Target="../media/image57.GIF"/><Relationship Id="rId28" Type="http://schemas.openxmlformats.org/officeDocument/2006/relationships/tags" Target="../tags/tag999.xml"/><Relationship Id="rId27" Type="http://schemas.openxmlformats.org/officeDocument/2006/relationships/tags" Target="../tags/tag998.xml"/><Relationship Id="rId26" Type="http://schemas.openxmlformats.org/officeDocument/2006/relationships/tags" Target="../tags/tag997.xml"/><Relationship Id="rId25" Type="http://schemas.openxmlformats.org/officeDocument/2006/relationships/tags" Target="../tags/tag996.xml"/><Relationship Id="rId24" Type="http://schemas.openxmlformats.org/officeDocument/2006/relationships/tags" Target="../tags/tag995.xml"/><Relationship Id="rId23" Type="http://schemas.openxmlformats.org/officeDocument/2006/relationships/tags" Target="../tags/tag994.xml"/><Relationship Id="rId22" Type="http://schemas.openxmlformats.org/officeDocument/2006/relationships/tags" Target="../tags/tag993.xml"/><Relationship Id="rId21" Type="http://schemas.openxmlformats.org/officeDocument/2006/relationships/tags" Target="../tags/tag992.xml"/><Relationship Id="rId20" Type="http://schemas.openxmlformats.org/officeDocument/2006/relationships/tags" Target="../tags/tag991.xml"/><Relationship Id="rId2" Type="http://schemas.openxmlformats.org/officeDocument/2006/relationships/tags" Target="../tags/tag977.xml"/><Relationship Id="rId19" Type="http://schemas.openxmlformats.org/officeDocument/2006/relationships/tags" Target="../tags/tag990.xml"/><Relationship Id="rId18" Type="http://schemas.openxmlformats.org/officeDocument/2006/relationships/tags" Target="../tags/tag989.xml"/><Relationship Id="rId17" Type="http://schemas.openxmlformats.org/officeDocument/2006/relationships/tags" Target="../tags/tag988.xml"/><Relationship Id="rId16" Type="http://schemas.openxmlformats.org/officeDocument/2006/relationships/tags" Target="../tags/tag987.xml"/><Relationship Id="rId15" Type="http://schemas.openxmlformats.org/officeDocument/2006/relationships/tags" Target="../tags/tag986.xml"/><Relationship Id="rId14" Type="http://schemas.openxmlformats.org/officeDocument/2006/relationships/tags" Target="../tags/tag985.xml"/><Relationship Id="rId13" Type="http://schemas.openxmlformats.org/officeDocument/2006/relationships/image" Target="../media/image69.jpeg"/><Relationship Id="rId12" Type="http://schemas.openxmlformats.org/officeDocument/2006/relationships/tags" Target="../tags/tag984.xml"/><Relationship Id="rId11" Type="http://schemas.openxmlformats.org/officeDocument/2006/relationships/image" Target="../media/image68.jpeg"/><Relationship Id="rId10" Type="http://schemas.openxmlformats.org/officeDocument/2006/relationships/tags" Target="../tags/tag983.xml"/><Relationship Id="rId1" Type="http://schemas.openxmlformats.org/officeDocument/2006/relationships/tags" Target="../tags/tag976.xml"/></Relationships>
</file>

<file path=ppt/slides/_rels/slide19.xml.rels><?xml version="1.0" encoding="UTF-8" standalone="yes"?>
<Relationships xmlns="http://schemas.openxmlformats.org/package/2006/relationships"><Relationship Id="rId9" Type="http://schemas.openxmlformats.org/officeDocument/2006/relationships/tags" Target="../tags/tag1008.xml"/><Relationship Id="rId8" Type="http://schemas.openxmlformats.org/officeDocument/2006/relationships/tags" Target="../tags/tag1007.xml"/><Relationship Id="rId7" Type="http://schemas.openxmlformats.org/officeDocument/2006/relationships/tags" Target="../tags/tag1006.xml"/><Relationship Id="rId6" Type="http://schemas.openxmlformats.org/officeDocument/2006/relationships/tags" Target="../tags/tag1005.xml"/><Relationship Id="rId5" Type="http://schemas.openxmlformats.org/officeDocument/2006/relationships/tags" Target="../tags/tag1004.xml"/><Relationship Id="rId4" Type="http://schemas.openxmlformats.org/officeDocument/2006/relationships/tags" Target="../tags/tag1003.xml"/><Relationship Id="rId3" Type="http://schemas.openxmlformats.org/officeDocument/2006/relationships/tags" Target="../tags/tag1002.xml"/><Relationship Id="rId2" Type="http://schemas.openxmlformats.org/officeDocument/2006/relationships/tags" Target="../tags/tag1001.xml"/><Relationship Id="rId18" Type="http://schemas.openxmlformats.org/officeDocument/2006/relationships/slideLayout" Target="../slideLayouts/slideLayout13.xml"/><Relationship Id="rId17" Type="http://schemas.openxmlformats.org/officeDocument/2006/relationships/tags" Target="../tags/tag1016.xml"/><Relationship Id="rId16" Type="http://schemas.openxmlformats.org/officeDocument/2006/relationships/tags" Target="../tags/tag1015.xml"/><Relationship Id="rId15" Type="http://schemas.openxmlformats.org/officeDocument/2006/relationships/tags" Target="../tags/tag1014.xml"/><Relationship Id="rId14" Type="http://schemas.openxmlformats.org/officeDocument/2006/relationships/tags" Target="../tags/tag1013.xml"/><Relationship Id="rId13" Type="http://schemas.openxmlformats.org/officeDocument/2006/relationships/tags" Target="../tags/tag1012.xml"/><Relationship Id="rId12" Type="http://schemas.openxmlformats.org/officeDocument/2006/relationships/tags" Target="../tags/tag1011.xml"/><Relationship Id="rId11" Type="http://schemas.openxmlformats.org/officeDocument/2006/relationships/tags" Target="../tags/tag1010.xml"/><Relationship Id="rId10" Type="http://schemas.openxmlformats.org/officeDocument/2006/relationships/tags" Target="../tags/tag1009.xml"/><Relationship Id="rId1" Type="http://schemas.openxmlformats.org/officeDocument/2006/relationships/tags" Target="../tags/tag1000.xml"/></Relationships>
</file>

<file path=ppt/slides/_rels/slide2.xml.rels><?xml version="1.0" encoding="UTF-8" standalone="yes"?>
<Relationships xmlns="http://schemas.openxmlformats.org/package/2006/relationships"><Relationship Id="rId9" Type="http://schemas.openxmlformats.org/officeDocument/2006/relationships/tags" Target="../tags/tag468.xml"/><Relationship Id="rId8" Type="http://schemas.openxmlformats.org/officeDocument/2006/relationships/image" Target="../media/image4.png"/><Relationship Id="rId7" Type="http://schemas.openxmlformats.org/officeDocument/2006/relationships/tags" Target="../tags/tag467.xml"/><Relationship Id="rId6" Type="http://schemas.openxmlformats.org/officeDocument/2006/relationships/image" Target="../media/image1.png"/><Relationship Id="rId5" Type="http://schemas.openxmlformats.org/officeDocument/2006/relationships/tags" Target="../tags/tag466.xml"/><Relationship Id="rId4" Type="http://schemas.openxmlformats.org/officeDocument/2006/relationships/tags" Target="../tags/tag465.xml"/><Relationship Id="rId3" Type="http://schemas.openxmlformats.org/officeDocument/2006/relationships/tags" Target="../tags/tag464.xml"/><Relationship Id="rId2" Type="http://schemas.openxmlformats.org/officeDocument/2006/relationships/tags" Target="../tags/tag463.xml"/><Relationship Id="rId16" Type="http://schemas.openxmlformats.org/officeDocument/2006/relationships/notesSlide" Target="../notesSlides/notesSlide1.xml"/><Relationship Id="rId15" Type="http://schemas.openxmlformats.org/officeDocument/2006/relationships/slideLayout" Target="../slideLayouts/slideLayout7.xml"/><Relationship Id="rId14" Type="http://schemas.openxmlformats.org/officeDocument/2006/relationships/tags" Target="../tags/tag473.xml"/><Relationship Id="rId13" Type="http://schemas.openxmlformats.org/officeDocument/2006/relationships/tags" Target="../tags/tag472.xml"/><Relationship Id="rId12" Type="http://schemas.openxmlformats.org/officeDocument/2006/relationships/tags" Target="../tags/tag471.xml"/><Relationship Id="rId11" Type="http://schemas.openxmlformats.org/officeDocument/2006/relationships/tags" Target="../tags/tag470.xml"/><Relationship Id="rId10" Type="http://schemas.openxmlformats.org/officeDocument/2006/relationships/tags" Target="../tags/tag469.xml"/><Relationship Id="rId1" Type="http://schemas.openxmlformats.org/officeDocument/2006/relationships/tags" Target="../tags/tag462.xml"/></Relationships>
</file>

<file path=ppt/slides/_rels/slide20.xml.rels><?xml version="1.0" encoding="UTF-8" standalone="yes"?>
<Relationships xmlns="http://schemas.openxmlformats.org/package/2006/relationships"><Relationship Id="rId9" Type="http://schemas.openxmlformats.org/officeDocument/2006/relationships/tags" Target="../tags/tag1024.xml"/><Relationship Id="rId8" Type="http://schemas.openxmlformats.org/officeDocument/2006/relationships/image" Target="../media/image70.png"/><Relationship Id="rId7" Type="http://schemas.openxmlformats.org/officeDocument/2006/relationships/tags" Target="../tags/tag1023.xml"/><Relationship Id="rId6" Type="http://schemas.openxmlformats.org/officeDocument/2006/relationships/tags" Target="../tags/tag1022.xml"/><Relationship Id="rId5" Type="http://schemas.openxmlformats.org/officeDocument/2006/relationships/tags" Target="../tags/tag1021.xml"/><Relationship Id="rId4" Type="http://schemas.openxmlformats.org/officeDocument/2006/relationships/tags" Target="../tags/tag1020.xml"/><Relationship Id="rId3" Type="http://schemas.openxmlformats.org/officeDocument/2006/relationships/tags" Target="../tags/tag1019.xml"/><Relationship Id="rId2" Type="http://schemas.openxmlformats.org/officeDocument/2006/relationships/tags" Target="../tags/tag1018.xml"/><Relationship Id="rId19" Type="http://schemas.openxmlformats.org/officeDocument/2006/relationships/slideLayout" Target="../slideLayouts/slideLayout13.xml"/><Relationship Id="rId18" Type="http://schemas.openxmlformats.org/officeDocument/2006/relationships/tags" Target="../tags/tag1032.xml"/><Relationship Id="rId17" Type="http://schemas.openxmlformats.org/officeDocument/2006/relationships/tags" Target="../tags/tag1031.xml"/><Relationship Id="rId16" Type="http://schemas.openxmlformats.org/officeDocument/2006/relationships/tags" Target="../tags/tag1030.xml"/><Relationship Id="rId15" Type="http://schemas.openxmlformats.org/officeDocument/2006/relationships/tags" Target="../tags/tag1029.xml"/><Relationship Id="rId14" Type="http://schemas.openxmlformats.org/officeDocument/2006/relationships/tags" Target="../tags/tag1028.xml"/><Relationship Id="rId13" Type="http://schemas.openxmlformats.org/officeDocument/2006/relationships/image" Target="../media/image71.jpeg"/><Relationship Id="rId12" Type="http://schemas.openxmlformats.org/officeDocument/2006/relationships/tags" Target="../tags/tag1027.xml"/><Relationship Id="rId11" Type="http://schemas.openxmlformats.org/officeDocument/2006/relationships/tags" Target="../tags/tag1026.xml"/><Relationship Id="rId10" Type="http://schemas.openxmlformats.org/officeDocument/2006/relationships/tags" Target="../tags/tag1025.xml"/><Relationship Id="rId1" Type="http://schemas.openxmlformats.org/officeDocument/2006/relationships/tags" Target="../tags/tag1017.xml"/></Relationships>
</file>

<file path=ppt/slides/_rels/slide21.xml.rels><?xml version="1.0" encoding="UTF-8" standalone="yes"?>
<Relationships xmlns="http://schemas.openxmlformats.org/package/2006/relationships"><Relationship Id="rId9" Type="http://schemas.openxmlformats.org/officeDocument/2006/relationships/image" Target="../media/image72.png"/><Relationship Id="rId8" Type="http://schemas.openxmlformats.org/officeDocument/2006/relationships/tags" Target="../tags/tag1040.xml"/><Relationship Id="rId7" Type="http://schemas.openxmlformats.org/officeDocument/2006/relationships/tags" Target="../tags/tag1039.xml"/><Relationship Id="rId6" Type="http://schemas.openxmlformats.org/officeDocument/2006/relationships/tags" Target="../tags/tag1038.xml"/><Relationship Id="rId58" Type="http://schemas.openxmlformats.org/officeDocument/2006/relationships/slideLayout" Target="../slideLayouts/slideLayout13.xml"/><Relationship Id="rId57" Type="http://schemas.openxmlformats.org/officeDocument/2006/relationships/tags" Target="../tags/tag1087.xml"/><Relationship Id="rId56" Type="http://schemas.openxmlformats.org/officeDocument/2006/relationships/tags" Target="../tags/tag1086.xml"/><Relationship Id="rId55" Type="http://schemas.openxmlformats.org/officeDocument/2006/relationships/tags" Target="../tags/tag1085.xml"/><Relationship Id="rId54" Type="http://schemas.openxmlformats.org/officeDocument/2006/relationships/tags" Target="../tags/tag1084.xml"/><Relationship Id="rId53" Type="http://schemas.openxmlformats.org/officeDocument/2006/relationships/tags" Target="../tags/tag1083.xml"/><Relationship Id="rId52" Type="http://schemas.openxmlformats.org/officeDocument/2006/relationships/tags" Target="../tags/tag1082.xml"/><Relationship Id="rId51" Type="http://schemas.openxmlformats.org/officeDocument/2006/relationships/tags" Target="../tags/tag1081.xml"/><Relationship Id="rId50" Type="http://schemas.openxmlformats.org/officeDocument/2006/relationships/tags" Target="../tags/tag1080.xml"/><Relationship Id="rId5" Type="http://schemas.openxmlformats.org/officeDocument/2006/relationships/tags" Target="../tags/tag1037.xml"/><Relationship Id="rId49" Type="http://schemas.openxmlformats.org/officeDocument/2006/relationships/tags" Target="../tags/tag1079.xml"/><Relationship Id="rId48" Type="http://schemas.openxmlformats.org/officeDocument/2006/relationships/tags" Target="../tags/tag1078.xml"/><Relationship Id="rId47" Type="http://schemas.openxmlformats.org/officeDocument/2006/relationships/tags" Target="../tags/tag1077.xml"/><Relationship Id="rId46" Type="http://schemas.openxmlformats.org/officeDocument/2006/relationships/tags" Target="../tags/tag1076.xml"/><Relationship Id="rId45" Type="http://schemas.openxmlformats.org/officeDocument/2006/relationships/tags" Target="../tags/tag1075.xml"/><Relationship Id="rId44" Type="http://schemas.openxmlformats.org/officeDocument/2006/relationships/tags" Target="../tags/tag1074.xml"/><Relationship Id="rId43" Type="http://schemas.openxmlformats.org/officeDocument/2006/relationships/image" Target="../media/image73.png"/><Relationship Id="rId42" Type="http://schemas.openxmlformats.org/officeDocument/2006/relationships/tags" Target="../tags/tag1073.xml"/><Relationship Id="rId41" Type="http://schemas.openxmlformats.org/officeDocument/2006/relationships/tags" Target="../tags/tag1072.xml"/><Relationship Id="rId40" Type="http://schemas.openxmlformats.org/officeDocument/2006/relationships/tags" Target="../tags/tag1071.xml"/><Relationship Id="rId4" Type="http://schemas.openxmlformats.org/officeDocument/2006/relationships/tags" Target="../tags/tag1036.xml"/><Relationship Id="rId39" Type="http://schemas.openxmlformats.org/officeDocument/2006/relationships/tags" Target="../tags/tag1070.xml"/><Relationship Id="rId38" Type="http://schemas.openxmlformats.org/officeDocument/2006/relationships/tags" Target="../tags/tag1069.xml"/><Relationship Id="rId37" Type="http://schemas.openxmlformats.org/officeDocument/2006/relationships/tags" Target="../tags/tag1068.xml"/><Relationship Id="rId36" Type="http://schemas.openxmlformats.org/officeDocument/2006/relationships/tags" Target="../tags/tag1067.xml"/><Relationship Id="rId35" Type="http://schemas.openxmlformats.org/officeDocument/2006/relationships/tags" Target="../tags/tag1066.xml"/><Relationship Id="rId34" Type="http://schemas.openxmlformats.org/officeDocument/2006/relationships/tags" Target="../tags/tag1065.xml"/><Relationship Id="rId33" Type="http://schemas.openxmlformats.org/officeDocument/2006/relationships/tags" Target="../tags/tag1064.xml"/><Relationship Id="rId32" Type="http://schemas.openxmlformats.org/officeDocument/2006/relationships/tags" Target="../tags/tag1063.xml"/><Relationship Id="rId31" Type="http://schemas.openxmlformats.org/officeDocument/2006/relationships/tags" Target="../tags/tag1062.xml"/><Relationship Id="rId30" Type="http://schemas.openxmlformats.org/officeDocument/2006/relationships/tags" Target="../tags/tag1061.xml"/><Relationship Id="rId3" Type="http://schemas.openxmlformats.org/officeDocument/2006/relationships/tags" Target="../tags/tag1035.xml"/><Relationship Id="rId29" Type="http://schemas.openxmlformats.org/officeDocument/2006/relationships/tags" Target="../tags/tag1060.xml"/><Relationship Id="rId28" Type="http://schemas.openxmlformats.org/officeDocument/2006/relationships/tags" Target="../tags/tag1059.xml"/><Relationship Id="rId27" Type="http://schemas.openxmlformats.org/officeDocument/2006/relationships/tags" Target="../tags/tag1058.xml"/><Relationship Id="rId26" Type="http://schemas.openxmlformats.org/officeDocument/2006/relationships/tags" Target="../tags/tag1057.xml"/><Relationship Id="rId25" Type="http://schemas.openxmlformats.org/officeDocument/2006/relationships/tags" Target="../tags/tag1056.xml"/><Relationship Id="rId24" Type="http://schemas.openxmlformats.org/officeDocument/2006/relationships/tags" Target="../tags/tag1055.xml"/><Relationship Id="rId23" Type="http://schemas.openxmlformats.org/officeDocument/2006/relationships/tags" Target="../tags/tag1054.xml"/><Relationship Id="rId22" Type="http://schemas.openxmlformats.org/officeDocument/2006/relationships/tags" Target="../tags/tag1053.xml"/><Relationship Id="rId21" Type="http://schemas.openxmlformats.org/officeDocument/2006/relationships/tags" Target="../tags/tag1052.xml"/><Relationship Id="rId20" Type="http://schemas.openxmlformats.org/officeDocument/2006/relationships/tags" Target="../tags/tag1051.xml"/><Relationship Id="rId2" Type="http://schemas.openxmlformats.org/officeDocument/2006/relationships/tags" Target="../tags/tag1034.xml"/><Relationship Id="rId19" Type="http://schemas.openxmlformats.org/officeDocument/2006/relationships/tags" Target="../tags/tag1050.xml"/><Relationship Id="rId18" Type="http://schemas.openxmlformats.org/officeDocument/2006/relationships/tags" Target="../tags/tag1049.xml"/><Relationship Id="rId17" Type="http://schemas.openxmlformats.org/officeDocument/2006/relationships/tags" Target="../tags/tag1048.xml"/><Relationship Id="rId16" Type="http://schemas.openxmlformats.org/officeDocument/2006/relationships/tags" Target="../tags/tag1047.xml"/><Relationship Id="rId15" Type="http://schemas.openxmlformats.org/officeDocument/2006/relationships/tags" Target="../tags/tag1046.xml"/><Relationship Id="rId14" Type="http://schemas.openxmlformats.org/officeDocument/2006/relationships/tags" Target="../tags/tag1045.xml"/><Relationship Id="rId13" Type="http://schemas.openxmlformats.org/officeDocument/2006/relationships/tags" Target="../tags/tag1044.xml"/><Relationship Id="rId12" Type="http://schemas.openxmlformats.org/officeDocument/2006/relationships/tags" Target="../tags/tag1043.xml"/><Relationship Id="rId11" Type="http://schemas.openxmlformats.org/officeDocument/2006/relationships/tags" Target="../tags/tag1042.xml"/><Relationship Id="rId10" Type="http://schemas.openxmlformats.org/officeDocument/2006/relationships/tags" Target="../tags/tag1041.xml"/><Relationship Id="rId1" Type="http://schemas.openxmlformats.org/officeDocument/2006/relationships/tags" Target="../tags/tag1033.xml"/></Relationships>
</file>

<file path=ppt/slides/_rels/slide22.xml.rels><?xml version="1.0" encoding="UTF-8" standalone="yes"?>
<Relationships xmlns="http://schemas.openxmlformats.org/package/2006/relationships"><Relationship Id="rId99" Type="http://schemas.openxmlformats.org/officeDocument/2006/relationships/tags" Target="../tags/tag1182.xml"/><Relationship Id="rId98" Type="http://schemas.openxmlformats.org/officeDocument/2006/relationships/tags" Target="../tags/tag1181.xml"/><Relationship Id="rId97" Type="http://schemas.openxmlformats.org/officeDocument/2006/relationships/tags" Target="../tags/tag1180.xml"/><Relationship Id="rId96" Type="http://schemas.openxmlformats.org/officeDocument/2006/relationships/tags" Target="../tags/tag1179.xml"/><Relationship Id="rId95" Type="http://schemas.openxmlformats.org/officeDocument/2006/relationships/tags" Target="../tags/tag1178.xml"/><Relationship Id="rId94" Type="http://schemas.openxmlformats.org/officeDocument/2006/relationships/tags" Target="../tags/tag1177.xml"/><Relationship Id="rId93" Type="http://schemas.openxmlformats.org/officeDocument/2006/relationships/tags" Target="../tags/tag1176.xml"/><Relationship Id="rId92" Type="http://schemas.openxmlformats.org/officeDocument/2006/relationships/tags" Target="../tags/tag1175.xml"/><Relationship Id="rId91" Type="http://schemas.openxmlformats.org/officeDocument/2006/relationships/tags" Target="../tags/tag1174.xml"/><Relationship Id="rId90" Type="http://schemas.openxmlformats.org/officeDocument/2006/relationships/tags" Target="../tags/tag1173.xml"/><Relationship Id="rId9" Type="http://schemas.openxmlformats.org/officeDocument/2006/relationships/tags" Target="../tags/tag1096.xml"/><Relationship Id="rId89" Type="http://schemas.openxmlformats.org/officeDocument/2006/relationships/tags" Target="../tags/tag1172.xml"/><Relationship Id="rId88" Type="http://schemas.openxmlformats.org/officeDocument/2006/relationships/tags" Target="../tags/tag1171.xml"/><Relationship Id="rId87" Type="http://schemas.openxmlformats.org/officeDocument/2006/relationships/tags" Target="../tags/tag1170.xml"/><Relationship Id="rId86" Type="http://schemas.openxmlformats.org/officeDocument/2006/relationships/tags" Target="../tags/tag1169.xml"/><Relationship Id="rId85" Type="http://schemas.openxmlformats.org/officeDocument/2006/relationships/tags" Target="../tags/tag1168.xml"/><Relationship Id="rId84" Type="http://schemas.openxmlformats.org/officeDocument/2006/relationships/tags" Target="../tags/tag1167.xml"/><Relationship Id="rId83" Type="http://schemas.openxmlformats.org/officeDocument/2006/relationships/tags" Target="../tags/tag1166.xml"/><Relationship Id="rId82" Type="http://schemas.openxmlformats.org/officeDocument/2006/relationships/tags" Target="../tags/tag1165.xml"/><Relationship Id="rId81" Type="http://schemas.openxmlformats.org/officeDocument/2006/relationships/tags" Target="../tags/tag1164.xml"/><Relationship Id="rId80" Type="http://schemas.openxmlformats.org/officeDocument/2006/relationships/tags" Target="../tags/tag1163.xml"/><Relationship Id="rId8" Type="http://schemas.openxmlformats.org/officeDocument/2006/relationships/tags" Target="../tags/tag1095.xml"/><Relationship Id="rId79" Type="http://schemas.openxmlformats.org/officeDocument/2006/relationships/tags" Target="../tags/tag1162.xml"/><Relationship Id="rId78" Type="http://schemas.openxmlformats.org/officeDocument/2006/relationships/tags" Target="../tags/tag1161.xml"/><Relationship Id="rId77" Type="http://schemas.openxmlformats.org/officeDocument/2006/relationships/tags" Target="../tags/tag1160.xml"/><Relationship Id="rId76" Type="http://schemas.openxmlformats.org/officeDocument/2006/relationships/tags" Target="../tags/tag1159.xml"/><Relationship Id="rId75" Type="http://schemas.openxmlformats.org/officeDocument/2006/relationships/tags" Target="../tags/tag1158.xml"/><Relationship Id="rId74" Type="http://schemas.openxmlformats.org/officeDocument/2006/relationships/tags" Target="../tags/tag1157.xml"/><Relationship Id="rId73" Type="http://schemas.openxmlformats.org/officeDocument/2006/relationships/tags" Target="../tags/tag1156.xml"/><Relationship Id="rId72" Type="http://schemas.openxmlformats.org/officeDocument/2006/relationships/tags" Target="../tags/tag1155.xml"/><Relationship Id="rId71" Type="http://schemas.openxmlformats.org/officeDocument/2006/relationships/tags" Target="../tags/tag1154.xml"/><Relationship Id="rId70" Type="http://schemas.openxmlformats.org/officeDocument/2006/relationships/tags" Target="../tags/tag1153.xml"/><Relationship Id="rId7" Type="http://schemas.openxmlformats.org/officeDocument/2006/relationships/tags" Target="../tags/tag1094.xml"/><Relationship Id="rId69" Type="http://schemas.openxmlformats.org/officeDocument/2006/relationships/tags" Target="../tags/tag1152.xml"/><Relationship Id="rId68" Type="http://schemas.openxmlformats.org/officeDocument/2006/relationships/tags" Target="../tags/tag1151.xml"/><Relationship Id="rId67" Type="http://schemas.openxmlformats.org/officeDocument/2006/relationships/tags" Target="../tags/tag1150.xml"/><Relationship Id="rId66" Type="http://schemas.openxmlformats.org/officeDocument/2006/relationships/tags" Target="../tags/tag1149.xml"/><Relationship Id="rId65" Type="http://schemas.openxmlformats.org/officeDocument/2006/relationships/tags" Target="../tags/tag1148.xml"/><Relationship Id="rId64" Type="http://schemas.openxmlformats.org/officeDocument/2006/relationships/tags" Target="../tags/tag1147.xml"/><Relationship Id="rId63" Type="http://schemas.openxmlformats.org/officeDocument/2006/relationships/tags" Target="../tags/tag1146.xml"/><Relationship Id="rId62" Type="http://schemas.openxmlformats.org/officeDocument/2006/relationships/tags" Target="../tags/tag1145.xml"/><Relationship Id="rId61" Type="http://schemas.openxmlformats.org/officeDocument/2006/relationships/tags" Target="../tags/tag1144.xml"/><Relationship Id="rId60" Type="http://schemas.openxmlformats.org/officeDocument/2006/relationships/tags" Target="../tags/tag1143.xml"/><Relationship Id="rId6" Type="http://schemas.openxmlformats.org/officeDocument/2006/relationships/tags" Target="../tags/tag1093.xml"/><Relationship Id="rId59" Type="http://schemas.openxmlformats.org/officeDocument/2006/relationships/tags" Target="../tags/tag1142.xml"/><Relationship Id="rId58" Type="http://schemas.openxmlformats.org/officeDocument/2006/relationships/tags" Target="../tags/tag1141.xml"/><Relationship Id="rId57" Type="http://schemas.openxmlformats.org/officeDocument/2006/relationships/tags" Target="../tags/tag1140.xml"/><Relationship Id="rId56" Type="http://schemas.openxmlformats.org/officeDocument/2006/relationships/tags" Target="../tags/tag1139.xml"/><Relationship Id="rId55" Type="http://schemas.openxmlformats.org/officeDocument/2006/relationships/tags" Target="../tags/tag1138.xml"/><Relationship Id="rId54" Type="http://schemas.openxmlformats.org/officeDocument/2006/relationships/tags" Target="../tags/tag1137.xml"/><Relationship Id="rId53" Type="http://schemas.openxmlformats.org/officeDocument/2006/relationships/tags" Target="../tags/tag1136.xml"/><Relationship Id="rId52" Type="http://schemas.openxmlformats.org/officeDocument/2006/relationships/tags" Target="../tags/tag1135.xml"/><Relationship Id="rId51" Type="http://schemas.openxmlformats.org/officeDocument/2006/relationships/tags" Target="../tags/tag1134.xml"/><Relationship Id="rId50" Type="http://schemas.openxmlformats.org/officeDocument/2006/relationships/tags" Target="../tags/tag1133.xml"/><Relationship Id="rId5" Type="http://schemas.openxmlformats.org/officeDocument/2006/relationships/tags" Target="../tags/tag1092.xml"/><Relationship Id="rId49" Type="http://schemas.openxmlformats.org/officeDocument/2006/relationships/tags" Target="../tags/tag1132.xml"/><Relationship Id="rId48" Type="http://schemas.openxmlformats.org/officeDocument/2006/relationships/tags" Target="../tags/tag1131.xml"/><Relationship Id="rId47" Type="http://schemas.openxmlformats.org/officeDocument/2006/relationships/tags" Target="../tags/tag1130.xml"/><Relationship Id="rId46" Type="http://schemas.openxmlformats.org/officeDocument/2006/relationships/tags" Target="../tags/tag1129.xml"/><Relationship Id="rId45" Type="http://schemas.openxmlformats.org/officeDocument/2006/relationships/tags" Target="../tags/tag1128.xml"/><Relationship Id="rId44" Type="http://schemas.openxmlformats.org/officeDocument/2006/relationships/tags" Target="../tags/tag1127.xml"/><Relationship Id="rId43" Type="http://schemas.openxmlformats.org/officeDocument/2006/relationships/tags" Target="../tags/tag1126.xml"/><Relationship Id="rId42" Type="http://schemas.openxmlformats.org/officeDocument/2006/relationships/tags" Target="../tags/tag1125.xml"/><Relationship Id="rId41" Type="http://schemas.openxmlformats.org/officeDocument/2006/relationships/tags" Target="../tags/tag1124.xml"/><Relationship Id="rId40" Type="http://schemas.openxmlformats.org/officeDocument/2006/relationships/tags" Target="../tags/tag1123.xml"/><Relationship Id="rId4" Type="http://schemas.openxmlformats.org/officeDocument/2006/relationships/tags" Target="../tags/tag1091.xml"/><Relationship Id="rId39" Type="http://schemas.openxmlformats.org/officeDocument/2006/relationships/tags" Target="../tags/tag1122.xml"/><Relationship Id="rId38" Type="http://schemas.openxmlformats.org/officeDocument/2006/relationships/tags" Target="../tags/tag1121.xml"/><Relationship Id="rId37" Type="http://schemas.openxmlformats.org/officeDocument/2006/relationships/tags" Target="../tags/tag1120.xml"/><Relationship Id="rId36" Type="http://schemas.openxmlformats.org/officeDocument/2006/relationships/tags" Target="../tags/tag1119.xml"/><Relationship Id="rId35" Type="http://schemas.openxmlformats.org/officeDocument/2006/relationships/tags" Target="../tags/tag1118.xml"/><Relationship Id="rId34" Type="http://schemas.openxmlformats.org/officeDocument/2006/relationships/tags" Target="../tags/tag1117.xml"/><Relationship Id="rId33" Type="http://schemas.openxmlformats.org/officeDocument/2006/relationships/tags" Target="../tags/tag1116.xml"/><Relationship Id="rId32" Type="http://schemas.openxmlformats.org/officeDocument/2006/relationships/tags" Target="../tags/tag1115.xml"/><Relationship Id="rId31" Type="http://schemas.openxmlformats.org/officeDocument/2006/relationships/tags" Target="../tags/tag1114.xml"/><Relationship Id="rId30" Type="http://schemas.openxmlformats.org/officeDocument/2006/relationships/tags" Target="../tags/tag1113.xml"/><Relationship Id="rId3" Type="http://schemas.openxmlformats.org/officeDocument/2006/relationships/tags" Target="../tags/tag1090.xml"/><Relationship Id="rId29" Type="http://schemas.openxmlformats.org/officeDocument/2006/relationships/tags" Target="../tags/tag1112.xml"/><Relationship Id="rId28" Type="http://schemas.openxmlformats.org/officeDocument/2006/relationships/image" Target="../media/image77.png"/><Relationship Id="rId27" Type="http://schemas.openxmlformats.org/officeDocument/2006/relationships/tags" Target="../tags/tag1111.xml"/><Relationship Id="rId26" Type="http://schemas.openxmlformats.org/officeDocument/2006/relationships/tags" Target="../tags/tag1110.xml"/><Relationship Id="rId25" Type="http://schemas.openxmlformats.org/officeDocument/2006/relationships/tags" Target="../tags/tag1109.xml"/><Relationship Id="rId24" Type="http://schemas.openxmlformats.org/officeDocument/2006/relationships/tags" Target="../tags/tag1108.xml"/><Relationship Id="rId23" Type="http://schemas.openxmlformats.org/officeDocument/2006/relationships/image" Target="../media/image76.png"/><Relationship Id="rId22" Type="http://schemas.openxmlformats.org/officeDocument/2006/relationships/tags" Target="../tags/tag1107.xml"/><Relationship Id="rId21" Type="http://schemas.openxmlformats.org/officeDocument/2006/relationships/tags" Target="../tags/tag1106.xml"/><Relationship Id="rId20" Type="http://schemas.openxmlformats.org/officeDocument/2006/relationships/image" Target="../media/image75.png"/><Relationship Id="rId2" Type="http://schemas.openxmlformats.org/officeDocument/2006/relationships/tags" Target="../tags/tag1089.xml"/><Relationship Id="rId19" Type="http://schemas.openxmlformats.org/officeDocument/2006/relationships/tags" Target="../tags/tag1105.xml"/><Relationship Id="rId18" Type="http://schemas.openxmlformats.org/officeDocument/2006/relationships/image" Target="../media/image74.png"/><Relationship Id="rId17" Type="http://schemas.openxmlformats.org/officeDocument/2006/relationships/tags" Target="../tags/tag1104.xml"/><Relationship Id="rId16" Type="http://schemas.openxmlformats.org/officeDocument/2006/relationships/tags" Target="../tags/tag1103.xml"/><Relationship Id="rId15" Type="http://schemas.openxmlformats.org/officeDocument/2006/relationships/tags" Target="../tags/tag1102.xml"/><Relationship Id="rId14" Type="http://schemas.openxmlformats.org/officeDocument/2006/relationships/tags" Target="../tags/tag1101.xml"/><Relationship Id="rId13" Type="http://schemas.openxmlformats.org/officeDocument/2006/relationships/tags" Target="../tags/tag1100.xml"/><Relationship Id="rId12" Type="http://schemas.openxmlformats.org/officeDocument/2006/relationships/tags" Target="../tags/tag1099.xml"/><Relationship Id="rId11" Type="http://schemas.openxmlformats.org/officeDocument/2006/relationships/tags" Target="../tags/tag1098.xml"/><Relationship Id="rId105" Type="http://schemas.openxmlformats.org/officeDocument/2006/relationships/slideLayout" Target="../slideLayouts/slideLayout13.xml"/><Relationship Id="rId104" Type="http://schemas.openxmlformats.org/officeDocument/2006/relationships/tags" Target="../tags/tag1187.xml"/><Relationship Id="rId103" Type="http://schemas.openxmlformats.org/officeDocument/2006/relationships/tags" Target="../tags/tag1186.xml"/><Relationship Id="rId102" Type="http://schemas.openxmlformats.org/officeDocument/2006/relationships/tags" Target="../tags/tag1185.xml"/><Relationship Id="rId101" Type="http://schemas.openxmlformats.org/officeDocument/2006/relationships/tags" Target="../tags/tag1184.xml"/><Relationship Id="rId100" Type="http://schemas.openxmlformats.org/officeDocument/2006/relationships/tags" Target="../tags/tag1183.xml"/><Relationship Id="rId10" Type="http://schemas.openxmlformats.org/officeDocument/2006/relationships/tags" Target="../tags/tag1097.xml"/><Relationship Id="rId1" Type="http://schemas.openxmlformats.org/officeDocument/2006/relationships/tags" Target="../tags/tag1088.xml"/></Relationships>
</file>

<file path=ppt/slides/_rels/slide23.xml.rels><?xml version="1.0" encoding="UTF-8" standalone="yes"?>
<Relationships xmlns="http://schemas.openxmlformats.org/package/2006/relationships"><Relationship Id="rId9" Type="http://schemas.openxmlformats.org/officeDocument/2006/relationships/tags" Target="../tags/tag1193.xml"/><Relationship Id="rId8" Type="http://schemas.openxmlformats.org/officeDocument/2006/relationships/tags" Target="../tags/tag1192.xml"/><Relationship Id="rId7" Type="http://schemas.openxmlformats.org/officeDocument/2006/relationships/tags" Target="../tags/tag1191.xml"/><Relationship Id="rId6" Type="http://schemas.openxmlformats.org/officeDocument/2006/relationships/tags" Target="../tags/tag1190.xml"/><Relationship Id="rId5" Type="http://schemas.openxmlformats.org/officeDocument/2006/relationships/tags" Target="../tags/tag1189.xml"/><Relationship Id="rId4" Type="http://schemas.openxmlformats.org/officeDocument/2006/relationships/image" Target="../media/image78.png"/><Relationship Id="rId38" Type="http://schemas.openxmlformats.org/officeDocument/2006/relationships/slideLayout" Target="../slideLayouts/slideLayout13.xml"/><Relationship Id="rId37" Type="http://schemas.openxmlformats.org/officeDocument/2006/relationships/tags" Target="../tags/tag1220.xml"/><Relationship Id="rId36" Type="http://schemas.openxmlformats.org/officeDocument/2006/relationships/tags" Target="../tags/tag1219.xml"/><Relationship Id="rId35" Type="http://schemas.openxmlformats.org/officeDocument/2006/relationships/tags" Target="../tags/tag1218.xml"/><Relationship Id="rId34" Type="http://schemas.openxmlformats.org/officeDocument/2006/relationships/tags" Target="../tags/tag1217.xml"/><Relationship Id="rId33" Type="http://schemas.openxmlformats.org/officeDocument/2006/relationships/tags" Target="../tags/tag1216.xml"/><Relationship Id="rId32" Type="http://schemas.openxmlformats.org/officeDocument/2006/relationships/tags" Target="../tags/tag1215.xml"/><Relationship Id="rId31" Type="http://schemas.openxmlformats.org/officeDocument/2006/relationships/tags" Target="../tags/tag1214.xml"/><Relationship Id="rId30" Type="http://schemas.openxmlformats.org/officeDocument/2006/relationships/tags" Target="../tags/tag1213.xml"/><Relationship Id="rId3" Type="http://schemas.openxmlformats.org/officeDocument/2006/relationships/tags" Target="../tags/tag1188.xml"/><Relationship Id="rId29" Type="http://schemas.openxmlformats.org/officeDocument/2006/relationships/tags" Target="../tags/tag1212.xml"/><Relationship Id="rId28" Type="http://schemas.openxmlformats.org/officeDocument/2006/relationships/tags" Target="../tags/tag1211.xml"/><Relationship Id="rId27" Type="http://schemas.openxmlformats.org/officeDocument/2006/relationships/tags" Target="../tags/tag1210.xml"/><Relationship Id="rId26" Type="http://schemas.openxmlformats.org/officeDocument/2006/relationships/tags" Target="../tags/tag1209.xml"/><Relationship Id="rId25" Type="http://schemas.openxmlformats.org/officeDocument/2006/relationships/tags" Target="../tags/tag1208.xml"/><Relationship Id="rId24" Type="http://schemas.openxmlformats.org/officeDocument/2006/relationships/tags" Target="../tags/tag1207.xml"/><Relationship Id="rId23" Type="http://schemas.openxmlformats.org/officeDocument/2006/relationships/tags" Target="../tags/tag1206.xml"/><Relationship Id="rId22" Type="http://schemas.openxmlformats.org/officeDocument/2006/relationships/tags" Target="../tags/tag1205.xml"/><Relationship Id="rId21" Type="http://schemas.openxmlformats.org/officeDocument/2006/relationships/tags" Target="../tags/tag1204.xml"/><Relationship Id="rId20" Type="http://schemas.openxmlformats.org/officeDocument/2006/relationships/tags" Target="../tags/tag1203.xml"/><Relationship Id="rId2" Type="http://schemas.microsoft.com/office/2007/relationships/media" Target="../media/media2.mp4"/><Relationship Id="rId19" Type="http://schemas.openxmlformats.org/officeDocument/2006/relationships/tags" Target="../tags/tag1202.xml"/><Relationship Id="rId18" Type="http://schemas.openxmlformats.org/officeDocument/2006/relationships/tags" Target="../tags/tag1201.xml"/><Relationship Id="rId17" Type="http://schemas.openxmlformats.org/officeDocument/2006/relationships/tags" Target="../tags/tag1200.xml"/><Relationship Id="rId16" Type="http://schemas.openxmlformats.org/officeDocument/2006/relationships/tags" Target="../tags/tag1199.xml"/><Relationship Id="rId15" Type="http://schemas.openxmlformats.org/officeDocument/2006/relationships/tags" Target="../tags/tag1198.xml"/><Relationship Id="rId14" Type="http://schemas.openxmlformats.org/officeDocument/2006/relationships/tags" Target="../tags/tag1197.xml"/><Relationship Id="rId13" Type="http://schemas.openxmlformats.org/officeDocument/2006/relationships/tags" Target="../tags/tag1196.xml"/><Relationship Id="rId12" Type="http://schemas.openxmlformats.org/officeDocument/2006/relationships/tags" Target="../tags/tag1195.xml"/><Relationship Id="rId11" Type="http://schemas.openxmlformats.org/officeDocument/2006/relationships/image" Target="../media/image79.png"/><Relationship Id="rId10" Type="http://schemas.openxmlformats.org/officeDocument/2006/relationships/tags" Target="../tags/tag1194.xml"/><Relationship Id="rId1" Type="http://schemas.openxmlformats.org/officeDocument/2006/relationships/video" Target="../media/media2.mp4"/></Relationships>
</file>

<file path=ppt/slides/_rels/slide24.xml.rels><?xml version="1.0" encoding="UTF-8" standalone="yes"?>
<Relationships xmlns="http://schemas.openxmlformats.org/package/2006/relationships"><Relationship Id="rId9" Type="http://schemas.openxmlformats.org/officeDocument/2006/relationships/tags" Target="../tags/tag1228.xml"/><Relationship Id="rId8" Type="http://schemas.openxmlformats.org/officeDocument/2006/relationships/image" Target="../media/image80.jpeg"/><Relationship Id="rId7" Type="http://schemas.openxmlformats.org/officeDocument/2006/relationships/tags" Target="../tags/tag1227.xml"/><Relationship Id="rId6" Type="http://schemas.openxmlformats.org/officeDocument/2006/relationships/tags" Target="../tags/tag1226.xml"/><Relationship Id="rId5" Type="http://schemas.openxmlformats.org/officeDocument/2006/relationships/tags" Target="../tags/tag1225.xml"/><Relationship Id="rId47" Type="http://schemas.openxmlformats.org/officeDocument/2006/relationships/slideLayout" Target="../slideLayouts/slideLayout13.xml"/><Relationship Id="rId46" Type="http://schemas.openxmlformats.org/officeDocument/2006/relationships/tags" Target="../tags/tag1264.xml"/><Relationship Id="rId45" Type="http://schemas.openxmlformats.org/officeDocument/2006/relationships/tags" Target="../tags/tag1263.xml"/><Relationship Id="rId44" Type="http://schemas.openxmlformats.org/officeDocument/2006/relationships/tags" Target="../tags/tag1262.xml"/><Relationship Id="rId43" Type="http://schemas.openxmlformats.org/officeDocument/2006/relationships/tags" Target="../tags/tag1261.xml"/><Relationship Id="rId42" Type="http://schemas.openxmlformats.org/officeDocument/2006/relationships/tags" Target="../tags/tag1260.xml"/><Relationship Id="rId41" Type="http://schemas.openxmlformats.org/officeDocument/2006/relationships/tags" Target="../tags/tag1259.xml"/><Relationship Id="rId40" Type="http://schemas.openxmlformats.org/officeDocument/2006/relationships/tags" Target="../tags/tag1258.xml"/><Relationship Id="rId4" Type="http://schemas.openxmlformats.org/officeDocument/2006/relationships/tags" Target="../tags/tag1224.xml"/><Relationship Id="rId39" Type="http://schemas.openxmlformats.org/officeDocument/2006/relationships/tags" Target="../tags/tag1257.xml"/><Relationship Id="rId38" Type="http://schemas.openxmlformats.org/officeDocument/2006/relationships/tags" Target="../tags/tag1256.xml"/><Relationship Id="rId37" Type="http://schemas.openxmlformats.org/officeDocument/2006/relationships/tags" Target="../tags/tag1255.xml"/><Relationship Id="rId36" Type="http://schemas.openxmlformats.org/officeDocument/2006/relationships/tags" Target="../tags/tag1254.xml"/><Relationship Id="rId35" Type="http://schemas.openxmlformats.org/officeDocument/2006/relationships/tags" Target="../tags/tag1253.xml"/><Relationship Id="rId34" Type="http://schemas.openxmlformats.org/officeDocument/2006/relationships/tags" Target="../tags/tag1252.xml"/><Relationship Id="rId33" Type="http://schemas.openxmlformats.org/officeDocument/2006/relationships/tags" Target="../tags/tag1251.xml"/><Relationship Id="rId32" Type="http://schemas.openxmlformats.org/officeDocument/2006/relationships/tags" Target="../tags/tag1250.xml"/><Relationship Id="rId31" Type="http://schemas.openxmlformats.org/officeDocument/2006/relationships/tags" Target="../tags/tag1249.xml"/><Relationship Id="rId30" Type="http://schemas.openxmlformats.org/officeDocument/2006/relationships/tags" Target="../tags/tag1248.xml"/><Relationship Id="rId3" Type="http://schemas.openxmlformats.org/officeDocument/2006/relationships/tags" Target="../tags/tag1223.xml"/><Relationship Id="rId29" Type="http://schemas.openxmlformats.org/officeDocument/2006/relationships/tags" Target="../tags/tag1247.xml"/><Relationship Id="rId28" Type="http://schemas.openxmlformats.org/officeDocument/2006/relationships/tags" Target="../tags/tag1246.xml"/><Relationship Id="rId27" Type="http://schemas.openxmlformats.org/officeDocument/2006/relationships/tags" Target="../tags/tag1245.xml"/><Relationship Id="rId26" Type="http://schemas.openxmlformats.org/officeDocument/2006/relationships/tags" Target="../tags/tag1244.xml"/><Relationship Id="rId25" Type="http://schemas.openxmlformats.org/officeDocument/2006/relationships/tags" Target="../tags/tag1243.xml"/><Relationship Id="rId24" Type="http://schemas.openxmlformats.org/officeDocument/2006/relationships/tags" Target="../tags/tag1242.xml"/><Relationship Id="rId23" Type="http://schemas.openxmlformats.org/officeDocument/2006/relationships/tags" Target="../tags/tag1241.xml"/><Relationship Id="rId22" Type="http://schemas.openxmlformats.org/officeDocument/2006/relationships/tags" Target="../tags/tag1240.xml"/><Relationship Id="rId21" Type="http://schemas.openxmlformats.org/officeDocument/2006/relationships/image" Target="../media/image81.png"/><Relationship Id="rId20" Type="http://schemas.openxmlformats.org/officeDocument/2006/relationships/tags" Target="../tags/tag1239.xml"/><Relationship Id="rId2" Type="http://schemas.openxmlformats.org/officeDocument/2006/relationships/tags" Target="../tags/tag1222.xml"/><Relationship Id="rId19" Type="http://schemas.openxmlformats.org/officeDocument/2006/relationships/tags" Target="../tags/tag1238.xml"/><Relationship Id="rId18" Type="http://schemas.openxmlformats.org/officeDocument/2006/relationships/tags" Target="../tags/tag1237.xml"/><Relationship Id="rId17" Type="http://schemas.openxmlformats.org/officeDocument/2006/relationships/tags" Target="../tags/tag1236.xml"/><Relationship Id="rId16" Type="http://schemas.openxmlformats.org/officeDocument/2006/relationships/tags" Target="../tags/tag1235.xml"/><Relationship Id="rId15" Type="http://schemas.openxmlformats.org/officeDocument/2006/relationships/tags" Target="../tags/tag1234.xml"/><Relationship Id="rId14" Type="http://schemas.openxmlformats.org/officeDocument/2006/relationships/tags" Target="../tags/tag1233.xml"/><Relationship Id="rId13" Type="http://schemas.openxmlformats.org/officeDocument/2006/relationships/tags" Target="../tags/tag1232.xml"/><Relationship Id="rId12" Type="http://schemas.openxmlformats.org/officeDocument/2006/relationships/tags" Target="../tags/tag1231.xml"/><Relationship Id="rId11" Type="http://schemas.openxmlformats.org/officeDocument/2006/relationships/tags" Target="../tags/tag1230.xml"/><Relationship Id="rId10" Type="http://schemas.openxmlformats.org/officeDocument/2006/relationships/tags" Target="../tags/tag1229.xml"/><Relationship Id="rId1" Type="http://schemas.openxmlformats.org/officeDocument/2006/relationships/tags" Target="../tags/tag1221.xml"/></Relationships>
</file>

<file path=ppt/slides/_rels/slide25.xml.rels><?xml version="1.0" encoding="UTF-8" standalone="yes"?>
<Relationships xmlns="http://schemas.openxmlformats.org/package/2006/relationships"><Relationship Id="rId9" Type="http://schemas.openxmlformats.org/officeDocument/2006/relationships/tags" Target="../tags/tag1271.xml"/><Relationship Id="rId8" Type="http://schemas.openxmlformats.org/officeDocument/2006/relationships/tags" Target="../tags/tag1270.xml"/><Relationship Id="rId7" Type="http://schemas.openxmlformats.org/officeDocument/2006/relationships/image" Target="../media/image82.jpeg"/><Relationship Id="rId6" Type="http://schemas.openxmlformats.org/officeDocument/2006/relationships/tags" Target="../tags/tag1269.xml"/><Relationship Id="rId5" Type="http://schemas.openxmlformats.org/officeDocument/2006/relationships/tags" Target="../tags/tag1268.xml"/><Relationship Id="rId4" Type="http://schemas.openxmlformats.org/officeDocument/2006/relationships/image" Target="../media/image57.GIF"/><Relationship Id="rId3" Type="http://schemas.openxmlformats.org/officeDocument/2006/relationships/tags" Target="../tags/tag1267.xml"/><Relationship Id="rId2" Type="http://schemas.openxmlformats.org/officeDocument/2006/relationships/tags" Target="../tags/tag1266.xml"/><Relationship Id="rId11" Type="http://schemas.openxmlformats.org/officeDocument/2006/relationships/slideLayout" Target="../slideLayouts/slideLayout3.xml"/><Relationship Id="rId10" Type="http://schemas.openxmlformats.org/officeDocument/2006/relationships/tags" Target="../tags/tag1272.xml"/><Relationship Id="rId1" Type="http://schemas.openxmlformats.org/officeDocument/2006/relationships/tags" Target="../tags/tag1265.xml"/></Relationships>
</file>

<file path=ppt/slides/_rels/slide26.xml.rels><?xml version="1.0" encoding="UTF-8" standalone="yes"?>
<Relationships xmlns="http://schemas.openxmlformats.org/package/2006/relationships"><Relationship Id="rId9" Type="http://schemas.openxmlformats.org/officeDocument/2006/relationships/tags" Target="../tags/tag1281.xml"/><Relationship Id="rId8" Type="http://schemas.openxmlformats.org/officeDocument/2006/relationships/tags" Target="../tags/tag1280.xml"/><Relationship Id="rId7" Type="http://schemas.openxmlformats.org/officeDocument/2006/relationships/tags" Target="../tags/tag1279.xml"/><Relationship Id="rId6" Type="http://schemas.openxmlformats.org/officeDocument/2006/relationships/tags" Target="../tags/tag1278.xml"/><Relationship Id="rId5" Type="http://schemas.openxmlformats.org/officeDocument/2006/relationships/tags" Target="../tags/tag1277.xml"/><Relationship Id="rId4" Type="http://schemas.openxmlformats.org/officeDocument/2006/relationships/tags" Target="../tags/tag1276.xml"/><Relationship Id="rId3" Type="http://schemas.openxmlformats.org/officeDocument/2006/relationships/tags" Target="../tags/tag1275.xml"/><Relationship Id="rId2" Type="http://schemas.openxmlformats.org/officeDocument/2006/relationships/tags" Target="../tags/tag1274.xml"/><Relationship Id="rId13" Type="http://schemas.openxmlformats.org/officeDocument/2006/relationships/slideLayout" Target="../slideLayouts/slideLayout3.xml"/><Relationship Id="rId12" Type="http://schemas.openxmlformats.org/officeDocument/2006/relationships/tags" Target="../tags/tag1284.xml"/><Relationship Id="rId11" Type="http://schemas.openxmlformats.org/officeDocument/2006/relationships/tags" Target="../tags/tag1283.xml"/><Relationship Id="rId10" Type="http://schemas.openxmlformats.org/officeDocument/2006/relationships/tags" Target="../tags/tag1282.xml"/><Relationship Id="rId1" Type="http://schemas.openxmlformats.org/officeDocument/2006/relationships/tags" Target="../tags/tag1273.xml"/></Relationships>
</file>

<file path=ppt/slides/_rels/slide27.xml.rels><?xml version="1.0" encoding="UTF-8" standalone="yes"?>
<Relationships xmlns="http://schemas.openxmlformats.org/package/2006/relationships"><Relationship Id="rId9" Type="http://schemas.openxmlformats.org/officeDocument/2006/relationships/slideLayout" Target="../slideLayouts/slideLayout13.xml"/><Relationship Id="rId8" Type="http://schemas.openxmlformats.org/officeDocument/2006/relationships/tags" Target="../tags/tag1290.xml"/><Relationship Id="rId7" Type="http://schemas.openxmlformats.org/officeDocument/2006/relationships/tags" Target="../tags/tag1289.xml"/><Relationship Id="rId6" Type="http://schemas.openxmlformats.org/officeDocument/2006/relationships/image" Target="../media/image83.png"/><Relationship Id="rId5" Type="http://schemas.openxmlformats.org/officeDocument/2006/relationships/tags" Target="../tags/tag1288.xml"/><Relationship Id="rId4" Type="http://schemas.openxmlformats.org/officeDocument/2006/relationships/tags" Target="../tags/tag1287.xml"/><Relationship Id="rId3" Type="http://schemas.openxmlformats.org/officeDocument/2006/relationships/tags" Target="../tags/tag1286.xml"/><Relationship Id="rId2" Type="http://schemas.openxmlformats.org/officeDocument/2006/relationships/image" Target="../media/image34.png"/><Relationship Id="rId1" Type="http://schemas.openxmlformats.org/officeDocument/2006/relationships/tags" Target="../tags/tag1285.xml"/></Relationships>
</file>

<file path=ppt/slides/_rels/slide28.xml.rels><?xml version="1.0" encoding="UTF-8" standalone="yes"?>
<Relationships xmlns="http://schemas.openxmlformats.org/package/2006/relationships"><Relationship Id="rId9" Type="http://schemas.openxmlformats.org/officeDocument/2006/relationships/tags" Target="../tags/tag1299.xml"/><Relationship Id="rId8" Type="http://schemas.openxmlformats.org/officeDocument/2006/relationships/tags" Target="../tags/tag1298.xml"/><Relationship Id="rId7" Type="http://schemas.openxmlformats.org/officeDocument/2006/relationships/tags" Target="../tags/tag1297.xml"/><Relationship Id="rId6" Type="http://schemas.openxmlformats.org/officeDocument/2006/relationships/tags" Target="../tags/tag1296.xml"/><Relationship Id="rId5" Type="http://schemas.openxmlformats.org/officeDocument/2006/relationships/tags" Target="../tags/tag1295.xml"/><Relationship Id="rId4" Type="http://schemas.openxmlformats.org/officeDocument/2006/relationships/tags" Target="../tags/tag1294.xml"/><Relationship Id="rId3" Type="http://schemas.openxmlformats.org/officeDocument/2006/relationships/tags" Target="../tags/tag1293.xml"/><Relationship Id="rId22" Type="http://schemas.openxmlformats.org/officeDocument/2006/relationships/slideLayout" Target="../slideLayouts/slideLayout6.xml"/><Relationship Id="rId21" Type="http://schemas.openxmlformats.org/officeDocument/2006/relationships/tags" Target="../tags/tag1311.xml"/><Relationship Id="rId20" Type="http://schemas.openxmlformats.org/officeDocument/2006/relationships/tags" Target="../tags/tag1310.xml"/><Relationship Id="rId2" Type="http://schemas.openxmlformats.org/officeDocument/2006/relationships/tags" Target="../tags/tag1292.xml"/><Relationship Id="rId19" Type="http://schemas.openxmlformats.org/officeDocument/2006/relationships/tags" Target="../tags/tag1309.xml"/><Relationship Id="rId18" Type="http://schemas.openxmlformats.org/officeDocument/2006/relationships/tags" Target="../tags/tag1308.xml"/><Relationship Id="rId17" Type="http://schemas.openxmlformats.org/officeDocument/2006/relationships/tags" Target="../tags/tag1307.xml"/><Relationship Id="rId16" Type="http://schemas.openxmlformats.org/officeDocument/2006/relationships/tags" Target="../tags/tag1306.xml"/><Relationship Id="rId15" Type="http://schemas.openxmlformats.org/officeDocument/2006/relationships/tags" Target="../tags/tag1305.xml"/><Relationship Id="rId14" Type="http://schemas.openxmlformats.org/officeDocument/2006/relationships/tags" Target="../tags/tag1304.xml"/><Relationship Id="rId13" Type="http://schemas.openxmlformats.org/officeDocument/2006/relationships/tags" Target="../tags/tag1303.xml"/><Relationship Id="rId12" Type="http://schemas.openxmlformats.org/officeDocument/2006/relationships/tags" Target="../tags/tag1302.xml"/><Relationship Id="rId11" Type="http://schemas.openxmlformats.org/officeDocument/2006/relationships/tags" Target="../tags/tag1301.xml"/><Relationship Id="rId10" Type="http://schemas.openxmlformats.org/officeDocument/2006/relationships/tags" Target="../tags/tag1300.xml"/><Relationship Id="rId1" Type="http://schemas.openxmlformats.org/officeDocument/2006/relationships/tags" Target="../tags/tag1291.xml"/></Relationships>
</file>

<file path=ppt/slides/_rels/slide29.xml.rels><?xml version="1.0" encoding="UTF-8" standalone="yes"?>
<Relationships xmlns="http://schemas.openxmlformats.org/package/2006/relationships"><Relationship Id="rId5" Type="http://schemas.openxmlformats.org/officeDocument/2006/relationships/slideLayout" Target="../slideLayouts/slideLayout4.xml"/><Relationship Id="rId4" Type="http://schemas.openxmlformats.org/officeDocument/2006/relationships/tags" Target="../tags/tag1315.xml"/><Relationship Id="rId3" Type="http://schemas.openxmlformats.org/officeDocument/2006/relationships/tags" Target="../tags/tag1314.xml"/><Relationship Id="rId2" Type="http://schemas.openxmlformats.org/officeDocument/2006/relationships/tags" Target="../tags/tag1313.xml"/><Relationship Id="rId1" Type="http://schemas.openxmlformats.org/officeDocument/2006/relationships/tags" Target="../tags/tag1312.xml"/></Relationships>
</file>

<file path=ppt/slides/_rels/slide3.xml.rels><?xml version="1.0" encoding="UTF-8" standalone="yes"?>
<Relationships xmlns="http://schemas.openxmlformats.org/package/2006/relationships"><Relationship Id="rId9" Type="http://schemas.openxmlformats.org/officeDocument/2006/relationships/tags" Target="../tags/tag480.xml"/><Relationship Id="rId8" Type="http://schemas.openxmlformats.org/officeDocument/2006/relationships/image" Target="../media/image43.GIF"/><Relationship Id="rId7" Type="http://schemas.openxmlformats.org/officeDocument/2006/relationships/tags" Target="../tags/tag479.xml"/><Relationship Id="rId6" Type="http://schemas.openxmlformats.org/officeDocument/2006/relationships/image" Target="../media/image42.GIF"/><Relationship Id="rId5" Type="http://schemas.openxmlformats.org/officeDocument/2006/relationships/tags" Target="../tags/tag478.xml"/><Relationship Id="rId4" Type="http://schemas.openxmlformats.org/officeDocument/2006/relationships/image" Target="../media/image41.GIF"/><Relationship Id="rId3" Type="http://schemas.openxmlformats.org/officeDocument/2006/relationships/tags" Target="../tags/tag477.xml"/><Relationship Id="rId2" Type="http://schemas.openxmlformats.org/officeDocument/2006/relationships/image" Target="../media/image40.GIF"/><Relationship Id="rId15" Type="http://schemas.openxmlformats.org/officeDocument/2006/relationships/slideLayout" Target="../slideLayouts/slideLayout1.xml"/><Relationship Id="rId14" Type="http://schemas.openxmlformats.org/officeDocument/2006/relationships/tags" Target="../tags/tag484.xml"/><Relationship Id="rId13" Type="http://schemas.openxmlformats.org/officeDocument/2006/relationships/tags" Target="../tags/tag483.xml"/><Relationship Id="rId12" Type="http://schemas.openxmlformats.org/officeDocument/2006/relationships/image" Target="../media/image44.GIF"/><Relationship Id="rId11" Type="http://schemas.openxmlformats.org/officeDocument/2006/relationships/tags" Target="../tags/tag482.xml"/><Relationship Id="rId10" Type="http://schemas.openxmlformats.org/officeDocument/2006/relationships/tags" Target="../tags/tag481.xml"/><Relationship Id="rId1" Type="http://schemas.openxmlformats.org/officeDocument/2006/relationships/tags" Target="../tags/tag476.xml"/></Relationships>
</file>

<file path=ppt/slides/_rels/slide30.xml.rels><?xml version="1.0" encoding="UTF-8" standalone="yes"?>
<Relationships xmlns="http://schemas.openxmlformats.org/package/2006/relationships"><Relationship Id="rId9" Type="http://schemas.openxmlformats.org/officeDocument/2006/relationships/tags" Target="../tags/tag1324.xml"/><Relationship Id="rId8" Type="http://schemas.openxmlformats.org/officeDocument/2006/relationships/tags" Target="../tags/tag1323.xml"/><Relationship Id="rId7" Type="http://schemas.openxmlformats.org/officeDocument/2006/relationships/tags" Target="../tags/tag1322.xml"/><Relationship Id="rId6" Type="http://schemas.openxmlformats.org/officeDocument/2006/relationships/tags" Target="../tags/tag1321.xml"/><Relationship Id="rId5" Type="http://schemas.openxmlformats.org/officeDocument/2006/relationships/tags" Target="../tags/tag1320.xml"/><Relationship Id="rId4" Type="http://schemas.openxmlformats.org/officeDocument/2006/relationships/tags" Target="../tags/tag1319.xml"/><Relationship Id="rId3" Type="http://schemas.openxmlformats.org/officeDocument/2006/relationships/tags" Target="../tags/tag1318.xml"/><Relationship Id="rId2" Type="http://schemas.openxmlformats.org/officeDocument/2006/relationships/tags" Target="../tags/tag1317.xml"/><Relationship Id="rId10" Type="http://schemas.openxmlformats.org/officeDocument/2006/relationships/slideLayout" Target="../slideLayouts/slideLayout4.xml"/><Relationship Id="rId1" Type="http://schemas.openxmlformats.org/officeDocument/2006/relationships/tags" Target="../tags/tag1316.xml"/></Relationships>
</file>

<file path=ppt/slides/_rels/slide31.xml.rels><?xml version="1.0" encoding="UTF-8" standalone="yes"?>
<Relationships xmlns="http://schemas.openxmlformats.org/package/2006/relationships"><Relationship Id="rId9" Type="http://schemas.openxmlformats.org/officeDocument/2006/relationships/tags" Target="../tags/tag1330.xml"/><Relationship Id="rId8" Type="http://schemas.openxmlformats.org/officeDocument/2006/relationships/image" Target="../media/image85.png"/><Relationship Id="rId7" Type="http://schemas.openxmlformats.org/officeDocument/2006/relationships/tags" Target="../tags/tag1329.xml"/><Relationship Id="rId6" Type="http://schemas.openxmlformats.org/officeDocument/2006/relationships/image" Target="../media/image84.wmf"/><Relationship Id="rId5" Type="http://schemas.openxmlformats.org/officeDocument/2006/relationships/oleObject" Target="../embeddings/oleObject1.bin"/><Relationship Id="rId4" Type="http://schemas.openxmlformats.org/officeDocument/2006/relationships/tags" Target="../tags/tag1328.xml"/><Relationship Id="rId3" Type="http://schemas.openxmlformats.org/officeDocument/2006/relationships/tags" Target="../tags/tag1327.xml"/><Relationship Id="rId2" Type="http://schemas.openxmlformats.org/officeDocument/2006/relationships/tags" Target="../tags/tag1326.xml"/><Relationship Id="rId14" Type="http://schemas.openxmlformats.org/officeDocument/2006/relationships/vmlDrawing" Target="../drawings/vmlDrawing1.vml"/><Relationship Id="rId13" Type="http://schemas.openxmlformats.org/officeDocument/2006/relationships/slideLayout" Target="../slideLayouts/slideLayout4.xml"/><Relationship Id="rId12" Type="http://schemas.openxmlformats.org/officeDocument/2006/relationships/tags" Target="../tags/tag1332.xml"/><Relationship Id="rId11" Type="http://schemas.openxmlformats.org/officeDocument/2006/relationships/image" Target="../media/image86.png"/><Relationship Id="rId10" Type="http://schemas.openxmlformats.org/officeDocument/2006/relationships/tags" Target="../tags/tag1331.xml"/><Relationship Id="rId1" Type="http://schemas.openxmlformats.org/officeDocument/2006/relationships/tags" Target="../tags/tag1325.xml"/></Relationships>
</file>

<file path=ppt/slides/_rels/slide32.xml.rels><?xml version="1.0" encoding="UTF-8" standalone="yes"?>
<Relationships xmlns="http://schemas.openxmlformats.org/package/2006/relationships"><Relationship Id="rId8" Type="http://schemas.openxmlformats.org/officeDocument/2006/relationships/slideLayout" Target="../slideLayouts/slideLayout4.xml"/><Relationship Id="rId7" Type="http://schemas.openxmlformats.org/officeDocument/2006/relationships/tags" Target="../tags/tag1338.xml"/><Relationship Id="rId6" Type="http://schemas.openxmlformats.org/officeDocument/2006/relationships/tags" Target="../tags/tag1337.xml"/><Relationship Id="rId5" Type="http://schemas.openxmlformats.org/officeDocument/2006/relationships/tags" Target="../tags/tag1336.xml"/><Relationship Id="rId4" Type="http://schemas.openxmlformats.org/officeDocument/2006/relationships/tags" Target="../tags/tag1335.xml"/><Relationship Id="rId3" Type="http://schemas.openxmlformats.org/officeDocument/2006/relationships/image" Target="../media/image87.jpeg"/><Relationship Id="rId2" Type="http://schemas.openxmlformats.org/officeDocument/2006/relationships/tags" Target="../tags/tag1334.xml"/><Relationship Id="rId1" Type="http://schemas.openxmlformats.org/officeDocument/2006/relationships/tags" Target="../tags/tag1333.xml"/></Relationships>
</file>

<file path=ppt/slides/_rels/slide4.xml.rels><?xml version="1.0" encoding="UTF-8" standalone="yes"?>
<Relationships xmlns="http://schemas.openxmlformats.org/package/2006/relationships"><Relationship Id="rId9" Type="http://schemas.openxmlformats.org/officeDocument/2006/relationships/tags" Target="../tags/tag493.xml"/><Relationship Id="rId8" Type="http://schemas.openxmlformats.org/officeDocument/2006/relationships/tags" Target="../tags/tag492.xml"/><Relationship Id="rId7" Type="http://schemas.openxmlformats.org/officeDocument/2006/relationships/tags" Target="../tags/tag491.xml"/><Relationship Id="rId6" Type="http://schemas.openxmlformats.org/officeDocument/2006/relationships/tags" Target="../tags/tag490.xml"/><Relationship Id="rId5" Type="http://schemas.openxmlformats.org/officeDocument/2006/relationships/tags" Target="../tags/tag489.xml"/><Relationship Id="rId4" Type="http://schemas.openxmlformats.org/officeDocument/2006/relationships/tags" Target="../tags/tag488.xml"/><Relationship Id="rId3" Type="http://schemas.openxmlformats.org/officeDocument/2006/relationships/tags" Target="../tags/tag487.xml"/><Relationship Id="rId22" Type="http://schemas.openxmlformats.org/officeDocument/2006/relationships/slideLayout" Target="../slideLayouts/slideLayout13.xml"/><Relationship Id="rId21" Type="http://schemas.openxmlformats.org/officeDocument/2006/relationships/image" Target="../media/image48.png"/><Relationship Id="rId20" Type="http://schemas.openxmlformats.org/officeDocument/2006/relationships/tags" Target="../tags/tag501.xml"/><Relationship Id="rId2" Type="http://schemas.openxmlformats.org/officeDocument/2006/relationships/tags" Target="../tags/tag486.xml"/><Relationship Id="rId19" Type="http://schemas.openxmlformats.org/officeDocument/2006/relationships/image" Target="../media/image47.GIF"/><Relationship Id="rId18" Type="http://schemas.openxmlformats.org/officeDocument/2006/relationships/tags" Target="../tags/tag500.xml"/><Relationship Id="rId17" Type="http://schemas.openxmlformats.org/officeDocument/2006/relationships/image" Target="../media/image46.GIF"/><Relationship Id="rId16" Type="http://schemas.openxmlformats.org/officeDocument/2006/relationships/tags" Target="../tags/tag499.xml"/><Relationship Id="rId15" Type="http://schemas.openxmlformats.org/officeDocument/2006/relationships/image" Target="../media/image45.GIF"/><Relationship Id="rId14" Type="http://schemas.openxmlformats.org/officeDocument/2006/relationships/tags" Target="../tags/tag498.xml"/><Relationship Id="rId13" Type="http://schemas.openxmlformats.org/officeDocument/2006/relationships/tags" Target="../tags/tag497.xml"/><Relationship Id="rId12" Type="http://schemas.openxmlformats.org/officeDocument/2006/relationships/tags" Target="../tags/tag496.xml"/><Relationship Id="rId11" Type="http://schemas.openxmlformats.org/officeDocument/2006/relationships/tags" Target="../tags/tag495.xml"/><Relationship Id="rId10" Type="http://schemas.openxmlformats.org/officeDocument/2006/relationships/tags" Target="../tags/tag494.xml"/><Relationship Id="rId1" Type="http://schemas.openxmlformats.org/officeDocument/2006/relationships/tags" Target="../tags/tag485.xml"/></Relationships>
</file>

<file path=ppt/slides/_rels/slide5.xml.rels><?xml version="1.0" encoding="UTF-8" standalone="yes"?>
<Relationships xmlns="http://schemas.openxmlformats.org/package/2006/relationships"><Relationship Id="rId9" Type="http://schemas.openxmlformats.org/officeDocument/2006/relationships/tags" Target="../tags/tag510.xml"/><Relationship Id="rId8" Type="http://schemas.openxmlformats.org/officeDocument/2006/relationships/tags" Target="../tags/tag509.xml"/><Relationship Id="rId7" Type="http://schemas.openxmlformats.org/officeDocument/2006/relationships/tags" Target="../tags/tag508.xml"/><Relationship Id="rId6" Type="http://schemas.openxmlformats.org/officeDocument/2006/relationships/tags" Target="../tags/tag507.xml"/><Relationship Id="rId5" Type="http://schemas.openxmlformats.org/officeDocument/2006/relationships/tags" Target="../tags/tag506.xml"/><Relationship Id="rId4" Type="http://schemas.openxmlformats.org/officeDocument/2006/relationships/tags" Target="../tags/tag505.xml"/><Relationship Id="rId3" Type="http://schemas.openxmlformats.org/officeDocument/2006/relationships/tags" Target="../tags/tag504.xml"/><Relationship Id="rId2" Type="http://schemas.openxmlformats.org/officeDocument/2006/relationships/tags" Target="../tags/tag503.xml"/><Relationship Id="rId16" Type="http://schemas.openxmlformats.org/officeDocument/2006/relationships/slideLayout" Target="../slideLayouts/slideLayout13.xml"/><Relationship Id="rId15" Type="http://schemas.openxmlformats.org/officeDocument/2006/relationships/tags" Target="../tags/tag516.xml"/><Relationship Id="rId14" Type="http://schemas.openxmlformats.org/officeDocument/2006/relationships/tags" Target="../tags/tag515.xml"/><Relationship Id="rId13" Type="http://schemas.openxmlformats.org/officeDocument/2006/relationships/tags" Target="../tags/tag514.xml"/><Relationship Id="rId12" Type="http://schemas.openxmlformats.org/officeDocument/2006/relationships/tags" Target="../tags/tag513.xml"/><Relationship Id="rId11" Type="http://schemas.openxmlformats.org/officeDocument/2006/relationships/tags" Target="../tags/tag512.xml"/><Relationship Id="rId10" Type="http://schemas.openxmlformats.org/officeDocument/2006/relationships/tags" Target="../tags/tag511.xml"/><Relationship Id="rId1" Type="http://schemas.openxmlformats.org/officeDocument/2006/relationships/tags" Target="../tags/tag502.xml"/></Relationships>
</file>

<file path=ppt/slides/_rels/slide6.xml.rels><?xml version="1.0" encoding="UTF-8" standalone="yes"?>
<Relationships xmlns="http://schemas.openxmlformats.org/package/2006/relationships"><Relationship Id="rId9" Type="http://schemas.openxmlformats.org/officeDocument/2006/relationships/tags" Target="../tags/tag525.xml"/><Relationship Id="rId8" Type="http://schemas.openxmlformats.org/officeDocument/2006/relationships/tags" Target="../tags/tag524.xml"/><Relationship Id="rId7" Type="http://schemas.openxmlformats.org/officeDocument/2006/relationships/tags" Target="../tags/tag523.xml"/><Relationship Id="rId6" Type="http://schemas.openxmlformats.org/officeDocument/2006/relationships/tags" Target="../tags/tag522.xml"/><Relationship Id="rId5" Type="http://schemas.openxmlformats.org/officeDocument/2006/relationships/tags" Target="../tags/tag521.xml"/><Relationship Id="rId4" Type="http://schemas.openxmlformats.org/officeDocument/2006/relationships/tags" Target="../tags/tag520.xml"/><Relationship Id="rId3" Type="http://schemas.openxmlformats.org/officeDocument/2006/relationships/tags" Target="../tags/tag519.xml"/><Relationship Id="rId22" Type="http://schemas.openxmlformats.org/officeDocument/2006/relationships/slideLayout" Target="../slideLayouts/slideLayout13.xml"/><Relationship Id="rId21" Type="http://schemas.openxmlformats.org/officeDocument/2006/relationships/tags" Target="../tags/tag537.xml"/><Relationship Id="rId20" Type="http://schemas.openxmlformats.org/officeDocument/2006/relationships/tags" Target="../tags/tag536.xml"/><Relationship Id="rId2" Type="http://schemas.openxmlformats.org/officeDocument/2006/relationships/tags" Target="../tags/tag518.xml"/><Relationship Id="rId19" Type="http://schemas.openxmlformats.org/officeDocument/2006/relationships/tags" Target="../tags/tag535.xml"/><Relationship Id="rId18" Type="http://schemas.openxmlformats.org/officeDocument/2006/relationships/tags" Target="../tags/tag534.xml"/><Relationship Id="rId17" Type="http://schemas.openxmlformats.org/officeDocument/2006/relationships/tags" Target="../tags/tag533.xml"/><Relationship Id="rId16" Type="http://schemas.openxmlformats.org/officeDocument/2006/relationships/tags" Target="../tags/tag532.xml"/><Relationship Id="rId15" Type="http://schemas.openxmlformats.org/officeDocument/2006/relationships/tags" Target="../tags/tag531.xml"/><Relationship Id="rId14" Type="http://schemas.openxmlformats.org/officeDocument/2006/relationships/tags" Target="../tags/tag530.xml"/><Relationship Id="rId13" Type="http://schemas.openxmlformats.org/officeDocument/2006/relationships/tags" Target="../tags/tag529.xml"/><Relationship Id="rId12" Type="http://schemas.openxmlformats.org/officeDocument/2006/relationships/tags" Target="../tags/tag528.xml"/><Relationship Id="rId11" Type="http://schemas.openxmlformats.org/officeDocument/2006/relationships/tags" Target="../tags/tag527.xml"/><Relationship Id="rId10" Type="http://schemas.openxmlformats.org/officeDocument/2006/relationships/tags" Target="../tags/tag526.xml"/><Relationship Id="rId1" Type="http://schemas.openxmlformats.org/officeDocument/2006/relationships/tags" Target="../tags/tag517.xml"/></Relationships>
</file>

<file path=ppt/slides/_rels/slide7.xml.rels><?xml version="1.0" encoding="UTF-8" standalone="yes"?>
<Relationships xmlns="http://schemas.openxmlformats.org/package/2006/relationships"><Relationship Id="rId9" Type="http://schemas.openxmlformats.org/officeDocument/2006/relationships/tags" Target="../tags/tag546.xml"/><Relationship Id="rId8" Type="http://schemas.openxmlformats.org/officeDocument/2006/relationships/tags" Target="../tags/tag545.xml"/><Relationship Id="rId7" Type="http://schemas.openxmlformats.org/officeDocument/2006/relationships/tags" Target="../tags/tag544.xml"/><Relationship Id="rId6" Type="http://schemas.openxmlformats.org/officeDocument/2006/relationships/tags" Target="../tags/tag543.xml"/><Relationship Id="rId5" Type="http://schemas.openxmlformats.org/officeDocument/2006/relationships/tags" Target="../tags/tag542.xml"/><Relationship Id="rId4" Type="http://schemas.openxmlformats.org/officeDocument/2006/relationships/tags" Target="../tags/tag541.xml"/><Relationship Id="rId3" Type="http://schemas.openxmlformats.org/officeDocument/2006/relationships/tags" Target="../tags/tag540.xml"/><Relationship Id="rId28" Type="http://schemas.openxmlformats.org/officeDocument/2006/relationships/slideLayout" Target="../slideLayouts/slideLayout3.xml"/><Relationship Id="rId27" Type="http://schemas.openxmlformats.org/officeDocument/2006/relationships/tags" Target="../tags/tag564.xml"/><Relationship Id="rId26" Type="http://schemas.openxmlformats.org/officeDocument/2006/relationships/tags" Target="../tags/tag563.xml"/><Relationship Id="rId25" Type="http://schemas.openxmlformats.org/officeDocument/2006/relationships/tags" Target="../tags/tag562.xml"/><Relationship Id="rId24" Type="http://schemas.openxmlformats.org/officeDocument/2006/relationships/tags" Target="../tags/tag561.xml"/><Relationship Id="rId23" Type="http://schemas.openxmlformats.org/officeDocument/2006/relationships/tags" Target="../tags/tag560.xml"/><Relationship Id="rId22" Type="http://schemas.openxmlformats.org/officeDocument/2006/relationships/tags" Target="../tags/tag559.xml"/><Relationship Id="rId21" Type="http://schemas.openxmlformats.org/officeDocument/2006/relationships/tags" Target="../tags/tag558.xml"/><Relationship Id="rId20" Type="http://schemas.openxmlformats.org/officeDocument/2006/relationships/tags" Target="../tags/tag557.xml"/><Relationship Id="rId2" Type="http://schemas.openxmlformats.org/officeDocument/2006/relationships/tags" Target="../tags/tag539.xml"/><Relationship Id="rId19" Type="http://schemas.openxmlformats.org/officeDocument/2006/relationships/tags" Target="../tags/tag556.xml"/><Relationship Id="rId18" Type="http://schemas.openxmlformats.org/officeDocument/2006/relationships/tags" Target="../tags/tag555.xml"/><Relationship Id="rId17" Type="http://schemas.openxmlformats.org/officeDocument/2006/relationships/tags" Target="../tags/tag554.xml"/><Relationship Id="rId16" Type="http://schemas.openxmlformats.org/officeDocument/2006/relationships/tags" Target="../tags/tag553.xml"/><Relationship Id="rId15" Type="http://schemas.openxmlformats.org/officeDocument/2006/relationships/tags" Target="../tags/tag552.xml"/><Relationship Id="rId14" Type="http://schemas.openxmlformats.org/officeDocument/2006/relationships/tags" Target="../tags/tag551.xml"/><Relationship Id="rId13" Type="http://schemas.openxmlformats.org/officeDocument/2006/relationships/tags" Target="../tags/tag550.xml"/><Relationship Id="rId12" Type="http://schemas.openxmlformats.org/officeDocument/2006/relationships/tags" Target="../tags/tag549.xml"/><Relationship Id="rId11" Type="http://schemas.openxmlformats.org/officeDocument/2006/relationships/tags" Target="../tags/tag548.xml"/><Relationship Id="rId10" Type="http://schemas.openxmlformats.org/officeDocument/2006/relationships/tags" Target="../tags/tag547.xml"/><Relationship Id="rId1" Type="http://schemas.openxmlformats.org/officeDocument/2006/relationships/tags" Target="../tags/tag538.xml"/></Relationships>
</file>

<file path=ppt/slides/_rels/slide8.xml.rels><?xml version="1.0" encoding="UTF-8" standalone="yes"?>
<Relationships xmlns="http://schemas.openxmlformats.org/package/2006/relationships"><Relationship Id="rId9" Type="http://schemas.openxmlformats.org/officeDocument/2006/relationships/tags" Target="../tags/tag573.xml"/><Relationship Id="rId8" Type="http://schemas.openxmlformats.org/officeDocument/2006/relationships/tags" Target="../tags/tag572.xml"/><Relationship Id="rId7" Type="http://schemas.openxmlformats.org/officeDocument/2006/relationships/tags" Target="../tags/tag571.xml"/><Relationship Id="rId6" Type="http://schemas.openxmlformats.org/officeDocument/2006/relationships/tags" Target="../tags/tag570.xml"/><Relationship Id="rId5" Type="http://schemas.openxmlformats.org/officeDocument/2006/relationships/tags" Target="../tags/tag569.xml"/><Relationship Id="rId4" Type="http://schemas.openxmlformats.org/officeDocument/2006/relationships/tags" Target="../tags/tag568.xml"/><Relationship Id="rId3" Type="http://schemas.openxmlformats.org/officeDocument/2006/relationships/tags" Target="../tags/tag567.xml"/><Relationship Id="rId24" Type="http://schemas.openxmlformats.org/officeDocument/2006/relationships/slideLayout" Target="../slideLayouts/slideLayout13.xml"/><Relationship Id="rId23" Type="http://schemas.openxmlformats.org/officeDocument/2006/relationships/tags" Target="../tags/tag587.xml"/><Relationship Id="rId22" Type="http://schemas.openxmlformats.org/officeDocument/2006/relationships/tags" Target="../tags/tag586.xml"/><Relationship Id="rId21" Type="http://schemas.openxmlformats.org/officeDocument/2006/relationships/tags" Target="../tags/tag585.xml"/><Relationship Id="rId20" Type="http://schemas.openxmlformats.org/officeDocument/2006/relationships/tags" Target="../tags/tag584.xml"/><Relationship Id="rId2" Type="http://schemas.openxmlformats.org/officeDocument/2006/relationships/tags" Target="../tags/tag566.xml"/><Relationship Id="rId19" Type="http://schemas.openxmlformats.org/officeDocument/2006/relationships/tags" Target="../tags/tag583.xml"/><Relationship Id="rId18" Type="http://schemas.openxmlformats.org/officeDocument/2006/relationships/tags" Target="../tags/tag582.xml"/><Relationship Id="rId17" Type="http://schemas.openxmlformats.org/officeDocument/2006/relationships/tags" Target="../tags/tag581.xml"/><Relationship Id="rId16" Type="http://schemas.openxmlformats.org/officeDocument/2006/relationships/tags" Target="../tags/tag580.xml"/><Relationship Id="rId15" Type="http://schemas.openxmlformats.org/officeDocument/2006/relationships/tags" Target="../tags/tag579.xml"/><Relationship Id="rId14" Type="http://schemas.openxmlformats.org/officeDocument/2006/relationships/tags" Target="../tags/tag578.xml"/><Relationship Id="rId13" Type="http://schemas.openxmlformats.org/officeDocument/2006/relationships/tags" Target="../tags/tag577.xml"/><Relationship Id="rId12" Type="http://schemas.openxmlformats.org/officeDocument/2006/relationships/tags" Target="../tags/tag576.xml"/><Relationship Id="rId11" Type="http://schemas.openxmlformats.org/officeDocument/2006/relationships/tags" Target="../tags/tag575.xml"/><Relationship Id="rId10" Type="http://schemas.openxmlformats.org/officeDocument/2006/relationships/tags" Target="../tags/tag574.xml"/><Relationship Id="rId1" Type="http://schemas.openxmlformats.org/officeDocument/2006/relationships/tags" Target="../tags/tag565.xml"/></Relationships>
</file>

<file path=ppt/slides/_rels/slide9.xml.rels><?xml version="1.0" encoding="UTF-8" standalone="yes"?>
<Relationships xmlns="http://schemas.openxmlformats.org/package/2006/relationships"><Relationship Id="rId9" Type="http://schemas.openxmlformats.org/officeDocument/2006/relationships/image" Target="../media/image52.jpeg"/><Relationship Id="rId8" Type="http://schemas.openxmlformats.org/officeDocument/2006/relationships/tags" Target="../tags/tag592.xml"/><Relationship Id="rId7" Type="http://schemas.openxmlformats.org/officeDocument/2006/relationships/image" Target="../media/image51.jpeg"/><Relationship Id="rId6" Type="http://schemas.openxmlformats.org/officeDocument/2006/relationships/tags" Target="../tags/tag591.xml"/><Relationship Id="rId5" Type="http://schemas.openxmlformats.org/officeDocument/2006/relationships/image" Target="../media/image50.jpeg"/><Relationship Id="rId4" Type="http://schemas.openxmlformats.org/officeDocument/2006/relationships/tags" Target="../tags/tag590.xml"/><Relationship Id="rId31" Type="http://schemas.openxmlformats.org/officeDocument/2006/relationships/slideLayout" Target="../slideLayouts/slideLayout5.xml"/><Relationship Id="rId30" Type="http://schemas.openxmlformats.org/officeDocument/2006/relationships/tags" Target="../tags/tag608.xml"/><Relationship Id="rId3" Type="http://schemas.openxmlformats.org/officeDocument/2006/relationships/tags" Target="../tags/tag589.xml"/><Relationship Id="rId29" Type="http://schemas.openxmlformats.org/officeDocument/2006/relationships/tags" Target="../tags/tag607.xml"/><Relationship Id="rId28" Type="http://schemas.openxmlformats.org/officeDocument/2006/relationships/tags" Target="../tags/tag606.xml"/><Relationship Id="rId27" Type="http://schemas.openxmlformats.org/officeDocument/2006/relationships/image" Target="../media/image57.GIF"/><Relationship Id="rId26" Type="http://schemas.openxmlformats.org/officeDocument/2006/relationships/tags" Target="../tags/tag605.xml"/><Relationship Id="rId25" Type="http://schemas.openxmlformats.org/officeDocument/2006/relationships/tags" Target="../tags/tag604.xml"/><Relationship Id="rId24" Type="http://schemas.openxmlformats.org/officeDocument/2006/relationships/tags" Target="../tags/tag603.xml"/><Relationship Id="rId23" Type="http://schemas.openxmlformats.org/officeDocument/2006/relationships/tags" Target="../tags/tag602.xml"/><Relationship Id="rId22" Type="http://schemas.openxmlformats.org/officeDocument/2006/relationships/tags" Target="../tags/tag601.xml"/><Relationship Id="rId21" Type="http://schemas.openxmlformats.org/officeDocument/2006/relationships/tags" Target="../tags/tag600.xml"/><Relationship Id="rId20" Type="http://schemas.openxmlformats.org/officeDocument/2006/relationships/tags" Target="../tags/tag599.xml"/><Relationship Id="rId2" Type="http://schemas.openxmlformats.org/officeDocument/2006/relationships/image" Target="../media/image49.jpeg"/><Relationship Id="rId19" Type="http://schemas.openxmlformats.org/officeDocument/2006/relationships/tags" Target="../tags/tag598.xml"/><Relationship Id="rId18" Type="http://schemas.openxmlformats.org/officeDocument/2006/relationships/tags" Target="../tags/tag597.xml"/><Relationship Id="rId17" Type="http://schemas.openxmlformats.org/officeDocument/2006/relationships/image" Target="../media/image56.jpeg"/><Relationship Id="rId16" Type="http://schemas.openxmlformats.org/officeDocument/2006/relationships/tags" Target="../tags/tag596.xml"/><Relationship Id="rId15" Type="http://schemas.openxmlformats.org/officeDocument/2006/relationships/image" Target="../media/image55.jpeg"/><Relationship Id="rId14" Type="http://schemas.openxmlformats.org/officeDocument/2006/relationships/tags" Target="../tags/tag595.xml"/><Relationship Id="rId13" Type="http://schemas.openxmlformats.org/officeDocument/2006/relationships/image" Target="../media/image54.jpeg"/><Relationship Id="rId12" Type="http://schemas.openxmlformats.org/officeDocument/2006/relationships/tags" Target="../tags/tag594.xml"/><Relationship Id="rId11" Type="http://schemas.openxmlformats.org/officeDocument/2006/relationships/image" Target="../media/image53.jpeg"/><Relationship Id="rId10" Type="http://schemas.openxmlformats.org/officeDocument/2006/relationships/tags" Target="../tags/tag593.xml"/><Relationship Id="rId1" Type="http://schemas.openxmlformats.org/officeDocument/2006/relationships/tags" Target="../tags/tag58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任意多边形 16"/>
          <p:cNvSpPr/>
          <p:nvPr>
            <p:custDataLst>
              <p:tags r:id="rId1"/>
            </p:custDataLst>
          </p:nvPr>
        </p:nvSpPr>
        <p:spPr>
          <a:xfrm>
            <a:off x="1" y="3876676"/>
            <a:ext cx="5649773" cy="2981325"/>
          </a:xfrm>
          <a:custGeom>
            <a:avLst/>
            <a:gdLst>
              <a:gd name="connsiteX0" fmla="*/ 0 w 5649773"/>
              <a:gd name="connsiteY0" fmla="*/ 0 h 2981325"/>
              <a:gd name="connsiteX1" fmla="*/ 2595214 w 5649773"/>
              <a:gd name="connsiteY1" fmla="*/ 1058352 h 2981325"/>
              <a:gd name="connsiteX2" fmla="*/ 5004105 w 5649773"/>
              <a:gd name="connsiteY2" fmla="*/ 2549557 h 2981325"/>
              <a:gd name="connsiteX3" fmla="*/ 5536554 w 5649773"/>
              <a:gd name="connsiteY3" fmla="*/ 2932297 h 2981325"/>
              <a:gd name="connsiteX4" fmla="*/ 5649773 w 5649773"/>
              <a:gd name="connsiteY4" fmla="*/ 2981325 h 2981325"/>
              <a:gd name="connsiteX5" fmla="*/ 0 w 5649773"/>
              <a:gd name="connsiteY5" fmla="*/ 2981325 h 2981325"/>
              <a:gd name="connsiteX6" fmla="*/ 0 w 5649773"/>
              <a:gd name="connsiteY6" fmla="*/ 2919422 h 2981325"/>
              <a:gd name="connsiteX7" fmla="*/ 0 w 5649773"/>
              <a:gd name="connsiteY7" fmla="*/ 0 h 2981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49773" h="2981325">
                <a:moveTo>
                  <a:pt x="0" y="0"/>
                </a:moveTo>
                <a:cubicBezTo>
                  <a:pt x="1603709" y="78485"/>
                  <a:pt x="1394096" y="894248"/>
                  <a:pt x="2595214" y="1058352"/>
                </a:cubicBezTo>
                <a:cubicBezTo>
                  <a:pt x="4125724" y="1267644"/>
                  <a:pt x="4355301" y="1757577"/>
                  <a:pt x="5004105" y="2549557"/>
                </a:cubicBezTo>
                <a:cubicBezTo>
                  <a:pt x="5120557" y="2691512"/>
                  <a:pt x="5305892" y="2823713"/>
                  <a:pt x="5536554" y="2932297"/>
                </a:cubicBezTo>
                <a:lnTo>
                  <a:pt x="5649773" y="2981325"/>
                </a:lnTo>
                <a:lnTo>
                  <a:pt x="0" y="2981325"/>
                </a:lnTo>
                <a:lnTo>
                  <a:pt x="0" y="2919422"/>
                </a:lnTo>
                <a:cubicBezTo>
                  <a:pt x="0" y="2353642"/>
                  <a:pt x="0" y="1448395"/>
                  <a:pt x="0" y="0"/>
                </a:cubicBezTo>
                <a:close/>
              </a:path>
            </a:pathLst>
          </a:custGeom>
          <a:solidFill>
            <a:srgbClr val="E4EFF9"/>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9" name="Oval 7"/>
          <p:cNvSpPr>
            <a:spLocks noChangeArrowheads="1"/>
          </p:cNvSpPr>
          <p:nvPr>
            <p:custDataLst>
              <p:tags r:id="rId2"/>
            </p:custDataLst>
          </p:nvPr>
        </p:nvSpPr>
        <p:spPr bwMode="auto">
          <a:xfrm>
            <a:off x="1051745" y="1987890"/>
            <a:ext cx="434975" cy="434975"/>
          </a:xfrm>
          <a:prstGeom prst="ellipse">
            <a:avLst/>
          </a:prstGeom>
          <a:solidFill>
            <a:srgbClr val="FFCB2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sp>
        <p:nvSpPr>
          <p:cNvPr id="10" name="Oval 8"/>
          <p:cNvSpPr>
            <a:spLocks noChangeArrowheads="1"/>
          </p:cNvSpPr>
          <p:nvPr>
            <p:custDataLst>
              <p:tags r:id="rId3"/>
            </p:custDataLst>
          </p:nvPr>
        </p:nvSpPr>
        <p:spPr bwMode="auto">
          <a:xfrm>
            <a:off x="10869613" y="6031645"/>
            <a:ext cx="425450" cy="42703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sp>
        <p:nvSpPr>
          <p:cNvPr id="11" name="Oval 9"/>
          <p:cNvSpPr>
            <a:spLocks noChangeArrowheads="1"/>
          </p:cNvSpPr>
          <p:nvPr>
            <p:custDataLst>
              <p:tags r:id="rId4"/>
            </p:custDataLst>
          </p:nvPr>
        </p:nvSpPr>
        <p:spPr bwMode="auto">
          <a:xfrm>
            <a:off x="11498263" y="5572857"/>
            <a:ext cx="255588" cy="25558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pic>
        <p:nvPicPr>
          <p:cNvPr id="12" name="图片 11"/>
          <p:cNvPicPr>
            <a:picLocks noChangeAspect="1"/>
          </p:cNvPicPr>
          <p:nvPr>
            <p:custDataLst>
              <p:tags r:id="rId5"/>
            </p:custDataLst>
          </p:nvPr>
        </p:nvPicPr>
        <p:blipFill>
          <a:blip r:embed="rId6">
            <a:extLst>
              <a:ext uri="{28A0092B-C50C-407E-A947-70E740481C1C}">
                <a14:useLocalDpi xmlns:a14="http://schemas.microsoft.com/office/drawing/2010/main" val="0"/>
              </a:ext>
            </a:extLst>
          </a:blip>
          <a:stretch>
            <a:fillRect/>
          </a:stretch>
        </p:blipFill>
        <p:spPr>
          <a:xfrm>
            <a:off x="509700" y="3521541"/>
            <a:ext cx="4341700" cy="2988601"/>
          </a:xfrm>
          <a:prstGeom prst="rect">
            <a:avLst/>
          </a:prstGeom>
        </p:spPr>
      </p:pic>
      <p:sp>
        <p:nvSpPr>
          <p:cNvPr id="13" name="文本框 12"/>
          <p:cNvSpPr txBox="1"/>
          <p:nvPr>
            <p:custDataLst>
              <p:tags r:id="rId7"/>
            </p:custDataLst>
          </p:nvPr>
        </p:nvSpPr>
        <p:spPr>
          <a:xfrm>
            <a:off x="151130" y="1985010"/>
            <a:ext cx="11724005" cy="922020"/>
          </a:xfrm>
          <a:prstGeom prst="rect">
            <a:avLst/>
          </a:prstGeom>
          <a:noFill/>
        </p:spPr>
        <p:txBody>
          <a:bodyPr wrap="square" rtlCol="0">
            <a:spAutoFit/>
          </a:bodyPr>
          <a:lstStyle/>
          <a:p>
            <a:pPr algn="ctr">
              <a:buClrTx/>
              <a:buSzTx/>
              <a:buFontTx/>
            </a:pPr>
            <a:r>
              <a:rPr lang="zh-CN" altLang="en-US" sz="5400">
                <a:solidFill>
                  <a:srgbClr val="27406A"/>
                </a:solidFill>
                <a:latin typeface="汉仪雅酷黑 65W" panose="020B0604020202020204" charset="-122"/>
                <a:ea typeface="汉仪雅酷黑 65W" panose="020B0604020202020204" charset="-122"/>
                <a:cs typeface="汉仪旗黑-55简" panose="00020600040101010101" charset="-128"/>
                <a:sym typeface="+mn-ea"/>
              </a:rPr>
              <a:t>第三章</a:t>
            </a:r>
            <a:r>
              <a:rPr lang="en-US" altLang="zh-CN" sz="5400">
                <a:solidFill>
                  <a:srgbClr val="27406A"/>
                </a:solidFill>
                <a:latin typeface="汉仪雅酷黑 65W" panose="020B0604020202020204" charset="-122"/>
                <a:ea typeface="汉仪雅酷黑 65W" panose="020B0604020202020204" charset="-122"/>
                <a:cs typeface="汉仪旗黑-55简" panose="00020600040101010101" charset="-128"/>
                <a:sym typeface="+mn-ea"/>
              </a:rPr>
              <a:t>  </a:t>
            </a:r>
            <a:r>
              <a:rPr lang="zh-CN" altLang="en-US" sz="5400">
                <a:solidFill>
                  <a:srgbClr val="27406A"/>
                </a:solidFill>
                <a:latin typeface="汉仪雅酷黑 65W" panose="020B0604020202020204" charset="-122"/>
                <a:ea typeface="汉仪雅酷黑 65W" panose="020B0604020202020204" charset="-122"/>
                <a:cs typeface="汉仪旗黑-55简" panose="00020600040101010101" charset="-128"/>
                <a:sym typeface="+mn-ea"/>
              </a:rPr>
              <a:t>晶体结构与性质</a:t>
            </a:r>
            <a:endParaRPr lang="zh-CN" altLang="en-US" sz="5400">
              <a:solidFill>
                <a:srgbClr val="27406A"/>
              </a:solidFill>
              <a:latin typeface="汉仪雅酷黑 65W" panose="020B0604020202020204" charset="-122"/>
              <a:ea typeface="汉仪雅酷黑 65W" panose="020B0604020202020204" charset="-122"/>
              <a:cs typeface="汉仪旗黑-55简" panose="00020600040101010101" charset="-128"/>
              <a:sym typeface="+mn-ea"/>
            </a:endParaRPr>
          </a:p>
        </p:txBody>
      </p:sp>
      <p:sp>
        <p:nvSpPr>
          <p:cNvPr id="23" name="文本框 22"/>
          <p:cNvSpPr txBox="1"/>
          <p:nvPr>
            <p:custDataLst>
              <p:tags r:id="rId8"/>
            </p:custDataLst>
          </p:nvPr>
        </p:nvSpPr>
        <p:spPr>
          <a:xfrm>
            <a:off x="2489835" y="3161665"/>
            <a:ext cx="8805545" cy="1734185"/>
          </a:xfrm>
          <a:prstGeom prst="rect">
            <a:avLst/>
          </a:prstGeom>
          <a:noFill/>
        </p:spPr>
        <p:txBody>
          <a:bodyPr wrap="square" rtlCol="0">
            <a:noAutofit/>
          </a:bodyPr>
          <a:lstStyle/>
          <a:p>
            <a:pPr algn="r">
              <a:lnSpc>
                <a:spcPct val="140000"/>
              </a:lnSpc>
              <a:buClrTx/>
              <a:buSzTx/>
              <a:buFontTx/>
            </a:pPr>
            <a:r>
              <a:rPr lang="zh-CN" altLang="en-US" sz="4000">
                <a:solidFill>
                  <a:srgbClr val="27406A"/>
                </a:solidFill>
                <a:latin typeface="汉仪雅酷黑 65W" panose="020B0604020202020204" charset="-122"/>
                <a:ea typeface="汉仪雅酷黑 65W" panose="020B0604020202020204" charset="-122"/>
                <a:cs typeface="汉仪旗黑-55简" panose="00020600040101010101" charset="-128"/>
                <a:sym typeface="+mn-ea"/>
              </a:rPr>
              <a:t>第三节</a:t>
            </a:r>
            <a:r>
              <a:rPr lang="en-US" altLang="zh-CN" sz="4000">
                <a:solidFill>
                  <a:srgbClr val="27406A"/>
                </a:solidFill>
                <a:latin typeface="汉仪雅酷黑 65W" panose="020B0604020202020204" charset="-122"/>
                <a:ea typeface="汉仪雅酷黑 65W" panose="020B0604020202020204" charset="-122"/>
                <a:cs typeface="汉仪旗黑-55简" panose="00020600040101010101" charset="-128"/>
                <a:sym typeface="+mn-ea"/>
              </a:rPr>
              <a:t> </a:t>
            </a:r>
            <a:r>
              <a:rPr lang="zh-CN" altLang="en-US" sz="4000">
                <a:solidFill>
                  <a:srgbClr val="27406A"/>
                </a:solidFill>
                <a:latin typeface="汉仪雅酷黑 65W" panose="020B0604020202020204" charset="-122"/>
                <a:ea typeface="汉仪雅酷黑 65W" panose="020B0604020202020204" charset="-122"/>
                <a:cs typeface="汉仪旗黑-55简" panose="00020600040101010101" charset="-128"/>
                <a:sym typeface="+mn-ea"/>
              </a:rPr>
              <a:t>金属晶体与离子晶体</a:t>
            </a:r>
            <a:endParaRPr lang="zh-CN" altLang="en-US" sz="4000">
              <a:solidFill>
                <a:srgbClr val="27406A"/>
              </a:solidFill>
              <a:latin typeface="汉仪雅酷黑 65W" panose="020B0604020202020204" charset="-122"/>
              <a:ea typeface="汉仪雅酷黑 65W" panose="020B0604020202020204" charset="-122"/>
              <a:cs typeface="汉仪旗黑-55简" panose="00020600040101010101" charset="-128"/>
              <a:sym typeface="+mn-ea"/>
            </a:endParaRPr>
          </a:p>
          <a:p>
            <a:pPr algn="r">
              <a:lnSpc>
                <a:spcPct val="140000"/>
              </a:lnSpc>
              <a:buClrTx/>
              <a:buSzTx/>
              <a:buFontTx/>
            </a:pPr>
            <a:r>
              <a:rPr lang="zh-CN" altLang="en-US" sz="3200">
                <a:latin typeface="汉仪雅酷黑 65W" panose="020B0604020202020204" charset="-122"/>
                <a:ea typeface="汉仪雅酷黑 65W" panose="020B0604020202020204" charset="-122"/>
                <a:cs typeface="汉仪旗黑-55简" panose="00020600040101010101" charset="-128"/>
                <a:sym typeface="+mn-ea"/>
              </a:rPr>
              <a:t>第</a:t>
            </a:r>
            <a:r>
              <a:rPr lang="en-US" altLang="zh-CN" sz="3200">
                <a:latin typeface="汉仪雅酷黑 65W" panose="020B0604020202020204" charset="-122"/>
                <a:ea typeface="汉仪雅酷黑 65W" panose="020B0604020202020204" charset="-122"/>
                <a:cs typeface="汉仪旗黑-55简" panose="00020600040101010101" charset="-128"/>
                <a:sym typeface="+mn-ea"/>
              </a:rPr>
              <a:t>1</a:t>
            </a:r>
            <a:r>
              <a:rPr lang="zh-CN" altLang="en-US" sz="3200">
                <a:latin typeface="汉仪雅酷黑 65W" panose="020B0604020202020204" charset="-122"/>
                <a:ea typeface="汉仪雅酷黑 65W" panose="020B0604020202020204" charset="-122"/>
                <a:cs typeface="汉仪旗黑-55简" panose="00020600040101010101" charset="-128"/>
                <a:sym typeface="+mn-ea"/>
              </a:rPr>
              <a:t>课时</a:t>
            </a:r>
            <a:r>
              <a:rPr lang="en-US" altLang="zh-CN" sz="3200">
                <a:latin typeface="汉仪雅酷黑 65W" panose="020B0604020202020204" charset="-122"/>
                <a:ea typeface="汉仪雅酷黑 65W" panose="020B0604020202020204" charset="-122"/>
                <a:cs typeface="汉仪旗黑-55简" panose="00020600040101010101" charset="-128"/>
                <a:sym typeface="+mn-ea"/>
              </a:rPr>
              <a:t>  </a:t>
            </a:r>
            <a:r>
              <a:rPr lang="zh-CN" altLang="en-US" sz="3200">
                <a:latin typeface="汉仪雅酷黑 65W" panose="020B0604020202020204" charset="-122"/>
                <a:ea typeface="汉仪雅酷黑 65W" panose="020B0604020202020204" charset="-122"/>
                <a:cs typeface="汉仪旗黑-55简" panose="00020600040101010101" charset="-128"/>
                <a:sym typeface="+mn-ea"/>
              </a:rPr>
              <a:t>金属晶体</a:t>
            </a:r>
            <a:endParaRPr lang="zh-CN" altLang="en-US" sz="3200">
              <a:latin typeface="汉仪雅酷黑 65W" panose="020B0604020202020204" charset="-122"/>
              <a:ea typeface="汉仪雅酷黑 65W" panose="020B0604020202020204" charset="-122"/>
              <a:cs typeface="汉仪旗黑-55简" panose="00020600040101010101" charset="-128"/>
              <a:sym typeface="+mn-ea"/>
            </a:endParaRP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8" name="组合 117"/>
          <p:cNvGrpSpPr/>
          <p:nvPr>
            <p:custDataLst>
              <p:tags r:id="rId1"/>
            </p:custDataLst>
          </p:nvPr>
        </p:nvGrpSpPr>
        <p:grpSpPr>
          <a:xfrm>
            <a:off x="296041" y="120650"/>
            <a:ext cx="9430777" cy="720000"/>
            <a:chOff x="466" y="644"/>
            <a:chExt cx="12317" cy="840"/>
          </a:xfrm>
        </p:grpSpPr>
        <p:sp>
          <p:nvSpPr>
            <p:cNvPr id="119" name="等腰三角形 118"/>
            <p:cNvSpPr/>
            <p:nvPr>
              <p:custDataLst>
                <p:tags r:id="rId2"/>
              </p:custDataLst>
            </p:nvPr>
          </p:nvSpPr>
          <p:spPr>
            <a:xfrm rot="5400000">
              <a:off x="480" y="844"/>
              <a:ext cx="840" cy="44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120" name="文本框 119"/>
            <p:cNvSpPr txBox="1"/>
            <p:nvPr>
              <p:custDataLst>
                <p:tags r:id="rId3"/>
              </p:custDataLst>
            </p:nvPr>
          </p:nvSpPr>
          <p:spPr>
            <a:xfrm>
              <a:off x="1297" y="654"/>
              <a:ext cx="11486" cy="782"/>
            </a:xfrm>
            <a:prstGeom prst="rect">
              <a:avLst/>
            </a:prstGeom>
            <a:noFill/>
          </p:spPr>
          <p:txBody>
            <a:bodyPr wrap="square" rtlCol="0">
              <a:spAutoFit/>
            </a:bodyPr>
            <a:lstStyle/>
            <a:p>
              <a:pPr lvl="0" algn="l">
                <a:lnSpc>
                  <a:spcPct val="130000"/>
                </a:lnSpc>
                <a:buClrTx/>
                <a:buSzTx/>
                <a:buFontTx/>
              </a:pPr>
              <a:r>
                <a:rPr lang="zh-CN" altLang="en-US" sz="3200">
                  <a:solidFill>
                    <a:srgbClr val="27406A"/>
                  </a:solidFill>
                  <a:latin typeface="汉仪雅酷黑 65W" panose="020B0604020202020204" charset="-122"/>
                  <a:ea typeface="汉仪雅酷黑 65W" panose="020B0604020202020204" charset="-122"/>
                  <a:cs typeface="+mn-ea"/>
                  <a:sym typeface="+mn-ea"/>
                </a:rPr>
                <a:t>任务二  金属晶体</a:t>
              </a:r>
              <a:endParaRPr lang="zh-CN" altLang="en-US" sz="3200">
                <a:solidFill>
                  <a:srgbClr val="27406A"/>
                </a:solidFill>
                <a:latin typeface="汉仪雅酷黑 65W" panose="020B0604020202020204" charset="-122"/>
                <a:ea typeface="汉仪雅酷黑 65W" panose="020B0604020202020204" charset="-122"/>
                <a:cs typeface="+mn-ea"/>
                <a:sym typeface="+mn-ea"/>
              </a:endParaRPr>
            </a:p>
          </p:txBody>
        </p:sp>
        <p:sp>
          <p:nvSpPr>
            <p:cNvPr id="121" name="等腰三角形 120"/>
            <p:cNvSpPr/>
            <p:nvPr>
              <p:custDataLst>
                <p:tags r:id="rId4"/>
              </p:custDataLst>
            </p:nvPr>
          </p:nvSpPr>
          <p:spPr>
            <a:xfrm rot="5400000">
              <a:off x="393" y="984"/>
              <a:ext cx="305" cy="160"/>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grpSp>
      <p:pic>
        <p:nvPicPr>
          <p:cNvPr id="122" name="图片 121"/>
          <p:cNvPicPr>
            <a:picLocks noChangeAspect="1"/>
          </p:cNvPicPr>
          <p:nvPr>
            <p:custDataLst>
              <p:tags r:id="rId5"/>
            </p:custDataLst>
          </p:nvPr>
        </p:nvPicPr>
        <p:blipFill>
          <a:blip r:embed="rId6">
            <a:extLst>
              <a:ext uri="{28A0092B-C50C-407E-A947-70E740481C1C}">
                <a14:useLocalDpi xmlns:a14="http://schemas.microsoft.com/office/drawing/2010/main" val="0"/>
              </a:ext>
            </a:extLst>
          </a:blip>
          <a:stretch>
            <a:fillRect/>
          </a:stretch>
        </p:blipFill>
        <p:spPr>
          <a:xfrm>
            <a:off x="3070678" y="2297015"/>
            <a:ext cx="4513942" cy="2116745"/>
          </a:xfrm>
          <a:prstGeom prst="rect">
            <a:avLst/>
          </a:prstGeom>
        </p:spPr>
      </p:pic>
      <p:sp>
        <p:nvSpPr>
          <p:cNvPr id="123" name="Rectangle 3"/>
          <p:cNvSpPr>
            <a:spLocks noChangeArrowheads="1"/>
          </p:cNvSpPr>
          <p:nvPr>
            <p:custDataLst>
              <p:tags r:id="rId7"/>
            </p:custDataLst>
          </p:nvPr>
        </p:nvSpPr>
        <p:spPr bwMode="auto">
          <a:xfrm>
            <a:off x="299085" y="4848225"/>
            <a:ext cx="5645150" cy="1591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lnSpc>
                <a:spcPct val="125000"/>
              </a:lnSpc>
              <a:spcBef>
                <a:spcPct val="0"/>
              </a:spcBef>
              <a:buFontTx/>
              <a:buNone/>
              <a:defRPr/>
            </a:pPr>
            <a:r>
              <a:rPr lang="zh-CN" altLang="en-US" sz="2600" b="1">
                <a:latin typeface="微软雅黑" panose="020B0503020204020204" charset="-122"/>
                <a:ea typeface="微软雅黑" panose="020B0503020204020204" charset="-122"/>
                <a:cs typeface="微软雅黑" panose="020B0503020204020204" charset="-122"/>
              </a:rPr>
              <a:t>金属成</a:t>
            </a:r>
            <a:r>
              <a:rPr lang="zh-CN" altLang="en-US" sz="2600" b="1">
                <a:solidFill>
                  <a:srgbClr val="009900"/>
                </a:solidFill>
                <a:latin typeface="微软雅黑" panose="020B0503020204020204" charset="-122"/>
                <a:ea typeface="微软雅黑" panose="020B0503020204020204" charset="-122"/>
                <a:cs typeface="微软雅黑" panose="020B0503020204020204" charset="-122"/>
              </a:rPr>
              <a:t>粉末状</a:t>
            </a:r>
            <a:r>
              <a:rPr lang="zh-CN" altLang="en-US" sz="2600" b="1">
                <a:latin typeface="微软雅黑" panose="020B0503020204020204" charset="-122"/>
                <a:ea typeface="微软雅黑" panose="020B0503020204020204" charset="-122"/>
                <a:cs typeface="微软雅黑" panose="020B0503020204020204" charset="-122"/>
              </a:rPr>
              <a:t>时，金属晶体的</a:t>
            </a:r>
            <a:r>
              <a:rPr lang="zh-CN" altLang="en-US" sz="2600" b="1">
                <a:solidFill>
                  <a:srgbClr val="009900"/>
                </a:solidFill>
                <a:latin typeface="微软雅黑" panose="020B0503020204020204" charset="-122"/>
                <a:ea typeface="微软雅黑" panose="020B0503020204020204" charset="-122"/>
                <a:cs typeface="微软雅黑" panose="020B0503020204020204" charset="-122"/>
              </a:rPr>
              <a:t>晶面取向杂乱、晶格排列不规则</a:t>
            </a:r>
            <a:r>
              <a:rPr lang="zh-CN" altLang="en-US" sz="2600" b="1">
                <a:latin typeface="微软雅黑" panose="020B0503020204020204" charset="-122"/>
                <a:ea typeface="微软雅黑" panose="020B0503020204020204" charset="-122"/>
                <a:cs typeface="微软雅黑" panose="020B0503020204020204" charset="-122"/>
              </a:rPr>
              <a:t>，吸收可见光后辐射不出去，</a:t>
            </a:r>
            <a:r>
              <a:rPr lang="zh-CN" altLang="en-US" sz="2600" b="1">
                <a:solidFill>
                  <a:srgbClr val="009900"/>
                </a:solidFill>
                <a:latin typeface="微软雅黑" panose="020B0503020204020204" charset="-122"/>
                <a:ea typeface="微软雅黑" panose="020B0503020204020204" charset="-122"/>
                <a:cs typeface="微软雅黑" panose="020B0503020204020204" charset="-122"/>
              </a:rPr>
              <a:t>所以成黑色</a:t>
            </a:r>
            <a:r>
              <a:rPr lang="zh-CN" altLang="en-US" sz="2600" b="1">
                <a:latin typeface="微软雅黑" panose="020B0503020204020204" charset="-122"/>
                <a:ea typeface="微软雅黑" panose="020B0503020204020204" charset="-122"/>
                <a:cs typeface="微软雅黑" panose="020B0503020204020204" charset="-122"/>
              </a:rPr>
              <a:t>。</a:t>
            </a:r>
            <a:endParaRPr lang="zh-CN" altLang="en-US" sz="2600" b="1">
              <a:latin typeface="微软雅黑" panose="020B0503020204020204" charset="-122"/>
              <a:ea typeface="微软雅黑" panose="020B0503020204020204" charset="-122"/>
              <a:cs typeface="微软雅黑" panose="020B0503020204020204" charset="-122"/>
            </a:endParaRPr>
          </a:p>
        </p:txBody>
      </p:sp>
      <p:pic>
        <p:nvPicPr>
          <p:cNvPr id="124" name="图片 123"/>
          <p:cNvPicPr>
            <a:picLocks noChangeAspect="1"/>
          </p:cNvPicPr>
          <p:nvPr>
            <p:custDataLst>
              <p:tags r:id="rId8"/>
            </p:custDataLst>
          </p:nvPr>
        </p:nvPicPr>
        <p:blipFill>
          <a:blip r:embed="rId9">
            <a:extLst>
              <a:ext uri="{28A0092B-C50C-407E-A947-70E740481C1C}">
                <a14:useLocalDpi xmlns:a14="http://schemas.microsoft.com/office/drawing/2010/main" val="0"/>
              </a:ext>
            </a:extLst>
          </a:blip>
          <a:srcRect l="4094" r="5499"/>
          <a:stretch>
            <a:fillRect/>
          </a:stretch>
        </p:blipFill>
        <p:spPr>
          <a:xfrm>
            <a:off x="9156700" y="4517390"/>
            <a:ext cx="2578100" cy="2078990"/>
          </a:xfrm>
          <a:prstGeom prst="rect">
            <a:avLst/>
          </a:prstGeom>
        </p:spPr>
      </p:pic>
      <p:sp>
        <p:nvSpPr>
          <p:cNvPr id="125" name="Rectangle 3"/>
          <p:cNvSpPr>
            <a:spLocks noChangeArrowheads="1"/>
          </p:cNvSpPr>
          <p:nvPr>
            <p:custDataLst>
              <p:tags r:id="rId10"/>
            </p:custDataLst>
          </p:nvPr>
        </p:nvSpPr>
        <p:spPr bwMode="auto">
          <a:xfrm>
            <a:off x="7610475" y="2271395"/>
            <a:ext cx="4335780" cy="2091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lnSpc>
                <a:spcPct val="125000"/>
              </a:lnSpc>
              <a:spcBef>
                <a:spcPct val="0"/>
              </a:spcBef>
              <a:buFontTx/>
              <a:buNone/>
              <a:defRPr/>
            </a:pPr>
            <a:r>
              <a:rPr lang="zh-CN" altLang="en-US" sz="2600" b="1">
                <a:solidFill>
                  <a:srgbClr val="C00000"/>
                </a:solidFill>
                <a:latin typeface="微软雅黑" panose="020B0503020204020204" charset="-122"/>
                <a:ea typeface="微软雅黑" panose="020B0503020204020204" charset="-122"/>
                <a:cs typeface="微软雅黑" panose="020B0503020204020204" charset="-122"/>
              </a:rPr>
              <a:t>自由电子可吸收所有频率的光</a:t>
            </a:r>
            <a:r>
              <a:rPr lang="zh-CN" altLang="en-US" sz="2600" b="1">
                <a:latin typeface="微软雅黑" panose="020B0503020204020204" charset="-122"/>
                <a:ea typeface="微软雅黑" panose="020B0503020204020204" charset="-122"/>
                <a:cs typeface="微软雅黑" panose="020B0503020204020204" charset="-122"/>
              </a:rPr>
              <a:t>，</a:t>
            </a:r>
            <a:r>
              <a:rPr lang="zh-CN" altLang="en-US" sz="2600" b="1">
                <a:solidFill>
                  <a:srgbClr val="C00000"/>
                </a:solidFill>
                <a:latin typeface="微软雅黑" panose="020B0503020204020204" charset="-122"/>
                <a:ea typeface="微软雅黑" panose="020B0503020204020204" charset="-122"/>
                <a:cs typeface="微软雅黑" panose="020B0503020204020204" charset="-122"/>
              </a:rPr>
              <a:t>然后很快释放出各种频率的光</a:t>
            </a:r>
            <a:r>
              <a:rPr lang="zh-CN" altLang="en-US" sz="2600" b="1">
                <a:latin typeface="微软雅黑" panose="020B0503020204020204" charset="-122"/>
                <a:ea typeface="微软雅黑" panose="020B0503020204020204" charset="-122"/>
                <a:cs typeface="微软雅黑" panose="020B0503020204020204" charset="-122"/>
              </a:rPr>
              <a:t>，因此绝大多数金属具有银白色或钢灰色光泽。</a:t>
            </a:r>
            <a:endParaRPr lang="zh-CN" altLang="en-US" sz="2600" b="1">
              <a:latin typeface="微软雅黑" panose="020B0503020204020204" charset="-122"/>
              <a:ea typeface="微软雅黑" panose="020B0503020204020204" charset="-122"/>
              <a:cs typeface="微软雅黑" panose="020B0503020204020204" charset="-122"/>
            </a:endParaRPr>
          </a:p>
        </p:txBody>
      </p:sp>
      <p:pic>
        <p:nvPicPr>
          <p:cNvPr id="126" name="图片 2"/>
          <p:cNvPicPr>
            <a:picLocks noChangeAspect="1"/>
          </p:cNvPicPr>
          <p:nvPr>
            <p:custDataLst>
              <p:tags r:id="rId11"/>
            </p:custDataLst>
          </p:nvPr>
        </p:nvPicPr>
        <p:blipFill>
          <a:blip r:embed="rId12">
            <a:lum bright="-12000" contrast="23999"/>
          </a:blip>
          <a:srcRect l="12819"/>
          <a:stretch>
            <a:fillRect/>
          </a:stretch>
        </p:blipFill>
        <p:spPr>
          <a:xfrm>
            <a:off x="5944235" y="4517390"/>
            <a:ext cx="2893060" cy="2074545"/>
          </a:xfrm>
          <a:prstGeom prst="rect">
            <a:avLst/>
          </a:prstGeom>
          <a:noFill/>
          <a:ln w="9525">
            <a:noFill/>
          </a:ln>
        </p:spPr>
      </p:pic>
      <p:pic>
        <p:nvPicPr>
          <p:cNvPr id="127" name="图片 2"/>
          <p:cNvPicPr>
            <a:picLocks noChangeAspect="1"/>
          </p:cNvPicPr>
          <p:nvPr>
            <p:custDataLst>
              <p:tags r:id="rId13"/>
            </p:custDataLst>
          </p:nvPr>
        </p:nvPicPr>
        <p:blipFill>
          <a:blip r:embed="rId14"/>
          <a:stretch>
            <a:fillRect/>
          </a:stretch>
        </p:blipFill>
        <p:spPr>
          <a:xfrm>
            <a:off x="191943" y="2438717"/>
            <a:ext cx="2819400" cy="1778000"/>
          </a:xfrm>
          <a:prstGeom prst="rect">
            <a:avLst/>
          </a:prstGeom>
          <a:noFill/>
          <a:ln>
            <a:noFill/>
            <a:miter lim="800000"/>
            <a:headEnd/>
            <a:tailEnd/>
          </a:ln>
        </p:spPr>
      </p:pic>
      <p:sp>
        <p:nvSpPr>
          <p:cNvPr id="129" name="矩形 128"/>
          <p:cNvSpPr/>
          <p:nvPr>
            <p:custDataLst>
              <p:tags r:id="rId15"/>
            </p:custDataLst>
          </p:nvPr>
        </p:nvSpPr>
        <p:spPr bwMode="auto">
          <a:xfrm>
            <a:off x="418465" y="969645"/>
            <a:ext cx="6845300" cy="521970"/>
          </a:xfrm>
          <a:prstGeom prst="rect">
            <a:avLst/>
          </a:prstGeom>
          <a:solidFill>
            <a:srgbClr val="014C96"/>
          </a:solidFill>
          <a:ln>
            <a:noFill/>
          </a:ln>
        </p:spPr>
        <p:txBody>
          <a:bodyPr vert="horz" wrap="square" lIns="91440" tIns="45720" rIns="91440" bIns="45720" numCol="1" spcCol="0" rtlCol="0" fromWordArt="0" anchor="t" anchorCtr="0" forceAA="0" compatLnSpc="0">
            <a:spAutoFit/>
          </a:bodyPr>
          <a:lstStyle>
            <a:lvl1pPr algn="l" defTabSz="914400" rtl="0" eaLnBrk="1" latinLnBrk="0" hangingPunct="1">
              <a:lnSpc>
                <a:spcPct val="90000"/>
              </a:lnSpc>
              <a:spcBef>
                <a:spcPct val="0"/>
              </a:spcBef>
              <a:buNone/>
              <a:defRPr sz="4400" kern="1200">
                <a:solidFill>
                  <a:schemeClr val="tx1"/>
                </a:solidFill>
                <a:latin typeface="汉仪旗黑-55简" panose="00020600040101010101" charset="-128"/>
                <a:ea typeface="汉仪旗黑-55简" panose="00020600040101010101" charset="-128"/>
                <a:cs typeface="汉仪旗黑-55简" panose="00020600040101010101" charset="-128"/>
              </a:defRPr>
            </a:lvl1pPr>
          </a:lstStyle>
          <a:p>
            <a:pPr lvl="0" algn="l">
              <a:lnSpc>
                <a:spcPct val="100000"/>
              </a:lnSpc>
              <a:buClrTx/>
              <a:buSzTx/>
              <a:buFontTx/>
              <a:defRPr/>
            </a:pPr>
            <a:r>
              <a:rPr lang="zh-CN" altLang="en-US" sz="2800" b="1" noProof="0">
                <a:ln>
                  <a:noFill/>
                </a:ln>
                <a:solidFill>
                  <a:srgbClr val="FFFF00"/>
                </a:solidFill>
                <a:effectLst/>
                <a:uLnTx/>
                <a:uFillTx/>
                <a:latin typeface="汉仪书魂体简" panose="02010600000101010101" charset="-122"/>
                <a:ea typeface="汉仪书魂体简" panose="02010600000101010101" charset="-122"/>
                <a:cs typeface="Arial" panose="020B0604020202020204"/>
                <a:sym typeface="+mn-ea"/>
              </a:rPr>
              <a:t>三、</a:t>
            </a:r>
            <a:r>
              <a:rPr lang="en-US" altLang="zh-CN" sz="2800" b="1" noProof="0">
                <a:ln>
                  <a:noFill/>
                </a:ln>
                <a:solidFill>
                  <a:srgbClr val="FFFF00"/>
                </a:solidFill>
                <a:effectLst/>
                <a:uLnTx/>
                <a:uFillTx/>
                <a:latin typeface="汉仪书魂体简" panose="02010600000101010101" charset="-122"/>
                <a:ea typeface="汉仪书魂体简" panose="02010600000101010101" charset="-122"/>
                <a:cs typeface="Arial" panose="020B0604020202020204"/>
                <a:sym typeface="+mn-ea"/>
              </a:rPr>
              <a:t>“</a:t>
            </a:r>
            <a:r>
              <a:rPr lang="zh-CN" altLang="en-US" sz="2800" b="1" noProof="0">
                <a:ln>
                  <a:noFill/>
                </a:ln>
                <a:solidFill>
                  <a:srgbClr val="FFFF00"/>
                </a:solidFill>
                <a:effectLst/>
                <a:uLnTx/>
                <a:uFillTx/>
                <a:latin typeface="汉仪书魂体简" panose="02010600000101010101" charset="-122"/>
                <a:ea typeface="汉仪书魂体简" panose="02010600000101010101" charset="-122"/>
                <a:cs typeface="Arial" panose="020B0604020202020204"/>
                <a:sym typeface="+mn-ea"/>
              </a:rPr>
              <a:t>电子气理论</a:t>
            </a:r>
            <a:r>
              <a:rPr lang="en-US" altLang="zh-CN" sz="2800" b="1" noProof="0">
                <a:ln>
                  <a:noFill/>
                </a:ln>
                <a:solidFill>
                  <a:srgbClr val="FFFF00"/>
                </a:solidFill>
                <a:effectLst/>
                <a:uLnTx/>
                <a:uFillTx/>
                <a:latin typeface="汉仪书魂体简" panose="02010600000101010101" charset="-122"/>
                <a:ea typeface="汉仪书魂体简" panose="02010600000101010101" charset="-122"/>
                <a:cs typeface="Arial" panose="020B0604020202020204"/>
                <a:sym typeface="+mn-ea"/>
              </a:rPr>
              <a:t>”</a:t>
            </a:r>
            <a:r>
              <a:rPr lang="zh-CN" altLang="en-US" sz="2800" b="1" noProof="0">
                <a:ln>
                  <a:noFill/>
                </a:ln>
                <a:solidFill>
                  <a:srgbClr val="FFFF00"/>
                </a:solidFill>
                <a:effectLst/>
                <a:uLnTx/>
                <a:uFillTx/>
                <a:latin typeface="汉仪书魂体简" panose="02010600000101010101" charset="-122"/>
                <a:ea typeface="汉仪书魂体简" panose="02010600000101010101" charset="-122"/>
                <a:cs typeface="Arial" panose="020B0604020202020204"/>
                <a:sym typeface="+mn-ea"/>
              </a:rPr>
              <a:t>解释金属的物理性质</a:t>
            </a:r>
            <a:endParaRPr lang="zh-CN" altLang="en-US" sz="2800" b="1" noProof="0">
              <a:ln>
                <a:noFill/>
              </a:ln>
              <a:solidFill>
                <a:srgbClr val="FFFF00"/>
              </a:solidFill>
              <a:effectLst/>
              <a:uLnTx/>
              <a:uFillTx/>
              <a:latin typeface="汉仪书魂体简" panose="02010600000101010101" charset="-122"/>
              <a:ea typeface="汉仪书魂体简" panose="02010600000101010101" charset="-122"/>
              <a:cs typeface="Arial" panose="020B0604020202020204"/>
              <a:sym typeface="+mn-ea"/>
            </a:endParaRPr>
          </a:p>
        </p:txBody>
      </p:sp>
      <p:sp>
        <p:nvSpPr>
          <p:cNvPr id="39938" name="Text Box 2"/>
          <p:cNvSpPr txBox="1"/>
          <p:nvPr>
            <p:custDataLst>
              <p:tags r:id="rId16"/>
            </p:custDataLst>
          </p:nvPr>
        </p:nvSpPr>
        <p:spPr>
          <a:xfrm>
            <a:off x="718820" y="1644015"/>
            <a:ext cx="8117840" cy="612140"/>
          </a:xfrm>
          <a:prstGeom prst="rect">
            <a:avLst/>
          </a:prstGeom>
          <a:solidFill>
            <a:srgbClr val="F1F7FC"/>
          </a:solidFill>
        </p:spPr>
        <p:style>
          <a:lnRef idx="0">
            <a:schemeClr val="accent1"/>
          </a:lnRef>
          <a:fillRef idx="3">
            <a:schemeClr val="accent1"/>
          </a:fillRef>
          <a:effectRef idx="3">
            <a:schemeClr val="accent1"/>
          </a:effectRef>
          <a:fontRef idx="minor">
            <a:schemeClr val="lt1"/>
          </a:fontRef>
        </p:style>
        <p:txBody>
          <a:bodyPr wrap="square" lIns="182877" tIns="91438" rIns="182877" bIns="91438" anchor="ctr" anchorCtr="0">
            <a:spAutoFit/>
          </a:bodyPr>
          <a:lstStyle/>
          <a:p>
            <a:pPr>
              <a:lnSpc>
                <a:spcPct val="100000"/>
              </a:lnSpc>
            </a:pPr>
            <a:r>
              <a:rPr lang="en-US" altLang="zh-CN" sz="2800" b="1" smtClean="0">
                <a:solidFill>
                  <a:srgbClr val="C00000"/>
                </a:solidFill>
                <a:latin typeface="Times New Roman" panose="02020603050405020304" pitchFamily="18" charset="0"/>
                <a:ea typeface="微软雅黑" panose="020B0503020204020204" charset="-122"/>
                <a:cs typeface="Times New Roman" panose="02020603050405020304" pitchFamily="18" charset="0"/>
              </a:rPr>
              <a:t>【</a:t>
            </a:r>
            <a:r>
              <a:rPr lang="zh-CN" altLang="en-US" sz="2800" b="1" smtClean="0">
                <a:solidFill>
                  <a:srgbClr val="C00000"/>
                </a:solidFill>
                <a:latin typeface="Times New Roman" panose="02020603050405020304" pitchFamily="18" charset="0"/>
                <a:ea typeface="微软雅黑" panose="020B0503020204020204" charset="-122"/>
                <a:cs typeface="Times New Roman" panose="02020603050405020304" pitchFamily="18" charset="0"/>
              </a:rPr>
              <a:t>问题</a:t>
            </a:r>
            <a:r>
              <a:rPr lang="en-US" altLang="zh-CN" sz="2800" b="1" smtClean="0">
                <a:solidFill>
                  <a:srgbClr val="C00000"/>
                </a:solidFill>
                <a:latin typeface="Times New Roman" panose="02020603050405020304" pitchFamily="18" charset="0"/>
                <a:ea typeface="微软雅黑" panose="020B0503020204020204" charset="-122"/>
                <a:cs typeface="Times New Roman" panose="02020603050405020304" pitchFamily="18" charset="0"/>
              </a:rPr>
              <a:t>1】</a:t>
            </a:r>
            <a:r>
              <a:rPr lang="zh-CN" altLang="en-US" sz="2800" b="1">
                <a:solidFill>
                  <a:srgbClr val="014C96"/>
                </a:solidFill>
                <a:latin typeface="Times New Roman" panose="02020603050405020304" pitchFamily="18" charset="0"/>
                <a:ea typeface="微软雅黑" panose="020B0503020204020204" charset="-122"/>
                <a:cs typeface="Times New Roman" panose="02020603050405020304" pitchFamily="18" charset="0"/>
              </a:rPr>
              <a:t>为什么金属晶体具有</a:t>
            </a:r>
            <a:r>
              <a:rPr lang="zh-CN" altLang="en-US" sz="2800" b="1">
                <a:solidFill>
                  <a:srgbClr val="C00000"/>
                </a:solidFill>
                <a:latin typeface="Times New Roman" panose="02020603050405020304" pitchFamily="18" charset="0"/>
                <a:ea typeface="微软雅黑" panose="020B0503020204020204" charset="-122"/>
                <a:cs typeface="Times New Roman" panose="02020603050405020304" pitchFamily="18" charset="0"/>
              </a:rPr>
              <a:t>金属光泽</a:t>
            </a:r>
            <a:r>
              <a:rPr lang="zh-CN" altLang="en-US" sz="2800" b="1">
                <a:solidFill>
                  <a:srgbClr val="014C96"/>
                </a:solidFill>
                <a:latin typeface="Times New Roman" panose="02020603050405020304" pitchFamily="18" charset="0"/>
                <a:ea typeface="微软雅黑" panose="020B0503020204020204" charset="-122"/>
                <a:cs typeface="Times New Roman" panose="02020603050405020304" pitchFamily="18" charset="0"/>
              </a:rPr>
              <a:t>和</a:t>
            </a:r>
            <a:r>
              <a:rPr lang="zh-CN" altLang="en-US" sz="2800" b="1">
                <a:solidFill>
                  <a:srgbClr val="C00000"/>
                </a:solidFill>
                <a:latin typeface="Times New Roman" panose="02020603050405020304" pitchFamily="18" charset="0"/>
                <a:ea typeface="微软雅黑" panose="020B0503020204020204" charset="-122"/>
                <a:cs typeface="Times New Roman" panose="02020603050405020304" pitchFamily="18" charset="0"/>
              </a:rPr>
              <a:t>颜色</a:t>
            </a:r>
            <a:r>
              <a:rPr lang="zh-CN" altLang="en-US" sz="2800" b="1">
                <a:solidFill>
                  <a:srgbClr val="014C96"/>
                </a:solidFill>
                <a:latin typeface="Times New Roman" panose="02020603050405020304" pitchFamily="18" charset="0"/>
                <a:ea typeface="微软雅黑" panose="020B0503020204020204" charset="-122"/>
                <a:cs typeface="Times New Roman" panose="02020603050405020304" pitchFamily="18" charset="0"/>
              </a:rPr>
              <a:t>？</a:t>
            </a:r>
            <a:endParaRPr lang="zh-CN" altLang="en-US" sz="2800" b="1">
              <a:solidFill>
                <a:srgbClr val="014C96"/>
              </a:solidFill>
              <a:latin typeface="Times New Roman" panose="02020603050405020304" pitchFamily="18" charset="0"/>
              <a:ea typeface="微软雅黑" panose="020B0503020204020204" charset="-122"/>
              <a:cs typeface="Times New Roman" panose="02020603050405020304"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2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26"/>
                                        </p:tgtEl>
                                        <p:attrNameLst>
                                          <p:attrName>style.visibility</p:attrName>
                                        </p:attrNameLst>
                                      </p:cBhvr>
                                      <p:to>
                                        <p:strVal val="visible"/>
                                      </p:to>
                                    </p:set>
                                  </p:childTnLst>
                                </p:cTn>
                              </p:par>
                              <p:par>
                                <p:cTn id="17" presetID="53" presetClass="entr" presetSubtype="16" fill="hold" nodeType="withEffect">
                                  <p:stCondLst>
                                    <p:cond delay="0"/>
                                  </p:stCondLst>
                                  <p:childTnLst>
                                    <p:set>
                                      <p:cBhvr>
                                        <p:cTn id="18" dur="1" fill="hold">
                                          <p:stCondLst>
                                            <p:cond delay="0"/>
                                          </p:stCondLst>
                                        </p:cTn>
                                        <p:tgtEl>
                                          <p:spTgt spid="124"/>
                                        </p:tgtEl>
                                        <p:attrNameLst>
                                          <p:attrName>style.visibility</p:attrName>
                                        </p:attrNameLst>
                                      </p:cBhvr>
                                      <p:to>
                                        <p:strVal val="visible"/>
                                      </p:to>
                                    </p:set>
                                    <p:anim calcmode="lin" valueType="num">
                                      <p:cBhvr>
                                        <p:cTn id="19" dur="500" fill="hold"/>
                                        <p:tgtEl>
                                          <p:spTgt spid="124"/>
                                        </p:tgtEl>
                                        <p:attrNameLst>
                                          <p:attrName>ppt_w</p:attrName>
                                        </p:attrNameLst>
                                      </p:cBhvr>
                                      <p:tavLst>
                                        <p:tav tm="0">
                                          <p:val>
                                            <p:fltVal val="0"/>
                                          </p:val>
                                        </p:tav>
                                        <p:tav tm="100000">
                                          <p:val>
                                            <p:strVal val="#ppt_w"/>
                                          </p:val>
                                        </p:tav>
                                      </p:tavLst>
                                    </p:anim>
                                    <p:anim calcmode="lin" valueType="num">
                                      <p:cBhvr>
                                        <p:cTn id="20" dur="500" fill="hold"/>
                                        <p:tgtEl>
                                          <p:spTgt spid="124"/>
                                        </p:tgtEl>
                                        <p:attrNameLst>
                                          <p:attrName>ppt_h</p:attrName>
                                        </p:attrNameLst>
                                      </p:cBhvr>
                                      <p:tavLst>
                                        <p:tav tm="0">
                                          <p:val>
                                            <p:fltVal val="0"/>
                                          </p:val>
                                        </p:tav>
                                        <p:tav tm="100000">
                                          <p:val>
                                            <p:strVal val="#ppt_h"/>
                                          </p:val>
                                        </p:tav>
                                      </p:tavLst>
                                    </p:anim>
                                    <p:animEffect transition="in" filter="fade">
                                      <p:cBhvr>
                                        <p:cTn id="21" dur="500"/>
                                        <p:tgtEl>
                                          <p:spTgt spid="124"/>
                                        </p:tgtEl>
                                      </p:cBhvr>
                                    </p:animEffec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1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3" grpId="0"/>
      <p:bldP spid="12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custDataLst>
              <p:tags r:id="rId1"/>
            </p:custDataLst>
          </p:nvPr>
        </p:nvGrpSpPr>
        <p:grpSpPr>
          <a:xfrm>
            <a:off x="296041" y="120650"/>
            <a:ext cx="9430777" cy="739714"/>
            <a:chOff x="466" y="644"/>
            <a:chExt cx="12317" cy="863"/>
          </a:xfrm>
        </p:grpSpPr>
        <p:sp>
          <p:nvSpPr>
            <p:cNvPr id="5" name="等腰三角形 4"/>
            <p:cNvSpPr/>
            <p:nvPr>
              <p:custDataLst>
                <p:tags r:id="rId2"/>
              </p:custDataLst>
            </p:nvPr>
          </p:nvSpPr>
          <p:spPr>
            <a:xfrm rot="5400000">
              <a:off x="480" y="844"/>
              <a:ext cx="840" cy="44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6" name="文本框 5"/>
            <p:cNvSpPr txBox="1"/>
            <p:nvPr>
              <p:custDataLst>
                <p:tags r:id="rId3"/>
              </p:custDataLst>
            </p:nvPr>
          </p:nvSpPr>
          <p:spPr>
            <a:xfrm>
              <a:off x="1297" y="654"/>
              <a:ext cx="11486" cy="853"/>
            </a:xfrm>
            <a:prstGeom prst="rect">
              <a:avLst/>
            </a:prstGeom>
            <a:noFill/>
          </p:spPr>
          <p:txBody>
            <a:bodyPr wrap="square" rtlCol="0">
              <a:spAutoFit/>
            </a:bodyPr>
            <a:lstStyle/>
            <a:p>
              <a:pPr lvl="0" algn="l">
                <a:lnSpc>
                  <a:spcPct val="130000"/>
                </a:lnSpc>
                <a:buClrTx/>
                <a:buSzTx/>
                <a:buFontTx/>
              </a:pPr>
              <a:r>
                <a:rPr lang="zh-CN" altLang="en-US" sz="3200">
                  <a:solidFill>
                    <a:srgbClr val="27406A"/>
                  </a:solidFill>
                  <a:latin typeface="汉仪雅酷黑 65W" panose="020B0604020202020204" charset="-122"/>
                  <a:ea typeface="汉仪雅酷黑 65W" panose="020B0604020202020204" charset="-122"/>
                  <a:cs typeface="+mn-ea"/>
                  <a:sym typeface="+mn-ea"/>
                </a:rPr>
                <a:t>任务一  金属键与金属晶体</a:t>
              </a:r>
              <a:endParaRPr lang="zh-CN" altLang="en-US" sz="3200">
                <a:solidFill>
                  <a:srgbClr val="27406A"/>
                </a:solidFill>
                <a:latin typeface="汉仪雅酷黑 65W" panose="020B0604020202020204" charset="-122"/>
                <a:ea typeface="汉仪雅酷黑 65W" panose="020B0604020202020204" charset="-122"/>
                <a:cs typeface="+mn-ea"/>
                <a:sym typeface="+mn-ea"/>
              </a:endParaRPr>
            </a:p>
          </p:txBody>
        </p:sp>
        <p:sp>
          <p:nvSpPr>
            <p:cNvPr id="7" name="等腰三角形 6"/>
            <p:cNvSpPr/>
            <p:nvPr>
              <p:custDataLst>
                <p:tags r:id="rId4"/>
              </p:custDataLst>
            </p:nvPr>
          </p:nvSpPr>
          <p:spPr>
            <a:xfrm rot="5400000">
              <a:off x="393" y="984"/>
              <a:ext cx="305" cy="160"/>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grpSp>
      <p:sp>
        <p:nvSpPr>
          <p:cNvPr id="8" name="形状1"/>
          <p:cNvSpPr txBox="1"/>
          <p:nvPr>
            <p:custDataLst>
              <p:tags r:id="rId5"/>
            </p:custDataLst>
          </p:nvPr>
        </p:nvSpPr>
        <p:spPr>
          <a:xfrm>
            <a:off x="168910" y="1099185"/>
            <a:ext cx="1797685" cy="523240"/>
          </a:xfrm>
          <a:prstGeom prst="rect">
            <a:avLst/>
          </a:prstGeom>
          <a:solidFill>
            <a:srgbClr val="FFFFFF">
              <a:alpha val="0"/>
            </a:srgbClr>
          </a:solidFill>
          <a:ln w="9525">
            <a:solidFill>
              <a:srgbClr val="FFFFFF">
                <a:alpha val="0"/>
              </a:srgbClr>
            </a:solidFill>
          </a:ln>
        </p:spPr>
        <p:txBody>
          <a:bodyPr anchor="ctr"/>
          <a:lstStyle/>
          <a:p>
            <a:pPr marL="0" algn="ctr"/>
            <a:endParaRPr>
              <a:solidFill>
                <a:srgbClr val="FF0000"/>
              </a:solidFill>
              <a:latin typeface="微软雅黑" panose="020B0503020204020204" charset="-122"/>
              <a:ea typeface="微软雅黑" panose="020B0503020204020204" charset="-122"/>
            </a:endParaRPr>
          </a:p>
        </p:txBody>
      </p:sp>
      <p:grpSp>
        <p:nvGrpSpPr>
          <p:cNvPr id="10" name="组合 9"/>
          <p:cNvGrpSpPr/>
          <p:nvPr>
            <p:custDataLst>
              <p:tags r:id="rId6"/>
            </p:custDataLst>
          </p:nvPr>
        </p:nvGrpSpPr>
        <p:grpSpPr>
          <a:xfrm>
            <a:off x="7400875" y="4045048"/>
            <a:ext cx="3684051" cy="2614365"/>
            <a:chOff x="7198019" y="1896065"/>
            <a:chExt cx="3684051" cy="2614365"/>
          </a:xfrm>
        </p:grpSpPr>
        <p:grpSp>
          <p:nvGrpSpPr>
            <p:cNvPr id="11" name="组合 10"/>
            <p:cNvGrpSpPr/>
            <p:nvPr>
              <p:custDataLst>
                <p:tags r:id="rId7"/>
              </p:custDataLst>
            </p:nvPr>
          </p:nvGrpSpPr>
          <p:grpSpPr>
            <a:xfrm>
              <a:off x="7198019" y="2237946"/>
              <a:ext cx="504046" cy="502625"/>
              <a:chOff x="5066197" y="3437083"/>
              <a:chExt cx="648000" cy="648000"/>
            </a:xfrm>
          </p:grpSpPr>
          <p:sp>
            <p:nvSpPr>
              <p:cNvPr id="129" name="Oval 169"/>
              <p:cNvSpPr>
                <a:spLocks noChangeArrowheads="1"/>
              </p:cNvSpPr>
              <p:nvPr>
                <p:custDataLst>
                  <p:tags r:id="rId8"/>
                </p:custDataLst>
              </p:nvPr>
            </p:nvSpPr>
            <p:spPr bwMode="auto">
              <a:xfrm>
                <a:off x="5066197" y="3437083"/>
                <a:ext cx="648000" cy="648000"/>
              </a:xfrm>
              <a:prstGeom prst="ellipse">
                <a:avLst/>
              </a:prstGeom>
              <a:gradFill flip="none" rotWithShape="1">
                <a:gsLst>
                  <a:gs pos="0">
                    <a:srgbClr val="FF3B3B"/>
                  </a:gs>
                  <a:gs pos="100000">
                    <a:srgbClr val="632523"/>
                  </a:gs>
                </a:gsLst>
                <a:path path="shape">
                  <a:fillToRect l="50000" t="50000" r="50000" b="50000"/>
                </a:path>
              </a:gradFill>
              <a:ln>
                <a:noFill/>
              </a:ln>
              <a:effectLst/>
            </p:spPr>
            <p:txBody>
              <a:bodyPr wrap="none" anchor="ctr"/>
              <a:lstStyle/>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zh-CN" altLang="en-US"/>
              </a:p>
            </p:txBody>
          </p:sp>
          <p:sp>
            <p:nvSpPr>
              <p:cNvPr id="130" name="文本框 129"/>
              <p:cNvSpPr txBox="1"/>
              <p:nvPr>
                <p:custDataLst>
                  <p:tags r:id="rId9"/>
                </p:custDataLst>
              </p:nvPr>
            </p:nvSpPr>
            <p:spPr>
              <a:xfrm>
                <a:off x="5246924" y="3536432"/>
                <a:ext cx="258450" cy="436474"/>
              </a:xfrm>
              <a:prstGeom prst="rect">
                <a:avLst/>
              </a:prstGeom>
              <a:noFill/>
            </p:spPr>
            <p:txBody>
              <a:bodyPr wrap="square" lIns="0" tIns="0" rIns="0" bIns="0" rtlCol="0">
                <a:spAutoFit/>
              </a:bodyPr>
              <a:lstStyle/>
              <a:p>
                <a:r>
                  <a:rPr lang="en-US" altLang="zh-CN" sz="2200" b="1">
                    <a:solidFill>
                      <a:schemeClr val="bg1"/>
                    </a:solidFill>
                    <a:latin typeface="微软雅黑" panose="020B0503020204020204" charset="-122"/>
                    <a:ea typeface="微软雅黑" panose="020B0503020204020204" charset="-122"/>
                  </a:rPr>
                  <a:t>+</a:t>
                </a:r>
                <a:endParaRPr lang="zh-CN" altLang="en-US" sz="2200" b="1">
                  <a:solidFill>
                    <a:schemeClr val="bg1"/>
                  </a:solidFill>
                  <a:latin typeface="微软雅黑" panose="020B0503020204020204" charset="-122"/>
                  <a:ea typeface="微软雅黑" panose="020B0503020204020204" charset="-122"/>
                </a:endParaRPr>
              </a:p>
            </p:txBody>
          </p:sp>
        </p:grpSp>
        <p:grpSp>
          <p:nvGrpSpPr>
            <p:cNvPr id="12" name="组合 11"/>
            <p:cNvGrpSpPr/>
            <p:nvPr>
              <p:custDataLst>
                <p:tags r:id="rId10"/>
              </p:custDataLst>
            </p:nvPr>
          </p:nvGrpSpPr>
          <p:grpSpPr>
            <a:xfrm>
              <a:off x="7993021" y="2237946"/>
              <a:ext cx="504046" cy="502625"/>
              <a:chOff x="5066197" y="3437083"/>
              <a:chExt cx="648000" cy="648000"/>
            </a:xfrm>
          </p:grpSpPr>
          <p:sp>
            <p:nvSpPr>
              <p:cNvPr id="127" name="Oval 169"/>
              <p:cNvSpPr>
                <a:spLocks noChangeArrowheads="1"/>
              </p:cNvSpPr>
              <p:nvPr>
                <p:custDataLst>
                  <p:tags r:id="rId11"/>
                </p:custDataLst>
              </p:nvPr>
            </p:nvSpPr>
            <p:spPr bwMode="auto">
              <a:xfrm>
                <a:off x="5066197" y="3437083"/>
                <a:ext cx="648000" cy="648000"/>
              </a:xfrm>
              <a:prstGeom prst="ellipse">
                <a:avLst/>
              </a:prstGeom>
              <a:gradFill flip="none" rotWithShape="1">
                <a:gsLst>
                  <a:gs pos="0">
                    <a:srgbClr val="FF3B3B"/>
                  </a:gs>
                  <a:gs pos="100000">
                    <a:srgbClr val="632523"/>
                  </a:gs>
                </a:gsLst>
                <a:path path="shape">
                  <a:fillToRect l="50000" t="50000" r="50000" b="50000"/>
                </a:path>
              </a:gradFill>
              <a:ln>
                <a:noFill/>
              </a:ln>
              <a:effectLst/>
            </p:spPr>
            <p:txBody>
              <a:bodyPr wrap="none" anchor="ctr"/>
              <a:lstStyle/>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zh-CN" altLang="en-US"/>
              </a:p>
            </p:txBody>
          </p:sp>
          <p:sp>
            <p:nvSpPr>
              <p:cNvPr id="128" name="文本框 127"/>
              <p:cNvSpPr txBox="1"/>
              <p:nvPr>
                <p:custDataLst>
                  <p:tags r:id="rId12"/>
                </p:custDataLst>
              </p:nvPr>
            </p:nvSpPr>
            <p:spPr>
              <a:xfrm>
                <a:off x="5246924" y="3536432"/>
                <a:ext cx="281442" cy="436474"/>
              </a:xfrm>
              <a:prstGeom prst="rect">
                <a:avLst/>
              </a:prstGeom>
              <a:noFill/>
            </p:spPr>
            <p:txBody>
              <a:bodyPr wrap="square" lIns="0" tIns="0" rIns="0" bIns="0" rtlCol="0">
                <a:spAutoFit/>
              </a:bodyPr>
              <a:lstStyle/>
              <a:p>
                <a:r>
                  <a:rPr lang="en-US" altLang="zh-CN" sz="2200" b="1">
                    <a:solidFill>
                      <a:schemeClr val="bg1"/>
                    </a:solidFill>
                    <a:latin typeface="微软雅黑" panose="020B0503020204020204" charset="-122"/>
                    <a:ea typeface="微软雅黑" panose="020B0503020204020204" charset="-122"/>
                  </a:rPr>
                  <a:t>+</a:t>
                </a:r>
                <a:endParaRPr lang="zh-CN" altLang="en-US" sz="2200" b="1">
                  <a:solidFill>
                    <a:schemeClr val="bg1"/>
                  </a:solidFill>
                  <a:latin typeface="微软雅黑" panose="020B0503020204020204" charset="-122"/>
                  <a:ea typeface="微软雅黑" panose="020B0503020204020204" charset="-122"/>
                </a:endParaRPr>
              </a:p>
            </p:txBody>
          </p:sp>
        </p:grpSp>
        <p:grpSp>
          <p:nvGrpSpPr>
            <p:cNvPr id="13" name="组合 12"/>
            <p:cNvGrpSpPr/>
            <p:nvPr>
              <p:custDataLst>
                <p:tags r:id="rId13"/>
              </p:custDataLst>
            </p:nvPr>
          </p:nvGrpSpPr>
          <p:grpSpPr>
            <a:xfrm>
              <a:off x="8788022" y="2237946"/>
              <a:ext cx="504046" cy="502625"/>
              <a:chOff x="5066197" y="3437083"/>
              <a:chExt cx="648000" cy="648000"/>
            </a:xfrm>
          </p:grpSpPr>
          <p:sp>
            <p:nvSpPr>
              <p:cNvPr id="125" name="Oval 169"/>
              <p:cNvSpPr>
                <a:spLocks noChangeArrowheads="1"/>
              </p:cNvSpPr>
              <p:nvPr>
                <p:custDataLst>
                  <p:tags r:id="rId14"/>
                </p:custDataLst>
              </p:nvPr>
            </p:nvSpPr>
            <p:spPr bwMode="auto">
              <a:xfrm>
                <a:off x="5066197" y="3437083"/>
                <a:ext cx="648000" cy="648000"/>
              </a:xfrm>
              <a:prstGeom prst="ellipse">
                <a:avLst/>
              </a:prstGeom>
              <a:gradFill flip="none" rotWithShape="1">
                <a:gsLst>
                  <a:gs pos="0">
                    <a:srgbClr val="FF3B3B"/>
                  </a:gs>
                  <a:gs pos="100000">
                    <a:srgbClr val="632523"/>
                  </a:gs>
                </a:gsLst>
                <a:path path="shape">
                  <a:fillToRect l="50000" t="50000" r="50000" b="50000"/>
                </a:path>
              </a:gradFill>
              <a:ln>
                <a:noFill/>
              </a:ln>
              <a:effectLst/>
            </p:spPr>
            <p:txBody>
              <a:bodyPr wrap="none" anchor="ctr"/>
              <a:lstStyle/>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zh-CN" altLang="en-US"/>
              </a:p>
            </p:txBody>
          </p:sp>
          <p:sp>
            <p:nvSpPr>
              <p:cNvPr id="126" name="文本框 125"/>
              <p:cNvSpPr txBox="1"/>
              <p:nvPr>
                <p:custDataLst>
                  <p:tags r:id="rId15"/>
                </p:custDataLst>
              </p:nvPr>
            </p:nvSpPr>
            <p:spPr>
              <a:xfrm>
                <a:off x="5246924" y="3536432"/>
                <a:ext cx="282875" cy="436474"/>
              </a:xfrm>
              <a:prstGeom prst="rect">
                <a:avLst/>
              </a:prstGeom>
              <a:noFill/>
            </p:spPr>
            <p:txBody>
              <a:bodyPr wrap="square" lIns="0" tIns="0" rIns="0" bIns="0" rtlCol="0">
                <a:spAutoFit/>
              </a:bodyPr>
              <a:lstStyle/>
              <a:p>
                <a:r>
                  <a:rPr lang="en-US" altLang="zh-CN" sz="2200" b="1">
                    <a:solidFill>
                      <a:schemeClr val="bg1"/>
                    </a:solidFill>
                    <a:latin typeface="微软雅黑" panose="020B0503020204020204" charset="-122"/>
                    <a:ea typeface="微软雅黑" panose="020B0503020204020204" charset="-122"/>
                  </a:rPr>
                  <a:t>+</a:t>
                </a:r>
                <a:endParaRPr lang="zh-CN" altLang="en-US" sz="2200" b="1">
                  <a:solidFill>
                    <a:schemeClr val="bg1"/>
                  </a:solidFill>
                  <a:latin typeface="微软雅黑" panose="020B0503020204020204" charset="-122"/>
                  <a:ea typeface="微软雅黑" panose="020B0503020204020204" charset="-122"/>
                </a:endParaRPr>
              </a:p>
            </p:txBody>
          </p:sp>
        </p:grpSp>
        <p:grpSp>
          <p:nvGrpSpPr>
            <p:cNvPr id="14" name="组合 13"/>
            <p:cNvGrpSpPr/>
            <p:nvPr>
              <p:custDataLst>
                <p:tags r:id="rId16"/>
              </p:custDataLst>
            </p:nvPr>
          </p:nvGrpSpPr>
          <p:grpSpPr>
            <a:xfrm>
              <a:off x="9583024" y="2237946"/>
              <a:ext cx="504046" cy="502625"/>
              <a:chOff x="5066197" y="3437083"/>
              <a:chExt cx="648000" cy="648000"/>
            </a:xfrm>
          </p:grpSpPr>
          <p:sp>
            <p:nvSpPr>
              <p:cNvPr id="123" name="Oval 169"/>
              <p:cNvSpPr>
                <a:spLocks noChangeArrowheads="1"/>
              </p:cNvSpPr>
              <p:nvPr>
                <p:custDataLst>
                  <p:tags r:id="rId17"/>
                </p:custDataLst>
              </p:nvPr>
            </p:nvSpPr>
            <p:spPr bwMode="auto">
              <a:xfrm>
                <a:off x="5066197" y="3437083"/>
                <a:ext cx="648000" cy="648000"/>
              </a:xfrm>
              <a:prstGeom prst="ellipse">
                <a:avLst/>
              </a:prstGeom>
              <a:gradFill flip="none" rotWithShape="1">
                <a:gsLst>
                  <a:gs pos="0">
                    <a:srgbClr val="FF3B3B"/>
                  </a:gs>
                  <a:gs pos="100000">
                    <a:srgbClr val="632523"/>
                  </a:gs>
                </a:gsLst>
                <a:path path="shape">
                  <a:fillToRect l="50000" t="50000" r="50000" b="50000"/>
                </a:path>
              </a:gradFill>
              <a:ln>
                <a:noFill/>
              </a:ln>
              <a:effectLst/>
            </p:spPr>
            <p:txBody>
              <a:bodyPr wrap="none" anchor="ctr"/>
              <a:lstStyle/>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zh-CN" altLang="en-US"/>
              </a:p>
            </p:txBody>
          </p:sp>
          <p:sp>
            <p:nvSpPr>
              <p:cNvPr id="124" name="文本框 123"/>
              <p:cNvSpPr txBox="1"/>
              <p:nvPr>
                <p:custDataLst>
                  <p:tags r:id="rId18"/>
                </p:custDataLst>
              </p:nvPr>
            </p:nvSpPr>
            <p:spPr>
              <a:xfrm>
                <a:off x="5246924" y="3536432"/>
                <a:ext cx="248710" cy="436474"/>
              </a:xfrm>
              <a:prstGeom prst="rect">
                <a:avLst/>
              </a:prstGeom>
              <a:noFill/>
            </p:spPr>
            <p:txBody>
              <a:bodyPr wrap="square" lIns="0" tIns="0" rIns="0" bIns="0" rtlCol="0">
                <a:spAutoFit/>
              </a:bodyPr>
              <a:lstStyle/>
              <a:p>
                <a:r>
                  <a:rPr lang="en-US" altLang="zh-CN" sz="2200" b="1">
                    <a:solidFill>
                      <a:schemeClr val="bg1"/>
                    </a:solidFill>
                    <a:latin typeface="微软雅黑" panose="020B0503020204020204" charset="-122"/>
                    <a:ea typeface="微软雅黑" panose="020B0503020204020204" charset="-122"/>
                  </a:rPr>
                  <a:t>+</a:t>
                </a:r>
                <a:endParaRPr lang="zh-CN" altLang="en-US" sz="2200" b="1">
                  <a:solidFill>
                    <a:schemeClr val="bg1"/>
                  </a:solidFill>
                  <a:latin typeface="微软雅黑" panose="020B0503020204020204" charset="-122"/>
                  <a:ea typeface="微软雅黑" panose="020B0503020204020204" charset="-122"/>
                </a:endParaRPr>
              </a:p>
            </p:txBody>
          </p:sp>
        </p:grpSp>
        <p:grpSp>
          <p:nvGrpSpPr>
            <p:cNvPr id="15" name="组合 14"/>
            <p:cNvGrpSpPr/>
            <p:nvPr>
              <p:custDataLst>
                <p:tags r:id="rId19"/>
              </p:custDataLst>
            </p:nvPr>
          </p:nvGrpSpPr>
          <p:grpSpPr>
            <a:xfrm>
              <a:off x="10378024" y="2237946"/>
              <a:ext cx="504046" cy="502625"/>
              <a:chOff x="5066197" y="3437083"/>
              <a:chExt cx="648000" cy="648000"/>
            </a:xfrm>
          </p:grpSpPr>
          <p:sp>
            <p:nvSpPr>
              <p:cNvPr id="121" name="Oval 169"/>
              <p:cNvSpPr>
                <a:spLocks noChangeArrowheads="1"/>
              </p:cNvSpPr>
              <p:nvPr>
                <p:custDataLst>
                  <p:tags r:id="rId20"/>
                </p:custDataLst>
              </p:nvPr>
            </p:nvSpPr>
            <p:spPr bwMode="auto">
              <a:xfrm>
                <a:off x="5066197" y="3437083"/>
                <a:ext cx="648000" cy="648000"/>
              </a:xfrm>
              <a:prstGeom prst="ellipse">
                <a:avLst/>
              </a:prstGeom>
              <a:gradFill flip="none" rotWithShape="1">
                <a:gsLst>
                  <a:gs pos="0">
                    <a:srgbClr val="FF3B3B"/>
                  </a:gs>
                  <a:gs pos="100000">
                    <a:srgbClr val="632523"/>
                  </a:gs>
                </a:gsLst>
                <a:path path="shape">
                  <a:fillToRect l="50000" t="50000" r="50000" b="50000"/>
                </a:path>
              </a:gradFill>
              <a:ln>
                <a:noFill/>
              </a:ln>
              <a:effectLst/>
            </p:spPr>
            <p:txBody>
              <a:bodyPr wrap="none" anchor="ctr"/>
              <a:lstStyle/>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zh-CN" altLang="en-US"/>
              </a:p>
            </p:txBody>
          </p:sp>
          <p:sp>
            <p:nvSpPr>
              <p:cNvPr id="122" name="文本框 121"/>
              <p:cNvSpPr txBox="1"/>
              <p:nvPr>
                <p:custDataLst>
                  <p:tags r:id="rId21"/>
                </p:custDataLst>
              </p:nvPr>
            </p:nvSpPr>
            <p:spPr>
              <a:xfrm>
                <a:off x="5246924" y="3536432"/>
                <a:ext cx="289374" cy="436474"/>
              </a:xfrm>
              <a:prstGeom prst="rect">
                <a:avLst/>
              </a:prstGeom>
              <a:noFill/>
            </p:spPr>
            <p:txBody>
              <a:bodyPr wrap="square" lIns="0" tIns="0" rIns="0" bIns="0" rtlCol="0">
                <a:spAutoFit/>
              </a:bodyPr>
              <a:lstStyle/>
              <a:p>
                <a:r>
                  <a:rPr lang="en-US" altLang="zh-CN" sz="2200" b="1">
                    <a:solidFill>
                      <a:schemeClr val="bg1"/>
                    </a:solidFill>
                    <a:latin typeface="微软雅黑" panose="020B0503020204020204" charset="-122"/>
                    <a:ea typeface="微软雅黑" panose="020B0503020204020204" charset="-122"/>
                  </a:rPr>
                  <a:t>+</a:t>
                </a:r>
                <a:endParaRPr lang="zh-CN" altLang="en-US" sz="2200" b="1">
                  <a:solidFill>
                    <a:schemeClr val="bg1"/>
                  </a:solidFill>
                  <a:latin typeface="微软雅黑" panose="020B0503020204020204" charset="-122"/>
                  <a:ea typeface="微软雅黑" panose="020B0503020204020204" charset="-122"/>
                </a:endParaRPr>
              </a:p>
            </p:txBody>
          </p:sp>
        </p:grpSp>
        <p:grpSp>
          <p:nvGrpSpPr>
            <p:cNvPr id="16" name="组合 15"/>
            <p:cNvGrpSpPr/>
            <p:nvPr>
              <p:custDataLst>
                <p:tags r:id="rId22"/>
              </p:custDataLst>
            </p:nvPr>
          </p:nvGrpSpPr>
          <p:grpSpPr>
            <a:xfrm>
              <a:off x="7198019" y="2987051"/>
              <a:ext cx="504046" cy="502625"/>
              <a:chOff x="5066197" y="3437083"/>
              <a:chExt cx="648000" cy="648000"/>
            </a:xfrm>
          </p:grpSpPr>
          <p:sp>
            <p:nvSpPr>
              <p:cNvPr id="119" name="Oval 169"/>
              <p:cNvSpPr>
                <a:spLocks noChangeArrowheads="1"/>
              </p:cNvSpPr>
              <p:nvPr>
                <p:custDataLst>
                  <p:tags r:id="rId23"/>
                </p:custDataLst>
              </p:nvPr>
            </p:nvSpPr>
            <p:spPr bwMode="auto">
              <a:xfrm>
                <a:off x="5066197" y="3437083"/>
                <a:ext cx="648000" cy="648000"/>
              </a:xfrm>
              <a:prstGeom prst="ellipse">
                <a:avLst/>
              </a:prstGeom>
              <a:gradFill flip="none" rotWithShape="1">
                <a:gsLst>
                  <a:gs pos="0">
                    <a:srgbClr val="FF3B3B"/>
                  </a:gs>
                  <a:gs pos="100000">
                    <a:srgbClr val="632523"/>
                  </a:gs>
                </a:gsLst>
                <a:path path="shape">
                  <a:fillToRect l="50000" t="50000" r="50000" b="50000"/>
                </a:path>
              </a:gradFill>
              <a:ln>
                <a:noFill/>
              </a:ln>
              <a:effectLst/>
            </p:spPr>
            <p:txBody>
              <a:bodyPr wrap="none" anchor="ctr"/>
              <a:lstStyle/>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zh-CN" altLang="en-US"/>
              </a:p>
            </p:txBody>
          </p:sp>
          <p:sp>
            <p:nvSpPr>
              <p:cNvPr id="120" name="文本框 119"/>
              <p:cNvSpPr txBox="1"/>
              <p:nvPr>
                <p:custDataLst>
                  <p:tags r:id="rId24"/>
                </p:custDataLst>
              </p:nvPr>
            </p:nvSpPr>
            <p:spPr>
              <a:xfrm>
                <a:off x="5246920" y="3524987"/>
                <a:ext cx="276338" cy="436474"/>
              </a:xfrm>
              <a:prstGeom prst="rect">
                <a:avLst/>
              </a:prstGeom>
              <a:noFill/>
            </p:spPr>
            <p:txBody>
              <a:bodyPr wrap="square" lIns="0" tIns="0" rIns="0" bIns="0" rtlCol="0">
                <a:spAutoFit/>
              </a:bodyPr>
              <a:lstStyle/>
              <a:p>
                <a:r>
                  <a:rPr lang="en-US" altLang="zh-CN" sz="2200" b="1">
                    <a:solidFill>
                      <a:schemeClr val="bg1"/>
                    </a:solidFill>
                    <a:latin typeface="微软雅黑" panose="020B0503020204020204" charset="-122"/>
                    <a:ea typeface="微软雅黑" panose="020B0503020204020204" charset="-122"/>
                  </a:rPr>
                  <a:t>+</a:t>
                </a:r>
                <a:endParaRPr lang="zh-CN" altLang="en-US" sz="2200" b="1">
                  <a:solidFill>
                    <a:schemeClr val="bg1"/>
                  </a:solidFill>
                  <a:latin typeface="微软雅黑" panose="020B0503020204020204" charset="-122"/>
                  <a:ea typeface="微软雅黑" panose="020B0503020204020204" charset="-122"/>
                </a:endParaRPr>
              </a:p>
            </p:txBody>
          </p:sp>
        </p:grpSp>
        <p:grpSp>
          <p:nvGrpSpPr>
            <p:cNvPr id="17" name="组合 16"/>
            <p:cNvGrpSpPr/>
            <p:nvPr>
              <p:custDataLst>
                <p:tags r:id="rId25"/>
              </p:custDataLst>
            </p:nvPr>
          </p:nvGrpSpPr>
          <p:grpSpPr>
            <a:xfrm>
              <a:off x="7993021" y="2987051"/>
              <a:ext cx="504046" cy="502625"/>
              <a:chOff x="5066197" y="3437083"/>
              <a:chExt cx="648000" cy="648000"/>
            </a:xfrm>
          </p:grpSpPr>
          <p:sp>
            <p:nvSpPr>
              <p:cNvPr id="117" name="Oval 169"/>
              <p:cNvSpPr>
                <a:spLocks noChangeArrowheads="1"/>
              </p:cNvSpPr>
              <p:nvPr>
                <p:custDataLst>
                  <p:tags r:id="rId26"/>
                </p:custDataLst>
              </p:nvPr>
            </p:nvSpPr>
            <p:spPr bwMode="auto">
              <a:xfrm>
                <a:off x="5066197" y="3437083"/>
                <a:ext cx="648000" cy="648000"/>
              </a:xfrm>
              <a:prstGeom prst="ellipse">
                <a:avLst/>
              </a:prstGeom>
              <a:gradFill flip="none" rotWithShape="1">
                <a:gsLst>
                  <a:gs pos="0">
                    <a:srgbClr val="FF3B3B"/>
                  </a:gs>
                  <a:gs pos="100000">
                    <a:srgbClr val="632523"/>
                  </a:gs>
                </a:gsLst>
                <a:path path="shape">
                  <a:fillToRect l="50000" t="50000" r="50000" b="50000"/>
                </a:path>
              </a:gradFill>
              <a:ln>
                <a:noFill/>
              </a:ln>
              <a:effectLst/>
            </p:spPr>
            <p:txBody>
              <a:bodyPr wrap="none" anchor="ctr"/>
              <a:lstStyle/>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zh-CN" altLang="en-US"/>
              </a:p>
            </p:txBody>
          </p:sp>
          <p:sp>
            <p:nvSpPr>
              <p:cNvPr id="118" name="文本框 117"/>
              <p:cNvSpPr txBox="1"/>
              <p:nvPr>
                <p:custDataLst>
                  <p:tags r:id="rId27"/>
                </p:custDataLst>
              </p:nvPr>
            </p:nvSpPr>
            <p:spPr>
              <a:xfrm>
                <a:off x="5245823" y="3547435"/>
                <a:ext cx="248976" cy="436474"/>
              </a:xfrm>
              <a:prstGeom prst="rect">
                <a:avLst/>
              </a:prstGeom>
              <a:noFill/>
            </p:spPr>
            <p:txBody>
              <a:bodyPr wrap="square" lIns="0" tIns="0" rIns="0" bIns="0" rtlCol="0">
                <a:spAutoFit/>
              </a:bodyPr>
              <a:lstStyle/>
              <a:p>
                <a:r>
                  <a:rPr lang="en-US" altLang="zh-CN" sz="2200" b="1">
                    <a:solidFill>
                      <a:schemeClr val="bg1"/>
                    </a:solidFill>
                    <a:latin typeface="微软雅黑" panose="020B0503020204020204" charset="-122"/>
                    <a:ea typeface="微软雅黑" panose="020B0503020204020204" charset="-122"/>
                  </a:rPr>
                  <a:t>+</a:t>
                </a:r>
                <a:endParaRPr lang="zh-CN" altLang="en-US" sz="2200" b="1">
                  <a:solidFill>
                    <a:schemeClr val="bg1"/>
                  </a:solidFill>
                  <a:latin typeface="微软雅黑" panose="020B0503020204020204" charset="-122"/>
                  <a:ea typeface="微软雅黑" panose="020B0503020204020204" charset="-122"/>
                </a:endParaRPr>
              </a:p>
            </p:txBody>
          </p:sp>
        </p:grpSp>
        <p:grpSp>
          <p:nvGrpSpPr>
            <p:cNvPr id="18" name="组合 17"/>
            <p:cNvGrpSpPr/>
            <p:nvPr>
              <p:custDataLst>
                <p:tags r:id="rId28"/>
              </p:custDataLst>
            </p:nvPr>
          </p:nvGrpSpPr>
          <p:grpSpPr>
            <a:xfrm>
              <a:off x="8788022" y="2987051"/>
              <a:ext cx="504046" cy="502625"/>
              <a:chOff x="5066197" y="3437083"/>
              <a:chExt cx="648000" cy="648000"/>
            </a:xfrm>
          </p:grpSpPr>
          <p:sp>
            <p:nvSpPr>
              <p:cNvPr id="115" name="Oval 169"/>
              <p:cNvSpPr>
                <a:spLocks noChangeArrowheads="1"/>
              </p:cNvSpPr>
              <p:nvPr>
                <p:custDataLst>
                  <p:tags r:id="rId29"/>
                </p:custDataLst>
              </p:nvPr>
            </p:nvSpPr>
            <p:spPr bwMode="auto">
              <a:xfrm>
                <a:off x="5066197" y="3437083"/>
                <a:ext cx="648000" cy="648000"/>
              </a:xfrm>
              <a:prstGeom prst="ellipse">
                <a:avLst/>
              </a:prstGeom>
              <a:gradFill flip="none" rotWithShape="1">
                <a:gsLst>
                  <a:gs pos="0">
                    <a:srgbClr val="FF3B3B"/>
                  </a:gs>
                  <a:gs pos="100000">
                    <a:srgbClr val="632523"/>
                  </a:gs>
                </a:gsLst>
                <a:path path="shape">
                  <a:fillToRect l="50000" t="50000" r="50000" b="50000"/>
                </a:path>
              </a:gradFill>
              <a:ln>
                <a:noFill/>
              </a:ln>
              <a:effectLst/>
            </p:spPr>
            <p:txBody>
              <a:bodyPr wrap="none" anchor="ctr"/>
              <a:lstStyle/>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zh-CN" altLang="en-US"/>
              </a:p>
            </p:txBody>
          </p:sp>
          <p:sp>
            <p:nvSpPr>
              <p:cNvPr id="116" name="文本框 115"/>
              <p:cNvSpPr txBox="1"/>
              <p:nvPr>
                <p:custDataLst>
                  <p:tags r:id="rId30"/>
                </p:custDataLst>
              </p:nvPr>
            </p:nvSpPr>
            <p:spPr>
              <a:xfrm>
                <a:off x="5245823" y="3547435"/>
                <a:ext cx="304298" cy="436474"/>
              </a:xfrm>
              <a:prstGeom prst="rect">
                <a:avLst/>
              </a:prstGeom>
              <a:noFill/>
            </p:spPr>
            <p:txBody>
              <a:bodyPr wrap="square" lIns="0" tIns="0" rIns="0" bIns="0" rtlCol="0">
                <a:spAutoFit/>
              </a:bodyPr>
              <a:lstStyle/>
              <a:p>
                <a:r>
                  <a:rPr lang="en-US" altLang="zh-CN" sz="2200" b="1">
                    <a:solidFill>
                      <a:schemeClr val="bg1"/>
                    </a:solidFill>
                    <a:latin typeface="微软雅黑" panose="020B0503020204020204" charset="-122"/>
                    <a:ea typeface="微软雅黑" panose="020B0503020204020204" charset="-122"/>
                  </a:rPr>
                  <a:t>+</a:t>
                </a:r>
                <a:endParaRPr lang="zh-CN" altLang="en-US" sz="2200" b="1">
                  <a:solidFill>
                    <a:schemeClr val="bg1"/>
                  </a:solidFill>
                  <a:latin typeface="微软雅黑" panose="020B0503020204020204" charset="-122"/>
                  <a:ea typeface="微软雅黑" panose="020B0503020204020204" charset="-122"/>
                </a:endParaRPr>
              </a:p>
            </p:txBody>
          </p:sp>
        </p:grpSp>
        <p:grpSp>
          <p:nvGrpSpPr>
            <p:cNvPr id="19" name="组合 18"/>
            <p:cNvGrpSpPr/>
            <p:nvPr>
              <p:custDataLst>
                <p:tags r:id="rId31"/>
              </p:custDataLst>
            </p:nvPr>
          </p:nvGrpSpPr>
          <p:grpSpPr>
            <a:xfrm>
              <a:off x="9583024" y="2987051"/>
              <a:ext cx="504046" cy="502625"/>
              <a:chOff x="5066197" y="3437083"/>
              <a:chExt cx="648000" cy="648000"/>
            </a:xfrm>
          </p:grpSpPr>
          <p:sp>
            <p:nvSpPr>
              <p:cNvPr id="113" name="Oval 169"/>
              <p:cNvSpPr>
                <a:spLocks noChangeArrowheads="1"/>
              </p:cNvSpPr>
              <p:nvPr>
                <p:custDataLst>
                  <p:tags r:id="rId32"/>
                </p:custDataLst>
              </p:nvPr>
            </p:nvSpPr>
            <p:spPr bwMode="auto">
              <a:xfrm>
                <a:off x="5066197" y="3437083"/>
                <a:ext cx="648000" cy="648000"/>
              </a:xfrm>
              <a:prstGeom prst="ellipse">
                <a:avLst/>
              </a:prstGeom>
              <a:gradFill flip="none" rotWithShape="1">
                <a:gsLst>
                  <a:gs pos="0">
                    <a:srgbClr val="FF3B3B"/>
                  </a:gs>
                  <a:gs pos="100000">
                    <a:srgbClr val="632523"/>
                  </a:gs>
                </a:gsLst>
                <a:path path="shape">
                  <a:fillToRect l="50000" t="50000" r="50000" b="50000"/>
                </a:path>
              </a:gradFill>
              <a:ln>
                <a:noFill/>
              </a:ln>
              <a:effectLst/>
            </p:spPr>
            <p:txBody>
              <a:bodyPr wrap="none" anchor="ctr"/>
              <a:lstStyle/>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zh-CN" altLang="en-US"/>
              </a:p>
            </p:txBody>
          </p:sp>
          <p:sp>
            <p:nvSpPr>
              <p:cNvPr id="114" name="文本框 113"/>
              <p:cNvSpPr txBox="1"/>
              <p:nvPr>
                <p:custDataLst>
                  <p:tags r:id="rId33"/>
                </p:custDataLst>
              </p:nvPr>
            </p:nvSpPr>
            <p:spPr>
              <a:xfrm>
                <a:off x="5246920" y="3524987"/>
                <a:ext cx="247601" cy="436474"/>
              </a:xfrm>
              <a:prstGeom prst="rect">
                <a:avLst/>
              </a:prstGeom>
              <a:noFill/>
            </p:spPr>
            <p:txBody>
              <a:bodyPr wrap="square" lIns="0" tIns="0" rIns="0" bIns="0" rtlCol="0">
                <a:spAutoFit/>
              </a:bodyPr>
              <a:lstStyle/>
              <a:p>
                <a:r>
                  <a:rPr lang="en-US" altLang="zh-CN" sz="2200" b="1">
                    <a:solidFill>
                      <a:schemeClr val="bg1"/>
                    </a:solidFill>
                    <a:latin typeface="微软雅黑" panose="020B0503020204020204" charset="-122"/>
                    <a:ea typeface="微软雅黑" panose="020B0503020204020204" charset="-122"/>
                  </a:rPr>
                  <a:t>+</a:t>
                </a:r>
                <a:endParaRPr lang="zh-CN" altLang="en-US" sz="2200" b="1">
                  <a:solidFill>
                    <a:schemeClr val="bg1"/>
                  </a:solidFill>
                  <a:latin typeface="微软雅黑" panose="020B0503020204020204" charset="-122"/>
                  <a:ea typeface="微软雅黑" panose="020B0503020204020204" charset="-122"/>
                </a:endParaRPr>
              </a:p>
            </p:txBody>
          </p:sp>
        </p:grpSp>
        <p:grpSp>
          <p:nvGrpSpPr>
            <p:cNvPr id="20" name="组合 19"/>
            <p:cNvGrpSpPr/>
            <p:nvPr>
              <p:custDataLst>
                <p:tags r:id="rId34"/>
              </p:custDataLst>
            </p:nvPr>
          </p:nvGrpSpPr>
          <p:grpSpPr>
            <a:xfrm>
              <a:off x="10378024" y="2987051"/>
              <a:ext cx="504046" cy="502625"/>
              <a:chOff x="5066197" y="3437083"/>
              <a:chExt cx="648000" cy="648000"/>
            </a:xfrm>
          </p:grpSpPr>
          <p:sp>
            <p:nvSpPr>
              <p:cNvPr id="111" name="Oval 169"/>
              <p:cNvSpPr>
                <a:spLocks noChangeArrowheads="1"/>
              </p:cNvSpPr>
              <p:nvPr>
                <p:custDataLst>
                  <p:tags r:id="rId35"/>
                </p:custDataLst>
              </p:nvPr>
            </p:nvSpPr>
            <p:spPr bwMode="auto">
              <a:xfrm>
                <a:off x="5066197" y="3437083"/>
                <a:ext cx="648000" cy="648000"/>
              </a:xfrm>
              <a:prstGeom prst="ellipse">
                <a:avLst/>
              </a:prstGeom>
              <a:gradFill flip="none" rotWithShape="1">
                <a:gsLst>
                  <a:gs pos="0">
                    <a:srgbClr val="FF3B3B"/>
                  </a:gs>
                  <a:gs pos="100000">
                    <a:srgbClr val="632523"/>
                  </a:gs>
                </a:gsLst>
                <a:path path="shape">
                  <a:fillToRect l="50000" t="50000" r="50000" b="50000"/>
                </a:path>
              </a:gradFill>
              <a:ln>
                <a:noFill/>
              </a:ln>
              <a:effectLst/>
            </p:spPr>
            <p:txBody>
              <a:bodyPr wrap="none" anchor="ctr"/>
              <a:lstStyle/>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zh-CN" altLang="en-US"/>
              </a:p>
            </p:txBody>
          </p:sp>
          <p:sp>
            <p:nvSpPr>
              <p:cNvPr id="112" name="文本框 111"/>
              <p:cNvSpPr txBox="1"/>
              <p:nvPr>
                <p:custDataLst>
                  <p:tags r:id="rId36"/>
                </p:custDataLst>
              </p:nvPr>
            </p:nvSpPr>
            <p:spPr>
              <a:xfrm>
                <a:off x="5246920" y="3524987"/>
                <a:ext cx="268732" cy="436474"/>
              </a:xfrm>
              <a:prstGeom prst="rect">
                <a:avLst/>
              </a:prstGeom>
              <a:noFill/>
            </p:spPr>
            <p:txBody>
              <a:bodyPr wrap="square" lIns="0" tIns="0" rIns="0" bIns="0" rtlCol="0">
                <a:spAutoFit/>
              </a:bodyPr>
              <a:lstStyle/>
              <a:p>
                <a:r>
                  <a:rPr lang="en-US" altLang="zh-CN" sz="2200" b="1">
                    <a:solidFill>
                      <a:schemeClr val="bg1"/>
                    </a:solidFill>
                    <a:latin typeface="微软雅黑" panose="020B0503020204020204" charset="-122"/>
                    <a:ea typeface="微软雅黑" panose="020B0503020204020204" charset="-122"/>
                  </a:rPr>
                  <a:t>+</a:t>
                </a:r>
                <a:endParaRPr lang="zh-CN" altLang="en-US" sz="2200" b="1">
                  <a:solidFill>
                    <a:schemeClr val="bg1"/>
                  </a:solidFill>
                  <a:latin typeface="微软雅黑" panose="020B0503020204020204" charset="-122"/>
                  <a:ea typeface="微软雅黑" panose="020B0503020204020204" charset="-122"/>
                </a:endParaRPr>
              </a:p>
            </p:txBody>
          </p:sp>
        </p:grpSp>
        <p:grpSp>
          <p:nvGrpSpPr>
            <p:cNvPr id="21" name="组合 20"/>
            <p:cNvGrpSpPr/>
            <p:nvPr>
              <p:custDataLst>
                <p:tags r:id="rId37"/>
              </p:custDataLst>
            </p:nvPr>
          </p:nvGrpSpPr>
          <p:grpSpPr>
            <a:xfrm>
              <a:off x="7198019" y="3736157"/>
              <a:ext cx="504046" cy="502625"/>
              <a:chOff x="5066197" y="3437083"/>
              <a:chExt cx="648000" cy="648000"/>
            </a:xfrm>
          </p:grpSpPr>
          <p:sp>
            <p:nvSpPr>
              <p:cNvPr id="109" name="Oval 169"/>
              <p:cNvSpPr>
                <a:spLocks noChangeArrowheads="1"/>
              </p:cNvSpPr>
              <p:nvPr>
                <p:custDataLst>
                  <p:tags r:id="rId38"/>
                </p:custDataLst>
              </p:nvPr>
            </p:nvSpPr>
            <p:spPr bwMode="auto">
              <a:xfrm>
                <a:off x="5066197" y="3437083"/>
                <a:ext cx="648000" cy="648000"/>
              </a:xfrm>
              <a:prstGeom prst="ellipse">
                <a:avLst/>
              </a:prstGeom>
              <a:gradFill flip="none" rotWithShape="1">
                <a:gsLst>
                  <a:gs pos="0">
                    <a:srgbClr val="FF3B3B"/>
                  </a:gs>
                  <a:gs pos="100000">
                    <a:srgbClr val="632523"/>
                  </a:gs>
                </a:gsLst>
                <a:path path="shape">
                  <a:fillToRect l="50000" t="50000" r="50000" b="50000"/>
                </a:path>
              </a:gradFill>
              <a:ln>
                <a:noFill/>
              </a:ln>
              <a:effectLst/>
            </p:spPr>
            <p:txBody>
              <a:bodyPr wrap="none" anchor="ctr"/>
              <a:lstStyle/>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zh-CN" altLang="en-US"/>
              </a:p>
            </p:txBody>
          </p:sp>
          <p:sp>
            <p:nvSpPr>
              <p:cNvPr id="110" name="文本框 109"/>
              <p:cNvSpPr txBox="1"/>
              <p:nvPr>
                <p:custDataLst>
                  <p:tags r:id="rId39"/>
                </p:custDataLst>
              </p:nvPr>
            </p:nvSpPr>
            <p:spPr>
              <a:xfrm>
                <a:off x="5246920" y="3524987"/>
                <a:ext cx="226977" cy="436474"/>
              </a:xfrm>
              <a:prstGeom prst="rect">
                <a:avLst/>
              </a:prstGeom>
              <a:noFill/>
            </p:spPr>
            <p:txBody>
              <a:bodyPr wrap="square" lIns="0" tIns="0" rIns="0" bIns="0" rtlCol="0">
                <a:spAutoFit/>
              </a:bodyPr>
              <a:lstStyle/>
              <a:p>
                <a:r>
                  <a:rPr lang="en-US" altLang="zh-CN" sz="2200" b="1">
                    <a:solidFill>
                      <a:schemeClr val="bg1"/>
                    </a:solidFill>
                    <a:latin typeface="微软雅黑" panose="020B0503020204020204" charset="-122"/>
                    <a:ea typeface="微软雅黑" panose="020B0503020204020204" charset="-122"/>
                  </a:rPr>
                  <a:t>+</a:t>
                </a:r>
                <a:endParaRPr lang="zh-CN" altLang="en-US" sz="2200" b="1">
                  <a:solidFill>
                    <a:schemeClr val="bg1"/>
                  </a:solidFill>
                  <a:latin typeface="微软雅黑" panose="020B0503020204020204" charset="-122"/>
                  <a:ea typeface="微软雅黑" panose="020B0503020204020204" charset="-122"/>
                </a:endParaRPr>
              </a:p>
            </p:txBody>
          </p:sp>
        </p:grpSp>
        <p:grpSp>
          <p:nvGrpSpPr>
            <p:cNvPr id="22" name="组合 21"/>
            <p:cNvGrpSpPr/>
            <p:nvPr>
              <p:custDataLst>
                <p:tags r:id="rId40"/>
              </p:custDataLst>
            </p:nvPr>
          </p:nvGrpSpPr>
          <p:grpSpPr>
            <a:xfrm>
              <a:off x="7993021" y="3736157"/>
              <a:ext cx="504046" cy="502625"/>
              <a:chOff x="5066197" y="3437083"/>
              <a:chExt cx="648000" cy="648000"/>
            </a:xfrm>
          </p:grpSpPr>
          <p:sp>
            <p:nvSpPr>
              <p:cNvPr id="107" name="Oval 169"/>
              <p:cNvSpPr>
                <a:spLocks noChangeArrowheads="1"/>
              </p:cNvSpPr>
              <p:nvPr>
                <p:custDataLst>
                  <p:tags r:id="rId41"/>
                </p:custDataLst>
              </p:nvPr>
            </p:nvSpPr>
            <p:spPr bwMode="auto">
              <a:xfrm>
                <a:off x="5066197" y="3437083"/>
                <a:ext cx="648000" cy="648000"/>
              </a:xfrm>
              <a:prstGeom prst="ellipse">
                <a:avLst/>
              </a:prstGeom>
              <a:gradFill flip="none" rotWithShape="1">
                <a:gsLst>
                  <a:gs pos="0">
                    <a:srgbClr val="FF3B3B"/>
                  </a:gs>
                  <a:gs pos="100000">
                    <a:srgbClr val="632523"/>
                  </a:gs>
                </a:gsLst>
                <a:path path="shape">
                  <a:fillToRect l="50000" t="50000" r="50000" b="50000"/>
                </a:path>
              </a:gradFill>
              <a:ln>
                <a:noFill/>
              </a:ln>
              <a:effectLst/>
            </p:spPr>
            <p:txBody>
              <a:bodyPr wrap="none" anchor="ctr"/>
              <a:lstStyle/>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zh-CN" altLang="en-US"/>
              </a:p>
            </p:txBody>
          </p:sp>
          <p:sp>
            <p:nvSpPr>
              <p:cNvPr id="108" name="文本框 107"/>
              <p:cNvSpPr txBox="1"/>
              <p:nvPr>
                <p:custDataLst>
                  <p:tags r:id="rId42"/>
                </p:custDataLst>
              </p:nvPr>
            </p:nvSpPr>
            <p:spPr>
              <a:xfrm>
                <a:off x="5246920" y="3524987"/>
                <a:ext cx="281442" cy="436474"/>
              </a:xfrm>
              <a:prstGeom prst="rect">
                <a:avLst/>
              </a:prstGeom>
              <a:noFill/>
            </p:spPr>
            <p:txBody>
              <a:bodyPr wrap="square" lIns="0" tIns="0" rIns="0" bIns="0" rtlCol="0">
                <a:spAutoFit/>
              </a:bodyPr>
              <a:lstStyle/>
              <a:p>
                <a:r>
                  <a:rPr lang="en-US" altLang="zh-CN" sz="2200" b="1">
                    <a:solidFill>
                      <a:schemeClr val="bg1"/>
                    </a:solidFill>
                    <a:latin typeface="微软雅黑" panose="020B0503020204020204" charset="-122"/>
                    <a:ea typeface="微软雅黑" panose="020B0503020204020204" charset="-122"/>
                  </a:rPr>
                  <a:t>+</a:t>
                </a:r>
                <a:endParaRPr lang="zh-CN" altLang="en-US" sz="2200" b="1">
                  <a:solidFill>
                    <a:schemeClr val="bg1"/>
                  </a:solidFill>
                  <a:latin typeface="微软雅黑" panose="020B0503020204020204" charset="-122"/>
                  <a:ea typeface="微软雅黑" panose="020B0503020204020204" charset="-122"/>
                </a:endParaRPr>
              </a:p>
            </p:txBody>
          </p:sp>
        </p:grpSp>
        <p:grpSp>
          <p:nvGrpSpPr>
            <p:cNvPr id="23" name="组合 22"/>
            <p:cNvGrpSpPr/>
            <p:nvPr>
              <p:custDataLst>
                <p:tags r:id="rId43"/>
              </p:custDataLst>
            </p:nvPr>
          </p:nvGrpSpPr>
          <p:grpSpPr>
            <a:xfrm>
              <a:off x="8788022" y="3736157"/>
              <a:ext cx="504046" cy="502625"/>
              <a:chOff x="5066197" y="3437083"/>
              <a:chExt cx="648000" cy="648000"/>
            </a:xfrm>
          </p:grpSpPr>
          <p:sp>
            <p:nvSpPr>
              <p:cNvPr id="105" name="Oval 169"/>
              <p:cNvSpPr>
                <a:spLocks noChangeArrowheads="1"/>
              </p:cNvSpPr>
              <p:nvPr>
                <p:custDataLst>
                  <p:tags r:id="rId44"/>
                </p:custDataLst>
              </p:nvPr>
            </p:nvSpPr>
            <p:spPr bwMode="auto">
              <a:xfrm>
                <a:off x="5066197" y="3437083"/>
                <a:ext cx="648000" cy="648000"/>
              </a:xfrm>
              <a:prstGeom prst="ellipse">
                <a:avLst/>
              </a:prstGeom>
              <a:gradFill flip="none" rotWithShape="1">
                <a:gsLst>
                  <a:gs pos="0">
                    <a:srgbClr val="FF3B3B"/>
                  </a:gs>
                  <a:gs pos="100000">
                    <a:srgbClr val="632523"/>
                  </a:gs>
                </a:gsLst>
                <a:path path="shape">
                  <a:fillToRect l="50000" t="50000" r="50000" b="50000"/>
                </a:path>
              </a:gradFill>
              <a:ln>
                <a:noFill/>
              </a:ln>
              <a:effectLst/>
            </p:spPr>
            <p:txBody>
              <a:bodyPr wrap="none" anchor="ctr"/>
              <a:lstStyle/>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zh-CN" altLang="en-US"/>
              </a:p>
            </p:txBody>
          </p:sp>
          <p:sp>
            <p:nvSpPr>
              <p:cNvPr id="106" name="文本框 105"/>
              <p:cNvSpPr txBox="1"/>
              <p:nvPr>
                <p:custDataLst>
                  <p:tags r:id="rId45"/>
                </p:custDataLst>
              </p:nvPr>
            </p:nvSpPr>
            <p:spPr>
              <a:xfrm>
                <a:off x="5246920" y="3524987"/>
                <a:ext cx="273580" cy="436474"/>
              </a:xfrm>
              <a:prstGeom prst="rect">
                <a:avLst/>
              </a:prstGeom>
              <a:noFill/>
            </p:spPr>
            <p:txBody>
              <a:bodyPr wrap="square" lIns="0" tIns="0" rIns="0" bIns="0" rtlCol="0">
                <a:spAutoFit/>
              </a:bodyPr>
              <a:lstStyle/>
              <a:p>
                <a:r>
                  <a:rPr lang="en-US" altLang="zh-CN" sz="2200" b="1">
                    <a:solidFill>
                      <a:schemeClr val="bg1"/>
                    </a:solidFill>
                    <a:latin typeface="微软雅黑" panose="020B0503020204020204" charset="-122"/>
                    <a:ea typeface="微软雅黑" panose="020B0503020204020204" charset="-122"/>
                  </a:rPr>
                  <a:t>+</a:t>
                </a:r>
                <a:endParaRPr lang="zh-CN" altLang="en-US" sz="2200" b="1">
                  <a:solidFill>
                    <a:schemeClr val="bg1"/>
                  </a:solidFill>
                  <a:latin typeface="微软雅黑" panose="020B0503020204020204" charset="-122"/>
                  <a:ea typeface="微软雅黑" panose="020B0503020204020204" charset="-122"/>
                </a:endParaRPr>
              </a:p>
            </p:txBody>
          </p:sp>
        </p:grpSp>
        <p:grpSp>
          <p:nvGrpSpPr>
            <p:cNvPr id="24" name="组合 23"/>
            <p:cNvGrpSpPr/>
            <p:nvPr>
              <p:custDataLst>
                <p:tags r:id="rId46"/>
              </p:custDataLst>
            </p:nvPr>
          </p:nvGrpSpPr>
          <p:grpSpPr>
            <a:xfrm>
              <a:off x="9583024" y="3736157"/>
              <a:ext cx="504046" cy="502625"/>
              <a:chOff x="5066197" y="3437083"/>
              <a:chExt cx="648000" cy="648000"/>
            </a:xfrm>
          </p:grpSpPr>
          <p:sp>
            <p:nvSpPr>
              <p:cNvPr id="103" name="Oval 169"/>
              <p:cNvSpPr>
                <a:spLocks noChangeArrowheads="1"/>
              </p:cNvSpPr>
              <p:nvPr>
                <p:custDataLst>
                  <p:tags r:id="rId47"/>
                </p:custDataLst>
              </p:nvPr>
            </p:nvSpPr>
            <p:spPr bwMode="auto">
              <a:xfrm>
                <a:off x="5066197" y="3437083"/>
                <a:ext cx="648000" cy="648000"/>
              </a:xfrm>
              <a:prstGeom prst="ellipse">
                <a:avLst/>
              </a:prstGeom>
              <a:gradFill flip="none" rotWithShape="1">
                <a:gsLst>
                  <a:gs pos="0">
                    <a:srgbClr val="FF3B3B"/>
                  </a:gs>
                  <a:gs pos="100000">
                    <a:srgbClr val="632523"/>
                  </a:gs>
                </a:gsLst>
                <a:path path="shape">
                  <a:fillToRect l="50000" t="50000" r="50000" b="50000"/>
                </a:path>
              </a:gradFill>
              <a:ln>
                <a:noFill/>
              </a:ln>
              <a:effectLst/>
            </p:spPr>
            <p:txBody>
              <a:bodyPr wrap="none" anchor="ctr"/>
              <a:lstStyle/>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zh-CN" altLang="en-US"/>
              </a:p>
            </p:txBody>
          </p:sp>
          <p:sp>
            <p:nvSpPr>
              <p:cNvPr id="104" name="文本框 103"/>
              <p:cNvSpPr txBox="1"/>
              <p:nvPr>
                <p:custDataLst>
                  <p:tags r:id="rId48"/>
                </p:custDataLst>
              </p:nvPr>
            </p:nvSpPr>
            <p:spPr>
              <a:xfrm>
                <a:off x="5246920" y="3524987"/>
                <a:ext cx="305647" cy="436474"/>
              </a:xfrm>
              <a:prstGeom prst="rect">
                <a:avLst/>
              </a:prstGeom>
              <a:noFill/>
            </p:spPr>
            <p:txBody>
              <a:bodyPr wrap="square" lIns="0" tIns="0" rIns="0" bIns="0" rtlCol="0">
                <a:spAutoFit/>
              </a:bodyPr>
              <a:lstStyle/>
              <a:p>
                <a:r>
                  <a:rPr lang="en-US" altLang="zh-CN" sz="2200" b="1">
                    <a:solidFill>
                      <a:schemeClr val="bg1"/>
                    </a:solidFill>
                    <a:latin typeface="微软雅黑" panose="020B0503020204020204" charset="-122"/>
                    <a:ea typeface="微软雅黑" panose="020B0503020204020204" charset="-122"/>
                  </a:rPr>
                  <a:t>+</a:t>
                </a:r>
                <a:endParaRPr lang="zh-CN" altLang="en-US" sz="2200" b="1">
                  <a:solidFill>
                    <a:schemeClr val="bg1"/>
                  </a:solidFill>
                  <a:latin typeface="微软雅黑" panose="020B0503020204020204" charset="-122"/>
                  <a:ea typeface="微软雅黑" panose="020B0503020204020204" charset="-122"/>
                </a:endParaRPr>
              </a:p>
            </p:txBody>
          </p:sp>
        </p:grpSp>
        <p:grpSp>
          <p:nvGrpSpPr>
            <p:cNvPr id="25" name="组合 24"/>
            <p:cNvGrpSpPr/>
            <p:nvPr>
              <p:custDataLst>
                <p:tags r:id="rId49"/>
              </p:custDataLst>
            </p:nvPr>
          </p:nvGrpSpPr>
          <p:grpSpPr>
            <a:xfrm>
              <a:off x="10378024" y="3736157"/>
              <a:ext cx="504046" cy="502625"/>
              <a:chOff x="5066197" y="3437083"/>
              <a:chExt cx="648000" cy="648000"/>
            </a:xfrm>
          </p:grpSpPr>
          <p:sp>
            <p:nvSpPr>
              <p:cNvPr id="101" name="Oval 169"/>
              <p:cNvSpPr>
                <a:spLocks noChangeArrowheads="1"/>
              </p:cNvSpPr>
              <p:nvPr>
                <p:custDataLst>
                  <p:tags r:id="rId50"/>
                </p:custDataLst>
              </p:nvPr>
            </p:nvSpPr>
            <p:spPr bwMode="auto">
              <a:xfrm>
                <a:off x="5066197" y="3437083"/>
                <a:ext cx="648000" cy="648000"/>
              </a:xfrm>
              <a:prstGeom prst="ellipse">
                <a:avLst/>
              </a:prstGeom>
              <a:gradFill flip="none" rotWithShape="1">
                <a:gsLst>
                  <a:gs pos="0">
                    <a:srgbClr val="FF3B3B"/>
                  </a:gs>
                  <a:gs pos="100000">
                    <a:srgbClr val="632523"/>
                  </a:gs>
                </a:gsLst>
                <a:path path="shape">
                  <a:fillToRect l="50000" t="50000" r="50000" b="50000"/>
                </a:path>
              </a:gradFill>
              <a:ln>
                <a:noFill/>
              </a:ln>
              <a:effectLst/>
            </p:spPr>
            <p:txBody>
              <a:bodyPr wrap="none" anchor="ctr"/>
              <a:lstStyle/>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zh-CN" altLang="en-US"/>
              </a:p>
            </p:txBody>
          </p:sp>
          <p:sp>
            <p:nvSpPr>
              <p:cNvPr id="102" name="文本框 101"/>
              <p:cNvSpPr txBox="1"/>
              <p:nvPr>
                <p:custDataLst>
                  <p:tags r:id="rId51"/>
                </p:custDataLst>
              </p:nvPr>
            </p:nvSpPr>
            <p:spPr>
              <a:xfrm>
                <a:off x="5246920" y="3524987"/>
                <a:ext cx="285932" cy="436474"/>
              </a:xfrm>
              <a:prstGeom prst="rect">
                <a:avLst/>
              </a:prstGeom>
              <a:noFill/>
            </p:spPr>
            <p:txBody>
              <a:bodyPr wrap="square" lIns="0" tIns="0" rIns="0" bIns="0" rtlCol="0">
                <a:spAutoFit/>
              </a:bodyPr>
              <a:lstStyle/>
              <a:p>
                <a:r>
                  <a:rPr lang="en-US" altLang="zh-CN" sz="2200" b="1">
                    <a:solidFill>
                      <a:schemeClr val="bg1"/>
                    </a:solidFill>
                    <a:latin typeface="微软雅黑" panose="020B0503020204020204" charset="-122"/>
                    <a:ea typeface="微软雅黑" panose="020B0503020204020204" charset="-122"/>
                  </a:rPr>
                  <a:t>+</a:t>
                </a:r>
                <a:endParaRPr lang="zh-CN" altLang="en-US" sz="2200" b="1">
                  <a:solidFill>
                    <a:schemeClr val="bg1"/>
                  </a:solidFill>
                  <a:latin typeface="微软雅黑" panose="020B0503020204020204" charset="-122"/>
                  <a:ea typeface="微软雅黑" panose="020B0503020204020204" charset="-122"/>
                </a:endParaRPr>
              </a:p>
            </p:txBody>
          </p:sp>
        </p:grpSp>
        <p:grpSp>
          <p:nvGrpSpPr>
            <p:cNvPr id="26" name="组合 25"/>
            <p:cNvGrpSpPr/>
            <p:nvPr>
              <p:custDataLst>
                <p:tags r:id="rId52"/>
              </p:custDataLst>
            </p:nvPr>
          </p:nvGrpSpPr>
          <p:grpSpPr>
            <a:xfrm>
              <a:off x="7675593" y="4171876"/>
              <a:ext cx="468052" cy="338554"/>
              <a:chOff x="7701618" y="3490272"/>
              <a:chExt cx="601726" cy="436474"/>
            </a:xfrm>
          </p:grpSpPr>
          <p:grpSp>
            <p:nvGrpSpPr>
              <p:cNvPr id="97" name="组合 96"/>
              <p:cNvGrpSpPr/>
              <p:nvPr>
                <p:custDataLst>
                  <p:tags r:id="rId53"/>
                </p:custDataLst>
              </p:nvPr>
            </p:nvGrpSpPr>
            <p:grpSpPr>
              <a:xfrm>
                <a:off x="7701618" y="3490272"/>
                <a:ext cx="360000" cy="436474"/>
                <a:chOff x="7701618" y="3490272"/>
                <a:chExt cx="360000" cy="436474"/>
              </a:xfrm>
            </p:grpSpPr>
            <p:sp>
              <p:nvSpPr>
                <p:cNvPr id="99" name="Oval 169"/>
                <p:cNvSpPr>
                  <a:spLocks noChangeArrowheads="1"/>
                </p:cNvSpPr>
                <p:nvPr>
                  <p:custDataLst>
                    <p:tags r:id="rId54"/>
                  </p:custDataLst>
                </p:nvPr>
              </p:nvSpPr>
              <p:spPr bwMode="auto">
                <a:xfrm>
                  <a:off x="7701618" y="3547435"/>
                  <a:ext cx="360000" cy="360000"/>
                </a:xfrm>
                <a:prstGeom prst="ellipse">
                  <a:avLst/>
                </a:prstGeom>
                <a:gradFill flip="none" rotWithShape="1">
                  <a:gsLst>
                    <a:gs pos="0">
                      <a:srgbClr val="00FF00"/>
                    </a:gs>
                    <a:gs pos="100000">
                      <a:srgbClr val="00FF00">
                        <a:gamma/>
                        <a:shade val="46275"/>
                        <a:invGamma/>
                      </a:srgbClr>
                    </a:gs>
                  </a:gsLst>
                  <a:path path="shape">
                    <a:fillToRect l="50000" t="50000" r="50000" b="50000"/>
                  </a:path>
                </a:gradFill>
                <a:ln>
                  <a:noFill/>
                </a:ln>
                <a:effectLst/>
              </p:spPr>
              <p:txBody>
                <a:bodyPr wrap="none" anchor="ctr"/>
                <a:lstStyle/>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zh-CN" altLang="en-US"/>
                </a:p>
              </p:txBody>
            </p:sp>
            <p:sp>
              <p:nvSpPr>
                <p:cNvPr id="100" name="文本框 99"/>
                <p:cNvSpPr txBox="1"/>
                <p:nvPr>
                  <p:custDataLst>
                    <p:tags r:id="rId55"/>
                  </p:custDataLst>
                </p:nvPr>
              </p:nvSpPr>
              <p:spPr>
                <a:xfrm>
                  <a:off x="7808266" y="3490272"/>
                  <a:ext cx="158684" cy="436474"/>
                </a:xfrm>
                <a:prstGeom prst="rect">
                  <a:avLst/>
                </a:prstGeom>
                <a:noFill/>
              </p:spPr>
              <p:txBody>
                <a:bodyPr wrap="none" lIns="0" tIns="0" rIns="0" bIns="0" rtlCol="0">
                  <a:normAutofit/>
                </a:bodyPr>
                <a:lstStyle/>
                <a:p>
                  <a:r>
                    <a:rPr lang="en-US" altLang="zh-CN" sz="2200" b="1">
                      <a:latin typeface="微软雅黑" panose="020B0503020204020204" charset="-122"/>
                      <a:ea typeface="微软雅黑" panose="020B0503020204020204" charset="-122"/>
                    </a:rPr>
                    <a:t>-</a:t>
                  </a:r>
                  <a:endParaRPr lang="zh-CN" altLang="en-US" sz="2200" b="1">
                    <a:latin typeface="微软雅黑" panose="020B0503020204020204" charset="-122"/>
                    <a:ea typeface="微软雅黑" panose="020B0503020204020204" charset="-122"/>
                  </a:endParaRPr>
                </a:p>
              </p:txBody>
            </p:sp>
          </p:grpSp>
          <p:cxnSp>
            <p:nvCxnSpPr>
              <p:cNvPr id="98" name="直接箭头连接符 97"/>
              <p:cNvCxnSpPr/>
              <p:nvPr>
                <p:custDataLst>
                  <p:tags r:id="rId56"/>
                </p:custDataLst>
              </p:nvPr>
            </p:nvCxnSpPr>
            <p:spPr>
              <a:xfrm>
                <a:off x="8051344" y="3717161"/>
                <a:ext cx="252000" cy="0"/>
              </a:xfrm>
              <a:prstGeom prst="straightConnector1">
                <a:avLst/>
              </a:prstGeom>
              <a:ln w="19050">
                <a:solidFill>
                  <a:srgbClr val="0070C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27" name="组合 26"/>
            <p:cNvGrpSpPr/>
            <p:nvPr>
              <p:custDataLst>
                <p:tags r:id="rId57"/>
              </p:custDataLst>
            </p:nvPr>
          </p:nvGrpSpPr>
          <p:grpSpPr>
            <a:xfrm>
              <a:off x="8487605" y="4151425"/>
              <a:ext cx="468052" cy="338554"/>
              <a:chOff x="7701618" y="3490272"/>
              <a:chExt cx="601726" cy="436474"/>
            </a:xfrm>
          </p:grpSpPr>
          <p:grpSp>
            <p:nvGrpSpPr>
              <p:cNvPr id="93" name="组合 92"/>
              <p:cNvGrpSpPr/>
              <p:nvPr>
                <p:custDataLst>
                  <p:tags r:id="rId58"/>
                </p:custDataLst>
              </p:nvPr>
            </p:nvGrpSpPr>
            <p:grpSpPr>
              <a:xfrm>
                <a:off x="7701618" y="3490272"/>
                <a:ext cx="360000" cy="436474"/>
                <a:chOff x="7701618" y="3490272"/>
                <a:chExt cx="360000" cy="436474"/>
              </a:xfrm>
            </p:grpSpPr>
            <p:sp>
              <p:nvSpPr>
                <p:cNvPr id="95" name="Oval 169"/>
                <p:cNvSpPr>
                  <a:spLocks noChangeArrowheads="1"/>
                </p:cNvSpPr>
                <p:nvPr>
                  <p:custDataLst>
                    <p:tags r:id="rId59"/>
                  </p:custDataLst>
                </p:nvPr>
              </p:nvSpPr>
              <p:spPr bwMode="auto">
                <a:xfrm>
                  <a:off x="7701618" y="3547435"/>
                  <a:ext cx="360000" cy="360000"/>
                </a:xfrm>
                <a:prstGeom prst="ellipse">
                  <a:avLst/>
                </a:prstGeom>
                <a:gradFill flip="none" rotWithShape="1">
                  <a:gsLst>
                    <a:gs pos="0">
                      <a:srgbClr val="00FF00"/>
                    </a:gs>
                    <a:gs pos="100000">
                      <a:srgbClr val="00FF00">
                        <a:gamma/>
                        <a:shade val="46275"/>
                        <a:invGamma/>
                      </a:srgbClr>
                    </a:gs>
                  </a:gsLst>
                  <a:path path="shape">
                    <a:fillToRect l="50000" t="50000" r="50000" b="50000"/>
                  </a:path>
                </a:gradFill>
                <a:ln>
                  <a:noFill/>
                </a:ln>
                <a:effectLst/>
              </p:spPr>
              <p:txBody>
                <a:bodyPr wrap="none" anchor="ctr"/>
                <a:lstStyle/>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zh-CN" altLang="en-US"/>
                </a:p>
              </p:txBody>
            </p:sp>
            <p:sp>
              <p:nvSpPr>
                <p:cNvPr id="96" name="文本框 95"/>
                <p:cNvSpPr txBox="1"/>
                <p:nvPr>
                  <p:custDataLst>
                    <p:tags r:id="rId60"/>
                  </p:custDataLst>
                </p:nvPr>
              </p:nvSpPr>
              <p:spPr>
                <a:xfrm>
                  <a:off x="7808266" y="3490272"/>
                  <a:ext cx="158684" cy="436474"/>
                </a:xfrm>
                <a:prstGeom prst="rect">
                  <a:avLst/>
                </a:prstGeom>
                <a:noFill/>
              </p:spPr>
              <p:txBody>
                <a:bodyPr wrap="none" lIns="0" tIns="0" rIns="0" bIns="0" rtlCol="0">
                  <a:normAutofit/>
                </a:bodyPr>
                <a:lstStyle/>
                <a:p>
                  <a:r>
                    <a:rPr lang="en-US" altLang="zh-CN" sz="2200" b="1">
                      <a:latin typeface="微软雅黑" panose="020B0503020204020204" charset="-122"/>
                      <a:ea typeface="微软雅黑" panose="020B0503020204020204" charset="-122"/>
                    </a:rPr>
                    <a:t>-</a:t>
                  </a:r>
                  <a:endParaRPr lang="zh-CN" altLang="en-US" sz="2200" b="1">
                    <a:latin typeface="微软雅黑" panose="020B0503020204020204" charset="-122"/>
                    <a:ea typeface="微软雅黑" panose="020B0503020204020204" charset="-122"/>
                  </a:endParaRPr>
                </a:p>
              </p:txBody>
            </p:sp>
          </p:grpSp>
          <p:cxnSp>
            <p:nvCxnSpPr>
              <p:cNvPr id="94" name="直接箭头连接符 93"/>
              <p:cNvCxnSpPr/>
              <p:nvPr>
                <p:custDataLst>
                  <p:tags r:id="rId61"/>
                </p:custDataLst>
              </p:nvPr>
            </p:nvCxnSpPr>
            <p:spPr>
              <a:xfrm>
                <a:off x="8051344" y="3717161"/>
                <a:ext cx="252000" cy="0"/>
              </a:xfrm>
              <a:prstGeom prst="straightConnector1">
                <a:avLst/>
              </a:prstGeom>
              <a:ln w="19050">
                <a:solidFill>
                  <a:srgbClr val="0070C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28" name="组合 27"/>
            <p:cNvGrpSpPr/>
            <p:nvPr>
              <p:custDataLst>
                <p:tags r:id="rId62"/>
              </p:custDataLst>
            </p:nvPr>
          </p:nvGrpSpPr>
          <p:grpSpPr>
            <a:xfrm>
              <a:off x="10111628" y="4151425"/>
              <a:ext cx="468052" cy="338554"/>
              <a:chOff x="7701618" y="3490272"/>
              <a:chExt cx="601726" cy="436474"/>
            </a:xfrm>
          </p:grpSpPr>
          <p:grpSp>
            <p:nvGrpSpPr>
              <p:cNvPr id="89" name="组合 88"/>
              <p:cNvGrpSpPr/>
              <p:nvPr>
                <p:custDataLst>
                  <p:tags r:id="rId63"/>
                </p:custDataLst>
              </p:nvPr>
            </p:nvGrpSpPr>
            <p:grpSpPr>
              <a:xfrm>
                <a:off x="7701618" y="3490272"/>
                <a:ext cx="360000" cy="436474"/>
                <a:chOff x="7701618" y="3490272"/>
                <a:chExt cx="360000" cy="436474"/>
              </a:xfrm>
            </p:grpSpPr>
            <p:sp>
              <p:nvSpPr>
                <p:cNvPr id="91" name="Oval 169"/>
                <p:cNvSpPr>
                  <a:spLocks noChangeArrowheads="1"/>
                </p:cNvSpPr>
                <p:nvPr>
                  <p:custDataLst>
                    <p:tags r:id="rId64"/>
                  </p:custDataLst>
                </p:nvPr>
              </p:nvSpPr>
              <p:spPr bwMode="auto">
                <a:xfrm>
                  <a:off x="7701618" y="3547435"/>
                  <a:ext cx="360000" cy="360000"/>
                </a:xfrm>
                <a:prstGeom prst="ellipse">
                  <a:avLst/>
                </a:prstGeom>
                <a:gradFill flip="none" rotWithShape="1">
                  <a:gsLst>
                    <a:gs pos="0">
                      <a:srgbClr val="00FF00"/>
                    </a:gs>
                    <a:gs pos="100000">
                      <a:srgbClr val="00FF00">
                        <a:gamma/>
                        <a:shade val="46275"/>
                        <a:invGamma/>
                      </a:srgbClr>
                    </a:gs>
                  </a:gsLst>
                  <a:path path="shape">
                    <a:fillToRect l="50000" t="50000" r="50000" b="50000"/>
                  </a:path>
                </a:gradFill>
                <a:ln>
                  <a:noFill/>
                </a:ln>
                <a:effectLst/>
              </p:spPr>
              <p:txBody>
                <a:bodyPr wrap="none" anchor="ctr"/>
                <a:lstStyle/>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zh-CN" altLang="en-US"/>
                </a:p>
              </p:txBody>
            </p:sp>
            <p:sp>
              <p:nvSpPr>
                <p:cNvPr id="92" name="文本框 91"/>
                <p:cNvSpPr txBox="1"/>
                <p:nvPr>
                  <p:custDataLst>
                    <p:tags r:id="rId65"/>
                  </p:custDataLst>
                </p:nvPr>
              </p:nvSpPr>
              <p:spPr>
                <a:xfrm>
                  <a:off x="7807699" y="3490272"/>
                  <a:ext cx="158684" cy="436474"/>
                </a:xfrm>
                <a:prstGeom prst="rect">
                  <a:avLst/>
                </a:prstGeom>
                <a:noFill/>
              </p:spPr>
              <p:txBody>
                <a:bodyPr wrap="none" lIns="0" tIns="0" rIns="0" bIns="0" rtlCol="0">
                  <a:normAutofit/>
                </a:bodyPr>
                <a:lstStyle/>
                <a:p>
                  <a:r>
                    <a:rPr lang="en-US" altLang="zh-CN" sz="2200" b="1">
                      <a:latin typeface="微软雅黑" panose="020B0503020204020204" charset="-122"/>
                      <a:ea typeface="微软雅黑" panose="020B0503020204020204" charset="-122"/>
                    </a:rPr>
                    <a:t>-</a:t>
                  </a:r>
                  <a:endParaRPr lang="zh-CN" altLang="en-US" sz="2200" b="1">
                    <a:latin typeface="微软雅黑" panose="020B0503020204020204" charset="-122"/>
                    <a:ea typeface="微软雅黑" panose="020B0503020204020204" charset="-122"/>
                  </a:endParaRPr>
                </a:p>
              </p:txBody>
            </p:sp>
          </p:grpSp>
          <p:cxnSp>
            <p:nvCxnSpPr>
              <p:cNvPr id="90" name="直接箭头连接符 89"/>
              <p:cNvCxnSpPr/>
              <p:nvPr>
                <p:custDataLst>
                  <p:tags r:id="rId66"/>
                </p:custDataLst>
              </p:nvPr>
            </p:nvCxnSpPr>
            <p:spPr>
              <a:xfrm>
                <a:off x="8051344" y="3717161"/>
                <a:ext cx="252000" cy="0"/>
              </a:xfrm>
              <a:prstGeom prst="straightConnector1">
                <a:avLst/>
              </a:prstGeom>
              <a:ln w="19050">
                <a:solidFill>
                  <a:srgbClr val="0070C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29" name="组合 28"/>
            <p:cNvGrpSpPr/>
            <p:nvPr>
              <p:custDataLst>
                <p:tags r:id="rId67"/>
              </p:custDataLst>
            </p:nvPr>
          </p:nvGrpSpPr>
          <p:grpSpPr>
            <a:xfrm>
              <a:off x="9299617" y="4151425"/>
              <a:ext cx="468052" cy="338554"/>
              <a:chOff x="7701618" y="3490272"/>
              <a:chExt cx="601726" cy="436474"/>
            </a:xfrm>
          </p:grpSpPr>
          <p:grpSp>
            <p:nvGrpSpPr>
              <p:cNvPr id="85" name="组合 84"/>
              <p:cNvGrpSpPr/>
              <p:nvPr>
                <p:custDataLst>
                  <p:tags r:id="rId68"/>
                </p:custDataLst>
              </p:nvPr>
            </p:nvGrpSpPr>
            <p:grpSpPr>
              <a:xfrm>
                <a:off x="7701618" y="3490272"/>
                <a:ext cx="360000" cy="436474"/>
                <a:chOff x="7701618" y="3490272"/>
                <a:chExt cx="360000" cy="436474"/>
              </a:xfrm>
            </p:grpSpPr>
            <p:sp>
              <p:nvSpPr>
                <p:cNvPr id="87" name="Oval 169"/>
                <p:cNvSpPr>
                  <a:spLocks noChangeArrowheads="1"/>
                </p:cNvSpPr>
                <p:nvPr>
                  <p:custDataLst>
                    <p:tags r:id="rId69"/>
                  </p:custDataLst>
                </p:nvPr>
              </p:nvSpPr>
              <p:spPr bwMode="auto">
                <a:xfrm>
                  <a:off x="7701618" y="3547435"/>
                  <a:ext cx="360000" cy="360000"/>
                </a:xfrm>
                <a:prstGeom prst="ellipse">
                  <a:avLst/>
                </a:prstGeom>
                <a:gradFill flip="none" rotWithShape="1">
                  <a:gsLst>
                    <a:gs pos="0">
                      <a:srgbClr val="00FF00"/>
                    </a:gs>
                    <a:gs pos="100000">
                      <a:srgbClr val="00FF00">
                        <a:gamma/>
                        <a:shade val="46275"/>
                        <a:invGamma/>
                      </a:srgbClr>
                    </a:gs>
                  </a:gsLst>
                  <a:path path="shape">
                    <a:fillToRect l="50000" t="50000" r="50000" b="50000"/>
                  </a:path>
                </a:gradFill>
                <a:ln>
                  <a:noFill/>
                </a:ln>
                <a:effectLst/>
              </p:spPr>
              <p:txBody>
                <a:bodyPr wrap="none" anchor="ctr"/>
                <a:lstStyle/>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zh-CN" altLang="en-US"/>
                </a:p>
              </p:txBody>
            </p:sp>
            <p:sp>
              <p:nvSpPr>
                <p:cNvPr id="88" name="文本框 87"/>
                <p:cNvSpPr txBox="1"/>
                <p:nvPr>
                  <p:custDataLst>
                    <p:tags r:id="rId70"/>
                  </p:custDataLst>
                </p:nvPr>
              </p:nvSpPr>
              <p:spPr>
                <a:xfrm>
                  <a:off x="7808266" y="3490272"/>
                  <a:ext cx="158684" cy="436474"/>
                </a:xfrm>
                <a:prstGeom prst="rect">
                  <a:avLst/>
                </a:prstGeom>
                <a:noFill/>
              </p:spPr>
              <p:txBody>
                <a:bodyPr wrap="none" lIns="0" tIns="0" rIns="0" bIns="0" rtlCol="0">
                  <a:normAutofit/>
                </a:bodyPr>
                <a:lstStyle/>
                <a:p>
                  <a:r>
                    <a:rPr lang="en-US" altLang="zh-CN" sz="2200" b="1">
                      <a:latin typeface="微软雅黑" panose="020B0503020204020204" charset="-122"/>
                      <a:ea typeface="微软雅黑" panose="020B0503020204020204" charset="-122"/>
                    </a:rPr>
                    <a:t>-</a:t>
                  </a:r>
                  <a:endParaRPr lang="zh-CN" altLang="en-US" sz="2200" b="1">
                    <a:latin typeface="微软雅黑" panose="020B0503020204020204" charset="-122"/>
                    <a:ea typeface="微软雅黑" panose="020B0503020204020204" charset="-122"/>
                  </a:endParaRPr>
                </a:p>
              </p:txBody>
            </p:sp>
          </p:grpSp>
          <p:cxnSp>
            <p:nvCxnSpPr>
              <p:cNvPr id="86" name="直接箭头连接符 85"/>
              <p:cNvCxnSpPr/>
              <p:nvPr>
                <p:custDataLst>
                  <p:tags r:id="rId71"/>
                </p:custDataLst>
              </p:nvPr>
            </p:nvCxnSpPr>
            <p:spPr>
              <a:xfrm>
                <a:off x="8051344" y="3717161"/>
                <a:ext cx="252000" cy="0"/>
              </a:xfrm>
              <a:prstGeom prst="straightConnector1">
                <a:avLst/>
              </a:prstGeom>
              <a:ln w="19050">
                <a:solidFill>
                  <a:srgbClr val="0070C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30" name="组合 29"/>
            <p:cNvGrpSpPr/>
            <p:nvPr>
              <p:custDataLst>
                <p:tags r:id="rId72"/>
              </p:custDataLst>
            </p:nvPr>
          </p:nvGrpSpPr>
          <p:grpSpPr>
            <a:xfrm>
              <a:off x="7664691" y="3425488"/>
              <a:ext cx="468052" cy="338554"/>
              <a:chOff x="7701618" y="3490272"/>
              <a:chExt cx="601726" cy="436474"/>
            </a:xfrm>
          </p:grpSpPr>
          <p:grpSp>
            <p:nvGrpSpPr>
              <p:cNvPr id="81" name="组合 80"/>
              <p:cNvGrpSpPr/>
              <p:nvPr>
                <p:custDataLst>
                  <p:tags r:id="rId73"/>
                </p:custDataLst>
              </p:nvPr>
            </p:nvGrpSpPr>
            <p:grpSpPr>
              <a:xfrm>
                <a:off x="7701618" y="3490272"/>
                <a:ext cx="360000" cy="436474"/>
                <a:chOff x="7701618" y="3490272"/>
                <a:chExt cx="360000" cy="436474"/>
              </a:xfrm>
            </p:grpSpPr>
            <p:sp>
              <p:nvSpPr>
                <p:cNvPr id="83" name="Oval 169"/>
                <p:cNvSpPr>
                  <a:spLocks noChangeArrowheads="1"/>
                </p:cNvSpPr>
                <p:nvPr>
                  <p:custDataLst>
                    <p:tags r:id="rId74"/>
                  </p:custDataLst>
                </p:nvPr>
              </p:nvSpPr>
              <p:spPr bwMode="auto">
                <a:xfrm>
                  <a:off x="7701618" y="3547435"/>
                  <a:ext cx="360000" cy="360000"/>
                </a:xfrm>
                <a:prstGeom prst="ellipse">
                  <a:avLst/>
                </a:prstGeom>
                <a:gradFill flip="none" rotWithShape="1">
                  <a:gsLst>
                    <a:gs pos="0">
                      <a:srgbClr val="00FF00"/>
                    </a:gs>
                    <a:gs pos="100000">
                      <a:srgbClr val="00FF00">
                        <a:gamma/>
                        <a:shade val="46275"/>
                        <a:invGamma/>
                      </a:srgbClr>
                    </a:gs>
                  </a:gsLst>
                  <a:path path="shape">
                    <a:fillToRect l="50000" t="50000" r="50000" b="50000"/>
                  </a:path>
                </a:gradFill>
                <a:ln>
                  <a:noFill/>
                </a:ln>
                <a:effectLst/>
              </p:spPr>
              <p:txBody>
                <a:bodyPr wrap="none" anchor="ctr"/>
                <a:lstStyle/>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zh-CN" altLang="en-US"/>
                </a:p>
              </p:txBody>
            </p:sp>
            <p:sp>
              <p:nvSpPr>
                <p:cNvPr id="84" name="文本框 83"/>
                <p:cNvSpPr txBox="1"/>
                <p:nvPr>
                  <p:custDataLst>
                    <p:tags r:id="rId75"/>
                  </p:custDataLst>
                </p:nvPr>
              </p:nvSpPr>
              <p:spPr>
                <a:xfrm>
                  <a:off x="7808266" y="3490272"/>
                  <a:ext cx="158684" cy="436474"/>
                </a:xfrm>
                <a:prstGeom prst="rect">
                  <a:avLst/>
                </a:prstGeom>
                <a:noFill/>
              </p:spPr>
              <p:txBody>
                <a:bodyPr wrap="none" lIns="0" tIns="0" rIns="0" bIns="0" rtlCol="0">
                  <a:normAutofit/>
                </a:bodyPr>
                <a:lstStyle/>
                <a:p>
                  <a:r>
                    <a:rPr lang="en-US" altLang="zh-CN" sz="2200" b="1">
                      <a:latin typeface="微软雅黑" panose="020B0503020204020204" charset="-122"/>
                      <a:ea typeface="微软雅黑" panose="020B0503020204020204" charset="-122"/>
                    </a:rPr>
                    <a:t>-</a:t>
                  </a:r>
                  <a:endParaRPr lang="zh-CN" altLang="en-US" sz="2200" b="1">
                    <a:latin typeface="微软雅黑" panose="020B0503020204020204" charset="-122"/>
                    <a:ea typeface="微软雅黑" panose="020B0503020204020204" charset="-122"/>
                  </a:endParaRPr>
                </a:p>
              </p:txBody>
            </p:sp>
          </p:grpSp>
          <p:cxnSp>
            <p:nvCxnSpPr>
              <p:cNvPr id="82" name="直接箭头连接符 81"/>
              <p:cNvCxnSpPr/>
              <p:nvPr>
                <p:custDataLst>
                  <p:tags r:id="rId76"/>
                </p:custDataLst>
              </p:nvPr>
            </p:nvCxnSpPr>
            <p:spPr>
              <a:xfrm>
                <a:off x="8051344" y="3717161"/>
                <a:ext cx="252000" cy="0"/>
              </a:xfrm>
              <a:prstGeom prst="straightConnector1">
                <a:avLst/>
              </a:prstGeom>
              <a:ln w="19050">
                <a:solidFill>
                  <a:srgbClr val="0070C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31" name="组合 30"/>
            <p:cNvGrpSpPr/>
            <p:nvPr>
              <p:custDataLst>
                <p:tags r:id="rId77"/>
              </p:custDataLst>
            </p:nvPr>
          </p:nvGrpSpPr>
          <p:grpSpPr>
            <a:xfrm>
              <a:off x="8476703" y="3405037"/>
              <a:ext cx="468052" cy="338554"/>
              <a:chOff x="7701618" y="3490272"/>
              <a:chExt cx="601726" cy="436474"/>
            </a:xfrm>
          </p:grpSpPr>
          <p:grpSp>
            <p:nvGrpSpPr>
              <p:cNvPr id="77" name="组合 76"/>
              <p:cNvGrpSpPr/>
              <p:nvPr>
                <p:custDataLst>
                  <p:tags r:id="rId78"/>
                </p:custDataLst>
              </p:nvPr>
            </p:nvGrpSpPr>
            <p:grpSpPr>
              <a:xfrm>
                <a:off x="7701618" y="3490272"/>
                <a:ext cx="360000" cy="436474"/>
                <a:chOff x="7701618" y="3490272"/>
                <a:chExt cx="360000" cy="436474"/>
              </a:xfrm>
            </p:grpSpPr>
            <p:sp>
              <p:nvSpPr>
                <p:cNvPr id="79" name="Oval 169"/>
                <p:cNvSpPr>
                  <a:spLocks noChangeArrowheads="1"/>
                </p:cNvSpPr>
                <p:nvPr>
                  <p:custDataLst>
                    <p:tags r:id="rId79"/>
                  </p:custDataLst>
                </p:nvPr>
              </p:nvSpPr>
              <p:spPr bwMode="auto">
                <a:xfrm>
                  <a:off x="7701618" y="3547435"/>
                  <a:ext cx="360000" cy="360000"/>
                </a:xfrm>
                <a:prstGeom prst="ellipse">
                  <a:avLst/>
                </a:prstGeom>
                <a:gradFill flip="none" rotWithShape="1">
                  <a:gsLst>
                    <a:gs pos="0">
                      <a:srgbClr val="00FF00"/>
                    </a:gs>
                    <a:gs pos="100000">
                      <a:srgbClr val="00FF00">
                        <a:gamma/>
                        <a:shade val="46275"/>
                        <a:invGamma/>
                      </a:srgbClr>
                    </a:gs>
                  </a:gsLst>
                  <a:path path="shape">
                    <a:fillToRect l="50000" t="50000" r="50000" b="50000"/>
                  </a:path>
                </a:gradFill>
                <a:ln>
                  <a:noFill/>
                </a:ln>
                <a:effectLst/>
              </p:spPr>
              <p:txBody>
                <a:bodyPr wrap="none" anchor="ctr"/>
                <a:lstStyle/>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zh-CN" altLang="en-US"/>
                </a:p>
              </p:txBody>
            </p:sp>
            <p:sp>
              <p:nvSpPr>
                <p:cNvPr id="80" name="文本框 79"/>
                <p:cNvSpPr txBox="1"/>
                <p:nvPr>
                  <p:custDataLst>
                    <p:tags r:id="rId80"/>
                  </p:custDataLst>
                </p:nvPr>
              </p:nvSpPr>
              <p:spPr>
                <a:xfrm>
                  <a:off x="7808266" y="3490272"/>
                  <a:ext cx="158684" cy="436474"/>
                </a:xfrm>
                <a:prstGeom prst="rect">
                  <a:avLst/>
                </a:prstGeom>
                <a:noFill/>
              </p:spPr>
              <p:txBody>
                <a:bodyPr wrap="none" lIns="0" tIns="0" rIns="0" bIns="0" rtlCol="0">
                  <a:normAutofit/>
                </a:bodyPr>
                <a:lstStyle/>
                <a:p>
                  <a:r>
                    <a:rPr lang="en-US" altLang="zh-CN" sz="2200" b="1">
                      <a:latin typeface="微软雅黑" panose="020B0503020204020204" charset="-122"/>
                      <a:ea typeface="微软雅黑" panose="020B0503020204020204" charset="-122"/>
                    </a:rPr>
                    <a:t>-</a:t>
                  </a:r>
                  <a:endParaRPr lang="zh-CN" altLang="en-US" sz="2200" b="1">
                    <a:latin typeface="微软雅黑" panose="020B0503020204020204" charset="-122"/>
                    <a:ea typeface="微软雅黑" panose="020B0503020204020204" charset="-122"/>
                  </a:endParaRPr>
                </a:p>
              </p:txBody>
            </p:sp>
          </p:grpSp>
          <p:cxnSp>
            <p:nvCxnSpPr>
              <p:cNvPr id="78" name="直接箭头连接符 77"/>
              <p:cNvCxnSpPr/>
              <p:nvPr>
                <p:custDataLst>
                  <p:tags r:id="rId81"/>
                </p:custDataLst>
              </p:nvPr>
            </p:nvCxnSpPr>
            <p:spPr>
              <a:xfrm>
                <a:off x="8051344" y="3717161"/>
                <a:ext cx="252000" cy="0"/>
              </a:xfrm>
              <a:prstGeom prst="straightConnector1">
                <a:avLst/>
              </a:prstGeom>
              <a:ln w="19050">
                <a:solidFill>
                  <a:srgbClr val="0070C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32" name="组合 31"/>
            <p:cNvGrpSpPr/>
            <p:nvPr>
              <p:custDataLst>
                <p:tags r:id="rId82"/>
              </p:custDataLst>
            </p:nvPr>
          </p:nvGrpSpPr>
          <p:grpSpPr>
            <a:xfrm>
              <a:off x="10100726" y="3405037"/>
              <a:ext cx="468052" cy="338554"/>
              <a:chOff x="7701618" y="3490272"/>
              <a:chExt cx="601726" cy="436474"/>
            </a:xfrm>
          </p:grpSpPr>
          <p:grpSp>
            <p:nvGrpSpPr>
              <p:cNvPr id="73" name="组合 72"/>
              <p:cNvGrpSpPr/>
              <p:nvPr>
                <p:custDataLst>
                  <p:tags r:id="rId83"/>
                </p:custDataLst>
              </p:nvPr>
            </p:nvGrpSpPr>
            <p:grpSpPr>
              <a:xfrm>
                <a:off x="7701618" y="3490272"/>
                <a:ext cx="360000" cy="436474"/>
                <a:chOff x="7701618" y="3490272"/>
                <a:chExt cx="360000" cy="436474"/>
              </a:xfrm>
            </p:grpSpPr>
            <p:sp>
              <p:nvSpPr>
                <p:cNvPr id="75" name="Oval 169"/>
                <p:cNvSpPr>
                  <a:spLocks noChangeArrowheads="1"/>
                </p:cNvSpPr>
                <p:nvPr>
                  <p:custDataLst>
                    <p:tags r:id="rId84"/>
                  </p:custDataLst>
                </p:nvPr>
              </p:nvSpPr>
              <p:spPr bwMode="auto">
                <a:xfrm>
                  <a:off x="7701618" y="3547435"/>
                  <a:ext cx="360000" cy="360000"/>
                </a:xfrm>
                <a:prstGeom prst="ellipse">
                  <a:avLst/>
                </a:prstGeom>
                <a:gradFill flip="none" rotWithShape="1">
                  <a:gsLst>
                    <a:gs pos="0">
                      <a:srgbClr val="00FF00"/>
                    </a:gs>
                    <a:gs pos="100000">
                      <a:srgbClr val="00FF00">
                        <a:gamma/>
                        <a:shade val="46275"/>
                        <a:invGamma/>
                      </a:srgbClr>
                    </a:gs>
                  </a:gsLst>
                  <a:path path="shape">
                    <a:fillToRect l="50000" t="50000" r="50000" b="50000"/>
                  </a:path>
                </a:gradFill>
                <a:ln>
                  <a:noFill/>
                </a:ln>
                <a:effectLst/>
              </p:spPr>
              <p:txBody>
                <a:bodyPr wrap="none" anchor="ctr"/>
                <a:lstStyle/>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zh-CN" altLang="en-US"/>
                </a:p>
              </p:txBody>
            </p:sp>
            <p:sp>
              <p:nvSpPr>
                <p:cNvPr id="76" name="文本框 75"/>
                <p:cNvSpPr txBox="1"/>
                <p:nvPr>
                  <p:custDataLst>
                    <p:tags r:id="rId85"/>
                  </p:custDataLst>
                </p:nvPr>
              </p:nvSpPr>
              <p:spPr>
                <a:xfrm>
                  <a:off x="7807699" y="3490272"/>
                  <a:ext cx="158684" cy="436474"/>
                </a:xfrm>
                <a:prstGeom prst="rect">
                  <a:avLst/>
                </a:prstGeom>
                <a:noFill/>
              </p:spPr>
              <p:txBody>
                <a:bodyPr wrap="none" lIns="0" tIns="0" rIns="0" bIns="0" rtlCol="0">
                  <a:normAutofit/>
                </a:bodyPr>
                <a:lstStyle/>
                <a:p>
                  <a:r>
                    <a:rPr lang="en-US" altLang="zh-CN" sz="2200" b="1">
                      <a:latin typeface="微软雅黑" panose="020B0503020204020204" charset="-122"/>
                      <a:ea typeface="微软雅黑" panose="020B0503020204020204" charset="-122"/>
                    </a:rPr>
                    <a:t>-</a:t>
                  </a:r>
                  <a:endParaRPr lang="zh-CN" altLang="en-US" sz="2200" b="1">
                    <a:latin typeface="微软雅黑" panose="020B0503020204020204" charset="-122"/>
                    <a:ea typeface="微软雅黑" panose="020B0503020204020204" charset="-122"/>
                  </a:endParaRPr>
                </a:p>
              </p:txBody>
            </p:sp>
          </p:grpSp>
          <p:cxnSp>
            <p:nvCxnSpPr>
              <p:cNvPr id="74" name="直接箭头连接符 73"/>
              <p:cNvCxnSpPr/>
              <p:nvPr>
                <p:custDataLst>
                  <p:tags r:id="rId86"/>
                </p:custDataLst>
              </p:nvPr>
            </p:nvCxnSpPr>
            <p:spPr>
              <a:xfrm>
                <a:off x="8051344" y="3717161"/>
                <a:ext cx="252000" cy="0"/>
              </a:xfrm>
              <a:prstGeom prst="straightConnector1">
                <a:avLst/>
              </a:prstGeom>
              <a:ln w="19050">
                <a:solidFill>
                  <a:srgbClr val="0070C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33" name="组合 32"/>
            <p:cNvGrpSpPr/>
            <p:nvPr>
              <p:custDataLst>
                <p:tags r:id="rId87"/>
              </p:custDataLst>
            </p:nvPr>
          </p:nvGrpSpPr>
          <p:grpSpPr>
            <a:xfrm>
              <a:off x="9288715" y="3405037"/>
              <a:ext cx="468052" cy="338554"/>
              <a:chOff x="7701618" y="3490272"/>
              <a:chExt cx="601726" cy="436474"/>
            </a:xfrm>
          </p:grpSpPr>
          <p:grpSp>
            <p:nvGrpSpPr>
              <p:cNvPr id="69" name="组合 68"/>
              <p:cNvGrpSpPr/>
              <p:nvPr>
                <p:custDataLst>
                  <p:tags r:id="rId88"/>
                </p:custDataLst>
              </p:nvPr>
            </p:nvGrpSpPr>
            <p:grpSpPr>
              <a:xfrm>
                <a:off x="7701618" y="3490272"/>
                <a:ext cx="360000" cy="436474"/>
                <a:chOff x="7701618" y="3490272"/>
                <a:chExt cx="360000" cy="436474"/>
              </a:xfrm>
            </p:grpSpPr>
            <p:sp>
              <p:nvSpPr>
                <p:cNvPr id="71" name="Oval 169"/>
                <p:cNvSpPr>
                  <a:spLocks noChangeArrowheads="1"/>
                </p:cNvSpPr>
                <p:nvPr>
                  <p:custDataLst>
                    <p:tags r:id="rId89"/>
                  </p:custDataLst>
                </p:nvPr>
              </p:nvSpPr>
              <p:spPr bwMode="auto">
                <a:xfrm>
                  <a:off x="7701618" y="3547435"/>
                  <a:ext cx="360000" cy="360000"/>
                </a:xfrm>
                <a:prstGeom prst="ellipse">
                  <a:avLst/>
                </a:prstGeom>
                <a:gradFill flip="none" rotWithShape="1">
                  <a:gsLst>
                    <a:gs pos="0">
                      <a:srgbClr val="00FF00"/>
                    </a:gs>
                    <a:gs pos="100000">
                      <a:srgbClr val="00FF00">
                        <a:gamma/>
                        <a:shade val="46275"/>
                        <a:invGamma/>
                      </a:srgbClr>
                    </a:gs>
                  </a:gsLst>
                  <a:path path="shape">
                    <a:fillToRect l="50000" t="50000" r="50000" b="50000"/>
                  </a:path>
                </a:gradFill>
                <a:ln>
                  <a:noFill/>
                </a:ln>
                <a:effectLst/>
              </p:spPr>
              <p:txBody>
                <a:bodyPr wrap="none" anchor="ctr"/>
                <a:lstStyle/>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zh-CN" altLang="en-US"/>
                </a:p>
              </p:txBody>
            </p:sp>
            <p:sp>
              <p:nvSpPr>
                <p:cNvPr id="72" name="文本框 71"/>
                <p:cNvSpPr txBox="1"/>
                <p:nvPr>
                  <p:custDataLst>
                    <p:tags r:id="rId90"/>
                  </p:custDataLst>
                </p:nvPr>
              </p:nvSpPr>
              <p:spPr>
                <a:xfrm>
                  <a:off x="7808266" y="3490272"/>
                  <a:ext cx="158684" cy="436474"/>
                </a:xfrm>
                <a:prstGeom prst="rect">
                  <a:avLst/>
                </a:prstGeom>
                <a:noFill/>
              </p:spPr>
              <p:txBody>
                <a:bodyPr wrap="none" lIns="0" tIns="0" rIns="0" bIns="0" rtlCol="0">
                  <a:normAutofit/>
                </a:bodyPr>
                <a:lstStyle/>
                <a:p>
                  <a:r>
                    <a:rPr lang="en-US" altLang="zh-CN" sz="2200" b="1">
                      <a:latin typeface="微软雅黑" panose="020B0503020204020204" charset="-122"/>
                      <a:ea typeface="微软雅黑" panose="020B0503020204020204" charset="-122"/>
                    </a:rPr>
                    <a:t>-</a:t>
                  </a:r>
                  <a:endParaRPr lang="zh-CN" altLang="en-US" sz="2200" b="1">
                    <a:latin typeface="微软雅黑" panose="020B0503020204020204" charset="-122"/>
                    <a:ea typeface="微软雅黑" panose="020B0503020204020204" charset="-122"/>
                  </a:endParaRPr>
                </a:p>
              </p:txBody>
            </p:sp>
          </p:grpSp>
          <p:cxnSp>
            <p:nvCxnSpPr>
              <p:cNvPr id="70" name="直接箭头连接符 69"/>
              <p:cNvCxnSpPr/>
              <p:nvPr>
                <p:custDataLst>
                  <p:tags r:id="rId91"/>
                </p:custDataLst>
              </p:nvPr>
            </p:nvCxnSpPr>
            <p:spPr>
              <a:xfrm>
                <a:off x="8051344" y="3717161"/>
                <a:ext cx="252000" cy="0"/>
              </a:xfrm>
              <a:prstGeom prst="straightConnector1">
                <a:avLst/>
              </a:prstGeom>
              <a:ln w="19050">
                <a:solidFill>
                  <a:srgbClr val="0070C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34" name="组合 33"/>
            <p:cNvGrpSpPr/>
            <p:nvPr>
              <p:custDataLst>
                <p:tags r:id="rId92"/>
              </p:custDataLst>
            </p:nvPr>
          </p:nvGrpSpPr>
          <p:grpSpPr>
            <a:xfrm>
              <a:off x="8459187" y="2668503"/>
              <a:ext cx="468052" cy="338554"/>
              <a:chOff x="7701618" y="3490272"/>
              <a:chExt cx="601726" cy="436474"/>
            </a:xfrm>
          </p:grpSpPr>
          <p:grpSp>
            <p:nvGrpSpPr>
              <p:cNvPr id="65" name="组合 64"/>
              <p:cNvGrpSpPr/>
              <p:nvPr>
                <p:custDataLst>
                  <p:tags r:id="rId93"/>
                </p:custDataLst>
              </p:nvPr>
            </p:nvGrpSpPr>
            <p:grpSpPr>
              <a:xfrm>
                <a:off x="7701618" y="3490272"/>
                <a:ext cx="360000" cy="436474"/>
                <a:chOff x="7701618" y="3490272"/>
                <a:chExt cx="360000" cy="436474"/>
              </a:xfrm>
            </p:grpSpPr>
            <p:sp>
              <p:nvSpPr>
                <p:cNvPr id="67" name="Oval 169"/>
                <p:cNvSpPr>
                  <a:spLocks noChangeArrowheads="1"/>
                </p:cNvSpPr>
                <p:nvPr>
                  <p:custDataLst>
                    <p:tags r:id="rId94"/>
                  </p:custDataLst>
                </p:nvPr>
              </p:nvSpPr>
              <p:spPr bwMode="auto">
                <a:xfrm>
                  <a:off x="7701618" y="3547435"/>
                  <a:ext cx="360000" cy="360000"/>
                </a:xfrm>
                <a:prstGeom prst="ellipse">
                  <a:avLst/>
                </a:prstGeom>
                <a:gradFill flip="none" rotWithShape="1">
                  <a:gsLst>
                    <a:gs pos="0">
                      <a:srgbClr val="00FF00"/>
                    </a:gs>
                    <a:gs pos="100000">
                      <a:srgbClr val="00FF00">
                        <a:gamma/>
                        <a:shade val="46275"/>
                        <a:invGamma/>
                      </a:srgbClr>
                    </a:gs>
                  </a:gsLst>
                  <a:path path="shape">
                    <a:fillToRect l="50000" t="50000" r="50000" b="50000"/>
                  </a:path>
                </a:gradFill>
                <a:ln>
                  <a:noFill/>
                </a:ln>
                <a:effectLst/>
              </p:spPr>
              <p:txBody>
                <a:bodyPr wrap="none" anchor="ctr"/>
                <a:lstStyle/>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zh-CN" altLang="en-US"/>
                </a:p>
              </p:txBody>
            </p:sp>
            <p:sp>
              <p:nvSpPr>
                <p:cNvPr id="68" name="文本框 67"/>
                <p:cNvSpPr txBox="1"/>
                <p:nvPr>
                  <p:custDataLst>
                    <p:tags r:id="rId95"/>
                  </p:custDataLst>
                </p:nvPr>
              </p:nvSpPr>
              <p:spPr>
                <a:xfrm>
                  <a:off x="7808266" y="3490272"/>
                  <a:ext cx="158684" cy="436474"/>
                </a:xfrm>
                <a:prstGeom prst="rect">
                  <a:avLst/>
                </a:prstGeom>
                <a:noFill/>
              </p:spPr>
              <p:txBody>
                <a:bodyPr wrap="none" lIns="0" tIns="0" rIns="0" bIns="0" rtlCol="0">
                  <a:normAutofit/>
                </a:bodyPr>
                <a:lstStyle/>
                <a:p>
                  <a:r>
                    <a:rPr lang="en-US" altLang="zh-CN" sz="2200" b="1">
                      <a:latin typeface="微软雅黑" panose="020B0503020204020204" charset="-122"/>
                      <a:ea typeface="微软雅黑" panose="020B0503020204020204" charset="-122"/>
                    </a:rPr>
                    <a:t>-</a:t>
                  </a:r>
                  <a:endParaRPr lang="zh-CN" altLang="en-US" sz="2200" b="1">
                    <a:latin typeface="微软雅黑" panose="020B0503020204020204" charset="-122"/>
                    <a:ea typeface="微软雅黑" panose="020B0503020204020204" charset="-122"/>
                  </a:endParaRPr>
                </a:p>
              </p:txBody>
            </p:sp>
          </p:grpSp>
          <p:cxnSp>
            <p:nvCxnSpPr>
              <p:cNvPr id="66" name="直接箭头连接符 65"/>
              <p:cNvCxnSpPr/>
              <p:nvPr>
                <p:custDataLst>
                  <p:tags r:id="rId96"/>
                </p:custDataLst>
              </p:nvPr>
            </p:nvCxnSpPr>
            <p:spPr>
              <a:xfrm>
                <a:off x="8051344" y="3717161"/>
                <a:ext cx="252000" cy="0"/>
              </a:xfrm>
              <a:prstGeom prst="straightConnector1">
                <a:avLst/>
              </a:prstGeom>
              <a:ln w="19050">
                <a:solidFill>
                  <a:srgbClr val="0070C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35" name="组合 34"/>
            <p:cNvGrpSpPr/>
            <p:nvPr>
              <p:custDataLst>
                <p:tags r:id="rId97"/>
              </p:custDataLst>
            </p:nvPr>
          </p:nvGrpSpPr>
          <p:grpSpPr>
            <a:xfrm>
              <a:off x="10083210" y="2668503"/>
              <a:ext cx="468052" cy="338554"/>
              <a:chOff x="7701618" y="3490272"/>
              <a:chExt cx="601726" cy="436474"/>
            </a:xfrm>
          </p:grpSpPr>
          <p:grpSp>
            <p:nvGrpSpPr>
              <p:cNvPr id="61" name="组合 60"/>
              <p:cNvGrpSpPr/>
              <p:nvPr>
                <p:custDataLst>
                  <p:tags r:id="rId98"/>
                </p:custDataLst>
              </p:nvPr>
            </p:nvGrpSpPr>
            <p:grpSpPr>
              <a:xfrm>
                <a:off x="7701618" y="3490272"/>
                <a:ext cx="360000" cy="436474"/>
                <a:chOff x="7701618" y="3490272"/>
                <a:chExt cx="360000" cy="436474"/>
              </a:xfrm>
            </p:grpSpPr>
            <p:sp>
              <p:nvSpPr>
                <p:cNvPr id="63" name="Oval 169"/>
                <p:cNvSpPr>
                  <a:spLocks noChangeArrowheads="1"/>
                </p:cNvSpPr>
                <p:nvPr>
                  <p:custDataLst>
                    <p:tags r:id="rId99"/>
                  </p:custDataLst>
                </p:nvPr>
              </p:nvSpPr>
              <p:spPr bwMode="auto">
                <a:xfrm>
                  <a:off x="7701618" y="3547435"/>
                  <a:ext cx="360000" cy="360000"/>
                </a:xfrm>
                <a:prstGeom prst="ellipse">
                  <a:avLst/>
                </a:prstGeom>
                <a:gradFill flip="none" rotWithShape="1">
                  <a:gsLst>
                    <a:gs pos="0">
                      <a:srgbClr val="00FF00"/>
                    </a:gs>
                    <a:gs pos="100000">
                      <a:srgbClr val="00FF00">
                        <a:gamma/>
                        <a:shade val="46275"/>
                        <a:invGamma/>
                      </a:srgbClr>
                    </a:gs>
                  </a:gsLst>
                  <a:path path="shape">
                    <a:fillToRect l="50000" t="50000" r="50000" b="50000"/>
                  </a:path>
                </a:gradFill>
                <a:ln>
                  <a:noFill/>
                </a:ln>
                <a:effectLst/>
              </p:spPr>
              <p:txBody>
                <a:bodyPr wrap="none" anchor="ctr"/>
                <a:lstStyle/>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zh-CN" altLang="en-US"/>
                </a:p>
              </p:txBody>
            </p:sp>
            <p:sp>
              <p:nvSpPr>
                <p:cNvPr id="64" name="文本框 63"/>
                <p:cNvSpPr txBox="1"/>
                <p:nvPr>
                  <p:custDataLst>
                    <p:tags r:id="rId100"/>
                  </p:custDataLst>
                </p:nvPr>
              </p:nvSpPr>
              <p:spPr>
                <a:xfrm>
                  <a:off x="7807699" y="3490272"/>
                  <a:ext cx="158684" cy="436474"/>
                </a:xfrm>
                <a:prstGeom prst="rect">
                  <a:avLst/>
                </a:prstGeom>
                <a:noFill/>
              </p:spPr>
              <p:txBody>
                <a:bodyPr wrap="none" lIns="0" tIns="0" rIns="0" bIns="0" rtlCol="0">
                  <a:normAutofit/>
                </a:bodyPr>
                <a:lstStyle/>
                <a:p>
                  <a:r>
                    <a:rPr lang="en-US" altLang="zh-CN" sz="2200" b="1">
                      <a:latin typeface="微软雅黑" panose="020B0503020204020204" charset="-122"/>
                      <a:ea typeface="微软雅黑" panose="020B0503020204020204" charset="-122"/>
                    </a:rPr>
                    <a:t>-</a:t>
                  </a:r>
                  <a:endParaRPr lang="zh-CN" altLang="en-US" sz="2200" b="1">
                    <a:latin typeface="微软雅黑" panose="020B0503020204020204" charset="-122"/>
                    <a:ea typeface="微软雅黑" panose="020B0503020204020204" charset="-122"/>
                  </a:endParaRPr>
                </a:p>
              </p:txBody>
            </p:sp>
          </p:grpSp>
          <p:cxnSp>
            <p:nvCxnSpPr>
              <p:cNvPr id="62" name="直接箭头连接符 61"/>
              <p:cNvCxnSpPr/>
              <p:nvPr>
                <p:custDataLst>
                  <p:tags r:id="rId101"/>
                </p:custDataLst>
              </p:nvPr>
            </p:nvCxnSpPr>
            <p:spPr>
              <a:xfrm>
                <a:off x="8051344" y="3717161"/>
                <a:ext cx="252000" cy="0"/>
              </a:xfrm>
              <a:prstGeom prst="straightConnector1">
                <a:avLst/>
              </a:prstGeom>
              <a:ln w="19050">
                <a:solidFill>
                  <a:srgbClr val="0070C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36" name="组合 35"/>
            <p:cNvGrpSpPr/>
            <p:nvPr>
              <p:custDataLst>
                <p:tags r:id="rId102"/>
              </p:custDataLst>
            </p:nvPr>
          </p:nvGrpSpPr>
          <p:grpSpPr>
            <a:xfrm>
              <a:off x="9271199" y="2668503"/>
              <a:ext cx="468052" cy="338554"/>
              <a:chOff x="7701618" y="3490272"/>
              <a:chExt cx="601726" cy="436474"/>
            </a:xfrm>
          </p:grpSpPr>
          <p:grpSp>
            <p:nvGrpSpPr>
              <p:cNvPr id="57" name="组合 56"/>
              <p:cNvGrpSpPr/>
              <p:nvPr>
                <p:custDataLst>
                  <p:tags r:id="rId103"/>
                </p:custDataLst>
              </p:nvPr>
            </p:nvGrpSpPr>
            <p:grpSpPr>
              <a:xfrm>
                <a:off x="7701618" y="3490272"/>
                <a:ext cx="360000" cy="436474"/>
                <a:chOff x="7701618" y="3490272"/>
                <a:chExt cx="360000" cy="436474"/>
              </a:xfrm>
            </p:grpSpPr>
            <p:sp>
              <p:nvSpPr>
                <p:cNvPr id="59" name="Oval 169"/>
                <p:cNvSpPr>
                  <a:spLocks noChangeArrowheads="1"/>
                </p:cNvSpPr>
                <p:nvPr>
                  <p:custDataLst>
                    <p:tags r:id="rId104"/>
                  </p:custDataLst>
                </p:nvPr>
              </p:nvSpPr>
              <p:spPr bwMode="auto">
                <a:xfrm>
                  <a:off x="7701618" y="3547435"/>
                  <a:ext cx="360000" cy="360000"/>
                </a:xfrm>
                <a:prstGeom prst="ellipse">
                  <a:avLst/>
                </a:prstGeom>
                <a:gradFill flip="none" rotWithShape="1">
                  <a:gsLst>
                    <a:gs pos="0">
                      <a:srgbClr val="00FF00"/>
                    </a:gs>
                    <a:gs pos="100000">
                      <a:srgbClr val="00FF00">
                        <a:gamma/>
                        <a:shade val="46275"/>
                        <a:invGamma/>
                      </a:srgbClr>
                    </a:gs>
                  </a:gsLst>
                  <a:path path="shape">
                    <a:fillToRect l="50000" t="50000" r="50000" b="50000"/>
                  </a:path>
                </a:gradFill>
                <a:ln>
                  <a:noFill/>
                </a:ln>
                <a:effectLst/>
              </p:spPr>
              <p:txBody>
                <a:bodyPr wrap="none" anchor="ctr"/>
                <a:lstStyle/>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zh-CN" altLang="en-US"/>
                </a:p>
              </p:txBody>
            </p:sp>
            <p:sp>
              <p:nvSpPr>
                <p:cNvPr id="60" name="文本框 59"/>
                <p:cNvSpPr txBox="1"/>
                <p:nvPr>
                  <p:custDataLst>
                    <p:tags r:id="rId105"/>
                  </p:custDataLst>
                </p:nvPr>
              </p:nvSpPr>
              <p:spPr>
                <a:xfrm>
                  <a:off x="7808266" y="3490272"/>
                  <a:ext cx="158684" cy="436474"/>
                </a:xfrm>
                <a:prstGeom prst="rect">
                  <a:avLst/>
                </a:prstGeom>
                <a:noFill/>
              </p:spPr>
              <p:txBody>
                <a:bodyPr wrap="none" lIns="0" tIns="0" rIns="0" bIns="0" rtlCol="0">
                  <a:normAutofit/>
                </a:bodyPr>
                <a:lstStyle/>
                <a:p>
                  <a:r>
                    <a:rPr lang="en-US" altLang="zh-CN" sz="2200" b="1">
                      <a:latin typeface="微软雅黑" panose="020B0503020204020204" charset="-122"/>
                      <a:ea typeface="微软雅黑" panose="020B0503020204020204" charset="-122"/>
                    </a:rPr>
                    <a:t>-</a:t>
                  </a:r>
                  <a:endParaRPr lang="zh-CN" altLang="en-US" sz="2200" b="1">
                    <a:latin typeface="微软雅黑" panose="020B0503020204020204" charset="-122"/>
                    <a:ea typeface="微软雅黑" panose="020B0503020204020204" charset="-122"/>
                  </a:endParaRPr>
                </a:p>
              </p:txBody>
            </p:sp>
          </p:grpSp>
          <p:cxnSp>
            <p:nvCxnSpPr>
              <p:cNvPr id="58" name="直接箭头连接符 57"/>
              <p:cNvCxnSpPr/>
              <p:nvPr>
                <p:custDataLst>
                  <p:tags r:id="rId106"/>
                </p:custDataLst>
              </p:nvPr>
            </p:nvCxnSpPr>
            <p:spPr>
              <a:xfrm>
                <a:off x="8051344" y="3717161"/>
                <a:ext cx="252000" cy="0"/>
              </a:xfrm>
              <a:prstGeom prst="straightConnector1">
                <a:avLst/>
              </a:prstGeom>
              <a:ln w="19050">
                <a:solidFill>
                  <a:srgbClr val="0070C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37" name="组合 36"/>
            <p:cNvGrpSpPr/>
            <p:nvPr>
              <p:custDataLst>
                <p:tags r:id="rId107"/>
              </p:custDataLst>
            </p:nvPr>
          </p:nvGrpSpPr>
          <p:grpSpPr>
            <a:xfrm>
              <a:off x="7630199" y="1916516"/>
              <a:ext cx="468052" cy="338554"/>
              <a:chOff x="7701618" y="3490272"/>
              <a:chExt cx="601726" cy="436474"/>
            </a:xfrm>
          </p:grpSpPr>
          <p:grpSp>
            <p:nvGrpSpPr>
              <p:cNvPr id="53" name="组合 52"/>
              <p:cNvGrpSpPr/>
              <p:nvPr>
                <p:custDataLst>
                  <p:tags r:id="rId108"/>
                </p:custDataLst>
              </p:nvPr>
            </p:nvGrpSpPr>
            <p:grpSpPr>
              <a:xfrm>
                <a:off x="7701618" y="3490272"/>
                <a:ext cx="360000" cy="436474"/>
                <a:chOff x="7701618" y="3490272"/>
                <a:chExt cx="360000" cy="436474"/>
              </a:xfrm>
            </p:grpSpPr>
            <p:sp>
              <p:nvSpPr>
                <p:cNvPr id="55" name="Oval 169"/>
                <p:cNvSpPr>
                  <a:spLocks noChangeArrowheads="1"/>
                </p:cNvSpPr>
                <p:nvPr>
                  <p:custDataLst>
                    <p:tags r:id="rId109"/>
                  </p:custDataLst>
                </p:nvPr>
              </p:nvSpPr>
              <p:spPr bwMode="auto">
                <a:xfrm>
                  <a:off x="7701618" y="3547435"/>
                  <a:ext cx="360000" cy="360000"/>
                </a:xfrm>
                <a:prstGeom prst="ellipse">
                  <a:avLst/>
                </a:prstGeom>
                <a:gradFill flip="none" rotWithShape="1">
                  <a:gsLst>
                    <a:gs pos="0">
                      <a:srgbClr val="00FF00"/>
                    </a:gs>
                    <a:gs pos="100000">
                      <a:srgbClr val="00FF00">
                        <a:gamma/>
                        <a:shade val="46275"/>
                        <a:invGamma/>
                      </a:srgbClr>
                    </a:gs>
                  </a:gsLst>
                  <a:path path="shape">
                    <a:fillToRect l="50000" t="50000" r="50000" b="50000"/>
                  </a:path>
                </a:gradFill>
                <a:ln>
                  <a:noFill/>
                </a:ln>
                <a:effectLst/>
              </p:spPr>
              <p:txBody>
                <a:bodyPr wrap="none" anchor="ctr"/>
                <a:lstStyle/>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zh-CN" altLang="en-US"/>
                </a:p>
              </p:txBody>
            </p:sp>
            <p:sp>
              <p:nvSpPr>
                <p:cNvPr id="56" name="文本框 55"/>
                <p:cNvSpPr txBox="1"/>
                <p:nvPr>
                  <p:custDataLst>
                    <p:tags r:id="rId110"/>
                  </p:custDataLst>
                </p:nvPr>
              </p:nvSpPr>
              <p:spPr>
                <a:xfrm>
                  <a:off x="7808266" y="3490272"/>
                  <a:ext cx="158684" cy="436474"/>
                </a:xfrm>
                <a:prstGeom prst="rect">
                  <a:avLst/>
                </a:prstGeom>
                <a:noFill/>
              </p:spPr>
              <p:txBody>
                <a:bodyPr wrap="none" lIns="0" tIns="0" rIns="0" bIns="0" rtlCol="0">
                  <a:normAutofit/>
                </a:bodyPr>
                <a:lstStyle/>
                <a:p>
                  <a:r>
                    <a:rPr lang="en-US" altLang="zh-CN" sz="2200" b="1">
                      <a:latin typeface="微软雅黑" panose="020B0503020204020204" charset="-122"/>
                      <a:ea typeface="微软雅黑" panose="020B0503020204020204" charset="-122"/>
                    </a:rPr>
                    <a:t>-</a:t>
                  </a:r>
                  <a:endParaRPr lang="zh-CN" altLang="en-US" sz="2200" b="1">
                    <a:latin typeface="微软雅黑" panose="020B0503020204020204" charset="-122"/>
                    <a:ea typeface="微软雅黑" panose="020B0503020204020204" charset="-122"/>
                  </a:endParaRPr>
                </a:p>
              </p:txBody>
            </p:sp>
          </p:grpSp>
          <p:cxnSp>
            <p:nvCxnSpPr>
              <p:cNvPr id="54" name="直接箭头连接符 53"/>
              <p:cNvCxnSpPr/>
              <p:nvPr>
                <p:custDataLst>
                  <p:tags r:id="rId111"/>
                </p:custDataLst>
              </p:nvPr>
            </p:nvCxnSpPr>
            <p:spPr>
              <a:xfrm>
                <a:off x="8051344" y="3717161"/>
                <a:ext cx="252000" cy="0"/>
              </a:xfrm>
              <a:prstGeom prst="straightConnector1">
                <a:avLst/>
              </a:prstGeom>
              <a:ln w="19050">
                <a:solidFill>
                  <a:srgbClr val="0070C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38" name="组合 37"/>
            <p:cNvGrpSpPr/>
            <p:nvPr>
              <p:custDataLst>
                <p:tags r:id="rId112"/>
              </p:custDataLst>
            </p:nvPr>
          </p:nvGrpSpPr>
          <p:grpSpPr>
            <a:xfrm>
              <a:off x="8442211" y="1896065"/>
              <a:ext cx="468052" cy="338554"/>
              <a:chOff x="7701618" y="3490272"/>
              <a:chExt cx="601726" cy="436474"/>
            </a:xfrm>
          </p:grpSpPr>
          <p:grpSp>
            <p:nvGrpSpPr>
              <p:cNvPr id="49" name="组合 48"/>
              <p:cNvGrpSpPr/>
              <p:nvPr>
                <p:custDataLst>
                  <p:tags r:id="rId113"/>
                </p:custDataLst>
              </p:nvPr>
            </p:nvGrpSpPr>
            <p:grpSpPr>
              <a:xfrm>
                <a:off x="7701618" y="3490272"/>
                <a:ext cx="360000" cy="436474"/>
                <a:chOff x="7701618" y="3490272"/>
                <a:chExt cx="360000" cy="436474"/>
              </a:xfrm>
            </p:grpSpPr>
            <p:sp>
              <p:nvSpPr>
                <p:cNvPr id="51" name="Oval 169"/>
                <p:cNvSpPr>
                  <a:spLocks noChangeArrowheads="1"/>
                </p:cNvSpPr>
                <p:nvPr>
                  <p:custDataLst>
                    <p:tags r:id="rId114"/>
                  </p:custDataLst>
                </p:nvPr>
              </p:nvSpPr>
              <p:spPr bwMode="auto">
                <a:xfrm>
                  <a:off x="7701618" y="3547435"/>
                  <a:ext cx="360000" cy="360000"/>
                </a:xfrm>
                <a:prstGeom prst="ellipse">
                  <a:avLst/>
                </a:prstGeom>
                <a:gradFill flip="none" rotWithShape="1">
                  <a:gsLst>
                    <a:gs pos="0">
                      <a:srgbClr val="00FF00"/>
                    </a:gs>
                    <a:gs pos="100000">
                      <a:srgbClr val="00FF00">
                        <a:gamma/>
                        <a:shade val="46275"/>
                        <a:invGamma/>
                      </a:srgbClr>
                    </a:gs>
                  </a:gsLst>
                  <a:path path="shape">
                    <a:fillToRect l="50000" t="50000" r="50000" b="50000"/>
                  </a:path>
                </a:gradFill>
                <a:ln>
                  <a:noFill/>
                </a:ln>
                <a:effectLst/>
              </p:spPr>
              <p:txBody>
                <a:bodyPr wrap="none" anchor="ctr"/>
                <a:lstStyle/>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zh-CN" altLang="en-US"/>
                </a:p>
              </p:txBody>
            </p:sp>
            <p:sp>
              <p:nvSpPr>
                <p:cNvPr id="52" name="文本框 51"/>
                <p:cNvSpPr txBox="1"/>
                <p:nvPr>
                  <p:custDataLst>
                    <p:tags r:id="rId115"/>
                  </p:custDataLst>
                </p:nvPr>
              </p:nvSpPr>
              <p:spPr>
                <a:xfrm>
                  <a:off x="7808266" y="3490272"/>
                  <a:ext cx="158684" cy="436474"/>
                </a:xfrm>
                <a:prstGeom prst="rect">
                  <a:avLst/>
                </a:prstGeom>
                <a:noFill/>
              </p:spPr>
              <p:txBody>
                <a:bodyPr wrap="none" lIns="0" tIns="0" rIns="0" bIns="0" rtlCol="0">
                  <a:normAutofit/>
                </a:bodyPr>
                <a:lstStyle/>
                <a:p>
                  <a:r>
                    <a:rPr lang="en-US" altLang="zh-CN" sz="2200" b="1">
                      <a:latin typeface="微软雅黑" panose="020B0503020204020204" charset="-122"/>
                      <a:ea typeface="微软雅黑" panose="020B0503020204020204" charset="-122"/>
                    </a:rPr>
                    <a:t>-</a:t>
                  </a:r>
                  <a:endParaRPr lang="zh-CN" altLang="en-US" sz="2200" b="1">
                    <a:latin typeface="微软雅黑" panose="020B0503020204020204" charset="-122"/>
                    <a:ea typeface="微软雅黑" panose="020B0503020204020204" charset="-122"/>
                  </a:endParaRPr>
                </a:p>
              </p:txBody>
            </p:sp>
          </p:grpSp>
          <p:cxnSp>
            <p:nvCxnSpPr>
              <p:cNvPr id="50" name="直接箭头连接符 49"/>
              <p:cNvCxnSpPr/>
              <p:nvPr>
                <p:custDataLst>
                  <p:tags r:id="rId116"/>
                </p:custDataLst>
              </p:nvPr>
            </p:nvCxnSpPr>
            <p:spPr>
              <a:xfrm>
                <a:off x="8051344" y="3717161"/>
                <a:ext cx="252000" cy="0"/>
              </a:xfrm>
              <a:prstGeom prst="straightConnector1">
                <a:avLst/>
              </a:prstGeom>
              <a:ln w="19050">
                <a:solidFill>
                  <a:srgbClr val="0070C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39" name="组合 38"/>
            <p:cNvGrpSpPr/>
            <p:nvPr>
              <p:custDataLst>
                <p:tags r:id="rId117"/>
              </p:custDataLst>
            </p:nvPr>
          </p:nvGrpSpPr>
          <p:grpSpPr>
            <a:xfrm>
              <a:off x="10066234" y="1896065"/>
              <a:ext cx="468052" cy="338554"/>
              <a:chOff x="7701618" y="3490272"/>
              <a:chExt cx="601726" cy="436474"/>
            </a:xfrm>
          </p:grpSpPr>
          <p:grpSp>
            <p:nvGrpSpPr>
              <p:cNvPr id="45" name="组合 44"/>
              <p:cNvGrpSpPr/>
              <p:nvPr>
                <p:custDataLst>
                  <p:tags r:id="rId118"/>
                </p:custDataLst>
              </p:nvPr>
            </p:nvGrpSpPr>
            <p:grpSpPr>
              <a:xfrm>
                <a:off x="7701618" y="3490272"/>
                <a:ext cx="360000" cy="436474"/>
                <a:chOff x="7701618" y="3490272"/>
                <a:chExt cx="360000" cy="436474"/>
              </a:xfrm>
            </p:grpSpPr>
            <p:sp>
              <p:nvSpPr>
                <p:cNvPr id="47" name="Oval 169"/>
                <p:cNvSpPr>
                  <a:spLocks noChangeArrowheads="1"/>
                </p:cNvSpPr>
                <p:nvPr>
                  <p:custDataLst>
                    <p:tags r:id="rId119"/>
                  </p:custDataLst>
                </p:nvPr>
              </p:nvSpPr>
              <p:spPr bwMode="auto">
                <a:xfrm>
                  <a:off x="7701618" y="3547435"/>
                  <a:ext cx="360000" cy="360000"/>
                </a:xfrm>
                <a:prstGeom prst="ellipse">
                  <a:avLst/>
                </a:prstGeom>
                <a:gradFill flip="none" rotWithShape="1">
                  <a:gsLst>
                    <a:gs pos="0">
                      <a:srgbClr val="00FF00"/>
                    </a:gs>
                    <a:gs pos="100000">
                      <a:srgbClr val="00FF00">
                        <a:gamma/>
                        <a:shade val="46275"/>
                        <a:invGamma/>
                      </a:srgbClr>
                    </a:gs>
                  </a:gsLst>
                  <a:path path="shape">
                    <a:fillToRect l="50000" t="50000" r="50000" b="50000"/>
                  </a:path>
                </a:gradFill>
                <a:ln>
                  <a:noFill/>
                </a:ln>
                <a:effectLst/>
              </p:spPr>
              <p:txBody>
                <a:bodyPr wrap="none" anchor="ctr"/>
                <a:lstStyle/>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zh-CN" altLang="en-US"/>
                </a:p>
              </p:txBody>
            </p:sp>
            <p:sp>
              <p:nvSpPr>
                <p:cNvPr id="48" name="文本框 47"/>
                <p:cNvSpPr txBox="1"/>
                <p:nvPr>
                  <p:custDataLst>
                    <p:tags r:id="rId120"/>
                  </p:custDataLst>
                </p:nvPr>
              </p:nvSpPr>
              <p:spPr>
                <a:xfrm>
                  <a:off x="7807699" y="3490272"/>
                  <a:ext cx="158684" cy="436474"/>
                </a:xfrm>
                <a:prstGeom prst="rect">
                  <a:avLst/>
                </a:prstGeom>
                <a:noFill/>
              </p:spPr>
              <p:txBody>
                <a:bodyPr wrap="none" lIns="0" tIns="0" rIns="0" bIns="0" rtlCol="0">
                  <a:normAutofit/>
                </a:bodyPr>
                <a:lstStyle/>
                <a:p>
                  <a:r>
                    <a:rPr lang="en-US" altLang="zh-CN" sz="2200" b="1">
                      <a:latin typeface="微软雅黑" panose="020B0503020204020204" charset="-122"/>
                      <a:ea typeface="微软雅黑" panose="020B0503020204020204" charset="-122"/>
                    </a:rPr>
                    <a:t>-</a:t>
                  </a:r>
                  <a:endParaRPr lang="zh-CN" altLang="en-US" sz="2200" b="1">
                    <a:latin typeface="微软雅黑" panose="020B0503020204020204" charset="-122"/>
                    <a:ea typeface="微软雅黑" panose="020B0503020204020204" charset="-122"/>
                  </a:endParaRPr>
                </a:p>
              </p:txBody>
            </p:sp>
          </p:grpSp>
          <p:cxnSp>
            <p:nvCxnSpPr>
              <p:cNvPr id="46" name="直接箭头连接符 45"/>
              <p:cNvCxnSpPr/>
              <p:nvPr>
                <p:custDataLst>
                  <p:tags r:id="rId121"/>
                </p:custDataLst>
              </p:nvPr>
            </p:nvCxnSpPr>
            <p:spPr>
              <a:xfrm>
                <a:off x="8051344" y="3717161"/>
                <a:ext cx="252000" cy="0"/>
              </a:xfrm>
              <a:prstGeom prst="straightConnector1">
                <a:avLst/>
              </a:prstGeom>
              <a:ln w="19050">
                <a:solidFill>
                  <a:srgbClr val="0070C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40" name="组合 39"/>
            <p:cNvGrpSpPr/>
            <p:nvPr>
              <p:custDataLst>
                <p:tags r:id="rId122"/>
              </p:custDataLst>
            </p:nvPr>
          </p:nvGrpSpPr>
          <p:grpSpPr>
            <a:xfrm>
              <a:off x="9254223" y="1896065"/>
              <a:ext cx="468052" cy="338554"/>
              <a:chOff x="7701618" y="3490272"/>
              <a:chExt cx="601726" cy="436474"/>
            </a:xfrm>
          </p:grpSpPr>
          <p:grpSp>
            <p:nvGrpSpPr>
              <p:cNvPr id="41" name="组合 40"/>
              <p:cNvGrpSpPr/>
              <p:nvPr>
                <p:custDataLst>
                  <p:tags r:id="rId123"/>
                </p:custDataLst>
              </p:nvPr>
            </p:nvGrpSpPr>
            <p:grpSpPr>
              <a:xfrm>
                <a:off x="7701618" y="3490272"/>
                <a:ext cx="360000" cy="436474"/>
                <a:chOff x="7701618" y="3490272"/>
                <a:chExt cx="360000" cy="436474"/>
              </a:xfrm>
            </p:grpSpPr>
            <p:sp>
              <p:nvSpPr>
                <p:cNvPr id="43" name="Oval 169"/>
                <p:cNvSpPr>
                  <a:spLocks noChangeArrowheads="1"/>
                </p:cNvSpPr>
                <p:nvPr>
                  <p:custDataLst>
                    <p:tags r:id="rId124"/>
                  </p:custDataLst>
                </p:nvPr>
              </p:nvSpPr>
              <p:spPr bwMode="auto">
                <a:xfrm>
                  <a:off x="7701618" y="3547435"/>
                  <a:ext cx="360000" cy="360000"/>
                </a:xfrm>
                <a:prstGeom prst="ellipse">
                  <a:avLst/>
                </a:prstGeom>
                <a:gradFill flip="none" rotWithShape="1">
                  <a:gsLst>
                    <a:gs pos="0">
                      <a:srgbClr val="00FF00"/>
                    </a:gs>
                    <a:gs pos="100000">
                      <a:srgbClr val="00FF00">
                        <a:gamma/>
                        <a:shade val="46275"/>
                        <a:invGamma/>
                      </a:srgbClr>
                    </a:gs>
                  </a:gsLst>
                  <a:path path="shape">
                    <a:fillToRect l="50000" t="50000" r="50000" b="50000"/>
                  </a:path>
                </a:gradFill>
                <a:ln>
                  <a:noFill/>
                </a:ln>
                <a:effectLst/>
              </p:spPr>
              <p:txBody>
                <a:bodyPr wrap="none" anchor="ctr"/>
                <a:lstStyle/>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zh-CN" altLang="en-US"/>
                </a:p>
              </p:txBody>
            </p:sp>
            <p:sp>
              <p:nvSpPr>
                <p:cNvPr id="44" name="文本框 43"/>
                <p:cNvSpPr txBox="1"/>
                <p:nvPr>
                  <p:custDataLst>
                    <p:tags r:id="rId125"/>
                  </p:custDataLst>
                </p:nvPr>
              </p:nvSpPr>
              <p:spPr>
                <a:xfrm>
                  <a:off x="7808266" y="3490272"/>
                  <a:ext cx="158684" cy="436474"/>
                </a:xfrm>
                <a:prstGeom prst="rect">
                  <a:avLst/>
                </a:prstGeom>
                <a:noFill/>
              </p:spPr>
              <p:txBody>
                <a:bodyPr wrap="none" lIns="0" tIns="0" rIns="0" bIns="0" rtlCol="0">
                  <a:normAutofit/>
                </a:bodyPr>
                <a:lstStyle/>
                <a:p>
                  <a:r>
                    <a:rPr lang="en-US" altLang="zh-CN" sz="2200" b="1">
                      <a:latin typeface="微软雅黑" panose="020B0503020204020204" charset="-122"/>
                      <a:ea typeface="微软雅黑" panose="020B0503020204020204" charset="-122"/>
                    </a:rPr>
                    <a:t>-</a:t>
                  </a:r>
                  <a:endParaRPr lang="zh-CN" altLang="en-US" sz="2200" b="1">
                    <a:latin typeface="微软雅黑" panose="020B0503020204020204" charset="-122"/>
                    <a:ea typeface="微软雅黑" panose="020B0503020204020204" charset="-122"/>
                  </a:endParaRPr>
                </a:p>
              </p:txBody>
            </p:sp>
          </p:grpSp>
          <p:cxnSp>
            <p:nvCxnSpPr>
              <p:cNvPr id="42" name="直接箭头连接符 41"/>
              <p:cNvCxnSpPr/>
              <p:nvPr>
                <p:custDataLst>
                  <p:tags r:id="rId126"/>
                </p:custDataLst>
              </p:nvPr>
            </p:nvCxnSpPr>
            <p:spPr>
              <a:xfrm>
                <a:off x="8051344" y="3717161"/>
                <a:ext cx="252000" cy="0"/>
              </a:xfrm>
              <a:prstGeom prst="straightConnector1">
                <a:avLst/>
              </a:prstGeom>
              <a:ln w="19050">
                <a:solidFill>
                  <a:srgbClr val="0070C0"/>
                </a:solidFill>
                <a:tailEnd type="triangle"/>
              </a:ln>
            </p:spPr>
            <p:style>
              <a:lnRef idx="1">
                <a:schemeClr val="accent1"/>
              </a:lnRef>
              <a:fillRef idx="0">
                <a:schemeClr val="accent1"/>
              </a:fillRef>
              <a:effectRef idx="0">
                <a:schemeClr val="accent1"/>
              </a:effectRef>
              <a:fontRef idx="minor">
                <a:schemeClr val="tx1"/>
              </a:fontRef>
            </p:style>
          </p:cxnSp>
        </p:grpSp>
      </p:grpSp>
      <p:grpSp>
        <p:nvGrpSpPr>
          <p:cNvPr id="131" name="组合 130"/>
          <p:cNvGrpSpPr/>
          <p:nvPr>
            <p:custDataLst>
              <p:tags r:id="rId127"/>
            </p:custDataLst>
          </p:nvPr>
        </p:nvGrpSpPr>
        <p:grpSpPr>
          <a:xfrm>
            <a:off x="5679229" y="4590861"/>
            <a:ext cx="1186815" cy="1254760"/>
            <a:chOff x="6552354" y="4165903"/>
            <a:chExt cx="1186815" cy="1254760"/>
          </a:xfrm>
        </p:grpSpPr>
        <p:sp>
          <p:nvSpPr>
            <p:cNvPr id="132" name="文本框 5"/>
            <p:cNvSpPr txBox="1"/>
            <p:nvPr>
              <p:custDataLst>
                <p:tags r:id="rId128"/>
              </p:custDataLst>
            </p:nvPr>
          </p:nvSpPr>
          <p:spPr>
            <a:xfrm>
              <a:off x="6552354" y="4165903"/>
              <a:ext cx="1137528" cy="953135"/>
            </a:xfrm>
            <a:prstGeom prst="rect">
              <a:avLst/>
            </a:prstGeom>
            <a:noFill/>
          </p:spPr>
          <p:txBody>
            <a:bodyPr wrap="square" rtlCol="0">
              <a:spAutoFit/>
            </a:bodyPr>
            <a:lstStyle/>
            <a:p>
              <a:pPr algn="ctr"/>
              <a:r>
                <a:rPr lang="zh-CN" altLang="en-US" sz="2800" b="1">
                  <a:latin typeface="Times New Roman" panose="02020603050405020304" pitchFamily="18" charset="0"/>
                  <a:ea typeface="微软雅黑" panose="020B0503020204020204" charset="-122"/>
                </a:rPr>
                <a:t>外加电场</a:t>
              </a:r>
              <a:endParaRPr lang="zh-CN" altLang="en-US" sz="2800" b="1">
                <a:latin typeface="Times New Roman" panose="02020603050405020304" pitchFamily="18" charset="0"/>
                <a:ea typeface="微软雅黑" panose="020B0503020204020204" charset="-122"/>
              </a:endParaRPr>
            </a:p>
          </p:txBody>
        </p:sp>
        <p:sp>
          <p:nvSpPr>
            <p:cNvPr id="133" name="AutoShape 33"/>
            <p:cNvSpPr/>
            <p:nvPr>
              <p:custDataLst>
                <p:tags r:id="rId129"/>
              </p:custDataLst>
            </p:nvPr>
          </p:nvSpPr>
          <p:spPr>
            <a:xfrm>
              <a:off x="6552354" y="4986958"/>
              <a:ext cx="1186815" cy="433705"/>
            </a:xfrm>
            <a:custGeom>
              <a:avLst/>
              <a:gdLst/>
              <a:ahLst/>
              <a:cxnLst>
                <a:cxn ang="17694720">
                  <a:pos x="26" y="0"/>
                </a:cxn>
                <a:cxn ang="11796480">
                  <a:pos x="0" y="0"/>
                </a:cxn>
                <a:cxn ang="5898240">
                  <a:pos x="26" y="1"/>
                </a:cxn>
                <a:cxn ang="0">
                  <a:pos x="34" y="0"/>
                </a:cxn>
              </a:cxnLst>
              <a:rect l="0" t="0" r="0" b="0"/>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00B050"/>
            </a:solidFill>
            <a:ln w="9525" cap="flat" cmpd="sng">
              <a:noFill/>
              <a:prstDash val="solid"/>
              <a:miter/>
              <a:headEnd type="none" w="med" len="med"/>
              <a:tailEnd type="none" w="med" len="med"/>
            </a:ln>
          </p:spPr>
          <p:txBody>
            <a:bodyPr/>
            <a:lstStyle/>
            <a:p>
              <a:pPr defTabSz="1219200" fontAlgn="base">
                <a:spcBef>
                  <a:spcPct val="0"/>
                </a:spcBef>
                <a:spcAft>
                  <a:spcPct val="0"/>
                </a:spcAft>
              </a:pPr>
              <a:endParaRPr lang="zh-CN" altLang="en-US" sz="2400" b="1">
                <a:solidFill>
                  <a:prstClr val="black"/>
                </a:solidFill>
                <a:latin typeface="微软雅黑" panose="020B0503020204020204" charset="-122"/>
              </a:endParaRPr>
            </a:p>
          </p:txBody>
        </p:sp>
      </p:grpSp>
      <p:grpSp>
        <p:nvGrpSpPr>
          <p:cNvPr id="134" name="组合 133"/>
          <p:cNvGrpSpPr/>
          <p:nvPr>
            <p:custDataLst>
              <p:tags r:id="rId130"/>
            </p:custDataLst>
          </p:nvPr>
        </p:nvGrpSpPr>
        <p:grpSpPr>
          <a:xfrm>
            <a:off x="665547" y="4000833"/>
            <a:ext cx="4337047" cy="2686913"/>
            <a:chOff x="1124955" y="1869630"/>
            <a:chExt cx="4337047" cy="2686913"/>
          </a:xfrm>
        </p:grpSpPr>
        <p:grpSp>
          <p:nvGrpSpPr>
            <p:cNvPr id="135" name="组合 134"/>
            <p:cNvGrpSpPr/>
            <p:nvPr>
              <p:custDataLst>
                <p:tags r:id="rId131"/>
              </p:custDataLst>
            </p:nvPr>
          </p:nvGrpSpPr>
          <p:grpSpPr>
            <a:xfrm>
              <a:off x="1418656" y="2220191"/>
              <a:ext cx="504046" cy="502625"/>
              <a:chOff x="5066197" y="3437083"/>
              <a:chExt cx="648000" cy="648000"/>
            </a:xfrm>
          </p:grpSpPr>
          <p:sp>
            <p:nvSpPr>
              <p:cNvPr id="253" name="Oval 169"/>
              <p:cNvSpPr>
                <a:spLocks noChangeArrowheads="1"/>
              </p:cNvSpPr>
              <p:nvPr>
                <p:custDataLst>
                  <p:tags r:id="rId132"/>
                </p:custDataLst>
              </p:nvPr>
            </p:nvSpPr>
            <p:spPr bwMode="auto">
              <a:xfrm>
                <a:off x="5066197" y="3437083"/>
                <a:ext cx="648000" cy="648000"/>
              </a:xfrm>
              <a:prstGeom prst="ellipse">
                <a:avLst/>
              </a:prstGeom>
              <a:gradFill flip="none" rotWithShape="1">
                <a:gsLst>
                  <a:gs pos="0">
                    <a:srgbClr val="FF3B3B"/>
                  </a:gs>
                  <a:gs pos="100000">
                    <a:srgbClr val="632523"/>
                  </a:gs>
                </a:gsLst>
                <a:path path="shape">
                  <a:fillToRect l="50000" t="50000" r="50000" b="50000"/>
                </a:path>
              </a:gradFill>
              <a:ln>
                <a:noFill/>
              </a:ln>
              <a:effectLst/>
            </p:spPr>
            <p:txBody>
              <a:bodyPr wrap="none" anchor="ctr"/>
              <a:lstStyle/>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zh-CN" altLang="en-US"/>
              </a:p>
            </p:txBody>
          </p:sp>
          <p:sp>
            <p:nvSpPr>
              <p:cNvPr id="254" name="文本框 253"/>
              <p:cNvSpPr txBox="1"/>
              <p:nvPr>
                <p:custDataLst>
                  <p:tags r:id="rId133"/>
                </p:custDataLst>
              </p:nvPr>
            </p:nvSpPr>
            <p:spPr>
              <a:xfrm>
                <a:off x="5246924" y="3536432"/>
                <a:ext cx="258450" cy="436474"/>
              </a:xfrm>
              <a:prstGeom prst="rect">
                <a:avLst/>
              </a:prstGeom>
              <a:noFill/>
            </p:spPr>
            <p:txBody>
              <a:bodyPr wrap="square" lIns="0" tIns="0" rIns="0" bIns="0" rtlCol="0">
                <a:spAutoFit/>
              </a:bodyPr>
              <a:lstStyle/>
              <a:p>
                <a:r>
                  <a:rPr lang="en-US" altLang="zh-CN" sz="2200" b="1">
                    <a:solidFill>
                      <a:schemeClr val="bg1"/>
                    </a:solidFill>
                    <a:latin typeface="微软雅黑" panose="020B0503020204020204" charset="-122"/>
                    <a:ea typeface="微软雅黑" panose="020B0503020204020204" charset="-122"/>
                  </a:rPr>
                  <a:t>+</a:t>
                </a:r>
                <a:endParaRPr lang="zh-CN" altLang="en-US" sz="2200" b="1">
                  <a:solidFill>
                    <a:schemeClr val="bg1"/>
                  </a:solidFill>
                  <a:latin typeface="微软雅黑" panose="020B0503020204020204" charset="-122"/>
                  <a:ea typeface="微软雅黑" panose="020B0503020204020204" charset="-122"/>
                </a:endParaRPr>
              </a:p>
            </p:txBody>
          </p:sp>
        </p:grpSp>
        <p:grpSp>
          <p:nvGrpSpPr>
            <p:cNvPr id="136" name="组合 135"/>
            <p:cNvGrpSpPr/>
            <p:nvPr>
              <p:custDataLst>
                <p:tags r:id="rId134"/>
              </p:custDataLst>
            </p:nvPr>
          </p:nvGrpSpPr>
          <p:grpSpPr>
            <a:xfrm>
              <a:off x="2275991" y="1886837"/>
              <a:ext cx="468052" cy="338554"/>
              <a:chOff x="7701618" y="3490272"/>
              <a:chExt cx="601726" cy="436474"/>
            </a:xfrm>
          </p:grpSpPr>
          <p:grpSp>
            <p:nvGrpSpPr>
              <p:cNvPr id="249" name="组合 248"/>
              <p:cNvGrpSpPr/>
              <p:nvPr>
                <p:custDataLst>
                  <p:tags r:id="rId135"/>
                </p:custDataLst>
              </p:nvPr>
            </p:nvGrpSpPr>
            <p:grpSpPr>
              <a:xfrm>
                <a:off x="7701618" y="3490272"/>
                <a:ext cx="360000" cy="436474"/>
                <a:chOff x="7701618" y="3490272"/>
                <a:chExt cx="360000" cy="436474"/>
              </a:xfrm>
            </p:grpSpPr>
            <p:sp>
              <p:nvSpPr>
                <p:cNvPr id="251" name="Oval 169"/>
                <p:cNvSpPr>
                  <a:spLocks noChangeArrowheads="1"/>
                </p:cNvSpPr>
                <p:nvPr>
                  <p:custDataLst>
                    <p:tags r:id="rId136"/>
                  </p:custDataLst>
                </p:nvPr>
              </p:nvSpPr>
              <p:spPr bwMode="auto">
                <a:xfrm>
                  <a:off x="7701618" y="3547435"/>
                  <a:ext cx="360000" cy="360000"/>
                </a:xfrm>
                <a:prstGeom prst="ellipse">
                  <a:avLst/>
                </a:prstGeom>
                <a:gradFill flip="none" rotWithShape="1">
                  <a:gsLst>
                    <a:gs pos="0">
                      <a:srgbClr val="00FF00"/>
                    </a:gs>
                    <a:gs pos="100000">
                      <a:srgbClr val="00FF00">
                        <a:gamma/>
                        <a:shade val="46275"/>
                        <a:invGamma/>
                      </a:srgbClr>
                    </a:gs>
                  </a:gsLst>
                  <a:path path="shape">
                    <a:fillToRect l="50000" t="50000" r="50000" b="50000"/>
                  </a:path>
                </a:gradFill>
                <a:ln>
                  <a:noFill/>
                </a:ln>
                <a:effectLst/>
              </p:spPr>
              <p:txBody>
                <a:bodyPr wrap="none" anchor="ctr"/>
                <a:lstStyle/>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zh-CN" altLang="en-US"/>
                </a:p>
              </p:txBody>
            </p:sp>
            <p:sp>
              <p:nvSpPr>
                <p:cNvPr id="252" name="文本框 251"/>
                <p:cNvSpPr txBox="1"/>
                <p:nvPr>
                  <p:custDataLst>
                    <p:tags r:id="rId137"/>
                  </p:custDataLst>
                </p:nvPr>
              </p:nvSpPr>
              <p:spPr>
                <a:xfrm>
                  <a:off x="7785439" y="3490272"/>
                  <a:ext cx="158684" cy="436474"/>
                </a:xfrm>
                <a:prstGeom prst="rect">
                  <a:avLst/>
                </a:prstGeom>
                <a:noFill/>
              </p:spPr>
              <p:txBody>
                <a:bodyPr wrap="none" lIns="0" tIns="0" rIns="0" bIns="0" rtlCol="0">
                  <a:normAutofit/>
                </a:bodyPr>
                <a:lstStyle/>
                <a:p>
                  <a:r>
                    <a:rPr lang="en-US" altLang="zh-CN" sz="2200" b="1">
                      <a:latin typeface="微软雅黑" panose="020B0503020204020204" charset="-122"/>
                      <a:ea typeface="微软雅黑" panose="020B0503020204020204" charset="-122"/>
                    </a:rPr>
                    <a:t>-</a:t>
                  </a:r>
                  <a:endParaRPr lang="zh-CN" altLang="en-US" sz="2200" b="1">
                    <a:latin typeface="微软雅黑" panose="020B0503020204020204" charset="-122"/>
                    <a:ea typeface="微软雅黑" panose="020B0503020204020204" charset="-122"/>
                  </a:endParaRPr>
                </a:p>
              </p:txBody>
            </p:sp>
          </p:grpSp>
          <p:cxnSp>
            <p:nvCxnSpPr>
              <p:cNvPr id="250" name="直接箭头连接符 249"/>
              <p:cNvCxnSpPr/>
              <p:nvPr>
                <p:custDataLst>
                  <p:tags r:id="rId138"/>
                </p:custDataLst>
              </p:nvPr>
            </p:nvCxnSpPr>
            <p:spPr>
              <a:xfrm>
                <a:off x="8051344" y="3717161"/>
                <a:ext cx="252000" cy="0"/>
              </a:xfrm>
              <a:prstGeom prst="straightConnector1">
                <a:avLst/>
              </a:prstGeom>
              <a:ln w="19050">
                <a:solidFill>
                  <a:srgbClr val="0070C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37" name="组合 136"/>
            <p:cNvGrpSpPr/>
            <p:nvPr>
              <p:custDataLst>
                <p:tags r:id="rId139"/>
              </p:custDataLst>
            </p:nvPr>
          </p:nvGrpSpPr>
          <p:grpSpPr>
            <a:xfrm>
              <a:off x="2213658" y="2220191"/>
              <a:ext cx="504046" cy="502625"/>
              <a:chOff x="5066197" y="3437083"/>
              <a:chExt cx="648000" cy="648000"/>
            </a:xfrm>
          </p:grpSpPr>
          <p:sp>
            <p:nvSpPr>
              <p:cNvPr id="247" name="Oval 169"/>
              <p:cNvSpPr>
                <a:spLocks noChangeArrowheads="1"/>
              </p:cNvSpPr>
              <p:nvPr>
                <p:custDataLst>
                  <p:tags r:id="rId140"/>
                </p:custDataLst>
              </p:nvPr>
            </p:nvSpPr>
            <p:spPr bwMode="auto">
              <a:xfrm>
                <a:off x="5066197" y="3437083"/>
                <a:ext cx="648000" cy="648000"/>
              </a:xfrm>
              <a:prstGeom prst="ellipse">
                <a:avLst/>
              </a:prstGeom>
              <a:gradFill flip="none" rotWithShape="1">
                <a:gsLst>
                  <a:gs pos="0">
                    <a:srgbClr val="FF3B3B"/>
                  </a:gs>
                  <a:gs pos="100000">
                    <a:srgbClr val="632523"/>
                  </a:gs>
                </a:gsLst>
                <a:path path="shape">
                  <a:fillToRect l="50000" t="50000" r="50000" b="50000"/>
                </a:path>
              </a:gradFill>
              <a:ln>
                <a:noFill/>
              </a:ln>
              <a:effectLst/>
            </p:spPr>
            <p:txBody>
              <a:bodyPr wrap="none" anchor="ctr"/>
              <a:lstStyle/>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zh-CN" altLang="en-US"/>
              </a:p>
            </p:txBody>
          </p:sp>
          <p:sp>
            <p:nvSpPr>
              <p:cNvPr id="248" name="文本框 247"/>
              <p:cNvSpPr txBox="1"/>
              <p:nvPr>
                <p:custDataLst>
                  <p:tags r:id="rId141"/>
                </p:custDataLst>
              </p:nvPr>
            </p:nvSpPr>
            <p:spPr>
              <a:xfrm>
                <a:off x="5246924" y="3536432"/>
                <a:ext cx="281442" cy="436474"/>
              </a:xfrm>
              <a:prstGeom prst="rect">
                <a:avLst/>
              </a:prstGeom>
              <a:noFill/>
            </p:spPr>
            <p:txBody>
              <a:bodyPr wrap="square" lIns="0" tIns="0" rIns="0" bIns="0" rtlCol="0">
                <a:spAutoFit/>
              </a:bodyPr>
              <a:lstStyle/>
              <a:p>
                <a:r>
                  <a:rPr lang="en-US" altLang="zh-CN" sz="2200" b="1">
                    <a:solidFill>
                      <a:schemeClr val="bg1"/>
                    </a:solidFill>
                    <a:latin typeface="微软雅黑" panose="020B0503020204020204" charset="-122"/>
                    <a:ea typeface="微软雅黑" panose="020B0503020204020204" charset="-122"/>
                  </a:rPr>
                  <a:t>+</a:t>
                </a:r>
                <a:endParaRPr lang="zh-CN" altLang="en-US" sz="2200" b="1">
                  <a:solidFill>
                    <a:schemeClr val="bg1"/>
                  </a:solidFill>
                  <a:latin typeface="微软雅黑" panose="020B0503020204020204" charset="-122"/>
                  <a:ea typeface="微软雅黑" panose="020B0503020204020204" charset="-122"/>
                </a:endParaRPr>
              </a:p>
            </p:txBody>
          </p:sp>
        </p:grpSp>
        <p:grpSp>
          <p:nvGrpSpPr>
            <p:cNvPr id="138" name="组合 137"/>
            <p:cNvGrpSpPr/>
            <p:nvPr>
              <p:custDataLst>
                <p:tags r:id="rId142"/>
              </p:custDataLst>
            </p:nvPr>
          </p:nvGrpSpPr>
          <p:grpSpPr>
            <a:xfrm>
              <a:off x="3008659" y="2220191"/>
              <a:ext cx="504046" cy="502625"/>
              <a:chOff x="5066197" y="3437083"/>
              <a:chExt cx="648000" cy="648000"/>
            </a:xfrm>
          </p:grpSpPr>
          <p:sp>
            <p:nvSpPr>
              <p:cNvPr id="245" name="Oval 169"/>
              <p:cNvSpPr>
                <a:spLocks noChangeArrowheads="1"/>
              </p:cNvSpPr>
              <p:nvPr>
                <p:custDataLst>
                  <p:tags r:id="rId143"/>
                </p:custDataLst>
              </p:nvPr>
            </p:nvSpPr>
            <p:spPr bwMode="auto">
              <a:xfrm>
                <a:off x="5066197" y="3437083"/>
                <a:ext cx="648000" cy="648000"/>
              </a:xfrm>
              <a:prstGeom prst="ellipse">
                <a:avLst/>
              </a:prstGeom>
              <a:gradFill flip="none" rotWithShape="1">
                <a:gsLst>
                  <a:gs pos="0">
                    <a:srgbClr val="FF3B3B"/>
                  </a:gs>
                  <a:gs pos="100000">
                    <a:srgbClr val="632523"/>
                  </a:gs>
                </a:gsLst>
                <a:path path="shape">
                  <a:fillToRect l="50000" t="50000" r="50000" b="50000"/>
                </a:path>
              </a:gradFill>
              <a:ln>
                <a:noFill/>
              </a:ln>
              <a:effectLst/>
            </p:spPr>
            <p:txBody>
              <a:bodyPr wrap="none" anchor="ctr"/>
              <a:lstStyle/>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zh-CN" altLang="en-US"/>
              </a:p>
            </p:txBody>
          </p:sp>
          <p:sp>
            <p:nvSpPr>
              <p:cNvPr id="246" name="文本框 245"/>
              <p:cNvSpPr txBox="1"/>
              <p:nvPr>
                <p:custDataLst>
                  <p:tags r:id="rId144"/>
                </p:custDataLst>
              </p:nvPr>
            </p:nvSpPr>
            <p:spPr>
              <a:xfrm>
                <a:off x="5246924" y="3536432"/>
                <a:ext cx="282875" cy="436474"/>
              </a:xfrm>
              <a:prstGeom prst="rect">
                <a:avLst/>
              </a:prstGeom>
              <a:noFill/>
            </p:spPr>
            <p:txBody>
              <a:bodyPr wrap="square" lIns="0" tIns="0" rIns="0" bIns="0" rtlCol="0">
                <a:spAutoFit/>
              </a:bodyPr>
              <a:lstStyle/>
              <a:p>
                <a:r>
                  <a:rPr lang="en-US" altLang="zh-CN" sz="2200" b="1">
                    <a:solidFill>
                      <a:schemeClr val="bg1"/>
                    </a:solidFill>
                    <a:latin typeface="微软雅黑" panose="020B0503020204020204" charset="-122"/>
                    <a:ea typeface="微软雅黑" panose="020B0503020204020204" charset="-122"/>
                  </a:rPr>
                  <a:t>+</a:t>
                </a:r>
                <a:endParaRPr lang="zh-CN" altLang="en-US" sz="2200" b="1">
                  <a:solidFill>
                    <a:schemeClr val="bg1"/>
                  </a:solidFill>
                  <a:latin typeface="微软雅黑" panose="020B0503020204020204" charset="-122"/>
                  <a:ea typeface="微软雅黑" panose="020B0503020204020204" charset="-122"/>
                </a:endParaRPr>
              </a:p>
            </p:txBody>
          </p:sp>
        </p:grpSp>
        <p:grpSp>
          <p:nvGrpSpPr>
            <p:cNvPr id="139" name="组合 138"/>
            <p:cNvGrpSpPr/>
            <p:nvPr>
              <p:custDataLst>
                <p:tags r:id="rId145"/>
              </p:custDataLst>
            </p:nvPr>
          </p:nvGrpSpPr>
          <p:grpSpPr>
            <a:xfrm>
              <a:off x="3803661" y="2220191"/>
              <a:ext cx="504046" cy="502625"/>
              <a:chOff x="5066197" y="3437083"/>
              <a:chExt cx="648000" cy="648000"/>
            </a:xfrm>
          </p:grpSpPr>
          <p:sp>
            <p:nvSpPr>
              <p:cNvPr id="243" name="Oval 169"/>
              <p:cNvSpPr>
                <a:spLocks noChangeArrowheads="1"/>
              </p:cNvSpPr>
              <p:nvPr>
                <p:custDataLst>
                  <p:tags r:id="rId146"/>
                </p:custDataLst>
              </p:nvPr>
            </p:nvSpPr>
            <p:spPr bwMode="auto">
              <a:xfrm>
                <a:off x="5066197" y="3437083"/>
                <a:ext cx="648000" cy="648000"/>
              </a:xfrm>
              <a:prstGeom prst="ellipse">
                <a:avLst/>
              </a:prstGeom>
              <a:gradFill flip="none" rotWithShape="1">
                <a:gsLst>
                  <a:gs pos="0">
                    <a:srgbClr val="FF3B3B"/>
                  </a:gs>
                  <a:gs pos="100000">
                    <a:srgbClr val="632523"/>
                  </a:gs>
                </a:gsLst>
                <a:path path="shape">
                  <a:fillToRect l="50000" t="50000" r="50000" b="50000"/>
                </a:path>
              </a:gradFill>
              <a:ln>
                <a:noFill/>
              </a:ln>
              <a:effectLst/>
            </p:spPr>
            <p:txBody>
              <a:bodyPr wrap="none" anchor="ctr"/>
              <a:lstStyle/>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zh-CN" altLang="en-US"/>
              </a:p>
            </p:txBody>
          </p:sp>
          <p:sp>
            <p:nvSpPr>
              <p:cNvPr id="244" name="文本框 243"/>
              <p:cNvSpPr txBox="1"/>
              <p:nvPr>
                <p:custDataLst>
                  <p:tags r:id="rId147"/>
                </p:custDataLst>
              </p:nvPr>
            </p:nvSpPr>
            <p:spPr>
              <a:xfrm>
                <a:off x="5246924" y="3536432"/>
                <a:ext cx="248710" cy="436474"/>
              </a:xfrm>
              <a:prstGeom prst="rect">
                <a:avLst/>
              </a:prstGeom>
              <a:noFill/>
            </p:spPr>
            <p:txBody>
              <a:bodyPr wrap="square" lIns="0" tIns="0" rIns="0" bIns="0" rtlCol="0">
                <a:spAutoFit/>
              </a:bodyPr>
              <a:lstStyle/>
              <a:p>
                <a:r>
                  <a:rPr lang="en-US" altLang="zh-CN" sz="2200" b="1">
                    <a:solidFill>
                      <a:schemeClr val="bg1"/>
                    </a:solidFill>
                    <a:latin typeface="微软雅黑" panose="020B0503020204020204" charset="-122"/>
                    <a:ea typeface="微软雅黑" panose="020B0503020204020204" charset="-122"/>
                  </a:rPr>
                  <a:t>+</a:t>
                </a:r>
                <a:endParaRPr lang="zh-CN" altLang="en-US" sz="2200" b="1">
                  <a:solidFill>
                    <a:schemeClr val="bg1"/>
                  </a:solidFill>
                  <a:latin typeface="微软雅黑" panose="020B0503020204020204" charset="-122"/>
                  <a:ea typeface="微软雅黑" panose="020B0503020204020204" charset="-122"/>
                </a:endParaRPr>
              </a:p>
            </p:txBody>
          </p:sp>
        </p:grpSp>
        <p:grpSp>
          <p:nvGrpSpPr>
            <p:cNvPr id="140" name="组合 139"/>
            <p:cNvGrpSpPr/>
            <p:nvPr>
              <p:custDataLst>
                <p:tags r:id="rId148"/>
              </p:custDataLst>
            </p:nvPr>
          </p:nvGrpSpPr>
          <p:grpSpPr>
            <a:xfrm flipH="1">
              <a:off x="3754829" y="1869630"/>
              <a:ext cx="468052" cy="338554"/>
              <a:chOff x="7701618" y="3490272"/>
              <a:chExt cx="601726" cy="436474"/>
            </a:xfrm>
          </p:grpSpPr>
          <p:grpSp>
            <p:nvGrpSpPr>
              <p:cNvPr id="239" name="组合 238"/>
              <p:cNvGrpSpPr/>
              <p:nvPr>
                <p:custDataLst>
                  <p:tags r:id="rId149"/>
                </p:custDataLst>
              </p:nvPr>
            </p:nvGrpSpPr>
            <p:grpSpPr>
              <a:xfrm>
                <a:off x="7701618" y="3490272"/>
                <a:ext cx="360000" cy="436474"/>
                <a:chOff x="7701618" y="3490272"/>
                <a:chExt cx="360000" cy="436474"/>
              </a:xfrm>
            </p:grpSpPr>
            <p:sp>
              <p:nvSpPr>
                <p:cNvPr id="241" name="Oval 169"/>
                <p:cNvSpPr>
                  <a:spLocks noChangeArrowheads="1"/>
                </p:cNvSpPr>
                <p:nvPr>
                  <p:custDataLst>
                    <p:tags r:id="rId150"/>
                  </p:custDataLst>
                </p:nvPr>
              </p:nvSpPr>
              <p:spPr bwMode="auto">
                <a:xfrm>
                  <a:off x="7701618" y="3547435"/>
                  <a:ext cx="360000" cy="360000"/>
                </a:xfrm>
                <a:prstGeom prst="ellipse">
                  <a:avLst/>
                </a:prstGeom>
                <a:gradFill flip="none" rotWithShape="1">
                  <a:gsLst>
                    <a:gs pos="0">
                      <a:srgbClr val="00FF00"/>
                    </a:gs>
                    <a:gs pos="100000">
                      <a:srgbClr val="00FF00">
                        <a:gamma/>
                        <a:shade val="46275"/>
                        <a:invGamma/>
                      </a:srgbClr>
                    </a:gs>
                  </a:gsLst>
                  <a:path path="shape">
                    <a:fillToRect l="50000" t="50000" r="50000" b="50000"/>
                  </a:path>
                </a:gradFill>
                <a:ln>
                  <a:noFill/>
                </a:ln>
                <a:effectLst/>
              </p:spPr>
              <p:txBody>
                <a:bodyPr wrap="none" anchor="ctr"/>
                <a:lstStyle/>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zh-CN" altLang="en-US"/>
                </a:p>
              </p:txBody>
            </p:sp>
            <p:sp>
              <p:nvSpPr>
                <p:cNvPr id="242" name="文本框 241"/>
                <p:cNvSpPr txBox="1"/>
                <p:nvPr>
                  <p:custDataLst>
                    <p:tags r:id="rId151"/>
                  </p:custDataLst>
                </p:nvPr>
              </p:nvSpPr>
              <p:spPr>
                <a:xfrm>
                  <a:off x="7807699" y="3490272"/>
                  <a:ext cx="158684" cy="436474"/>
                </a:xfrm>
                <a:prstGeom prst="rect">
                  <a:avLst/>
                </a:prstGeom>
                <a:noFill/>
              </p:spPr>
              <p:txBody>
                <a:bodyPr wrap="none" lIns="0" tIns="0" rIns="0" bIns="0" rtlCol="0">
                  <a:normAutofit/>
                </a:bodyPr>
                <a:lstStyle/>
                <a:p>
                  <a:r>
                    <a:rPr lang="en-US" altLang="zh-CN" sz="2200" b="1">
                      <a:latin typeface="微软雅黑" panose="020B0503020204020204" charset="-122"/>
                      <a:ea typeface="微软雅黑" panose="020B0503020204020204" charset="-122"/>
                    </a:rPr>
                    <a:t>-</a:t>
                  </a:r>
                  <a:endParaRPr lang="zh-CN" altLang="en-US" sz="2200" b="1">
                    <a:latin typeface="微软雅黑" panose="020B0503020204020204" charset="-122"/>
                    <a:ea typeface="微软雅黑" panose="020B0503020204020204" charset="-122"/>
                  </a:endParaRPr>
                </a:p>
              </p:txBody>
            </p:sp>
          </p:grpSp>
          <p:cxnSp>
            <p:nvCxnSpPr>
              <p:cNvPr id="240" name="直接箭头连接符 239"/>
              <p:cNvCxnSpPr/>
              <p:nvPr>
                <p:custDataLst>
                  <p:tags r:id="rId152"/>
                </p:custDataLst>
              </p:nvPr>
            </p:nvCxnSpPr>
            <p:spPr>
              <a:xfrm>
                <a:off x="8051344" y="3717161"/>
                <a:ext cx="252000" cy="0"/>
              </a:xfrm>
              <a:prstGeom prst="straightConnector1">
                <a:avLst/>
              </a:prstGeom>
              <a:ln w="19050">
                <a:solidFill>
                  <a:srgbClr val="0070C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41" name="组合 140"/>
            <p:cNvGrpSpPr/>
            <p:nvPr>
              <p:custDataLst>
                <p:tags r:id="rId153"/>
              </p:custDataLst>
            </p:nvPr>
          </p:nvGrpSpPr>
          <p:grpSpPr>
            <a:xfrm>
              <a:off x="4598661" y="2220191"/>
              <a:ext cx="504046" cy="502625"/>
              <a:chOff x="5066197" y="3437083"/>
              <a:chExt cx="648000" cy="648000"/>
            </a:xfrm>
          </p:grpSpPr>
          <p:sp>
            <p:nvSpPr>
              <p:cNvPr id="237" name="Oval 169"/>
              <p:cNvSpPr>
                <a:spLocks noChangeArrowheads="1"/>
              </p:cNvSpPr>
              <p:nvPr>
                <p:custDataLst>
                  <p:tags r:id="rId154"/>
                </p:custDataLst>
              </p:nvPr>
            </p:nvSpPr>
            <p:spPr bwMode="auto">
              <a:xfrm>
                <a:off x="5066197" y="3437083"/>
                <a:ext cx="648000" cy="648000"/>
              </a:xfrm>
              <a:prstGeom prst="ellipse">
                <a:avLst/>
              </a:prstGeom>
              <a:gradFill flip="none" rotWithShape="1">
                <a:gsLst>
                  <a:gs pos="0">
                    <a:srgbClr val="FF3B3B"/>
                  </a:gs>
                  <a:gs pos="100000">
                    <a:srgbClr val="632523"/>
                  </a:gs>
                </a:gsLst>
                <a:path path="shape">
                  <a:fillToRect l="50000" t="50000" r="50000" b="50000"/>
                </a:path>
              </a:gradFill>
              <a:ln>
                <a:noFill/>
              </a:ln>
              <a:effectLst/>
            </p:spPr>
            <p:txBody>
              <a:bodyPr wrap="none" anchor="ctr"/>
              <a:lstStyle/>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zh-CN" altLang="en-US"/>
              </a:p>
            </p:txBody>
          </p:sp>
          <p:sp>
            <p:nvSpPr>
              <p:cNvPr id="238" name="文本框 237"/>
              <p:cNvSpPr txBox="1"/>
              <p:nvPr>
                <p:custDataLst>
                  <p:tags r:id="rId155"/>
                </p:custDataLst>
              </p:nvPr>
            </p:nvSpPr>
            <p:spPr>
              <a:xfrm>
                <a:off x="5246924" y="3536432"/>
                <a:ext cx="289374" cy="436474"/>
              </a:xfrm>
              <a:prstGeom prst="rect">
                <a:avLst/>
              </a:prstGeom>
              <a:noFill/>
            </p:spPr>
            <p:txBody>
              <a:bodyPr wrap="square" lIns="0" tIns="0" rIns="0" bIns="0" rtlCol="0">
                <a:spAutoFit/>
              </a:bodyPr>
              <a:lstStyle/>
              <a:p>
                <a:r>
                  <a:rPr lang="en-US" altLang="zh-CN" sz="2200" b="1">
                    <a:solidFill>
                      <a:schemeClr val="bg1"/>
                    </a:solidFill>
                    <a:latin typeface="微软雅黑" panose="020B0503020204020204" charset="-122"/>
                    <a:ea typeface="微软雅黑" panose="020B0503020204020204" charset="-122"/>
                  </a:rPr>
                  <a:t>+</a:t>
                </a:r>
                <a:endParaRPr lang="zh-CN" altLang="en-US" sz="2200" b="1">
                  <a:solidFill>
                    <a:schemeClr val="bg1"/>
                  </a:solidFill>
                  <a:latin typeface="微软雅黑" panose="020B0503020204020204" charset="-122"/>
                  <a:ea typeface="微软雅黑" panose="020B0503020204020204" charset="-122"/>
                </a:endParaRPr>
              </a:p>
            </p:txBody>
          </p:sp>
        </p:grpSp>
        <p:grpSp>
          <p:nvGrpSpPr>
            <p:cNvPr id="142" name="组合 141"/>
            <p:cNvGrpSpPr/>
            <p:nvPr>
              <p:custDataLst>
                <p:tags r:id="rId156"/>
              </p:custDataLst>
            </p:nvPr>
          </p:nvGrpSpPr>
          <p:grpSpPr>
            <a:xfrm>
              <a:off x="1418656" y="2969296"/>
              <a:ext cx="504046" cy="502625"/>
              <a:chOff x="5066197" y="3437083"/>
              <a:chExt cx="648000" cy="648000"/>
            </a:xfrm>
          </p:grpSpPr>
          <p:sp>
            <p:nvSpPr>
              <p:cNvPr id="235" name="Oval 169"/>
              <p:cNvSpPr>
                <a:spLocks noChangeArrowheads="1"/>
              </p:cNvSpPr>
              <p:nvPr>
                <p:custDataLst>
                  <p:tags r:id="rId157"/>
                </p:custDataLst>
              </p:nvPr>
            </p:nvSpPr>
            <p:spPr bwMode="auto">
              <a:xfrm>
                <a:off x="5066197" y="3437083"/>
                <a:ext cx="648000" cy="648000"/>
              </a:xfrm>
              <a:prstGeom prst="ellipse">
                <a:avLst/>
              </a:prstGeom>
              <a:gradFill flip="none" rotWithShape="1">
                <a:gsLst>
                  <a:gs pos="0">
                    <a:srgbClr val="FF3B3B"/>
                  </a:gs>
                  <a:gs pos="100000">
                    <a:srgbClr val="632523"/>
                  </a:gs>
                </a:gsLst>
                <a:path path="shape">
                  <a:fillToRect l="50000" t="50000" r="50000" b="50000"/>
                </a:path>
              </a:gradFill>
              <a:ln>
                <a:noFill/>
              </a:ln>
              <a:effectLst/>
            </p:spPr>
            <p:txBody>
              <a:bodyPr wrap="none" anchor="ctr"/>
              <a:lstStyle/>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zh-CN" altLang="en-US"/>
              </a:p>
            </p:txBody>
          </p:sp>
          <p:sp>
            <p:nvSpPr>
              <p:cNvPr id="236" name="文本框 235"/>
              <p:cNvSpPr txBox="1"/>
              <p:nvPr>
                <p:custDataLst>
                  <p:tags r:id="rId158"/>
                </p:custDataLst>
              </p:nvPr>
            </p:nvSpPr>
            <p:spPr>
              <a:xfrm>
                <a:off x="5246920" y="3524987"/>
                <a:ext cx="276338" cy="436474"/>
              </a:xfrm>
              <a:prstGeom prst="rect">
                <a:avLst/>
              </a:prstGeom>
              <a:noFill/>
            </p:spPr>
            <p:txBody>
              <a:bodyPr wrap="square" lIns="0" tIns="0" rIns="0" bIns="0" rtlCol="0">
                <a:spAutoFit/>
              </a:bodyPr>
              <a:lstStyle/>
              <a:p>
                <a:r>
                  <a:rPr lang="en-US" altLang="zh-CN" sz="2200" b="1">
                    <a:solidFill>
                      <a:schemeClr val="bg1"/>
                    </a:solidFill>
                    <a:latin typeface="微软雅黑" panose="020B0503020204020204" charset="-122"/>
                    <a:ea typeface="微软雅黑" panose="020B0503020204020204" charset="-122"/>
                  </a:rPr>
                  <a:t>+</a:t>
                </a:r>
                <a:endParaRPr lang="zh-CN" altLang="en-US" sz="2200" b="1">
                  <a:solidFill>
                    <a:schemeClr val="bg1"/>
                  </a:solidFill>
                  <a:latin typeface="微软雅黑" panose="020B0503020204020204" charset="-122"/>
                  <a:ea typeface="微软雅黑" panose="020B0503020204020204" charset="-122"/>
                </a:endParaRPr>
              </a:p>
            </p:txBody>
          </p:sp>
        </p:grpSp>
        <p:grpSp>
          <p:nvGrpSpPr>
            <p:cNvPr id="143" name="组合 142"/>
            <p:cNvGrpSpPr/>
            <p:nvPr>
              <p:custDataLst>
                <p:tags r:id="rId159"/>
              </p:custDataLst>
            </p:nvPr>
          </p:nvGrpSpPr>
          <p:grpSpPr>
            <a:xfrm>
              <a:off x="2213658" y="2969296"/>
              <a:ext cx="504046" cy="502625"/>
              <a:chOff x="5066197" y="3437083"/>
              <a:chExt cx="648000" cy="648000"/>
            </a:xfrm>
          </p:grpSpPr>
          <p:sp>
            <p:nvSpPr>
              <p:cNvPr id="233" name="Oval 169"/>
              <p:cNvSpPr>
                <a:spLocks noChangeArrowheads="1"/>
              </p:cNvSpPr>
              <p:nvPr>
                <p:custDataLst>
                  <p:tags r:id="rId160"/>
                </p:custDataLst>
              </p:nvPr>
            </p:nvSpPr>
            <p:spPr bwMode="auto">
              <a:xfrm>
                <a:off x="5066197" y="3437083"/>
                <a:ext cx="648000" cy="648000"/>
              </a:xfrm>
              <a:prstGeom prst="ellipse">
                <a:avLst/>
              </a:prstGeom>
              <a:gradFill flip="none" rotWithShape="1">
                <a:gsLst>
                  <a:gs pos="0">
                    <a:srgbClr val="FF3B3B"/>
                  </a:gs>
                  <a:gs pos="100000">
                    <a:srgbClr val="632523"/>
                  </a:gs>
                </a:gsLst>
                <a:path path="shape">
                  <a:fillToRect l="50000" t="50000" r="50000" b="50000"/>
                </a:path>
              </a:gradFill>
              <a:ln>
                <a:noFill/>
              </a:ln>
              <a:effectLst/>
            </p:spPr>
            <p:txBody>
              <a:bodyPr wrap="none" anchor="ctr"/>
              <a:lstStyle/>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zh-CN" altLang="en-US"/>
              </a:p>
            </p:txBody>
          </p:sp>
          <p:sp>
            <p:nvSpPr>
              <p:cNvPr id="234" name="文本框 233"/>
              <p:cNvSpPr txBox="1"/>
              <p:nvPr>
                <p:custDataLst>
                  <p:tags r:id="rId161"/>
                </p:custDataLst>
              </p:nvPr>
            </p:nvSpPr>
            <p:spPr>
              <a:xfrm>
                <a:off x="5245823" y="3547435"/>
                <a:ext cx="248976" cy="436474"/>
              </a:xfrm>
              <a:prstGeom prst="rect">
                <a:avLst/>
              </a:prstGeom>
              <a:noFill/>
            </p:spPr>
            <p:txBody>
              <a:bodyPr wrap="square" lIns="0" tIns="0" rIns="0" bIns="0" rtlCol="0">
                <a:spAutoFit/>
              </a:bodyPr>
              <a:lstStyle/>
              <a:p>
                <a:r>
                  <a:rPr lang="en-US" altLang="zh-CN" sz="2200" b="1">
                    <a:solidFill>
                      <a:schemeClr val="bg1"/>
                    </a:solidFill>
                    <a:latin typeface="微软雅黑" panose="020B0503020204020204" charset="-122"/>
                    <a:ea typeface="微软雅黑" panose="020B0503020204020204" charset="-122"/>
                  </a:rPr>
                  <a:t>+</a:t>
                </a:r>
                <a:endParaRPr lang="zh-CN" altLang="en-US" sz="2200" b="1">
                  <a:solidFill>
                    <a:schemeClr val="bg1"/>
                  </a:solidFill>
                  <a:latin typeface="微软雅黑" panose="020B0503020204020204" charset="-122"/>
                  <a:ea typeface="微软雅黑" panose="020B0503020204020204" charset="-122"/>
                </a:endParaRPr>
              </a:p>
            </p:txBody>
          </p:sp>
        </p:grpSp>
        <p:grpSp>
          <p:nvGrpSpPr>
            <p:cNvPr id="144" name="组合 143"/>
            <p:cNvGrpSpPr/>
            <p:nvPr>
              <p:custDataLst>
                <p:tags r:id="rId162"/>
              </p:custDataLst>
            </p:nvPr>
          </p:nvGrpSpPr>
          <p:grpSpPr>
            <a:xfrm>
              <a:off x="3008659" y="2969296"/>
              <a:ext cx="504046" cy="502625"/>
              <a:chOff x="5066197" y="3437083"/>
              <a:chExt cx="648000" cy="648000"/>
            </a:xfrm>
          </p:grpSpPr>
          <p:sp>
            <p:nvSpPr>
              <p:cNvPr id="231" name="Oval 169"/>
              <p:cNvSpPr>
                <a:spLocks noChangeArrowheads="1"/>
              </p:cNvSpPr>
              <p:nvPr>
                <p:custDataLst>
                  <p:tags r:id="rId163"/>
                </p:custDataLst>
              </p:nvPr>
            </p:nvSpPr>
            <p:spPr bwMode="auto">
              <a:xfrm>
                <a:off x="5066197" y="3437083"/>
                <a:ext cx="648000" cy="648000"/>
              </a:xfrm>
              <a:prstGeom prst="ellipse">
                <a:avLst/>
              </a:prstGeom>
              <a:gradFill flip="none" rotWithShape="1">
                <a:gsLst>
                  <a:gs pos="0">
                    <a:srgbClr val="FF3B3B"/>
                  </a:gs>
                  <a:gs pos="100000">
                    <a:srgbClr val="632523"/>
                  </a:gs>
                </a:gsLst>
                <a:path path="shape">
                  <a:fillToRect l="50000" t="50000" r="50000" b="50000"/>
                </a:path>
              </a:gradFill>
              <a:ln>
                <a:noFill/>
              </a:ln>
              <a:effectLst/>
            </p:spPr>
            <p:txBody>
              <a:bodyPr wrap="none" anchor="ctr"/>
              <a:lstStyle/>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zh-CN" altLang="en-US"/>
              </a:p>
            </p:txBody>
          </p:sp>
          <p:sp>
            <p:nvSpPr>
              <p:cNvPr id="232" name="文本框 231"/>
              <p:cNvSpPr txBox="1"/>
              <p:nvPr>
                <p:custDataLst>
                  <p:tags r:id="rId164"/>
                </p:custDataLst>
              </p:nvPr>
            </p:nvSpPr>
            <p:spPr>
              <a:xfrm>
                <a:off x="5245823" y="3547435"/>
                <a:ext cx="304298" cy="436474"/>
              </a:xfrm>
              <a:prstGeom prst="rect">
                <a:avLst/>
              </a:prstGeom>
              <a:noFill/>
            </p:spPr>
            <p:txBody>
              <a:bodyPr wrap="square" lIns="0" tIns="0" rIns="0" bIns="0" rtlCol="0">
                <a:spAutoFit/>
              </a:bodyPr>
              <a:lstStyle/>
              <a:p>
                <a:r>
                  <a:rPr lang="en-US" altLang="zh-CN" sz="2200" b="1">
                    <a:solidFill>
                      <a:schemeClr val="bg1"/>
                    </a:solidFill>
                    <a:latin typeface="微软雅黑" panose="020B0503020204020204" charset="-122"/>
                    <a:ea typeface="微软雅黑" panose="020B0503020204020204" charset="-122"/>
                  </a:rPr>
                  <a:t>+</a:t>
                </a:r>
                <a:endParaRPr lang="zh-CN" altLang="en-US" sz="2200" b="1">
                  <a:solidFill>
                    <a:schemeClr val="bg1"/>
                  </a:solidFill>
                  <a:latin typeface="微软雅黑" panose="020B0503020204020204" charset="-122"/>
                  <a:ea typeface="微软雅黑" panose="020B0503020204020204" charset="-122"/>
                </a:endParaRPr>
              </a:p>
            </p:txBody>
          </p:sp>
        </p:grpSp>
        <p:grpSp>
          <p:nvGrpSpPr>
            <p:cNvPr id="145" name="组合 144"/>
            <p:cNvGrpSpPr/>
            <p:nvPr>
              <p:custDataLst>
                <p:tags r:id="rId165"/>
              </p:custDataLst>
            </p:nvPr>
          </p:nvGrpSpPr>
          <p:grpSpPr>
            <a:xfrm>
              <a:off x="3803661" y="2969296"/>
              <a:ext cx="504046" cy="502625"/>
              <a:chOff x="5066197" y="3437083"/>
              <a:chExt cx="648000" cy="648000"/>
            </a:xfrm>
          </p:grpSpPr>
          <p:sp>
            <p:nvSpPr>
              <p:cNvPr id="229" name="Oval 169"/>
              <p:cNvSpPr>
                <a:spLocks noChangeArrowheads="1"/>
              </p:cNvSpPr>
              <p:nvPr>
                <p:custDataLst>
                  <p:tags r:id="rId166"/>
                </p:custDataLst>
              </p:nvPr>
            </p:nvSpPr>
            <p:spPr bwMode="auto">
              <a:xfrm>
                <a:off x="5066197" y="3437083"/>
                <a:ext cx="648000" cy="648000"/>
              </a:xfrm>
              <a:prstGeom prst="ellipse">
                <a:avLst/>
              </a:prstGeom>
              <a:gradFill flip="none" rotWithShape="1">
                <a:gsLst>
                  <a:gs pos="0">
                    <a:srgbClr val="FF3B3B"/>
                  </a:gs>
                  <a:gs pos="100000">
                    <a:srgbClr val="632523"/>
                  </a:gs>
                </a:gsLst>
                <a:path path="shape">
                  <a:fillToRect l="50000" t="50000" r="50000" b="50000"/>
                </a:path>
              </a:gradFill>
              <a:ln>
                <a:noFill/>
              </a:ln>
              <a:effectLst/>
            </p:spPr>
            <p:txBody>
              <a:bodyPr wrap="none" anchor="ctr"/>
              <a:lstStyle/>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zh-CN" altLang="en-US"/>
              </a:p>
            </p:txBody>
          </p:sp>
          <p:sp>
            <p:nvSpPr>
              <p:cNvPr id="230" name="文本框 229"/>
              <p:cNvSpPr txBox="1"/>
              <p:nvPr>
                <p:custDataLst>
                  <p:tags r:id="rId167"/>
                </p:custDataLst>
              </p:nvPr>
            </p:nvSpPr>
            <p:spPr>
              <a:xfrm>
                <a:off x="5246920" y="3524987"/>
                <a:ext cx="247601" cy="436474"/>
              </a:xfrm>
              <a:prstGeom prst="rect">
                <a:avLst/>
              </a:prstGeom>
              <a:noFill/>
            </p:spPr>
            <p:txBody>
              <a:bodyPr wrap="square" lIns="0" tIns="0" rIns="0" bIns="0" rtlCol="0">
                <a:spAutoFit/>
              </a:bodyPr>
              <a:lstStyle/>
              <a:p>
                <a:r>
                  <a:rPr lang="en-US" altLang="zh-CN" sz="2200" b="1">
                    <a:solidFill>
                      <a:schemeClr val="bg1"/>
                    </a:solidFill>
                    <a:latin typeface="微软雅黑" panose="020B0503020204020204" charset="-122"/>
                    <a:ea typeface="微软雅黑" panose="020B0503020204020204" charset="-122"/>
                  </a:rPr>
                  <a:t>+</a:t>
                </a:r>
                <a:endParaRPr lang="zh-CN" altLang="en-US" sz="2200" b="1">
                  <a:solidFill>
                    <a:schemeClr val="bg1"/>
                  </a:solidFill>
                  <a:latin typeface="微软雅黑" panose="020B0503020204020204" charset="-122"/>
                  <a:ea typeface="微软雅黑" panose="020B0503020204020204" charset="-122"/>
                </a:endParaRPr>
              </a:p>
            </p:txBody>
          </p:sp>
        </p:grpSp>
        <p:grpSp>
          <p:nvGrpSpPr>
            <p:cNvPr id="146" name="组合 145"/>
            <p:cNvGrpSpPr/>
            <p:nvPr>
              <p:custDataLst>
                <p:tags r:id="rId168"/>
              </p:custDataLst>
            </p:nvPr>
          </p:nvGrpSpPr>
          <p:grpSpPr>
            <a:xfrm>
              <a:off x="4598661" y="2969296"/>
              <a:ext cx="504046" cy="502625"/>
              <a:chOff x="5066197" y="3437083"/>
              <a:chExt cx="648000" cy="648000"/>
            </a:xfrm>
          </p:grpSpPr>
          <p:sp>
            <p:nvSpPr>
              <p:cNvPr id="227" name="Oval 169"/>
              <p:cNvSpPr>
                <a:spLocks noChangeArrowheads="1"/>
              </p:cNvSpPr>
              <p:nvPr>
                <p:custDataLst>
                  <p:tags r:id="rId169"/>
                </p:custDataLst>
              </p:nvPr>
            </p:nvSpPr>
            <p:spPr bwMode="auto">
              <a:xfrm>
                <a:off x="5066197" y="3437083"/>
                <a:ext cx="648000" cy="648000"/>
              </a:xfrm>
              <a:prstGeom prst="ellipse">
                <a:avLst/>
              </a:prstGeom>
              <a:gradFill flip="none" rotWithShape="1">
                <a:gsLst>
                  <a:gs pos="0">
                    <a:srgbClr val="FF3B3B"/>
                  </a:gs>
                  <a:gs pos="100000">
                    <a:srgbClr val="632523"/>
                  </a:gs>
                </a:gsLst>
                <a:path path="shape">
                  <a:fillToRect l="50000" t="50000" r="50000" b="50000"/>
                </a:path>
              </a:gradFill>
              <a:ln>
                <a:noFill/>
              </a:ln>
              <a:effectLst/>
            </p:spPr>
            <p:txBody>
              <a:bodyPr wrap="none" anchor="ctr"/>
              <a:lstStyle/>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zh-CN" altLang="en-US"/>
              </a:p>
            </p:txBody>
          </p:sp>
          <p:sp>
            <p:nvSpPr>
              <p:cNvPr id="228" name="文本框 227"/>
              <p:cNvSpPr txBox="1"/>
              <p:nvPr>
                <p:custDataLst>
                  <p:tags r:id="rId170"/>
                </p:custDataLst>
              </p:nvPr>
            </p:nvSpPr>
            <p:spPr>
              <a:xfrm>
                <a:off x="5246920" y="3524987"/>
                <a:ext cx="268732" cy="436474"/>
              </a:xfrm>
              <a:prstGeom prst="rect">
                <a:avLst/>
              </a:prstGeom>
              <a:noFill/>
            </p:spPr>
            <p:txBody>
              <a:bodyPr wrap="square" lIns="0" tIns="0" rIns="0" bIns="0" rtlCol="0">
                <a:spAutoFit/>
              </a:bodyPr>
              <a:lstStyle/>
              <a:p>
                <a:r>
                  <a:rPr lang="en-US" altLang="zh-CN" sz="2200" b="1">
                    <a:solidFill>
                      <a:schemeClr val="bg1"/>
                    </a:solidFill>
                    <a:latin typeface="微软雅黑" panose="020B0503020204020204" charset="-122"/>
                    <a:ea typeface="微软雅黑" panose="020B0503020204020204" charset="-122"/>
                  </a:rPr>
                  <a:t>+</a:t>
                </a:r>
                <a:endParaRPr lang="zh-CN" altLang="en-US" sz="2200" b="1">
                  <a:solidFill>
                    <a:schemeClr val="bg1"/>
                  </a:solidFill>
                  <a:latin typeface="微软雅黑" panose="020B0503020204020204" charset="-122"/>
                  <a:ea typeface="微软雅黑" panose="020B0503020204020204" charset="-122"/>
                </a:endParaRPr>
              </a:p>
            </p:txBody>
          </p:sp>
        </p:grpSp>
        <p:grpSp>
          <p:nvGrpSpPr>
            <p:cNvPr id="147" name="组合 146"/>
            <p:cNvGrpSpPr/>
            <p:nvPr>
              <p:custDataLst>
                <p:tags r:id="rId171"/>
              </p:custDataLst>
            </p:nvPr>
          </p:nvGrpSpPr>
          <p:grpSpPr>
            <a:xfrm>
              <a:off x="1418656" y="3718402"/>
              <a:ext cx="504046" cy="502625"/>
              <a:chOff x="5066197" y="3437083"/>
              <a:chExt cx="648000" cy="648000"/>
            </a:xfrm>
          </p:grpSpPr>
          <p:sp>
            <p:nvSpPr>
              <p:cNvPr id="225" name="Oval 169"/>
              <p:cNvSpPr>
                <a:spLocks noChangeArrowheads="1"/>
              </p:cNvSpPr>
              <p:nvPr>
                <p:custDataLst>
                  <p:tags r:id="rId172"/>
                </p:custDataLst>
              </p:nvPr>
            </p:nvSpPr>
            <p:spPr bwMode="auto">
              <a:xfrm>
                <a:off x="5066197" y="3437083"/>
                <a:ext cx="648000" cy="648000"/>
              </a:xfrm>
              <a:prstGeom prst="ellipse">
                <a:avLst/>
              </a:prstGeom>
              <a:gradFill flip="none" rotWithShape="1">
                <a:gsLst>
                  <a:gs pos="0">
                    <a:srgbClr val="FF3B3B"/>
                  </a:gs>
                  <a:gs pos="100000">
                    <a:srgbClr val="632523"/>
                  </a:gs>
                </a:gsLst>
                <a:path path="shape">
                  <a:fillToRect l="50000" t="50000" r="50000" b="50000"/>
                </a:path>
              </a:gradFill>
              <a:ln>
                <a:noFill/>
              </a:ln>
              <a:effectLst/>
            </p:spPr>
            <p:txBody>
              <a:bodyPr wrap="none" anchor="ctr"/>
              <a:lstStyle/>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zh-CN" altLang="en-US"/>
              </a:p>
            </p:txBody>
          </p:sp>
          <p:sp>
            <p:nvSpPr>
              <p:cNvPr id="226" name="文本框 225"/>
              <p:cNvSpPr txBox="1"/>
              <p:nvPr>
                <p:custDataLst>
                  <p:tags r:id="rId173"/>
                </p:custDataLst>
              </p:nvPr>
            </p:nvSpPr>
            <p:spPr>
              <a:xfrm>
                <a:off x="5246920" y="3524987"/>
                <a:ext cx="226977" cy="436474"/>
              </a:xfrm>
              <a:prstGeom prst="rect">
                <a:avLst/>
              </a:prstGeom>
              <a:noFill/>
            </p:spPr>
            <p:txBody>
              <a:bodyPr wrap="square" lIns="0" tIns="0" rIns="0" bIns="0" rtlCol="0">
                <a:spAutoFit/>
              </a:bodyPr>
              <a:lstStyle/>
              <a:p>
                <a:r>
                  <a:rPr lang="en-US" altLang="zh-CN" sz="2200" b="1">
                    <a:solidFill>
                      <a:schemeClr val="bg1"/>
                    </a:solidFill>
                    <a:latin typeface="微软雅黑" panose="020B0503020204020204" charset="-122"/>
                    <a:ea typeface="微软雅黑" panose="020B0503020204020204" charset="-122"/>
                  </a:rPr>
                  <a:t>+</a:t>
                </a:r>
                <a:endParaRPr lang="zh-CN" altLang="en-US" sz="2200" b="1">
                  <a:solidFill>
                    <a:schemeClr val="bg1"/>
                  </a:solidFill>
                  <a:latin typeface="微软雅黑" panose="020B0503020204020204" charset="-122"/>
                  <a:ea typeface="微软雅黑" panose="020B0503020204020204" charset="-122"/>
                </a:endParaRPr>
              </a:p>
            </p:txBody>
          </p:sp>
        </p:grpSp>
        <p:grpSp>
          <p:nvGrpSpPr>
            <p:cNvPr id="148" name="组合 147"/>
            <p:cNvGrpSpPr/>
            <p:nvPr>
              <p:custDataLst>
                <p:tags r:id="rId174"/>
              </p:custDataLst>
            </p:nvPr>
          </p:nvGrpSpPr>
          <p:grpSpPr>
            <a:xfrm>
              <a:off x="2213658" y="3718402"/>
              <a:ext cx="504046" cy="502625"/>
              <a:chOff x="5066197" y="3437083"/>
              <a:chExt cx="648000" cy="648000"/>
            </a:xfrm>
          </p:grpSpPr>
          <p:sp>
            <p:nvSpPr>
              <p:cNvPr id="223" name="Oval 169"/>
              <p:cNvSpPr>
                <a:spLocks noChangeArrowheads="1"/>
              </p:cNvSpPr>
              <p:nvPr>
                <p:custDataLst>
                  <p:tags r:id="rId175"/>
                </p:custDataLst>
              </p:nvPr>
            </p:nvSpPr>
            <p:spPr bwMode="auto">
              <a:xfrm>
                <a:off x="5066197" y="3437083"/>
                <a:ext cx="648000" cy="648000"/>
              </a:xfrm>
              <a:prstGeom prst="ellipse">
                <a:avLst/>
              </a:prstGeom>
              <a:gradFill flip="none" rotWithShape="1">
                <a:gsLst>
                  <a:gs pos="0">
                    <a:srgbClr val="FF3B3B"/>
                  </a:gs>
                  <a:gs pos="100000">
                    <a:srgbClr val="632523"/>
                  </a:gs>
                </a:gsLst>
                <a:path path="shape">
                  <a:fillToRect l="50000" t="50000" r="50000" b="50000"/>
                </a:path>
              </a:gradFill>
              <a:ln>
                <a:noFill/>
              </a:ln>
              <a:effectLst/>
            </p:spPr>
            <p:txBody>
              <a:bodyPr wrap="none" anchor="ctr"/>
              <a:lstStyle/>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zh-CN" altLang="en-US"/>
              </a:p>
            </p:txBody>
          </p:sp>
          <p:sp>
            <p:nvSpPr>
              <p:cNvPr id="224" name="文本框 223"/>
              <p:cNvSpPr txBox="1"/>
              <p:nvPr>
                <p:custDataLst>
                  <p:tags r:id="rId176"/>
                </p:custDataLst>
              </p:nvPr>
            </p:nvSpPr>
            <p:spPr>
              <a:xfrm>
                <a:off x="5246920" y="3524987"/>
                <a:ext cx="281442" cy="436474"/>
              </a:xfrm>
              <a:prstGeom prst="rect">
                <a:avLst/>
              </a:prstGeom>
              <a:noFill/>
            </p:spPr>
            <p:txBody>
              <a:bodyPr wrap="square" lIns="0" tIns="0" rIns="0" bIns="0" rtlCol="0">
                <a:spAutoFit/>
              </a:bodyPr>
              <a:lstStyle/>
              <a:p>
                <a:r>
                  <a:rPr lang="en-US" altLang="zh-CN" sz="2200" b="1">
                    <a:solidFill>
                      <a:schemeClr val="bg1"/>
                    </a:solidFill>
                    <a:latin typeface="微软雅黑" panose="020B0503020204020204" charset="-122"/>
                    <a:ea typeface="微软雅黑" panose="020B0503020204020204" charset="-122"/>
                  </a:rPr>
                  <a:t>+</a:t>
                </a:r>
                <a:endParaRPr lang="zh-CN" altLang="en-US" sz="2200" b="1">
                  <a:solidFill>
                    <a:schemeClr val="bg1"/>
                  </a:solidFill>
                  <a:latin typeface="微软雅黑" panose="020B0503020204020204" charset="-122"/>
                  <a:ea typeface="微软雅黑" panose="020B0503020204020204" charset="-122"/>
                </a:endParaRPr>
              </a:p>
            </p:txBody>
          </p:sp>
        </p:grpSp>
        <p:grpSp>
          <p:nvGrpSpPr>
            <p:cNvPr id="149" name="组合 148"/>
            <p:cNvGrpSpPr/>
            <p:nvPr>
              <p:custDataLst>
                <p:tags r:id="rId177"/>
              </p:custDataLst>
            </p:nvPr>
          </p:nvGrpSpPr>
          <p:grpSpPr>
            <a:xfrm>
              <a:off x="3008659" y="3718402"/>
              <a:ext cx="504046" cy="502625"/>
              <a:chOff x="5066197" y="3437083"/>
              <a:chExt cx="648000" cy="648000"/>
            </a:xfrm>
          </p:grpSpPr>
          <p:sp>
            <p:nvSpPr>
              <p:cNvPr id="221" name="Oval 169"/>
              <p:cNvSpPr>
                <a:spLocks noChangeArrowheads="1"/>
              </p:cNvSpPr>
              <p:nvPr>
                <p:custDataLst>
                  <p:tags r:id="rId178"/>
                </p:custDataLst>
              </p:nvPr>
            </p:nvSpPr>
            <p:spPr bwMode="auto">
              <a:xfrm>
                <a:off x="5066197" y="3437083"/>
                <a:ext cx="648000" cy="648000"/>
              </a:xfrm>
              <a:prstGeom prst="ellipse">
                <a:avLst/>
              </a:prstGeom>
              <a:gradFill flip="none" rotWithShape="1">
                <a:gsLst>
                  <a:gs pos="0">
                    <a:srgbClr val="FF3B3B"/>
                  </a:gs>
                  <a:gs pos="100000">
                    <a:srgbClr val="632523"/>
                  </a:gs>
                </a:gsLst>
                <a:path path="shape">
                  <a:fillToRect l="50000" t="50000" r="50000" b="50000"/>
                </a:path>
              </a:gradFill>
              <a:ln>
                <a:noFill/>
              </a:ln>
              <a:effectLst/>
            </p:spPr>
            <p:txBody>
              <a:bodyPr wrap="none" anchor="ctr"/>
              <a:lstStyle/>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zh-CN" altLang="en-US"/>
              </a:p>
            </p:txBody>
          </p:sp>
          <p:sp>
            <p:nvSpPr>
              <p:cNvPr id="222" name="文本框 221"/>
              <p:cNvSpPr txBox="1"/>
              <p:nvPr>
                <p:custDataLst>
                  <p:tags r:id="rId179"/>
                </p:custDataLst>
              </p:nvPr>
            </p:nvSpPr>
            <p:spPr>
              <a:xfrm>
                <a:off x="5246920" y="3524987"/>
                <a:ext cx="273580" cy="436474"/>
              </a:xfrm>
              <a:prstGeom prst="rect">
                <a:avLst/>
              </a:prstGeom>
              <a:noFill/>
            </p:spPr>
            <p:txBody>
              <a:bodyPr wrap="square" lIns="0" tIns="0" rIns="0" bIns="0" rtlCol="0">
                <a:spAutoFit/>
              </a:bodyPr>
              <a:lstStyle/>
              <a:p>
                <a:r>
                  <a:rPr lang="en-US" altLang="zh-CN" sz="2200" b="1">
                    <a:solidFill>
                      <a:schemeClr val="bg1"/>
                    </a:solidFill>
                    <a:latin typeface="微软雅黑" panose="020B0503020204020204" charset="-122"/>
                    <a:ea typeface="微软雅黑" panose="020B0503020204020204" charset="-122"/>
                  </a:rPr>
                  <a:t>+</a:t>
                </a:r>
                <a:endParaRPr lang="zh-CN" altLang="en-US" sz="2200" b="1">
                  <a:solidFill>
                    <a:schemeClr val="bg1"/>
                  </a:solidFill>
                  <a:latin typeface="微软雅黑" panose="020B0503020204020204" charset="-122"/>
                  <a:ea typeface="微软雅黑" panose="020B0503020204020204" charset="-122"/>
                </a:endParaRPr>
              </a:p>
            </p:txBody>
          </p:sp>
        </p:grpSp>
        <p:grpSp>
          <p:nvGrpSpPr>
            <p:cNvPr id="150" name="组合 149"/>
            <p:cNvGrpSpPr/>
            <p:nvPr>
              <p:custDataLst>
                <p:tags r:id="rId180"/>
              </p:custDataLst>
            </p:nvPr>
          </p:nvGrpSpPr>
          <p:grpSpPr>
            <a:xfrm>
              <a:off x="3803661" y="3718402"/>
              <a:ext cx="504046" cy="502625"/>
              <a:chOff x="5066197" y="3437083"/>
              <a:chExt cx="648000" cy="648000"/>
            </a:xfrm>
          </p:grpSpPr>
          <p:sp>
            <p:nvSpPr>
              <p:cNvPr id="219" name="Oval 169"/>
              <p:cNvSpPr>
                <a:spLocks noChangeArrowheads="1"/>
              </p:cNvSpPr>
              <p:nvPr>
                <p:custDataLst>
                  <p:tags r:id="rId181"/>
                </p:custDataLst>
              </p:nvPr>
            </p:nvSpPr>
            <p:spPr bwMode="auto">
              <a:xfrm>
                <a:off x="5066197" y="3437083"/>
                <a:ext cx="648000" cy="648000"/>
              </a:xfrm>
              <a:prstGeom prst="ellipse">
                <a:avLst/>
              </a:prstGeom>
              <a:gradFill flip="none" rotWithShape="1">
                <a:gsLst>
                  <a:gs pos="0">
                    <a:srgbClr val="FF3B3B"/>
                  </a:gs>
                  <a:gs pos="100000">
                    <a:srgbClr val="632523"/>
                  </a:gs>
                </a:gsLst>
                <a:path path="shape">
                  <a:fillToRect l="50000" t="50000" r="50000" b="50000"/>
                </a:path>
              </a:gradFill>
              <a:ln>
                <a:noFill/>
              </a:ln>
              <a:effectLst/>
            </p:spPr>
            <p:txBody>
              <a:bodyPr wrap="none" anchor="ctr"/>
              <a:lstStyle/>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zh-CN" altLang="en-US"/>
              </a:p>
            </p:txBody>
          </p:sp>
          <p:sp>
            <p:nvSpPr>
              <p:cNvPr id="220" name="文本框 219"/>
              <p:cNvSpPr txBox="1"/>
              <p:nvPr>
                <p:custDataLst>
                  <p:tags r:id="rId182"/>
                </p:custDataLst>
              </p:nvPr>
            </p:nvSpPr>
            <p:spPr>
              <a:xfrm>
                <a:off x="5246920" y="3524987"/>
                <a:ext cx="305647" cy="436474"/>
              </a:xfrm>
              <a:prstGeom prst="rect">
                <a:avLst/>
              </a:prstGeom>
              <a:noFill/>
            </p:spPr>
            <p:txBody>
              <a:bodyPr wrap="square" lIns="0" tIns="0" rIns="0" bIns="0" rtlCol="0">
                <a:spAutoFit/>
              </a:bodyPr>
              <a:lstStyle/>
              <a:p>
                <a:r>
                  <a:rPr lang="en-US" altLang="zh-CN" sz="2200" b="1">
                    <a:solidFill>
                      <a:schemeClr val="bg1"/>
                    </a:solidFill>
                    <a:latin typeface="微软雅黑" panose="020B0503020204020204" charset="-122"/>
                    <a:ea typeface="微软雅黑" panose="020B0503020204020204" charset="-122"/>
                  </a:rPr>
                  <a:t>+</a:t>
                </a:r>
                <a:endParaRPr lang="zh-CN" altLang="en-US" sz="2200" b="1">
                  <a:solidFill>
                    <a:schemeClr val="bg1"/>
                  </a:solidFill>
                  <a:latin typeface="微软雅黑" panose="020B0503020204020204" charset="-122"/>
                  <a:ea typeface="微软雅黑" panose="020B0503020204020204" charset="-122"/>
                </a:endParaRPr>
              </a:p>
            </p:txBody>
          </p:sp>
        </p:grpSp>
        <p:grpSp>
          <p:nvGrpSpPr>
            <p:cNvPr id="151" name="组合 150"/>
            <p:cNvGrpSpPr/>
            <p:nvPr>
              <p:custDataLst>
                <p:tags r:id="rId183"/>
              </p:custDataLst>
            </p:nvPr>
          </p:nvGrpSpPr>
          <p:grpSpPr>
            <a:xfrm>
              <a:off x="4598661" y="3718402"/>
              <a:ext cx="504046" cy="502625"/>
              <a:chOff x="5066197" y="3437083"/>
              <a:chExt cx="648000" cy="648000"/>
            </a:xfrm>
          </p:grpSpPr>
          <p:sp>
            <p:nvSpPr>
              <p:cNvPr id="217" name="Oval 169"/>
              <p:cNvSpPr>
                <a:spLocks noChangeArrowheads="1"/>
              </p:cNvSpPr>
              <p:nvPr>
                <p:custDataLst>
                  <p:tags r:id="rId184"/>
                </p:custDataLst>
              </p:nvPr>
            </p:nvSpPr>
            <p:spPr bwMode="auto">
              <a:xfrm>
                <a:off x="5066197" y="3437083"/>
                <a:ext cx="648000" cy="648000"/>
              </a:xfrm>
              <a:prstGeom prst="ellipse">
                <a:avLst/>
              </a:prstGeom>
              <a:gradFill flip="none" rotWithShape="1">
                <a:gsLst>
                  <a:gs pos="0">
                    <a:srgbClr val="FF3B3B"/>
                  </a:gs>
                  <a:gs pos="100000">
                    <a:srgbClr val="632523"/>
                  </a:gs>
                </a:gsLst>
                <a:path path="shape">
                  <a:fillToRect l="50000" t="50000" r="50000" b="50000"/>
                </a:path>
              </a:gradFill>
              <a:ln>
                <a:noFill/>
              </a:ln>
              <a:effectLst/>
            </p:spPr>
            <p:txBody>
              <a:bodyPr wrap="none" anchor="ctr"/>
              <a:lstStyle/>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zh-CN" altLang="en-US"/>
              </a:p>
            </p:txBody>
          </p:sp>
          <p:sp>
            <p:nvSpPr>
              <p:cNvPr id="218" name="文本框 217"/>
              <p:cNvSpPr txBox="1"/>
              <p:nvPr>
                <p:custDataLst>
                  <p:tags r:id="rId185"/>
                </p:custDataLst>
              </p:nvPr>
            </p:nvSpPr>
            <p:spPr>
              <a:xfrm>
                <a:off x="5246920" y="3524987"/>
                <a:ext cx="285932" cy="436474"/>
              </a:xfrm>
              <a:prstGeom prst="rect">
                <a:avLst/>
              </a:prstGeom>
              <a:noFill/>
            </p:spPr>
            <p:txBody>
              <a:bodyPr wrap="square" lIns="0" tIns="0" rIns="0" bIns="0" rtlCol="0">
                <a:spAutoFit/>
              </a:bodyPr>
              <a:lstStyle/>
              <a:p>
                <a:r>
                  <a:rPr lang="en-US" altLang="zh-CN" sz="2200" b="1">
                    <a:solidFill>
                      <a:schemeClr val="bg1"/>
                    </a:solidFill>
                    <a:latin typeface="微软雅黑" panose="020B0503020204020204" charset="-122"/>
                    <a:ea typeface="微软雅黑" panose="020B0503020204020204" charset="-122"/>
                  </a:rPr>
                  <a:t>+</a:t>
                </a:r>
                <a:endParaRPr lang="zh-CN" altLang="en-US" sz="2200" b="1">
                  <a:solidFill>
                    <a:schemeClr val="bg1"/>
                  </a:solidFill>
                  <a:latin typeface="微软雅黑" panose="020B0503020204020204" charset="-122"/>
                  <a:ea typeface="微软雅黑" panose="020B0503020204020204" charset="-122"/>
                </a:endParaRPr>
              </a:p>
            </p:txBody>
          </p:sp>
        </p:grpSp>
        <p:grpSp>
          <p:nvGrpSpPr>
            <p:cNvPr id="152" name="组合 151"/>
            <p:cNvGrpSpPr/>
            <p:nvPr>
              <p:custDataLst>
                <p:tags r:id="rId186"/>
              </p:custDataLst>
            </p:nvPr>
          </p:nvGrpSpPr>
          <p:grpSpPr>
            <a:xfrm rot="2000773" flipH="1">
              <a:off x="4993950" y="3529904"/>
              <a:ext cx="468052" cy="338554"/>
              <a:chOff x="7701618" y="3483071"/>
              <a:chExt cx="601726" cy="436474"/>
            </a:xfrm>
          </p:grpSpPr>
          <p:grpSp>
            <p:nvGrpSpPr>
              <p:cNvPr id="213" name="组合 212"/>
              <p:cNvGrpSpPr/>
              <p:nvPr>
                <p:custDataLst>
                  <p:tags r:id="rId187"/>
                </p:custDataLst>
              </p:nvPr>
            </p:nvGrpSpPr>
            <p:grpSpPr>
              <a:xfrm>
                <a:off x="7701618" y="3483071"/>
                <a:ext cx="360000" cy="436474"/>
                <a:chOff x="7701618" y="3483071"/>
                <a:chExt cx="360000" cy="436474"/>
              </a:xfrm>
            </p:grpSpPr>
            <p:sp>
              <p:nvSpPr>
                <p:cNvPr id="215" name="Oval 169"/>
                <p:cNvSpPr>
                  <a:spLocks noChangeArrowheads="1"/>
                </p:cNvSpPr>
                <p:nvPr>
                  <p:custDataLst>
                    <p:tags r:id="rId188"/>
                  </p:custDataLst>
                </p:nvPr>
              </p:nvSpPr>
              <p:spPr bwMode="auto">
                <a:xfrm>
                  <a:off x="7701618" y="3547435"/>
                  <a:ext cx="360000" cy="360000"/>
                </a:xfrm>
                <a:prstGeom prst="ellipse">
                  <a:avLst/>
                </a:prstGeom>
                <a:gradFill flip="none" rotWithShape="1">
                  <a:gsLst>
                    <a:gs pos="0">
                      <a:srgbClr val="00FF00"/>
                    </a:gs>
                    <a:gs pos="100000">
                      <a:srgbClr val="00FF00">
                        <a:gamma/>
                        <a:shade val="46275"/>
                        <a:invGamma/>
                      </a:srgbClr>
                    </a:gs>
                  </a:gsLst>
                  <a:path path="shape">
                    <a:fillToRect l="50000" t="50000" r="50000" b="50000"/>
                  </a:path>
                </a:gradFill>
                <a:ln>
                  <a:noFill/>
                </a:ln>
                <a:effectLst/>
              </p:spPr>
              <p:txBody>
                <a:bodyPr wrap="none" anchor="ctr"/>
                <a:lstStyle/>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zh-CN" altLang="en-US"/>
                </a:p>
              </p:txBody>
            </p:sp>
            <p:sp>
              <p:nvSpPr>
                <p:cNvPr id="216" name="文本框 215"/>
                <p:cNvSpPr txBox="1"/>
                <p:nvPr>
                  <p:custDataLst>
                    <p:tags r:id="rId189"/>
                  </p:custDataLst>
                </p:nvPr>
              </p:nvSpPr>
              <p:spPr>
                <a:xfrm>
                  <a:off x="7799017" y="3483071"/>
                  <a:ext cx="158684" cy="436474"/>
                </a:xfrm>
                <a:prstGeom prst="rect">
                  <a:avLst/>
                </a:prstGeom>
                <a:noFill/>
              </p:spPr>
              <p:txBody>
                <a:bodyPr wrap="none" lIns="0" tIns="0" rIns="0" bIns="0" rtlCol="0">
                  <a:normAutofit/>
                </a:bodyPr>
                <a:lstStyle/>
                <a:p>
                  <a:r>
                    <a:rPr lang="en-US" altLang="zh-CN" sz="2200" b="1">
                      <a:latin typeface="微软雅黑" panose="020B0503020204020204" charset="-122"/>
                      <a:ea typeface="微软雅黑" panose="020B0503020204020204" charset="-122"/>
                    </a:rPr>
                    <a:t>-</a:t>
                  </a:r>
                  <a:endParaRPr lang="zh-CN" altLang="en-US" sz="2200" b="1">
                    <a:latin typeface="微软雅黑" panose="020B0503020204020204" charset="-122"/>
                    <a:ea typeface="微软雅黑" panose="020B0503020204020204" charset="-122"/>
                  </a:endParaRPr>
                </a:p>
              </p:txBody>
            </p:sp>
          </p:grpSp>
          <p:cxnSp>
            <p:nvCxnSpPr>
              <p:cNvPr id="214" name="直接箭头连接符 213"/>
              <p:cNvCxnSpPr/>
              <p:nvPr>
                <p:custDataLst>
                  <p:tags r:id="rId190"/>
                </p:custDataLst>
              </p:nvPr>
            </p:nvCxnSpPr>
            <p:spPr>
              <a:xfrm>
                <a:off x="8051344" y="3717161"/>
                <a:ext cx="252000" cy="0"/>
              </a:xfrm>
              <a:prstGeom prst="straightConnector1">
                <a:avLst/>
              </a:prstGeom>
              <a:ln w="19050">
                <a:solidFill>
                  <a:srgbClr val="0070C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53" name="组合 152"/>
            <p:cNvGrpSpPr/>
            <p:nvPr>
              <p:custDataLst>
                <p:tags r:id="rId191"/>
              </p:custDataLst>
            </p:nvPr>
          </p:nvGrpSpPr>
          <p:grpSpPr>
            <a:xfrm rot="1589684">
              <a:off x="2471332" y="4217989"/>
              <a:ext cx="468052" cy="338554"/>
              <a:chOff x="7701618" y="3498926"/>
              <a:chExt cx="601726" cy="436474"/>
            </a:xfrm>
          </p:grpSpPr>
          <p:grpSp>
            <p:nvGrpSpPr>
              <p:cNvPr id="209" name="组合 208"/>
              <p:cNvGrpSpPr/>
              <p:nvPr>
                <p:custDataLst>
                  <p:tags r:id="rId192"/>
                </p:custDataLst>
              </p:nvPr>
            </p:nvGrpSpPr>
            <p:grpSpPr>
              <a:xfrm>
                <a:off x="7701618" y="3498926"/>
                <a:ext cx="360000" cy="436474"/>
                <a:chOff x="7701618" y="3498926"/>
                <a:chExt cx="360000" cy="436474"/>
              </a:xfrm>
            </p:grpSpPr>
            <p:sp>
              <p:nvSpPr>
                <p:cNvPr id="211" name="Oval 169"/>
                <p:cNvSpPr>
                  <a:spLocks noChangeArrowheads="1"/>
                </p:cNvSpPr>
                <p:nvPr>
                  <p:custDataLst>
                    <p:tags r:id="rId193"/>
                  </p:custDataLst>
                </p:nvPr>
              </p:nvSpPr>
              <p:spPr bwMode="auto">
                <a:xfrm>
                  <a:off x="7701618" y="3547435"/>
                  <a:ext cx="360000" cy="360000"/>
                </a:xfrm>
                <a:prstGeom prst="ellipse">
                  <a:avLst/>
                </a:prstGeom>
                <a:gradFill flip="none" rotWithShape="1">
                  <a:gsLst>
                    <a:gs pos="0">
                      <a:srgbClr val="00FF00"/>
                    </a:gs>
                    <a:gs pos="100000">
                      <a:srgbClr val="00FF00">
                        <a:gamma/>
                        <a:shade val="46275"/>
                        <a:invGamma/>
                      </a:srgbClr>
                    </a:gs>
                  </a:gsLst>
                  <a:path path="shape">
                    <a:fillToRect l="50000" t="50000" r="50000" b="50000"/>
                  </a:path>
                </a:gradFill>
                <a:ln>
                  <a:noFill/>
                </a:ln>
                <a:effectLst/>
              </p:spPr>
              <p:txBody>
                <a:bodyPr wrap="none" anchor="ctr"/>
                <a:lstStyle/>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zh-CN" altLang="en-US"/>
                </a:p>
              </p:txBody>
            </p:sp>
            <p:sp>
              <p:nvSpPr>
                <p:cNvPr id="212" name="文本框 211"/>
                <p:cNvSpPr txBox="1"/>
                <p:nvPr>
                  <p:custDataLst>
                    <p:tags r:id="rId194"/>
                  </p:custDataLst>
                </p:nvPr>
              </p:nvSpPr>
              <p:spPr>
                <a:xfrm>
                  <a:off x="7802275" y="3498926"/>
                  <a:ext cx="158684" cy="436474"/>
                </a:xfrm>
                <a:prstGeom prst="rect">
                  <a:avLst/>
                </a:prstGeom>
                <a:noFill/>
              </p:spPr>
              <p:txBody>
                <a:bodyPr wrap="none" lIns="0" tIns="0" rIns="0" bIns="0" rtlCol="0">
                  <a:normAutofit/>
                </a:bodyPr>
                <a:lstStyle/>
                <a:p>
                  <a:r>
                    <a:rPr lang="en-US" altLang="zh-CN" sz="2200" b="1">
                      <a:latin typeface="微软雅黑" panose="020B0503020204020204" charset="-122"/>
                      <a:ea typeface="微软雅黑" panose="020B0503020204020204" charset="-122"/>
                    </a:rPr>
                    <a:t>-</a:t>
                  </a:r>
                  <a:endParaRPr lang="zh-CN" altLang="en-US" sz="2200" b="1">
                    <a:latin typeface="微软雅黑" panose="020B0503020204020204" charset="-122"/>
                    <a:ea typeface="微软雅黑" panose="020B0503020204020204" charset="-122"/>
                  </a:endParaRPr>
                </a:p>
              </p:txBody>
            </p:sp>
          </p:grpSp>
          <p:cxnSp>
            <p:nvCxnSpPr>
              <p:cNvPr id="210" name="直接箭头连接符 209"/>
              <p:cNvCxnSpPr/>
              <p:nvPr>
                <p:custDataLst>
                  <p:tags r:id="rId195"/>
                </p:custDataLst>
              </p:nvPr>
            </p:nvCxnSpPr>
            <p:spPr>
              <a:xfrm>
                <a:off x="8051344" y="3717161"/>
                <a:ext cx="252000" cy="0"/>
              </a:xfrm>
              <a:prstGeom prst="straightConnector1">
                <a:avLst/>
              </a:prstGeom>
              <a:ln w="19050">
                <a:solidFill>
                  <a:srgbClr val="0070C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54" name="组合 153"/>
            <p:cNvGrpSpPr/>
            <p:nvPr>
              <p:custDataLst>
                <p:tags r:id="rId196"/>
              </p:custDataLst>
            </p:nvPr>
          </p:nvGrpSpPr>
          <p:grpSpPr>
            <a:xfrm rot="20580808">
              <a:off x="3644825" y="4174859"/>
              <a:ext cx="468052" cy="338554"/>
              <a:chOff x="7701618" y="3487978"/>
              <a:chExt cx="601726" cy="436474"/>
            </a:xfrm>
          </p:grpSpPr>
          <p:grpSp>
            <p:nvGrpSpPr>
              <p:cNvPr id="205" name="组合 204"/>
              <p:cNvGrpSpPr/>
              <p:nvPr>
                <p:custDataLst>
                  <p:tags r:id="rId197"/>
                </p:custDataLst>
              </p:nvPr>
            </p:nvGrpSpPr>
            <p:grpSpPr>
              <a:xfrm>
                <a:off x="7701618" y="3487978"/>
                <a:ext cx="360000" cy="436474"/>
                <a:chOff x="7701618" y="3487978"/>
                <a:chExt cx="360000" cy="436474"/>
              </a:xfrm>
            </p:grpSpPr>
            <p:sp>
              <p:nvSpPr>
                <p:cNvPr id="207" name="Oval 169"/>
                <p:cNvSpPr>
                  <a:spLocks noChangeArrowheads="1"/>
                </p:cNvSpPr>
                <p:nvPr>
                  <p:custDataLst>
                    <p:tags r:id="rId198"/>
                  </p:custDataLst>
                </p:nvPr>
              </p:nvSpPr>
              <p:spPr bwMode="auto">
                <a:xfrm>
                  <a:off x="7701618" y="3547435"/>
                  <a:ext cx="360000" cy="360000"/>
                </a:xfrm>
                <a:prstGeom prst="ellipse">
                  <a:avLst/>
                </a:prstGeom>
                <a:gradFill flip="none" rotWithShape="1">
                  <a:gsLst>
                    <a:gs pos="0">
                      <a:srgbClr val="00FF00"/>
                    </a:gs>
                    <a:gs pos="100000">
                      <a:srgbClr val="00FF00">
                        <a:gamma/>
                        <a:shade val="46275"/>
                        <a:invGamma/>
                      </a:srgbClr>
                    </a:gs>
                  </a:gsLst>
                  <a:path path="shape">
                    <a:fillToRect l="50000" t="50000" r="50000" b="50000"/>
                  </a:path>
                </a:gradFill>
                <a:ln>
                  <a:noFill/>
                </a:ln>
                <a:effectLst/>
              </p:spPr>
              <p:txBody>
                <a:bodyPr wrap="none" anchor="ctr"/>
                <a:lstStyle/>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zh-CN" altLang="en-US"/>
                </a:p>
              </p:txBody>
            </p:sp>
            <p:sp>
              <p:nvSpPr>
                <p:cNvPr id="208" name="文本框 207"/>
                <p:cNvSpPr txBox="1"/>
                <p:nvPr>
                  <p:custDataLst>
                    <p:tags r:id="rId199"/>
                  </p:custDataLst>
                </p:nvPr>
              </p:nvSpPr>
              <p:spPr>
                <a:xfrm>
                  <a:off x="7805609" y="3487978"/>
                  <a:ext cx="158684" cy="436474"/>
                </a:xfrm>
                <a:prstGeom prst="rect">
                  <a:avLst/>
                </a:prstGeom>
                <a:noFill/>
              </p:spPr>
              <p:txBody>
                <a:bodyPr wrap="none" lIns="0" tIns="0" rIns="0" bIns="0" rtlCol="0">
                  <a:normAutofit/>
                </a:bodyPr>
                <a:lstStyle/>
                <a:p>
                  <a:r>
                    <a:rPr lang="en-US" altLang="zh-CN" sz="2200" b="1">
                      <a:latin typeface="微软雅黑" panose="020B0503020204020204" charset="-122"/>
                      <a:ea typeface="微软雅黑" panose="020B0503020204020204" charset="-122"/>
                    </a:rPr>
                    <a:t>-</a:t>
                  </a:r>
                  <a:endParaRPr lang="zh-CN" altLang="en-US" sz="2200" b="1">
                    <a:latin typeface="微软雅黑" panose="020B0503020204020204" charset="-122"/>
                    <a:ea typeface="微软雅黑" panose="020B0503020204020204" charset="-122"/>
                  </a:endParaRPr>
                </a:p>
              </p:txBody>
            </p:sp>
          </p:grpSp>
          <p:cxnSp>
            <p:nvCxnSpPr>
              <p:cNvPr id="206" name="直接箭头连接符 205"/>
              <p:cNvCxnSpPr/>
              <p:nvPr>
                <p:custDataLst>
                  <p:tags r:id="rId200"/>
                </p:custDataLst>
              </p:nvPr>
            </p:nvCxnSpPr>
            <p:spPr>
              <a:xfrm>
                <a:off x="8051344" y="3717161"/>
                <a:ext cx="252000" cy="0"/>
              </a:xfrm>
              <a:prstGeom prst="straightConnector1">
                <a:avLst/>
              </a:prstGeom>
              <a:ln w="19050">
                <a:solidFill>
                  <a:srgbClr val="0070C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55" name="组合 154"/>
            <p:cNvGrpSpPr/>
            <p:nvPr>
              <p:custDataLst>
                <p:tags r:id="rId201"/>
              </p:custDataLst>
            </p:nvPr>
          </p:nvGrpSpPr>
          <p:grpSpPr>
            <a:xfrm rot="19716168">
              <a:off x="1124955" y="3405913"/>
              <a:ext cx="468052" cy="338554"/>
              <a:chOff x="7701618" y="3498922"/>
              <a:chExt cx="601726" cy="436474"/>
            </a:xfrm>
          </p:grpSpPr>
          <p:grpSp>
            <p:nvGrpSpPr>
              <p:cNvPr id="201" name="组合 200"/>
              <p:cNvGrpSpPr/>
              <p:nvPr>
                <p:custDataLst>
                  <p:tags r:id="rId202"/>
                </p:custDataLst>
              </p:nvPr>
            </p:nvGrpSpPr>
            <p:grpSpPr>
              <a:xfrm>
                <a:off x="7701618" y="3498922"/>
                <a:ext cx="360000" cy="436474"/>
                <a:chOff x="7701618" y="3498922"/>
                <a:chExt cx="360000" cy="436474"/>
              </a:xfrm>
            </p:grpSpPr>
            <p:sp>
              <p:nvSpPr>
                <p:cNvPr id="203" name="Oval 169"/>
                <p:cNvSpPr>
                  <a:spLocks noChangeArrowheads="1"/>
                </p:cNvSpPr>
                <p:nvPr>
                  <p:custDataLst>
                    <p:tags r:id="rId203"/>
                  </p:custDataLst>
                </p:nvPr>
              </p:nvSpPr>
              <p:spPr bwMode="auto">
                <a:xfrm>
                  <a:off x="7701618" y="3547435"/>
                  <a:ext cx="360000" cy="360000"/>
                </a:xfrm>
                <a:prstGeom prst="ellipse">
                  <a:avLst/>
                </a:prstGeom>
                <a:gradFill flip="none" rotWithShape="1">
                  <a:gsLst>
                    <a:gs pos="0">
                      <a:srgbClr val="00FF00"/>
                    </a:gs>
                    <a:gs pos="100000">
                      <a:srgbClr val="00FF00">
                        <a:gamma/>
                        <a:shade val="46275"/>
                        <a:invGamma/>
                      </a:srgbClr>
                    </a:gs>
                  </a:gsLst>
                  <a:path path="shape">
                    <a:fillToRect l="50000" t="50000" r="50000" b="50000"/>
                  </a:path>
                </a:gradFill>
                <a:ln>
                  <a:noFill/>
                </a:ln>
                <a:effectLst/>
              </p:spPr>
              <p:txBody>
                <a:bodyPr wrap="none" anchor="ctr"/>
                <a:lstStyle/>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zh-CN" altLang="en-US"/>
                </a:p>
              </p:txBody>
            </p:sp>
            <p:sp>
              <p:nvSpPr>
                <p:cNvPr id="204" name="文本框 203"/>
                <p:cNvSpPr txBox="1"/>
                <p:nvPr>
                  <p:custDataLst>
                    <p:tags r:id="rId204"/>
                  </p:custDataLst>
                </p:nvPr>
              </p:nvSpPr>
              <p:spPr>
                <a:xfrm>
                  <a:off x="7802275" y="3498922"/>
                  <a:ext cx="158684" cy="436474"/>
                </a:xfrm>
                <a:prstGeom prst="rect">
                  <a:avLst/>
                </a:prstGeom>
                <a:noFill/>
              </p:spPr>
              <p:txBody>
                <a:bodyPr wrap="none" lIns="0" tIns="0" rIns="0" bIns="0" rtlCol="0">
                  <a:normAutofit/>
                </a:bodyPr>
                <a:lstStyle/>
                <a:p>
                  <a:r>
                    <a:rPr lang="en-US" altLang="zh-CN" sz="2200" b="1">
                      <a:latin typeface="微软雅黑" panose="020B0503020204020204" charset="-122"/>
                      <a:ea typeface="微软雅黑" panose="020B0503020204020204" charset="-122"/>
                    </a:rPr>
                    <a:t>-</a:t>
                  </a:r>
                  <a:endParaRPr lang="zh-CN" altLang="en-US" sz="2200" b="1">
                    <a:latin typeface="微软雅黑" panose="020B0503020204020204" charset="-122"/>
                    <a:ea typeface="微软雅黑" panose="020B0503020204020204" charset="-122"/>
                  </a:endParaRPr>
                </a:p>
              </p:txBody>
            </p:sp>
          </p:grpSp>
          <p:cxnSp>
            <p:nvCxnSpPr>
              <p:cNvPr id="202" name="直接箭头连接符 201"/>
              <p:cNvCxnSpPr/>
              <p:nvPr>
                <p:custDataLst>
                  <p:tags r:id="rId205"/>
                </p:custDataLst>
              </p:nvPr>
            </p:nvCxnSpPr>
            <p:spPr>
              <a:xfrm>
                <a:off x="8051344" y="3717161"/>
                <a:ext cx="252000" cy="0"/>
              </a:xfrm>
              <a:prstGeom prst="straightConnector1">
                <a:avLst/>
              </a:prstGeom>
              <a:ln w="19050">
                <a:solidFill>
                  <a:srgbClr val="0070C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56" name="组合 155"/>
            <p:cNvGrpSpPr/>
            <p:nvPr>
              <p:custDataLst>
                <p:tags r:id="rId206"/>
              </p:custDataLst>
            </p:nvPr>
          </p:nvGrpSpPr>
          <p:grpSpPr>
            <a:xfrm flipH="1">
              <a:off x="1824694" y="3391237"/>
              <a:ext cx="468052" cy="338554"/>
              <a:chOff x="7701618" y="3490272"/>
              <a:chExt cx="601726" cy="436474"/>
            </a:xfrm>
          </p:grpSpPr>
          <p:grpSp>
            <p:nvGrpSpPr>
              <p:cNvPr id="197" name="组合 196"/>
              <p:cNvGrpSpPr/>
              <p:nvPr>
                <p:custDataLst>
                  <p:tags r:id="rId207"/>
                </p:custDataLst>
              </p:nvPr>
            </p:nvGrpSpPr>
            <p:grpSpPr>
              <a:xfrm>
                <a:off x="7701618" y="3490272"/>
                <a:ext cx="360000" cy="436474"/>
                <a:chOff x="7701618" y="3490272"/>
                <a:chExt cx="360000" cy="436474"/>
              </a:xfrm>
            </p:grpSpPr>
            <p:sp>
              <p:nvSpPr>
                <p:cNvPr id="199" name="Oval 169"/>
                <p:cNvSpPr>
                  <a:spLocks noChangeArrowheads="1"/>
                </p:cNvSpPr>
                <p:nvPr>
                  <p:custDataLst>
                    <p:tags r:id="rId208"/>
                  </p:custDataLst>
                </p:nvPr>
              </p:nvSpPr>
              <p:spPr bwMode="auto">
                <a:xfrm>
                  <a:off x="7701618" y="3547435"/>
                  <a:ext cx="360000" cy="360000"/>
                </a:xfrm>
                <a:prstGeom prst="ellipse">
                  <a:avLst/>
                </a:prstGeom>
                <a:gradFill flip="none" rotWithShape="1">
                  <a:gsLst>
                    <a:gs pos="0">
                      <a:srgbClr val="00FF00"/>
                    </a:gs>
                    <a:gs pos="100000">
                      <a:srgbClr val="00FF00">
                        <a:gamma/>
                        <a:shade val="46275"/>
                        <a:invGamma/>
                      </a:srgbClr>
                    </a:gs>
                  </a:gsLst>
                  <a:path path="shape">
                    <a:fillToRect l="50000" t="50000" r="50000" b="50000"/>
                  </a:path>
                </a:gradFill>
                <a:ln>
                  <a:noFill/>
                </a:ln>
                <a:effectLst/>
              </p:spPr>
              <p:txBody>
                <a:bodyPr wrap="none" anchor="ctr"/>
                <a:lstStyle/>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zh-CN" altLang="en-US"/>
                </a:p>
              </p:txBody>
            </p:sp>
            <p:sp>
              <p:nvSpPr>
                <p:cNvPr id="200" name="文本框 199"/>
                <p:cNvSpPr txBox="1"/>
                <p:nvPr>
                  <p:custDataLst>
                    <p:tags r:id="rId209"/>
                  </p:custDataLst>
                </p:nvPr>
              </p:nvSpPr>
              <p:spPr>
                <a:xfrm>
                  <a:off x="7807699" y="3490272"/>
                  <a:ext cx="158684" cy="436474"/>
                </a:xfrm>
                <a:prstGeom prst="rect">
                  <a:avLst/>
                </a:prstGeom>
                <a:noFill/>
              </p:spPr>
              <p:txBody>
                <a:bodyPr wrap="none" lIns="0" tIns="0" rIns="0" bIns="0" rtlCol="0">
                  <a:normAutofit/>
                </a:bodyPr>
                <a:lstStyle/>
                <a:p>
                  <a:r>
                    <a:rPr lang="en-US" altLang="zh-CN" sz="2200" b="1">
                      <a:latin typeface="微软雅黑" panose="020B0503020204020204" charset="-122"/>
                      <a:ea typeface="微软雅黑" panose="020B0503020204020204" charset="-122"/>
                    </a:rPr>
                    <a:t>-</a:t>
                  </a:r>
                  <a:endParaRPr lang="zh-CN" altLang="en-US" sz="2200" b="1">
                    <a:latin typeface="微软雅黑" panose="020B0503020204020204" charset="-122"/>
                    <a:ea typeface="微软雅黑" panose="020B0503020204020204" charset="-122"/>
                  </a:endParaRPr>
                </a:p>
              </p:txBody>
            </p:sp>
          </p:grpSp>
          <p:cxnSp>
            <p:nvCxnSpPr>
              <p:cNvPr id="198" name="直接箭头连接符 197"/>
              <p:cNvCxnSpPr/>
              <p:nvPr>
                <p:custDataLst>
                  <p:tags r:id="rId210"/>
                </p:custDataLst>
              </p:nvPr>
            </p:nvCxnSpPr>
            <p:spPr>
              <a:xfrm>
                <a:off x="8051344" y="3717161"/>
                <a:ext cx="252000" cy="0"/>
              </a:xfrm>
              <a:prstGeom prst="straightConnector1">
                <a:avLst/>
              </a:prstGeom>
              <a:ln w="19050">
                <a:solidFill>
                  <a:srgbClr val="0070C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57" name="组合 156"/>
            <p:cNvGrpSpPr/>
            <p:nvPr>
              <p:custDataLst>
                <p:tags r:id="rId211"/>
              </p:custDataLst>
            </p:nvPr>
          </p:nvGrpSpPr>
          <p:grpSpPr>
            <a:xfrm rot="12775636" flipH="1">
              <a:off x="2676326" y="3448472"/>
              <a:ext cx="468052" cy="338554"/>
              <a:chOff x="7701618" y="3473485"/>
              <a:chExt cx="601726" cy="436474"/>
            </a:xfrm>
          </p:grpSpPr>
          <p:grpSp>
            <p:nvGrpSpPr>
              <p:cNvPr id="193" name="组合 192"/>
              <p:cNvGrpSpPr/>
              <p:nvPr>
                <p:custDataLst>
                  <p:tags r:id="rId212"/>
                </p:custDataLst>
              </p:nvPr>
            </p:nvGrpSpPr>
            <p:grpSpPr>
              <a:xfrm>
                <a:off x="7701618" y="3473485"/>
                <a:ext cx="360000" cy="436474"/>
                <a:chOff x="7701618" y="3473485"/>
                <a:chExt cx="360000" cy="436474"/>
              </a:xfrm>
            </p:grpSpPr>
            <p:sp>
              <p:nvSpPr>
                <p:cNvPr id="195" name="Oval 169"/>
                <p:cNvSpPr>
                  <a:spLocks noChangeArrowheads="1"/>
                </p:cNvSpPr>
                <p:nvPr>
                  <p:custDataLst>
                    <p:tags r:id="rId213"/>
                  </p:custDataLst>
                </p:nvPr>
              </p:nvSpPr>
              <p:spPr bwMode="auto">
                <a:xfrm>
                  <a:off x="7701618" y="3547435"/>
                  <a:ext cx="360000" cy="360000"/>
                </a:xfrm>
                <a:prstGeom prst="ellipse">
                  <a:avLst/>
                </a:prstGeom>
                <a:gradFill flip="none" rotWithShape="1">
                  <a:gsLst>
                    <a:gs pos="0">
                      <a:srgbClr val="00FF00"/>
                    </a:gs>
                    <a:gs pos="100000">
                      <a:srgbClr val="00FF00">
                        <a:gamma/>
                        <a:shade val="46275"/>
                        <a:invGamma/>
                      </a:srgbClr>
                    </a:gs>
                  </a:gsLst>
                  <a:path path="shape">
                    <a:fillToRect l="50000" t="50000" r="50000" b="50000"/>
                  </a:path>
                </a:gradFill>
                <a:ln>
                  <a:noFill/>
                </a:ln>
                <a:effectLst/>
              </p:spPr>
              <p:txBody>
                <a:bodyPr wrap="none" anchor="ctr"/>
                <a:lstStyle/>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zh-CN" altLang="en-US"/>
                </a:p>
              </p:txBody>
            </p:sp>
            <p:sp>
              <p:nvSpPr>
                <p:cNvPr id="196" name="文本框 195"/>
                <p:cNvSpPr txBox="1"/>
                <p:nvPr>
                  <p:custDataLst>
                    <p:tags r:id="rId214"/>
                  </p:custDataLst>
                </p:nvPr>
              </p:nvSpPr>
              <p:spPr>
                <a:xfrm>
                  <a:off x="7805103" y="3473485"/>
                  <a:ext cx="158684" cy="436474"/>
                </a:xfrm>
                <a:prstGeom prst="rect">
                  <a:avLst/>
                </a:prstGeom>
                <a:noFill/>
              </p:spPr>
              <p:txBody>
                <a:bodyPr wrap="none" lIns="0" tIns="0" rIns="0" bIns="0" rtlCol="0">
                  <a:normAutofit/>
                </a:bodyPr>
                <a:lstStyle/>
                <a:p>
                  <a:r>
                    <a:rPr lang="en-US" altLang="zh-CN" sz="2200" b="1">
                      <a:latin typeface="微软雅黑" panose="020B0503020204020204" charset="-122"/>
                      <a:ea typeface="微软雅黑" panose="020B0503020204020204" charset="-122"/>
                    </a:rPr>
                    <a:t>-</a:t>
                  </a:r>
                  <a:endParaRPr lang="zh-CN" altLang="en-US" sz="2200" b="1">
                    <a:latin typeface="微软雅黑" panose="020B0503020204020204" charset="-122"/>
                    <a:ea typeface="微软雅黑" panose="020B0503020204020204" charset="-122"/>
                  </a:endParaRPr>
                </a:p>
              </p:txBody>
            </p:sp>
          </p:grpSp>
          <p:cxnSp>
            <p:nvCxnSpPr>
              <p:cNvPr id="194" name="直接箭头连接符 193"/>
              <p:cNvCxnSpPr/>
              <p:nvPr>
                <p:custDataLst>
                  <p:tags r:id="rId215"/>
                </p:custDataLst>
              </p:nvPr>
            </p:nvCxnSpPr>
            <p:spPr>
              <a:xfrm>
                <a:off x="8051344" y="3717161"/>
                <a:ext cx="252000" cy="0"/>
              </a:xfrm>
              <a:prstGeom prst="straightConnector1">
                <a:avLst/>
              </a:prstGeom>
              <a:ln w="19050">
                <a:solidFill>
                  <a:srgbClr val="0070C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58" name="组合 157"/>
            <p:cNvGrpSpPr/>
            <p:nvPr>
              <p:custDataLst>
                <p:tags r:id="rId216"/>
              </p:custDataLst>
            </p:nvPr>
          </p:nvGrpSpPr>
          <p:grpSpPr>
            <a:xfrm rot="2062356" flipH="1">
              <a:off x="3393982" y="3409818"/>
              <a:ext cx="468052" cy="338554"/>
              <a:chOff x="7701618" y="3498923"/>
              <a:chExt cx="601726" cy="436474"/>
            </a:xfrm>
          </p:grpSpPr>
          <p:grpSp>
            <p:nvGrpSpPr>
              <p:cNvPr id="189" name="组合 188"/>
              <p:cNvGrpSpPr/>
              <p:nvPr>
                <p:custDataLst>
                  <p:tags r:id="rId217"/>
                </p:custDataLst>
              </p:nvPr>
            </p:nvGrpSpPr>
            <p:grpSpPr>
              <a:xfrm>
                <a:off x="7701618" y="3498923"/>
                <a:ext cx="360000" cy="436474"/>
                <a:chOff x="7701618" y="3498923"/>
                <a:chExt cx="360000" cy="436474"/>
              </a:xfrm>
            </p:grpSpPr>
            <p:sp>
              <p:nvSpPr>
                <p:cNvPr id="191" name="Oval 169"/>
                <p:cNvSpPr>
                  <a:spLocks noChangeArrowheads="1"/>
                </p:cNvSpPr>
                <p:nvPr>
                  <p:custDataLst>
                    <p:tags r:id="rId218"/>
                  </p:custDataLst>
                </p:nvPr>
              </p:nvSpPr>
              <p:spPr bwMode="auto">
                <a:xfrm>
                  <a:off x="7701618" y="3547435"/>
                  <a:ext cx="360000" cy="360000"/>
                </a:xfrm>
                <a:prstGeom prst="ellipse">
                  <a:avLst/>
                </a:prstGeom>
                <a:gradFill flip="none" rotWithShape="1">
                  <a:gsLst>
                    <a:gs pos="0">
                      <a:srgbClr val="00FF00"/>
                    </a:gs>
                    <a:gs pos="100000">
                      <a:srgbClr val="00FF00">
                        <a:gamma/>
                        <a:shade val="46275"/>
                        <a:invGamma/>
                      </a:srgbClr>
                    </a:gs>
                  </a:gsLst>
                  <a:path path="shape">
                    <a:fillToRect l="50000" t="50000" r="50000" b="50000"/>
                  </a:path>
                </a:gradFill>
                <a:ln>
                  <a:noFill/>
                </a:ln>
                <a:effectLst/>
              </p:spPr>
              <p:txBody>
                <a:bodyPr wrap="none" anchor="ctr"/>
                <a:lstStyle/>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zh-CN" altLang="en-US"/>
                </a:p>
              </p:txBody>
            </p:sp>
            <p:sp>
              <p:nvSpPr>
                <p:cNvPr id="192" name="文本框 191"/>
                <p:cNvSpPr txBox="1"/>
                <p:nvPr>
                  <p:custDataLst>
                    <p:tags r:id="rId219"/>
                  </p:custDataLst>
                </p:nvPr>
              </p:nvSpPr>
              <p:spPr>
                <a:xfrm>
                  <a:off x="7802277" y="3498923"/>
                  <a:ext cx="158684" cy="436474"/>
                </a:xfrm>
                <a:prstGeom prst="rect">
                  <a:avLst/>
                </a:prstGeom>
                <a:noFill/>
              </p:spPr>
              <p:txBody>
                <a:bodyPr wrap="none" lIns="0" tIns="0" rIns="0" bIns="0" rtlCol="0">
                  <a:normAutofit/>
                </a:bodyPr>
                <a:lstStyle/>
                <a:p>
                  <a:r>
                    <a:rPr lang="en-US" altLang="zh-CN" sz="2200" b="1">
                      <a:latin typeface="微软雅黑" panose="020B0503020204020204" charset="-122"/>
                      <a:ea typeface="微软雅黑" panose="020B0503020204020204" charset="-122"/>
                    </a:rPr>
                    <a:t>-</a:t>
                  </a:r>
                  <a:endParaRPr lang="zh-CN" altLang="en-US" sz="2200" b="1">
                    <a:latin typeface="微软雅黑" panose="020B0503020204020204" charset="-122"/>
                    <a:ea typeface="微软雅黑" panose="020B0503020204020204" charset="-122"/>
                  </a:endParaRPr>
                </a:p>
              </p:txBody>
            </p:sp>
          </p:grpSp>
          <p:cxnSp>
            <p:nvCxnSpPr>
              <p:cNvPr id="190" name="直接箭头连接符 189"/>
              <p:cNvCxnSpPr/>
              <p:nvPr>
                <p:custDataLst>
                  <p:tags r:id="rId220"/>
                </p:custDataLst>
              </p:nvPr>
            </p:nvCxnSpPr>
            <p:spPr>
              <a:xfrm>
                <a:off x="8051344" y="3717161"/>
                <a:ext cx="252000" cy="0"/>
              </a:xfrm>
              <a:prstGeom prst="straightConnector1">
                <a:avLst/>
              </a:prstGeom>
              <a:ln w="19050">
                <a:solidFill>
                  <a:srgbClr val="0070C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59" name="组合 158"/>
            <p:cNvGrpSpPr/>
            <p:nvPr>
              <p:custDataLst>
                <p:tags r:id="rId221"/>
              </p:custDataLst>
            </p:nvPr>
          </p:nvGrpSpPr>
          <p:grpSpPr>
            <a:xfrm rot="14667600" flipH="1">
              <a:off x="4178256" y="3455968"/>
              <a:ext cx="466732" cy="338554"/>
              <a:chOff x="7701618" y="3489239"/>
              <a:chExt cx="601726" cy="435244"/>
            </a:xfrm>
          </p:grpSpPr>
          <p:grpSp>
            <p:nvGrpSpPr>
              <p:cNvPr id="185" name="组合 184"/>
              <p:cNvGrpSpPr/>
              <p:nvPr>
                <p:custDataLst>
                  <p:tags r:id="rId222"/>
                </p:custDataLst>
              </p:nvPr>
            </p:nvGrpSpPr>
            <p:grpSpPr>
              <a:xfrm>
                <a:off x="7701618" y="3489239"/>
                <a:ext cx="360000" cy="435244"/>
                <a:chOff x="7701618" y="3489239"/>
                <a:chExt cx="360000" cy="435244"/>
              </a:xfrm>
            </p:grpSpPr>
            <p:sp>
              <p:nvSpPr>
                <p:cNvPr id="187" name="Oval 169"/>
                <p:cNvSpPr>
                  <a:spLocks noChangeArrowheads="1"/>
                </p:cNvSpPr>
                <p:nvPr>
                  <p:custDataLst>
                    <p:tags r:id="rId223"/>
                  </p:custDataLst>
                </p:nvPr>
              </p:nvSpPr>
              <p:spPr bwMode="auto">
                <a:xfrm>
                  <a:off x="7701618" y="3547435"/>
                  <a:ext cx="360000" cy="360000"/>
                </a:xfrm>
                <a:prstGeom prst="ellipse">
                  <a:avLst/>
                </a:prstGeom>
                <a:gradFill flip="none" rotWithShape="1">
                  <a:gsLst>
                    <a:gs pos="0">
                      <a:srgbClr val="00FF00"/>
                    </a:gs>
                    <a:gs pos="100000">
                      <a:srgbClr val="00FF00">
                        <a:gamma/>
                        <a:shade val="46275"/>
                        <a:invGamma/>
                      </a:srgbClr>
                    </a:gs>
                  </a:gsLst>
                  <a:path path="shape">
                    <a:fillToRect l="50000" t="50000" r="50000" b="50000"/>
                  </a:path>
                </a:gradFill>
                <a:ln>
                  <a:noFill/>
                </a:ln>
                <a:effectLst/>
              </p:spPr>
              <p:txBody>
                <a:bodyPr wrap="none" anchor="ctr"/>
                <a:lstStyle/>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zh-CN" altLang="en-US"/>
                </a:p>
              </p:txBody>
            </p:sp>
            <p:sp>
              <p:nvSpPr>
                <p:cNvPr id="188" name="文本框 187"/>
                <p:cNvSpPr txBox="1"/>
                <p:nvPr>
                  <p:custDataLst>
                    <p:tags r:id="rId224"/>
                  </p:custDataLst>
                </p:nvPr>
              </p:nvSpPr>
              <p:spPr>
                <a:xfrm>
                  <a:off x="7797116" y="3489239"/>
                  <a:ext cx="159132" cy="435244"/>
                </a:xfrm>
                <a:prstGeom prst="rect">
                  <a:avLst/>
                </a:prstGeom>
                <a:noFill/>
              </p:spPr>
              <p:txBody>
                <a:bodyPr wrap="none" lIns="0" tIns="0" rIns="0" bIns="0" rtlCol="0">
                  <a:normAutofit/>
                </a:bodyPr>
                <a:lstStyle/>
                <a:p>
                  <a:r>
                    <a:rPr lang="en-US" altLang="zh-CN" sz="2200" b="1">
                      <a:latin typeface="微软雅黑" panose="020B0503020204020204" charset="-122"/>
                      <a:ea typeface="微软雅黑" panose="020B0503020204020204" charset="-122"/>
                    </a:rPr>
                    <a:t>-</a:t>
                  </a:r>
                  <a:endParaRPr lang="zh-CN" altLang="en-US" sz="2200" b="1">
                    <a:latin typeface="微软雅黑" panose="020B0503020204020204" charset="-122"/>
                    <a:ea typeface="微软雅黑" panose="020B0503020204020204" charset="-122"/>
                  </a:endParaRPr>
                </a:p>
              </p:txBody>
            </p:sp>
          </p:grpSp>
          <p:cxnSp>
            <p:nvCxnSpPr>
              <p:cNvPr id="186" name="直接箭头连接符 185"/>
              <p:cNvCxnSpPr/>
              <p:nvPr>
                <p:custDataLst>
                  <p:tags r:id="rId225"/>
                </p:custDataLst>
              </p:nvPr>
            </p:nvCxnSpPr>
            <p:spPr>
              <a:xfrm>
                <a:off x="8051344" y="3717161"/>
                <a:ext cx="252000" cy="0"/>
              </a:xfrm>
              <a:prstGeom prst="straightConnector1">
                <a:avLst/>
              </a:prstGeom>
              <a:ln w="19050">
                <a:solidFill>
                  <a:srgbClr val="0070C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60" name="组合 159"/>
            <p:cNvGrpSpPr/>
            <p:nvPr>
              <p:custDataLst>
                <p:tags r:id="rId226"/>
              </p:custDataLst>
            </p:nvPr>
          </p:nvGrpSpPr>
          <p:grpSpPr>
            <a:xfrm rot="9366355" flipH="1">
              <a:off x="4978157" y="2664257"/>
              <a:ext cx="468052" cy="338554"/>
              <a:chOff x="7701618" y="3483826"/>
              <a:chExt cx="601726" cy="436474"/>
            </a:xfrm>
          </p:grpSpPr>
          <p:grpSp>
            <p:nvGrpSpPr>
              <p:cNvPr id="181" name="组合 180"/>
              <p:cNvGrpSpPr/>
              <p:nvPr>
                <p:custDataLst>
                  <p:tags r:id="rId227"/>
                </p:custDataLst>
              </p:nvPr>
            </p:nvGrpSpPr>
            <p:grpSpPr>
              <a:xfrm>
                <a:off x="7701618" y="3483826"/>
                <a:ext cx="360000" cy="436474"/>
                <a:chOff x="7701618" y="3483826"/>
                <a:chExt cx="360000" cy="436474"/>
              </a:xfrm>
            </p:grpSpPr>
            <p:sp>
              <p:nvSpPr>
                <p:cNvPr id="183" name="Oval 169"/>
                <p:cNvSpPr>
                  <a:spLocks noChangeArrowheads="1"/>
                </p:cNvSpPr>
                <p:nvPr>
                  <p:custDataLst>
                    <p:tags r:id="rId228"/>
                  </p:custDataLst>
                </p:nvPr>
              </p:nvSpPr>
              <p:spPr bwMode="auto">
                <a:xfrm>
                  <a:off x="7701618" y="3547435"/>
                  <a:ext cx="360000" cy="360000"/>
                </a:xfrm>
                <a:prstGeom prst="ellipse">
                  <a:avLst/>
                </a:prstGeom>
                <a:gradFill flip="none" rotWithShape="1">
                  <a:gsLst>
                    <a:gs pos="0">
                      <a:srgbClr val="00FF00"/>
                    </a:gs>
                    <a:gs pos="100000">
                      <a:srgbClr val="00FF00">
                        <a:gamma/>
                        <a:shade val="46275"/>
                        <a:invGamma/>
                      </a:srgbClr>
                    </a:gs>
                  </a:gsLst>
                  <a:path path="shape">
                    <a:fillToRect l="50000" t="50000" r="50000" b="50000"/>
                  </a:path>
                </a:gradFill>
                <a:ln>
                  <a:noFill/>
                </a:ln>
                <a:effectLst/>
              </p:spPr>
              <p:txBody>
                <a:bodyPr wrap="none" anchor="ctr"/>
                <a:lstStyle/>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zh-CN" altLang="en-US"/>
                </a:p>
              </p:txBody>
            </p:sp>
            <p:sp>
              <p:nvSpPr>
                <p:cNvPr id="184" name="文本框 183"/>
                <p:cNvSpPr txBox="1"/>
                <p:nvPr>
                  <p:custDataLst>
                    <p:tags r:id="rId229"/>
                  </p:custDataLst>
                </p:nvPr>
              </p:nvSpPr>
              <p:spPr>
                <a:xfrm>
                  <a:off x="7808087" y="3483826"/>
                  <a:ext cx="158684" cy="436474"/>
                </a:xfrm>
                <a:prstGeom prst="rect">
                  <a:avLst/>
                </a:prstGeom>
                <a:noFill/>
              </p:spPr>
              <p:txBody>
                <a:bodyPr wrap="none" lIns="0" tIns="0" rIns="0" bIns="0" rtlCol="0">
                  <a:normAutofit/>
                </a:bodyPr>
                <a:lstStyle/>
                <a:p>
                  <a:r>
                    <a:rPr lang="en-US" altLang="zh-CN" sz="2200" b="1">
                      <a:latin typeface="微软雅黑" panose="020B0503020204020204" charset="-122"/>
                      <a:ea typeface="微软雅黑" panose="020B0503020204020204" charset="-122"/>
                    </a:rPr>
                    <a:t>-</a:t>
                  </a:r>
                  <a:endParaRPr lang="zh-CN" altLang="en-US" sz="2200" b="1">
                    <a:latin typeface="微软雅黑" panose="020B0503020204020204" charset="-122"/>
                    <a:ea typeface="微软雅黑" panose="020B0503020204020204" charset="-122"/>
                  </a:endParaRPr>
                </a:p>
              </p:txBody>
            </p:sp>
          </p:grpSp>
          <p:cxnSp>
            <p:nvCxnSpPr>
              <p:cNvPr id="182" name="直接箭头连接符 181"/>
              <p:cNvCxnSpPr/>
              <p:nvPr>
                <p:custDataLst>
                  <p:tags r:id="rId230"/>
                </p:custDataLst>
              </p:nvPr>
            </p:nvCxnSpPr>
            <p:spPr>
              <a:xfrm>
                <a:off x="8051344" y="3717161"/>
                <a:ext cx="252000" cy="0"/>
              </a:xfrm>
              <a:prstGeom prst="straightConnector1">
                <a:avLst/>
              </a:prstGeom>
              <a:ln w="19050">
                <a:solidFill>
                  <a:srgbClr val="0070C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61" name="组合 160"/>
            <p:cNvGrpSpPr/>
            <p:nvPr>
              <p:custDataLst>
                <p:tags r:id="rId231"/>
              </p:custDataLst>
            </p:nvPr>
          </p:nvGrpSpPr>
          <p:grpSpPr>
            <a:xfrm rot="2061764" flipH="1">
              <a:off x="1792725" y="2600189"/>
              <a:ext cx="468052" cy="338554"/>
              <a:chOff x="7701618" y="3498923"/>
              <a:chExt cx="601726" cy="436474"/>
            </a:xfrm>
          </p:grpSpPr>
          <p:grpSp>
            <p:nvGrpSpPr>
              <p:cNvPr id="177" name="组合 176"/>
              <p:cNvGrpSpPr/>
              <p:nvPr>
                <p:custDataLst>
                  <p:tags r:id="rId232"/>
                </p:custDataLst>
              </p:nvPr>
            </p:nvGrpSpPr>
            <p:grpSpPr>
              <a:xfrm>
                <a:off x="7701618" y="3498923"/>
                <a:ext cx="360000" cy="436474"/>
                <a:chOff x="7701618" y="3498923"/>
                <a:chExt cx="360000" cy="436474"/>
              </a:xfrm>
            </p:grpSpPr>
            <p:sp>
              <p:nvSpPr>
                <p:cNvPr id="179" name="Oval 169"/>
                <p:cNvSpPr>
                  <a:spLocks noChangeArrowheads="1"/>
                </p:cNvSpPr>
                <p:nvPr>
                  <p:custDataLst>
                    <p:tags r:id="rId233"/>
                  </p:custDataLst>
                </p:nvPr>
              </p:nvSpPr>
              <p:spPr bwMode="auto">
                <a:xfrm>
                  <a:off x="7701618" y="3547435"/>
                  <a:ext cx="360000" cy="360000"/>
                </a:xfrm>
                <a:prstGeom prst="ellipse">
                  <a:avLst/>
                </a:prstGeom>
                <a:gradFill flip="none" rotWithShape="1">
                  <a:gsLst>
                    <a:gs pos="0">
                      <a:srgbClr val="00FF00"/>
                    </a:gs>
                    <a:gs pos="100000">
                      <a:srgbClr val="00FF00">
                        <a:gamma/>
                        <a:shade val="46275"/>
                        <a:invGamma/>
                      </a:srgbClr>
                    </a:gs>
                  </a:gsLst>
                  <a:path path="shape">
                    <a:fillToRect l="50000" t="50000" r="50000" b="50000"/>
                  </a:path>
                </a:gradFill>
                <a:ln>
                  <a:noFill/>
                </a:ln>
                <a:effectLst/>
              </p:spPr>
              <p:txBody>
                <a:bodyPr wrap="none" anchor="ctr"/>
                <a:lstStyle/>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zh-CN" altLang="en-US"/>
                </a:p>
              </p:txBody>
            </p:sp>
            <p:sp>
              <p:nvSpPr>
                <p:cNvPr id="180" name="文本框 179"/>
                <p:cNvSpPr txBox="1"/>
                <p:nvPr>
                  <p:custDataLst>
                    <p:tags r:id="rId234"/>
                  </p:custDataLst>
                </p:nvPr>
              </p:nvSpPr>
              <p:spPr>
                <a:xfrm>
                  <a:off x="7802277" y="3498923"/>
                  <a:ext cx="158684" cy="436474"/>
                </a:xfrm>
                <a:prstGeom prst="rect">
                  <a:avLst/>
                </a:prstGeom>
                <a:noFill/>
              </p:spPr>
              <p:txBody>
                <a:bodyPr wrap="none" lIns="0" tIns="0" rIns="0" bIns="0" rtlCol="0">
                  <a:normAutofit/>
                </a:bodyPr>
                <a:lstStyle/>
                <a:p>
                  <a:r>
                    <a:rPr lang="en-US" altLang="zh-CN" sz="2200" b="1">
                      <a:latin typeface="微软雅黑" panose="020B0503020204020204" charset="-122"/>
                      <a:ea typeface="微软雅黑" panose="020B0503020204020204" charset="-122"/>
                    </a:rPr>
                    <a:t>-</a:t>
                  </a:r>
                  <a:endParaRPr lang="zh-CN" altLang="en-US" sz="2200" b="1">
                    <a:latin typeface="微软雅黑" panose="020B0503020204020204" charset="-122"/>
                    <a:ea typeface="微软雅黑" panose="020B0503020204020204" charset="-122"/>
                  </a:endParaRPr>
                </a:p>
              </p:txBody>
            </p:sp>
          </p:grpSp>
          <p:cxnSp>
            <p:nvCxnSpPr>
              <p:cNvPr id="178" name="直接箭头连接符 177"/>
              <p:cNvCxnSpPr/>
              <p:nvPr>
                <p:custDataLst>
                  <p:tags r:id="rId235"/>
                </p:custDataLst>
              </p:nvPr>
            </p:nvCxnSpPr>
            <p:spPr>
              <a:xfrm>
                <a:off x="8051344" y="3717161"/>
                <a:ext cx="252000" cy="0"/>
              </a:xfrm>
              <a:prstGeom prst="straightConnector1">
                <a:avLst/>
              </a:prstGeom>
              <a:ln w="19050">
                <a:solidFill>
                  <a:srgbClr val="0070C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62" name="组合 161"/>
            <p:cNvGrpSpPr/>
            <p:nvPr>
              <p:custDataLst>
                <p:tags r:id="rId236"/>
              </p:custDataLst>
            </p:nvPr>
          </p:nvGrpSpPr>
          <p:grpSpPr>
            <a:xfrm rot="16536182" flipH="1">
              <a:off x="2646946" y="2633292"/>
              <a:ext cx="466732" cy="338554"/>
              <a:chOff x="7701618" y="3488179"/>
              <a:chExt cx="601726" cy="435244"/>
            </a:xfrm>
          </p:grpSpPr>
          <p:grpSp>
            <p:nvGrpSpPr>
              <p:cNvPr id="173" name="组合 172"/>
              <p:cNvGrpSpPr/>
              <p:nvPr>
                <p:custDataLst>
                  <p:tags r:id="rId237"/>
                </p:custDataLst>
              </p:nvPr>
            </p:nvGrpSpPr>
            <p:grpSpPr>
              <a:xfrm>
                <a:off x="7701618" y="3488179"/>
                <a:ext cx="360000" cy="435244"/>
                <a:chOff x="7701618" y="3488179"/>
                <a:chExt cx="360000" cy="435244"/>
              </a:xfrm>
            </p:grpSpPr>
            <p:sp>
              <p:nvSpPr>
                <p:cNvPr id="175" name="Oval 169"/>
                <p:cNvSpPr>
                  <a:spLocks noChangeArrowheads="1"/>
                </p:cNvSpPr>
                <p:nvPr>
                  <p:custDataLst>
                    <p:tags r:id="rId238"/>
                  </p:custDataLst>
                </p:nvPr>
              </p:nvSpPr>
              <p:spPr bwMode="auto">
                <a:xfrm>
                  <a:off x="7701618" y="3547435"/>
                  <a:ext cx="360000" cy="360000"/>
                </a:xfrm>
                <a:prstGeom prst="ellipse">
                  <a:avLst/>
                </a:prstGeom>
                <a:gradFill flip="none" rotWithShape="1">
                  <a:gsLst>
                    <a:gs pos="0">
                      <a:srgbClr val="00FF00"/>
                    </a:gs>
                    <a:gs pos="100000">
                      <a:srgbClr val="00FF00">
                        <a:gamma/>
                        <a:shade val="46275"/>
                        <a:invGamma/>
                      </a:srgbClr>
                    </a:gs>
                  </a:gsLst>
                  <a:path path="shape">
                    <a:fillToRect l="50000" t="50000" r="50000" b="50000"/>
                  </a:path>
                </a:gradFill>
                <a:ln>
                  <a:noFill/>
                </a:ln>
                <a:effectLst/>
              </p:spPr>
              <p:txBody>
                <a:bodyPr wrap="none" anchor="ctr"/>
                <a:lstStyle/>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zh-CN" altLang="en-US"/>
                </a:p>
              </p:txBody>
            </p:sp>
            <p:sp>
              <p:nvSpPr>
                <p:cNvPr id="176" name="文本框 175"/>
                <p:cNvSpPr txBox="1"/>
                <p:nvPr>
                  <p:custDataLst>
                    <p:tags r:id="rId239"/>
                  </p:custDataLst>
                </p:nvPr>
              </p:nvSpPr>
              <p:spPr>
                <a:xfrm>
                  <a:off x="7803168" y="3488179"/>
                  <a:ext cx="159132" cy="435244"/>
                </a:xfrm>
                <a:prstGeom prst="rect">
                  <a:avLst/>
                </a:prstGeom>
                <a:noFill/>
              </p:spPr>
              <p:txBody>
                <a:bodyPr wrap="none" lIns="0" tIns="0" rIns="0" bIns="0" rtlCol="0">
                  <a:normAutofit/>
                </a:bodyPr>
                <a:lstStyle/>
                <a:p>
                  <a:r>
                    <a:rPr lang="en-US" altLang="zh-CN" sz="2200" b="1">
                      <a:latin typeface="微软雅黑" panose="020B0503020204020204" charset="-122"/>
                      <a:ea typeface="微软雅黑" panose="020B0503020204020204" charset="-122"/>
                    </a:rPr>
                    <a:t>-</a:t>
                  </a:r>
                  <a:endParaRPr lang="zh-CN" altLang="en-US" sz="2200" b="1">
                    <a:latin typeface="微软雅黑" panose="020B0503020204020204" charset="-122"/>
                    <a:ea typeface="微软雅黑" panose="020B0503020204020204" charset="-122"/>
                  </a:endParaRPr>
                </a:p>
              </p:txBody>
            </p:sp>
          </p:grpSp>
          <p:cxnSp>
            <p:nvCxnSpPr>
              <p:cNvPr id="174" name="直接箭头连接符 173"/>
              <p:cNvCxnSpPr/>
              <p:nvPr>
                <p:custDataLst>
                  <p:tags r:id="rId240"/>
                </p:custDataLst>
              </p:nvPr>
            </p:nvCxnSpPr>
            <p:spPr>
              <a:xfrm>
                <a:off x="8051344" y="3717161"/>
                <a:ext cx="252000" cy="0"/>
              </a:xfrm>
              <a:prstGeom prst="straightConnector1">
                <a:avLst/>
              </a:prstGeom>
              <a:ln w="19050">
                <a:solidFill>
                  <a:srgbClr val="0070C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63" name="组合 162"/>
            <p:cNvGrpSpPr/>
            <p:nvPr>
              <p:custDataLst>
                <p:tags r:id="rId241"/>
              </p:custDataLst>
            </p:nvPr>
          </p:nvGrpSpPr>
          <p:grpSpPr>
            <a:xfrm flipH="1">
              <a:off x="3362017" y="2614233"/>
              <a:ext cx="468052" cy="338554"/>
              <a:chOff x="7701618" y="3501718"/>
              <a:chExt cx="601726" cy="436474"/>
            </a:xfrm>
          </p:grpSpPr>
          <p:grpSp>
            <p:nvGrpSpPr>
              <p:cNvPr id="169" name="组合 168"/>
              <p:cNvGrpSpPr/>
              <p:nvPr>
                <p:custDataLst>
                  <p:tags r:id="rId242"/>
                </p:custDataLst>
              </p:nvPr>
            </p:nvGrpSpPr>
            <p:grpSpPr>
              <a:xfrm>
                <a:off x="7701618" y="3501718"/>
                <a:ext cx="360000" cy="436474"/>
                <a:chOff x="7701618" y="3501718"/>
                <a:chExt cx="360000" cy="436474"/>
              </a:xfrm>
            </p:grpSpPr>
            <p:sp>
              <p:nvSpPr>
                <p:cNvPr id="171" name="Oval 169"/>
                <p:cNvSpPr>
                  <a:spLocks noChangeArrowheads="1"/>
                </p:cNvSpPr>
                <p:nvPr>
                  <p:custDataLst>
                    <p:tags r:id="rId243"/>
                  </p:custDataLst>
                </p:nvPr>
              </p:nvSpPr>
              <p:spPr bwMode="auto">
                <a:xfrm>
                  <a:off x="7701618" y="3547435"/>
                  <a:ext cx="360000" cy="360000"/>
                </a:xfrm>
                <a:prstGeom prst="ellipse">
                  <a:avLst/>
                </a:prstGeom>
                <a:gradFill flip="none" rotWithShape="1">
                  <a:gsLst>
                    <a:gs pos="0">
                      <a:srgbClr val="00FF00"/>
                    </a:gs>
                    <a:gs pos="100000">
                      <a:srgbClr val="00FF00">
                        <a:gamma/>
                        <a:shade val="46275"/>
                        <a:invGamma/>
                      </a:srgbClr>
                    </a:gs>
                  </a:gsLst>
                  <a:path path="shape">
                    <a:fillToRect l="50000" t="50000" r="50000" b="50000"/>
                  </a:path>
                </a:gradFill>
                <a:ln>
                  <a:noFill/>
                </a:ln>
                <a:effectLst/>
              </p:spPr>
              <p:txBody>
                <a:bodyPr wrap="none" anchor="ctr"/>
                <a:lstStyle/>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zh-CN" altLang="en-US"/>
                </a:p>
              </p:txBody>
            </p:sp>
            <p:sp>
              <p:nvSpPr>
                <p:cNvPr id="172" name="文本框 171"/>
                <p:cNvSpPr txBox="1"/>
                <p:nvPr>
                  <p:custDataLst>
                    <p:tags r:id="rId244"/>
                  </p:custDataLst>
                </p:nvPr>
              </p:nvSpPr>
              <p:spPr>
                <a:xfrm>
                  <a:off x="7807699" y="3501718"/>
                  <a:ext cx="158684" cy="436474"/>
                </a:xfrm>
                <a:prstGeom prst="rect">
                  <a:avLst/>
                </a:prstGeom>
                <a:noFill/>
              </p:spPr>
              <p:txBody>
                <a:bodyPr wrap="none" lIns="0" tIns="0" rIns="0" bIns="0" rtlCol="0">
                  <a:normAutofit/>
                </a:bodyPr>
                <a:lstStyle/>
                <a:p>
                  <a:r>
                    <a:rPr lang="en-US" altLang="zh-CN" sz="2200" b="1">
                      <a:latin typeface="微软雅黑" panose="020B0503020204020204" charset="-122"/>
                      <a:ea typeface="微软雅黑" panose="020B0503020204020204" charset="-122"/>
                    </a:rPr>
                    <a:t>-</a:t>
                  </a:r>
                  <a:endParaRPr lang="zh-CN" altLang="en-US" sz="2200" b="1">
                    <a:latin typeface="微软雅黑" panose="020B0503020204020204" charset="-122"/>
                    <a:ea typeface="微软雅黑" panose="020B0503020204020204" charset="-122"/>
                  </a:endParaRPr>
                </a:p>
              </p:txBody>
            </p:sp>
          </p:grpSp>
          <p:cxnSp>
            <p:nvCxnSpPr>
              <p:cNvPr id="170" name="直接箭头连接符 169"/>
              <p:cNvCxnSpPr/>
              <p:nvPr>
                <p:custDataLst>
                  <p:tags r:id="rId245"/>
                </p:custDataLst>
              </p:nvPr>
            </p:nvCxnSpPr>
            <p:spPr>
              <a:xfrm>
                <a:off x="8051344" y="3717161"/>
                <a:ext cx="252000" cy="0"/>
              </a:xfrm>
              <a:prstGeom prst="straightConnector1">
                <a:avLst/>
              </a:prstGeom>
              <a:ln w="19050">
                <a:solidFill>
                  <a:srgbClr val="0070C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64" name="组合 163"/>
            <p:cNvGrpSpPr/>
            <p:nvPr>
              <p:custDataLst>
                <p:tags r:id="rId246"/>
              </p:custDataLst>
            </p:nvPr>
          </p:nvGrpSpPr>
          <p:grpSpPr>
            <a:xfrm rot="14667600" flipH="1">
              <a:off x="4146289" y="2658211"/>
              <a:ext cx="466732" cy="338554"/>
              <a:chOff x="7701618" y="3489239"/>
              <a:chExt cx="601726" cy="435244"/>
            </a:xfrm>
          </p:grpSpPr>
          <p:grpSp>
            <p:nvGrpSpPr>
              <p:cNvPr id="165" name="组合 164"/>
              <p:cNvGrpSpPr/>
              <p:nvPr>
                <p:custDataLst>
                  <p:tags r:id="rId247"/>
                </p:custDataLst>
              </p:nvPr>
            </p:nvGrpSpPr>
            <p:grpSpPr>
              <a:xfrm>
                <a:off x="7701618" y="3489239"/>
                <a:ext cx="360000" cy="435244"/>
                <a:chOff x="7701618" y="3489239"/>
                <a:chExt cx="360000" cy="435244"/>
              </a:xfrm>
            </p:grpSpPr>
            <p:sp>
              <p:nvSpPr>
                <p:cNvPr id="167" name="Oval 169"/>
                <p:cNvSpPr>
                  <a:spLocks noChangeArrowheads="1"/>
                </p:cNvSpPr>
                <p:nvPr>
                  <p:custDataLst>
                    <p:tags r:id="rId248"/>
                  </p:custDataLst>
                </p:nvPr>
              </p:nvSpPr>
              <p:spPr bwMode="auto">
                <a:xfrm>
                  <a:off x="7701618" y="3547435"/>
                  <a:ext cx="360000" cy="360000"/>
                </a:xfrm>
                <a:prstGeom prst="ellipse">
                  <a:avLst/>
                </a:prstGeom>
                <a:gradFill flip="none" rotWithShape="1">
                  <a:gsLst>
                    <a:gs pos="0">
                      <a:srgbClr val="00FF00"/>
                    </a:gs>
                    <a:gs pos="100000">
                      <a:srgbClr val="00FF00">
                        <a:gamma/>
                        <a:shade val="46275"/>
                        <a:invGamma/>
                      </a:srgbClr>
                    </a:gs>
                  </a:gsLst>
                  <a:path path="shape">
                    <a:fillToRect l="50000" t="50000" r="50000" b="50000"/>
                  </a:path>
                </a:gradFill>
                <a:ln>
                  <a:noFill/>
                </a:ln>
                <a:effectLst/>
              </p:spPr>
              <p:txBody>
                <a:bodyPr wrap="none" anchor="ctr"/>
                <a:lstStyle/>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en-US" altLang="zh-CN"/>
                </a:p>
                <a:p>
                  <a:endParaRPr lang="zh-CN" altLang="en-US"/>
                </a:p>
              </p:txBody>
            </p:sp>
            <p:sp>
              <p:nvSpPr>
                <p:cNvPr id="168" name="文本框 167"/>
                <p:cNvSpPr txBox="1"/>
                <p:nvPr>
                  <p:custDataLst>
                    <p:tags r:id="rId249"/>
                  </p:custDataLst>
                </p:nvPr>
              </p:nvSpPr>
              <p:spPr>
                <a:xfrm>
                  <a:off x="7797116" y="3489239"/>
                  <a:ext cx="159132" cy="435244"/>
                </a:xfrm>
                <a:prstGeom prst="rect">
                  <a:avLst/>
                </a:prstGeom>
                <a:noFill/>
              </p:spPr>
              <p:txBody>
                <a:bodyPr wrap="none" lIns="0" tIns="0" rIns="0" bIns="0" rtlCol="0">
                  <a:normAutofit/>
                </a:bodyPr>
                <a:lstStyle/>
                <a:p>
                  <a:r>
                    <a:rPr lang="en-US" altLang="zh-CN" sz="2200" b="1">
                      <a:latin typeface="微软雅黑" panose="020B0503020204020204" charset="-122"/>
                      <a:ea typeface="微软雅黑" panose="020B0503020204020204" charset="-122"/>
                    </a:rPr>
                    <a:t>-</a:t>
                  </a:r>
                  <a:endParaRPr lang="zh-CN" altLang="en-US" sz="2200" b="1">
                    <a:latin typeface="微软雅黑" panose="020B0503020204020204" charset="-122"/>
                    <a:ea typeface="微软雅黑" panose="020B0503020204020204" charset="-122"/>
                  </a:endParaRPr>
                </a:p>
              </p:txBody>
            </p:sp>
          </p:grpSp>
          <p:cxnSp>
            <p:nvCxnSpPr>
              <p:cNvPr id="166" name="直接箭头连接符 165"/>
              <p:cNvCxnSpPr/>
              <p:nvPr>
                <p:custDataLst>
                  <p:tags r:id="rId250"/>
                </p:custDataLst>
              </p:nvPr>
            </p:nvCxnSpPr>
            <p:spPr>
              <a:xfrm>
                <a:off x="8051344" y="3717161"/>
                <a:ext cx="252000" cy="0"/>
              </a:xfrm>
              <a:prstGeom prst="straightConnector1">
                <a:avLst/>
              </a:prstGeom>
              <a:ln w="19050">
                <a:solidFill>
                  <a:srgbClr val="0070C0"/>
                </a:solidFill>
                <a:tailEnd type="triangle"/>
              </a:ln>
            </p:spPr>
            <p:style>
              <a:lnRef idx="1">
                <a:schemeClr val="accent1"/>
              </a:lnRef>
              <a:fillRef idx="0">
                <a:schemeClr val="accent1"/>
              </a:fillRef>
              <a:effectRef idx="0">
                <a:schemeClr val="accent1"/>
              </a:effectRef>
              <a:fontRef idx="minor">
                <a:schemeClr val="tx1"/>
              </a:fontRef>
            </p:style>
          </p:cxnSp>
        </p:grpSp>
      </p:grpSp>
      <p:sp>
        <p:nvSpPr>
          <p:cNvPr id="255" name="文本框 254"/>
          <p:cNvSpPr txBox="1"/>
          <p:nvPr>
            <p:custDataLst>
              <p:tags r:id="rId251"/>
            </p:custDataLst>
          </p:nvPr>
        </p:nvSpPr>
        <p:spPr>
          <a:xfrm>
            <a:off x="299085" y="1647825"/>
            <a:ext cx="11790680" cy="1050290"/>
          </a:xfrm>
          <a:prstGeom prst="rect">
            <a:avLst/>
          </a:prstGeom>
          <a:noFill/>
        </p:spPr>
        <p:txBody>
          <a:bodyPr wrap="square" rtlCol="0" anchor="t">
            <a:spAutoFit/>
          </a:bodyPr>
          <a:lstStyle/>
          <a:p>
            <a:pPr indent="0" fontAlgn="auto">
              <a:lnSpc>
                <a:spcPct val="120000"/>
              </a:lnSpc>
              <a:buNone/>
            </a:pPr>
            <a:r>
              <a:rPr lang="zh-CN" altLang="en-US" sz="2600" b="1">
                <a:latin typeface="Times New Roman" panose="02020603050405020304" pitchFamily="18" charset="0"/>
                <a:ea typeface="微软雅黑" panose="020B0503020204020204" charset="-122"/>
                <a:sym typeface="+mn-ea"/>
              </a:rPr>
              <a:t>在金属晶体中，自由电子在外加电场作用下，发生定向移动，</a:t>
            </a:r>
            <a:r>
              <a:rPr lang="zh-CN" altLang="en-US" sz="2600" b="1">
                <a:solidFill>
                  <a:srgbClr val="FF0000"/>
                </a:solidFill>
                <a:latin typeface="Times New Roman" panose="02020603050405020304" pitchFamily="18" charset="0"/>
                <a:ea typeface="微软雅黑" panose="020B0503020204020204" charset="-122"/>
                <a:sym typeface="+mn-ea"/>
              </a:rPr>
              <a:t>形成电流</a:t>
            </a:r>
            <a:r>
              <a:rPr lang="zh-CN" altLang="en-US" sz="2600" b="1">
                <a:latin typeface="Times New Roman" panose="02020603050405020304" pitchFamily="18" charset="0"/>
                <a:ea typeface="微软雅黑" panose="020B0503020204020204" charset="-122"/>
                <a:sym typeface="+mn-ea"/>
              </a:rPr>
              <a:t>，使金属具有良好的导电性。</a:t>
            </a:r>
            <a:r>
              <a:rPr lang="en-US" altLang="zh-CN" sz="2600" b="1">
                <a:solidFill>
                  <a:srgbClr val="FF0000"/>
                </a:solidFill>
                <a:latin typeface="微软雅黑" panose="020B0503020204020204" charset="-122"/>
                <a:ea typeface="微软雅黑" panose="020B0503020204020204" charset="-122"/>
                <a:sym typeface="+mn-ea"/>
              </a:rPr>
              <a:t>(</a:t>
            </a:r>
            <a:r>
              <a:rPr lang="zh-CN" altLang="en-US" sz="2600" b="1">
                <a:solidFill>
                  <a:srgbClr val="FF0000"/>
                </a:solidFill>
                <a:latin typeface="微软雅黑" panose="020B0503020204020204" charset="-122"/>
                <a:ea typeface="微软雅黑" panose="020B0503020204020204" charset="-122"/>
                <a:sym typeface="+mn-ea"/>
              </a:rPr>
              <a:t>金属在固态或液体都有导电性</a:t>
            </a:r>
            <a:r>
              <a:rPr lang="en-US" altLang="zh-CN" sz="2600" b="1">
                <a:solidFill>
                  <a:srgbClr val="FF0000"/>
                </a:solidFill>
                <a:latin typeface="微软雅黑" panose="020B0503020204020204" charset="-122"/>
                <a:ea typeface="微软雅黑" panose="020B0503020204020204" charset="-122"/>
                <a:sym typeface="+mn-ea"/>
              </a:rPr>
              <a:t>)       </a:t>
            </a:r>
            <a:r>
              <a:rPr lang="en-US" altLang="zh-CN" sz="2600" b="1">
                <a:solidFill>
                  <a:srgbClr val="FF0000"/>
                </a:solidFill>
                <a:highlight>
                  <a:srgbClr val="FFFF00"/>
                </a:highlight>
                <a:latin typeface="微软雅黑" panose="020B0503020204020204" charset="-122"/>
                <a:ea typeface="微软雅黑" panose="020B0503020204020204" charset="-122"/>
                <a:sym typeface="+mn-ea"/>
              </a:rPr>
              <a:t>  T</a:t>
            </a:r>
            <a:r>
              <a:rPr lang="zh-CN" altLang="en-US" sz="2600" b="1">
                <a:solidFill>
                  <a:srgbClr val="FF0000"/>
                </a:solidFill>
                <a:highlight>
                  <a:srgbClr val="FFFF00"/>
                </a:highlight>
                <a:latin typeface="微软雅黑" panose="020B0503020204020204" charset="-122"/>
                <a:ea typeface="微软雅黑" panose="020B0503020204020204" charset="-122"/>
                <a:sym typeface="+mn-ea"/>
              </a:rPr>
              <a:t>升高呢？</a:t>
            </a:r>
            <a:endParaRPr lang="zh-CN" altLang="en-US" sz="2600" b="1">
              <a:solidFill>
                <a:srgbClr val="FF0000"/>
              </a:solidFill>
              <a:highlight>
                <a:srgbClr val="FFFF00"/>
              </a:highlight>
              <a:latin typeface="微软雅黑" panose="020B0503020204020204" charset="-122"/>
              <a:ea typeface="微软雅黑" panose="020B0503020204020204" charset="-122"/>
              <a:sym typeface="+mn-ea"/>
            </a:endParaRPr>
          </a:p>
        </p:txBody>
      </p:sp>
      <p:sp>
        <p:nvSpPr>
          <p:cNvPr id="256" name="文本框 255"/>
          <p:cNvSpPr txBox="1"/>
          <p:nvPr>
            <p:custDataLst>
              <p:tags r:id="rId252"/>
            </p:custDataLst>
          </p:nvPr>
        </p:nvSpPr>
        <p:spPr>
          <a:xfrm>
            <a:off x="299085" y="2767330"/>
            <a:ext cx="11663680" cy="970915"/>
          </a:xfrm>
          <a:prstGeom prst="rect">
            <a:avLst/>
          </a:prstGeom>
          <a:noFill/>
        </p:spPr>
        <p:txBody>
          <a:bodyPr wrap="square" rtlCol="0" anchor="t">
            <a:spAutoFit/>
          </a:bodyPr>
          <a:lstStyle/>
          <a:p>
            <a:pPr indent="0" algn="just" fontAlgn="auto">
              <a:lnSpc>
                <a:spcPct val="110000"/>
              </a:lnSpc>
              <a:buNone/>
            </a:pPr>
            <a:r>
              <a:rPr lang="zh-CN" altLang="en-US" sz="2600" b="1">
                <a:latin typeface="Times New Roman" panose="02020603050405020304" pitchFamily="18" charset="0"/>
                <a:ea typeface="微软雅黑" panose="020B0503020204020204" charset="-122"/>
                <a:sym typeface="+mn-ea"/>
              </a:rPr>
              <a:t>金属晶体中除自由电子外的金属阳离子在其位置附近振动，</a:t>
            </a:r>
            <a:r>
              <a:rPr lang="zh-CN" altLang="en-US" sz="2600" b="1">
                <a:solidFill>
                  <a:srgbClr val="00A5A9"/>
                </a:solidFill>
                <a:latin typeface="Times New Roman" panose="02020603050405020304" pitchFamily="18" charset="0"/>
                <a:ea typeface="微软雅黑" panose="020B0503020204020204" charset="-122"/>
                <a:sym typeface="+mn-ea"/>
              </a:rPr>
              <a:t>加热时，</a:t>
            </a:r>
            <a:r>
              <a:rPr lang="zh-CN" altLang="en-US" sz="2600" b="1">
                <a:highlight>
                  <a:srgbClr val="FFFF00"/>
                </a:highlight>
                <a:latin typeface="Times New Roman" panose="02020603050405020304" pitchFamily="18" charset="0"/>
                <a:ea typeface="微软雅黑" panose="020B0503020204020204" charset="-122"/>
                <a:sym typeface="+mn-ea"/>
              </a:rPr>
              <a:t>金属阳离子的振动加强</a:t>
            </a:r>
            <a:r>
              <a:rPr lang="zh-CN" altLang="en-US" sz="2600" b="1">
                <a:latin typeface="Times New Roman" panose="02020603050405020304" pitchFamily="18" charset="0"/>
                <a:ea typeface="微软雅黑" panose="020B0503020204020204" charset="-122"/>
                <a:sym typeface="+mn-ea"/>
              </a:rPr>
              <a:t>，</a:t>
            </a:r>
            <a:r>
              <a:rPr lang="zh-CN" altLang="en-US" sz="2600" b="1">
                <a:highlight>
                  <a:srgbClr val="FFFF00"/>
                </a:highlight>
                <a:latin typeface="Times New Roman" panose="02020603050405020304" pitchFamily="18" charset="0"/>
                <a:ea typeface="微软雅黑" panose="020B0503020204020204" charset="-122"/>
                <a:sym typeface="+mn-ea"/>
              </a:rPr>
              <a:t>阻碍</a:t>
            </a:r>
            <a:r>
              <a:rPr lang="zh-CN" altLang="en-US" sz="2600" b="1">
                <a:latin typeface="Times New Roman" panose="02020603050405020304" pitchFamily="18" charset="0"/>
                <a:ea typeface="微软雅黑" panose="020B0503020204020204" charset="-122"/>
                <a:sym typeface="+mn-ea"/>
              </a:rPr>
              <a:t>自由</a:t>
            </a:r>
            <a:r>
              <a:rPr lang="zh-CN" altLang="en-US" sz="2600" b="1">
                <a:highlight>
                  <a:srgbClr val="FFFF00"/>
                </a:highlight>
                <a:latin typeface="Times New Roman" panose="02020603050405020304" pitchFamily="18" charset="0"/>
                <a:ea typeface="微软雅黑" panose="020B0503020204020204" charset="-122"/>
                <a:sym typeface="+mn-ea"/>
              </a:rPr>
              <a:t>电子的运动</a:t>
            </a:r>
            <a:r>
              <a:rPr lang="zh-CN" altLang="en-US" sz="2600" b="1">
                <a:latin typeface="Times New Roman" panose="02020603050405020304" pitchFamily="18" charset="0"/>
                <a:ea typeface="微软雅黑" panose="020B0503020204020204" charset="-122"/>
                <a:sym typeface="+mn-ea"/>
              </a:rPr>
              <a:t>，因而</a:t>
            </a:r>
            <a:r>
              <a:rPr lang="zh-CN" altLang="en-US" sz="2600" b="1">
                <a:solidFill>
                  <a:srgbClr val="FF0000"/>
                </a:solidFill>
                <a:latin typeface="Times New Roman" panose="02020603050405020304" pitchFamily="18" charset="0"/>
                <a:ea typeface="微软雅黑" panose="020B0503020204020204" charset="-122"/>
                <a:sym typeface="+mn-ea"/>
              </a:rPr>
              <a:t>金属的电阻随温度升高而增大</a:t>
            </a:r>
            <a:r>
              <a:rPr lang="zh-CN" altLang="en-US" sz="2600" b="1">
                <a:latin typeface="Times New Roman" panose="02020603050405020304" pitchFamily="18" charset="0"/>
                <a:ea typeface="微软雅黑" panose="020B0503020204020204" charset="-122"/>
                <a:sym typeface="+mn-ea"/>
              </a:rPr>
              <a:t>。</a:t>
            </a:r>
            <a:endParaRPr lang="zh-CN" altLang="en-US" sz="2600" b="1">
              <a:latin typeface="Times New Roman" panose="02020603050405020304" pitchFamily="18" charset="0"/>
              <a:ea typeface="微软雅黑" panose="020B0503020204020204" charset="-122"/>
              <a:sym typeface="+mn-ea"/>
            </a:endParaRPr>
          </a:p>
        </p:txBody>
      </p:sp>
      <p:sp>
        <p:nvSpPr>
          <p:cNvPr id="39938" name="Text Box 2"/>
          <p:cNvSpPr txBox="1"/>
          <p:nvPr>
            <p:custDataLst>
              <p:tags r:id="rId253"/>
            </p:custDataLst>
          </p:nvPr>
        </p:nvSpPr>
        <p:spPr>
          <a:xfrm>
            <a:off x="411480" y="944880"/>
            <a:ext cx="6558915" cy="581025"/>
          </a:xfrm>
          <a:prstGeom prst="rect">
            <a:avLst/>
          </a:prstGeom>
          <a:solidFill>
            <a:srgbClr val="F1F7FC"/>
          </a:solidFill>
        </p:spPr>
        <p:style>
          <a:lnRef idx="0">
            <a:schemeClr val="accent1"/>
          </a:lnRef>
          <a:fillRef idx="3">
            <a:schemeClr val="accent1"/>
          </a:fillRef>
          <a:effectRef idx="3">
            <a:schemeClr val="accent1"/>
          </a:effectRef>
          <a:fontRef idx="minor">
            <a:schemeClr val="lt1"/>
          </a:fontRef>
        </p:style>
        <p:txBody>
          <a:bodyPr wrap="square" lIns="182877" tIns="91438" rIns="182877" bIns="91438" anchor="ctr" anchorCtr="0">
            <a:noAutofit/>
          </a:bodyPr>
          <a:lstStyle/>
          <a:p>
            <a:pPr>
              <a:lnSpc>
                <a:spcPct val="100000"/>
              </a:lnSpc>
            </a:pPr>
            <a:r>
              <a:rPr lang="en-US" altLang="zh-CN" sz="2800" b="1" smtClean="0">
                <a:solidFill>
                  <a:srgbClr val="C00000"/>
                </a:solidFill>
                <a:latin typeface="Times New Roman" panose="02020603050405020304" pitchFamily="18" charset="0"/>
                <a:ea typeface="微软雅黑" panose="020B0503020204020204" charset="-122"/>
                <a:cs typeface="Times New Roman" panose="02020603050405020304" pitchFamily="18" charset="0"/>
              </a:rPr>
              <a:t>【</a:t>
            </a:r>
            <a:r>
              <a:rPr lang="zh-CN" altLang="en-US" sz="2800" b="1" smtClean="0">
                <a:solidFill>
                  <a:srgbClr val="C00000"/>
                </a:solidFill>
                <a:latin typeface="Times New Roman" panose="02020603050405020304" pitchFamily="18" charset="0"/>
                <a:ea typeface="微软雅黑" panose="020B0503020204020204" charset="-122"/>
                <a:cs typeface="Times New Roman" panose="02020603050405020304" pitchFamily="18" charset="0"/>
              </a:rPr>
              <a:t>问题</a:t>
            </a:r>
            <a:r>
              <a:rPr lang="en-US" altLang="zh-CN" sz="2800" b="1" smtClean="0">
                <a:solidFill>
                  <a:srgbClr val="C00000"/>
                </a:solidFill>
                <a:latin typeface="Times New Roman" panose="02020603050405020304" pitchFamily="18" charset="0"/>
                <a:ea typeface="微软雅黑" panose="020B0503020204020204" charset="-122"/>
                <a:cs typeface="Times New Roman" panose="02020603050405020304" pitchFamily="18" charset="0"/>
              </a:rPr>
              <a:t>2】</a:t>
            </a:r>
            <a:r>
              <a:rPr lang="zh-CN" altLang="en-US" sz="2800" b="1">
                <a:solidFill>
                  <a:srgbClr val="014C96"/>
                </a:solidFill>
                <a:latin typeface="Times New Roman" panose="02020603050405020304" pitchFamily="18" charset="0"/>
                <a:ea typeface="微软雅黑" panose="020B0503020204020204" charset="-122"/>
                <a:cs typeface="Times New Roman" panose="02020603050405020304" pitchFamily="18" charset="0"/>
              </a:rPr>
              <a:t>为什么金属晶体具有</a:t>
            </a:r>
            <a:r>
              <a:rPr lang="zh-CN" altLang="en-US" sz="2800" b="1">
                <a:solidFill>
                  <a:srgbClr val="C00000"/>
                </a:solidFill>
                <a:latin typeface="Times New Roman" panose="02020603050405020304" pitchFamily="18" charset="0"/>
                <a:ea typeface="微软雅黑" panose="020B0503020204020204" charset="-122"/>
                <a:cs typeface="Times New Roman" panose="02020603050405020304" pitchFamily="18" charset="0"/>
              </a:rPr>
              <a:t>导电性</a:t>
            </a:r>
            <a:r>
              <a:rPr lang="zh-CN" altLang="en-US" sz="2800" b="1">
                <a:solidFill>
                  <a:srgbClr val="014C96"/>
                </a:solidFill>
                <a:latin typeface="Times New Roman" panose="02020603050405020304" pitchFamily="18" charset="0"/>
                <a:ea typeface="微软雅黑" panose="020B0503020204020204" charset="-122"/>
                <a:cs typeface="Times New Roman" panose="02020603050405020304" pitchFamily="18" charset="0"/>
              </a:rPr>
              <a:t>？</a:t>
            </a:r>
            <a:endParaRPr lang="zh-CN" altLang="en-US" sz="2800" b="1">
              <a:solidFill>
                <a:srgbClr val="014C96"/>
              </a:solidFill>
              <a:latin typeface="Times New Roman" panose="02020603050405020304" pitchFamily="18" charset="0"/>
              <a:ea typeface="微软雅黑" panose="020B0503020204020204" charset="-122"/>
              <a:cs typeface="Times New Roman" panose="02020603050405020304"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31"/>
                                        </p:tgtEl>
                                        <p:attrNameLst>
                                          <p:attrName>style.visibility</p:attrName>
                                        </p:attrNameLst>
                                      </p:cBhvr>
                                      <p:to>
                                        <p:strVal val="visible"/>
                                      </p:to>
                                    </p:set>
                                    <p:animEffect transition="in" filter="wipe(left)">
                                      <p:cBhvr>
                                        <p:cTn id="7" dur="500"/>
                                        <p:tgtEl>
                                          <p:spTgt spid="131"/>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p:cTn id="11" dur="500" fill="hold"/>
                                        <p:tgtEl>
                                          <p:spTgt spid="10"/>
                                        </p:tgtEl>
                                        <p:attrNameLst>
                                          <p:attrName>ppt_w</p:attrName>
                                        </p:attrNameLst>
                                      </p:cBhvr>
                                      <p:tavLst>
                                        <p:tav tm="0">
                                          <p:val>
                                            <p:fltVal val="0"/>
                                          </p:val>
                                        </p:tav>
                                        <p:tav tm="100000">
                                          <p:val>
                                            <p:strVal val="#ppt_w"/>
                                          </p:val>
                                        </p:tav>
                                      </p:tavLst>
                                    </p:anim>
                                    <p:anim calcmode="lin" valueType="num">
                                      <p:cBhvr>
                                        <p:cTn id="12" dur="500" fill="hold"/>
                                        <p:tgtEl>
                                          <p:spTgt spid="10"/>
                                        </p:tgtEl>
                                        <p:attrNameLst>
                                          <p:attrName>ppt_h</p:attrName>
                                        </p:attrNameLst>
                                      </p:cBhvr>
                                      <p:tavLst>
                                        <p:tav tm="0">
                                          <p:val>
                                            <p:fltVal val="0"/>
                                          </p:val>
                                        </p:tav>
                                        <p:tav tm="100000">
                                          <p:val>
                                            <p:strVal val="#ppt_h"/>
                                          </p:val>
                                        </p:tav>
                                      </p:tavLst>
                                    </p:anim>
                                    <p:animEffect transition="in" filter="fade">
                                      <p:cBhvr>
                                        <p:cTn id="13" dur="500"/>
                                        <p:tgtEl>
                                          <p:spTgt spid="10"/>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255"/>
                                        </p:tgtEl>
                                        <p:attrNameLst>
                                          <p:attrName>style.visibility</p:attrName>
                                        </p:attrNameLst>
                                      </p:cBhvr>
                                      <p:to>
                                        <p:strVal val="visible"/>
                                      </p:to>
                                    </p:set>
                                    <p:animEffect transition="in" filter="wipe(down)">
                                      <p:cBhvr>
                                        <p:cTn id="18" dur="500"/>
                                        <p:tgtEl>
                                          <p:spTgt spid="255"/>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256"/>
                                        </p:tgtEl>
                                        <p:attrNameLst>
                                          <p:attrName>style.visibility</p:attrName>
                                        </p:attrNameLst>
                                      </p:cBhvr>
                                      <p:to>
                                        <p:strVal val="visible"/>
                                      </p:to>
                                    </p:set>
                                    <p:animEffect transition="in" filter="wipe(down)">
                                      <p:cBhvr>
                                        <p:cTn id="23" dur="500"/>
                                        <p:tgtEl>
                                          <p:spTgt spid="2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5" grpId="0"/>
      <p:bldP spid="25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custDataLst>
              <p:tags r:id="rId1"/>
            </p:custDataLst>
          </p:nvPr>
        </p:nvGrpSpPr>
        <p:grpSpPr>
          <a:xfrm>
            <a:off x="296041" y="120650"/>
            <a:ext cx="9430777" cy="739714"/>
            <a:chOff x="466" y="644"/>
            <a:chExt cx="12317" cy="863"/>
          </a:xfrm>
        </p:grpSpPr>
        <p:sp>
          <p:nvSpPr>
            <p:cNvPr id="5" name="等腰三角形 4"/>
            <p:cNvSpPr/>
            <p:nvPr>
              <p:custDataLst>
                <p:tags r:id="rId2"/>
              </p:custDataLst>
            </p:nvPr>
          </p:nvSpPr>
          <p:spPr>
            <a:xfrm rot="5400000">
              <a:off x="480" y="844"/>
              <a:ext cx="840" cy="44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6" name="文本框 5"/>
            <p:cNvSpPr txBox="1"/>
            <p:nvPr>
              <p:custDataLst>
                <p:tags r:id="rId3"/>
              </p:custDataLst>
            </p:nvPr>
          </p:nvSpPr>
          <p:spPr>
            <a:xfrm>
              <a:off x="1297" y="654"/>
              <a:ext cx="11486" cy="853"/>
            </a:xfrm>
            <a:prstGeom prst="rect">
              <a:avLst/>
            </a:prstGeom>
            <a:noFill/>
          </p:spPr>
          <p:txBody>
            <a:bodyPr wrap="square" rtlCol="0">
              <a:spAutoFit/>
            </a:bodyPr>
            <a:lstStyle/>
            <a:p>
              <a:pPr lvl="0" algn="l">
                <a:lnSpc>
                  <a:spcPct val="130000"/>
                </a:lnSpc>
                <a:buClrTx/>
                <a:buSzTx/>
                <a:buFontTx/>
              </a:pPr>
              <a:r>
                <a:rPr lang="zh-CN" altLang="en-US" sz="3200">
                  <a:solidFill>
                    <a:srgbClr val="27406A"/>
                  </a:solidFill>
                  <a:latin typeface="汉仪雅酷黑 65W" panose="020B0604020202020204" charset="-122"/>
                  <a:ea typeface="汉仪雅酷黑 65W" panose="020B0604020202020204" charset="-122"/>
                  <a:cs typeface="+mn-ea"/>
                  <a:sym typeface="+mn-ea"/>
                </a:rPr>
                <a:t>任务一  金属键与金属晶体</a:t>
              </a:r>
              <a:endParaRPr lang="zh-CN" altLang="en-US" sz="3200">
                <a:solidFill>
                  <a:srgbClr val="27406A"/>
                </a:solidFill>
                <a:latin typeface="汉仪雅酷黑 65W" panose="020B0604020202020204" charset="-122"/>
                <a:ea typeface="汉仪雅酷黑 65W" panose="020B0604020202020204" charset="-122"/>
                <a:cs typeface="+mn-ea"/>
                <a:sym typeface="+mn-ea"/>
              </a:endParaRPr>
            </a:p>
          </p:txBody>
        </p:sp>
        <p:sp>
          <p:nvSpPr>
            <p:cNvPr id="7" name="等腰三角形 6"/>
            <p:cNvSpPr/>
            <p:nvPr>
              <p:custDataLst>
                <p:tags r:id="rId4"/>
              </p:custDataLst>
            </p:nvPr>
          </p:nvSpPr>
          <p:spPr>
            <a:xfrm rot="5400000">
              <a:off x="393" y="984"/>
              <a:ext cx="305" cy="160"/>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grpSp>
      <p:sp>
        <p:nvSpPr>
          <p:cNvPr id="10" name="文本框 2"/>
          <p:cNvSpPr/>
          <p:nvPr>
            <p:custDataLst>
              <p:tags r:id="rId5"/>
            </p:custDataLst>
          </p:nvPr>
        </p:nvSpPr>
        <p:spPr>
          <a:xfrm>
            <a:off x="299720" y="2038350"/>
            <a:ext cx="11553190" cy="1470660"/>
          </a:xfrm>
          <a:prstGeom prst="rect">
            <a:avLst/>
          </a:prstGeom>
          <a:noFill/>
          <a:ln>
            <a:noFill/>
            <a:miter lim="800000"/>
          </a:ln>
        </p:spPr>
        <p:txBody>
          <a:bodyPr wrap="square">
            <a:spAutoFit/>
          </a:bodyPr>
          <a:lstStyle>
            <a:defPPr>
              <a:defRPr lang="ko-KR"/>
            </a:defPPr>
            <a:lvl1pPr marL="0" indent="0" algn="l" defTabSz="914400" rtl="0" eaLnBrk="0" fontAlgn="base" hangingPunct="0">
              <a:lnSpc>
                <a:spcPct val="100000"/>
              </a:lnSpc>
              <a:spcBef>
                <a:spcPct val="0"/>
              </a:spcBef>
              <a:spcAft>
                <a:spcPct val="0"/>
              </a:spcAft>
              <a:buClrTx/>
              <a:buSzTx/>
              <a:buFontTx/>
              <a:buNone/>
              <a:defRPr kumimoji="0" lang="ko-KR" altLang="en-US" sz="1800" b="0" i="0" u="none" baseline="0">
                <a:solidFill>
                  <a:schemeClr val="tx1"/>
                </a:solidFill>
                <a:effectLst/>
                <a:latin typeface="Gulim" panose="020B0600000101010101" pitchFamily="34" charset="-127"/>
                <a:ea typeface="Gulim" panose="020B0600000101010101" pitchFamily="34" charset="-127"/>
              </a:defRPr>
            </a:lvl1pPr>
            <a:lvl2pPr marL="457200" indent="0" algn="l" defTabSz="914400" rtl="0" eaLnBrk="0" fontAlgn="base" hangingPunct="0">
              <a:lnSpc>
                <a:spcPct val="100000"/>
              </a:lnSpc>
              <a:spcBef>
                <a:spcPct val="0"/>
              </a:spcBef>
              <a:spcAft>
                <a:spcPct val="0"/>
              </a:spcAft>
              <a:buClrTx/>
              <a:buSzTx/>
              <a:buFontTx/>
              <a:buNone/>
              <a:defRPr kumimoji="0" lang="ko-KR" altLang="en-US" sz="1800" b="0" i="0" u="none" baseline="0">
                <a:solidFill>
                  <a:schemeClr val="tx1"/>
                </a:solidFill>
                <a:effectLst/>
                <a:latin typeface="Gulim" panose="020B0600000101010101" pitchFamily="34" charset="-127"/>
                <a:ea typeface="Gulim" panose="020B0600000101010101" pitchFamily="34" charset="-127"/>
              </a:defRPr>
            </a:lvl2pPr>
            <a:lvl3pPr marL="914400" indent="0" algn="l" defTabSz="914400" rtl="0" eaLnBrk="0" fontAlgn="base" hangingPunct="0">
              <a:lnSpc>
                <a:spcPct val="100000"/>
              </a:lnSpc>
              <a:spcBef>
                <a:spcPct val="0"/>
              </a:spcBef>
              <a:spcAft>
                <a:spcPct val="0"/>
              </a:spcAft>
              <a:buClrTx/>
              <a:buSzTx/>
              <a:buFontTx/>
              <a:buNone/>
              <a:defRPr kumimoji="0" lang="ko-KR" altLang="en-US" sz="1800" b="0" i="0" u="none" baseline="0">
                <a:solidFill>
                  <a:schemeClr val="tx1"/>
                </a:solidFill>
                <a:effectLst/>
                <a:latin typeface="Gulim" panose="020B0600000101010101" pitchFamily="34" charset="-127"/>
                <a:ea typeface="Gulim" panose="020B0600000101010101" pitchFamily="34" charset="-127"/>
              </a:defRPr>
            </a:lvl3pPr>
            <a:lvl4pPr marL="1371600" indent="0" algn="l" defTabSz="914400" rtl="0" eaLnBrk="0" fontAlgn="base" hangingPunct="0">
              <a:lnSpc>
                <a:spcPct val="100000"/>
              </a:lnSpc>
              <a:spcBef>
                <a:spcPct val="0"/>
              </a:spcBef>
              <a:spcAft>
                <a:spcPct val="0"/>
              </a:spcAft>
              <a:buClrTx/>
              <a:buSzTx/>
              <a:buFontTx/>
              <a:buNone/>
              <a:defRPr kumimoji="0" lang="ko-KR" altLang="en-US" sz="1800" b="0" i="0" u="none" baseline="0">
                <a:solidFill>
                  <a:schemeClr val="tx1"/>
                </a:solidFill>
                <a:effectLst/>
                <a:latin typeface="Gulim" panose="020B0600000101010101" pitchFamily="34" charset="-127"/>
                <a:ea typeface="Gulim" panose="020B0600000101010101" pitchFamily="34" charset="-127"/>
              </a:defRPr>
            </a:lvl4pPr>
            <a:lvl5pPr marL="1828800" indent="0" algn="l" defTabSz="914400" rtl="0" eaLnBrk="0" fontAlgn="base" hangingPunct="0">
              <a:lnSpc>
                <a:spcPct val="100000"/>
              </a:lnSpc>
              <a:spcBef>
                <a:spcPct val="0"/>
              </a:spcBef>
              <a:spcAft>
                <a:spcPct val="0"/>
              </a:spcAft>
              <a:buClrTx/>
              <a:buSzTx/>
              <a:buFontTx/>
              <a:buNone/>
              <a:defRPr kumimoji="0" lang="ko-KR" altLang="en-US" sz="1800" b="0" i="0" u="none" baseline="0">
                <a:solidFill>
                  <a:schemeClr val="tx1"/>
                </a:solidFill>
                <a:effectLst/>
                <a:latin typeface="Gulim" panose="020B0600000101010101" pitchFamily="34" charset="-127"/>
                <a:ea typeface="Gulim" panose="020B0600000101010101" pitchFamily="34" charset="-127"/>
              </a:defRPr>
            </a:lvl5pPr>
          </a:lstStyle>
          <a:p>
            <a:pPr lvl="0" algn="just" eaLnBrk="1" hangingPunct="1">
              <a:lnSpc>
                <a:spcPct val="115000"/>
              </a:lnSpc>
            </a:pPr>
            <a:r>
              <a:rPr lang="zh-CN" altLang="en-US" sz="2600" b="1">
                <a:solidFill>
                  <a:schemeClr val="tx1"/>
                </a:solidFill>
                <a:latin typeface="微软雅黑" panose="020B0503020204020204" charset="-122"/>
                <a:ea typeface="微软雅黑" panose="020B0503020204020204" charset="-122"/>
                <a:cs typeface="Times New Roman" panose="02020603050405020304" pitchFamily="18" charset="0"/>
              </a:rPr>
              <a:t>当金属某部分受热时，该区域的</a:t>
            </a:r>
            <a:r>
              <a:rPr lang="zh-CN" altLang="en-US" sz="2600" b="1">
                <a:solidFill>
                  <a:srgbClr val="FF0000"/>
                </a:solidFill>
                <a:latin typeface="微软雅黑" panose="020B0503020204020204" charset="-122"/>
                <a:ea typeface="微软雅黑" panose="020B0503020204020204" charset="-122"/>
                <a:cs typeface="Times New Roman" panose="02020603050405020304" pitchFamily="18" charset="0"/>
              </a:rPr>
              <a:t>电子运动加剧</a:t>
            </a:r>
            <a:r>
              <a:rPr lang="zh-CN" altLang="en-US" sz="2600" b="1">
                <a:solidFill>
                  <a:schemeClr val="tx1"/>
                </a:solidFill>
                <a:latin typeface="微软雅黑" panose="020B0503020204020204" charset="-122"/>
                <a:ea typeface="微软雅黑" panose="020B0503020204020204" charset="-122"/>
                <a:cs typeface="Times New Roman" panose="02020603050405020304" pitchFamily="18" charset="0"/>
              </a:rPr>
              <a:t>，通过</a:t>
            </a:r>
            <a:r>
              <a:rPr lang="zh-CN" altLang="en-US" sz="2600" b="1">
                <a:solidFill>
                  <a:srgbClr val="FF0000"/>
                </a:solidFill>
                <a:latin typeface="微软雅黑" panose="020B0503020204020204" charset="-122"/>
                <a:ea typeface="微软雅黑" panose="020B0503020204020204" charset="-122"/>
                <a:cs typeface="Times New Roman" panose="02020603050405020304" pitchFamily="18" charset="0"/>
              </a:rPr>
              <a:t>碰撞</a:t>
            </a:r>
            <a:r>
              <a:rPr lang="zh-CN" altLang="en-US" sz="2600" b="1">
                <a:solidFill>
                  <a:schemeClr val="tx1"/>
                </a:solidFill>
                <a:latin typeface="微软雅黑" panose="020B0503020204020204" charset="-122"/>
                <a:ea typeface="微软雅黑" panose="020B0503020204020204" charset="-122"/>
                <a:cs typeface="Times New Roman" panose="02020603050405020304" pitchFamily="18" charset="0"/>
              </a:rPr>
              <a:t>，电子将</a:t>
            </a:r>
            <a:r>
              <a:rPr lang="zh-CN" altLang="en-US" sz="2600" b="1">
                <a:solidFill>
                  <a:srgbClr val="FF0000"/>
                </a:solidFill>
                <a:latin typeface="微软雅黑" panose="020B0503020204020204" charset="-122"/>
                <a:ea typeface="微软雅黑" panose="020B0503020204020204" charset="-122"/>
                <a:cs typeface="Times New Roman" panose="02020603050405020304" pitchFamily="18" charset="0"/>
              </a:rPr>
              <a:t>能量传递</a:t>
            </a:r>
            <a:r>
              <a:rPr lang="zh-CN" altLang="en-US" sz="2600" b="1">
                <a:solidFill>
                  <a:schemeClr val="tx1"/>
                </a:solidFill>
                <a:latin typeface="微软雅黑" panose="020B0503020204020204" charset="-122"/>
                <a:ea typeface="微软雅黑" panose="020B0503020204020204" charset="-122"/>
                <a:cs typeface="Times New Roman" panose="02020603050405020304" pitchFamily="18" charset="0"/>
              </a:rPr>
              <a:t>给金属原子或离子，这样能量从</a:t>
            </a:r>
            <a:r>
              <a:rPr lang="zh-CN" altLang="en-US" sz="2600" b="1">
                <a:solidFill>
                  <a:srgbClr val="FF0000"/>
                </a:solidFill>
                <a:latin typeface="微软雅黑" panose="020B0503020204020204" charset="-122"/>
                <a:ea typeface="微软雅黑" panose="020B0503020204020204" charset="-122"/>
                <a:cs typeface="Times New Roman" panose="02020603050405020304" pitchFamily="18" charset="0"/>
              </a:rPr>
              <a:t>温度高</a:t>
            </a:r>
            <a:r>
              <a:rPr lang="zh-CN" altLang="en-US" sz="2600" b="1">
                <a:solidFill>
                  <a:schemeClr val="tx1"/>
                </a:solidFill>
                <a:latin typeface="微软雅黑" panose="020B0503020204020204" charset="-122"/>
                <a:ea typeface="微软雅黑" panose="020B0503020204020204" charset="-122"/>
                <a:cs typeface="Times New Roman" panose="02020603050405020304" pitchFamily="18" charset="0"/>
              </a:rPr>
              <a:t>的区域</a:t>
            </a:r>
            <a:r>
              <a:rPr lang="zh-CN" altLang="en-US" sz="2600" b="1">
                <a:solidFill>
                  <a:srgbClr val="FF0000"/>
                </a:solidFill>
                <a:latin typeface="微软雅黑" panose="020B0503020204020204" charset="-122"/>
                <a:ea typeface="微软雅黑" panose="020B0503020204020204" charset="-122"/>
                <a:cs typeface="Times New Roman" panose="02020603050405020304" pitchFamily="18" charset="0"/>
              </a:rPr>
              <a:t>传递到温度低</a:t>
            </a:r>
            <a:r>
              <a:rPr lang="zh-CN" altLang="en-US" sz="2600" b="1">
                <a:solidFill>
                  <a:schemeClr val="tx1"/>
                </a:solidFill>
                <a:latin typeface="微软雅黑" panose="020B0503020204020204" charset="-122"/>
                <a:ea typeface="微软雅黑" panose="020B0503020204020204" charset="-122"/>
                <a:cs typeface="Times New Roman" panose="02020603050405020304" pitchFamily="18" charset="0"/>
              </a:rPr>
              <a:t>的区域，因此金属具有导热性。</a:t>
            </a:r>
            <a:endParaRPr lang="zh-CN" altLang="en-US" sz="2600" b="1">
              <a:solidFill>
                <a:schemeClr val="tx1"/>
              </a:solidFill>
              <a:latin typeface="微软雅黑" panose="020B0503020204020204" charset="-122"/>
              <a:ea typeface="微软雅黑" panose="020B0503020204020204" charset="-122"/>
              <a:cs typeface="Times New Roman" panose="02020603050405020304" pitchFamily="18" charset="0"/>
            </a:endParaRPr>
          </a:p>
        </p:txBody>
      </p:sp>
      <p:pic>
        <p:nvPicPr>
          <p:cNvPr id="12" name="图片 11"/>
          <p:cNvPicPr>
            <a:picLocks noChangeAspect="1"/>
          </p:cNvPicPr>
          <p:nvPr>
            <p:custDataLst>
              <p:tags r:id="rId6"/>
            </p:custDataLst>
          </p:nvPr>
        </p:nvPicPr>
        <p:blipFill>
          <a:blip r:embed="rId7">
            <a:clrChange>
              <a:clrFrom>
                <a:srgbClr val="FFFFFF"/>
              </a:clrFrom>
              <a:clrTo>
                <a:srgbClr val="FFFFFF">
                  <a:alpha val="0"/>
                </a:srgbClr>
              </a:clrTo>
            </a:clrChange>
          </a:blip>
          <a:stretch>
            <a:fillRect/>
          </a:stretch>
        </p:blipFill>
        <p:spPr>
          <a:xfrm>
            <a:off x="7773670" y="2976245"/>
            <a:ext cx="2950210" cy="2736215"/>
          </a:xfrm>
          <a:prstGeom prst="rect">
            <a:avLst/>
          </a:prstGeom>
          <a:noFill/>
          <a:ln w="9525">
            <a:noFill/>
          </a:ln>
        </p:spPr>
      </p:pic>
      <p:pic>
        <p:nvPicPr>
          <p:cNvPr id="13" name="Picture 4"/>
          <p:cNvPicPr>
            <a:picLocks noChangeAspect="1" noChangeArrowheads="1"/>
          </p:cNvPicPr>
          <p:nvPr>
            <p:custDataLst>
              <p:tags r:id="rId8"/>
            </p:custDataLst>
          </p:nvPr>
        </p:nvPicPr>
        <p:blipFill>
          <a:blip r:embed="rId9">
            <a:clrChange>
              <a:clrFrom>
                <a:srgbClr val="FEFEFE">
                  <a:alpha val="100000"/>
                </a:srgbClr>
              </a:clrFrom>
              <a:clrTo>
                <a:srgbClr val="FEFEFE">
                  <a:alpha val="100000"/>
                  <a:alpha val="0"/>
                </a:srgbClr>
              </a:clrTo>
            </a:clrChange>
            <a:extLst>
              <a:ext uri="{28A0092B-C50C-407E-A947-70E740481C1C}">
                <a14:useLocalDpi xmlns:a14="http://schemas.microsoft.com/office/drawing/2010/main" val="0"/>
              </a:ext>
            </a:extLst>
          </a:blip>
          <a:stretch>
            <a:fillRect/>
          </a:stretch>
        </p:blipFill>
        <p:spPr bwMode="auto">
          <a:xfrm>
            <a:off x="1762149" y="3509094"/>
            <a:ext cx="5877904" cy="2033705"/>
          </a:xfrm>
          <a:prstGeom prst="rect">
            <a:avLst/>
          </a:prstGeom>
          <a:noFill/>
          <a:extLst>
            <a:ext uri="{909E8E84-426E-40DD-AFC4-6F175D3DCCD1}">
              <a14:hiddenFill xmlns:a14="http://schemas.microsoft.com/office/drawing/2010/main">
                <a:solidFill>
                  <a:srgbClr val="FFFFFF"/>
                </a:solidFill>
              </a14:hiddenFill>
            </a:ext>
          </a:extLst>
        </p:spPr>
      </p:pic>
      <p:sp>
        <p:nvSpPr>
          <p:cNvPr id="39938" name="Text Box 2"/>
          <p:cNvSpPr txBox="1"/>
          <p:nvPr>
            <p:custDataLst>
              <p:tags r:id="rId10"/>
            </p:custDataLst>
          </p:nvPr>
        </p:nvSpPr>
        <p:spPr>
          <a:xfrm>
            <a:off x="299720" y="1034415"/>
            <a:ext cx="6558915" cy="581025"/>
          </a:xfrm>
          <a:prstGeom prst="rect">
            <a:avLst/>
          </a:prstGeom>
          <a:solidFill>
            <a:srgbClr val="F1F7FC"/>
          </a:solidFill>
        </p:spPr>
        <p:style>
          <a:lnRef idx="0">
            <a:schemeClr val="accent1"/>
          </a:lnRef>
          <a:fillRef idx="3">
            <a:schemeClr val="accent1"/>
          </a:fillRef>
          <a:effectRef idx="3">
            <a:schemeClr val="accent1"/>
          </a:effectRef>
          <a:fontRef idx="minor">
            <a:schemeClr val="lt1"/>
          </a:fontRef>
        </p:style>
        <p:txBody>
          <a:bodyPr wrap="square" lIns="182877" tIns="91438" rIns="182877" bIns="91438" anchor="ctr" anchorCtr="0">
            <a:noAutofit/>
          </a:bodyPr>
          <a:lstStyle/>
          <a:p>
            <a:pPr>
              <a:lnSpc>
                <a:spcPct val="100000"/>
              </a:lnSpc>
            </a:pPr>
            <a:r>
              <a:rPr lang="en-US" altLang="zh-CN" sz="2800" b="1" smtClean="0">
                <a:solidFill>
                  <a:srgbClr val="C00000"/>
                </a:solidFill>
                <a:latin typeface="Times New Roman" panose="02020603050405020304" pitchFamily="18" charset="0"/>
                <a:ea typeface="微软雅黑" panose="020B0503020204020204" charset="-122"/>
                <a:cs typeface="Times New Roman" panose="02020603050405020304" pitchFamily="18" charset="0"/>
              </a:rPr>
              <a:t>【</a:t>
            </a:r>
            <a:r>
              <a:rPr lang="zh-CN" altLang="en-US" sz="2800" b="1" smtClean="0">
                <a:solidFill>
                  <a:srgbClr val="C00000"/>
                </a:solidFill>
                <a:latin typeface="Times New Roman" panose="02020603050405020304" pitchFamily="18" charset="0"/>
                <a:ea typeface="微软雅黑" panose="020B0503020204020204" charset="-122"/>
                <a:cs typeface="Times New Roman" panose="02020603050405020304" pitchFamily="18" charset="0"/>
              </a:rPr>
              <a:t>问题</a:t>
            </a:r>
            <a:r>
              <a:rPr lang="en-US" altLang="zh-CN" sz="2800" b="1" smtClean="0">
                <a:solidFill>
                  <a:srgbClr val="C00000"/>
                </a:solidFill>
                <a:latin typeface="Times New Roman" panose="02020603050405020304" pitchFamily="18" charset="0"/>
                <a:ea typeface="微软雅黑" panose="020B0503020204020204" charset="-122"/>
                <a:cs typeface="Times New Roman" panose="02020603050405020304" pitchFamily="18" charset="0"/>
              </a:rPr>
              <a:t>3】</a:t>
            </a:r>
            <a:r>
              <a:rPr lang="zh-CN" altLang="en-US" sz="2800" b="1">
                <a:solidFill>
                  <a:srgbClr val="014C96"/>
                </a:solidFill>
                <a:latin typeface="Times New Roman" panose="02020603050405020304" pitchFamily="18" charset="0"/>
                <a:ea typeface="微软雅黑" panose="020B0503020204020204" charset="-122"/>
                <a:cs typeface="Times New Roman" panose="02020603050405020304" pitchFamily="18" charset="0"/>
              </a:rPr>
              <a:t>为什么金属晶体具有</a:t>
            </a:r>
            <a:r>
              <a:rPr lang="zh-CN" altLang="en-US" sz="2800" b="1">
                <a:solidFill>
                  <a:srgbClr val="C00000"/>
                </a:solidFill>
                <a:latin typeface="Times New Roman" panose="02020603050405020304" pitchFamily="18" charset="0"/>
                <a:ea typeface="微软雅黑" panose="020B0503020204020204" charset="-122"/>
                <a:cs typeface="Times New Roman" panose="02020603050405020304" pitchFamily="18" charset="0"/>
              </a:rPr>
              <a:t>导热性</a:t>
            </a:r>
            <a:r>
              <a:rPr lang="zh-CN" altLang="en-US" sz="2800" b="1">
                <a:solidFill>
                  <a:srgbClr val="014C96"/>
                </a:solidFill>
                <a:latin typeface="Times New Roman" panose="02020603050405020304" pitchFamily="18" charset="0"/>
                <a:ea typeface="微软雅黑" panose="020B0503020204020204" charset="-122"/>
                <a:cs typeface="Times New Roman" panose="02020603050405020304" pitchFamily="18" charset="0"/>
              </a:rPr>
              <a:t>？</a:t>
            </a:r>
            <a:endParaRPr lang="zh-CN" altLang="en-US" sz="2800" b="1">
              <a:solidFill>
                <a:srgbClr val="014C96"/>
              </a:solidFill>
              <a:latin typeface="Times New Roman" panose="02020603050405020304" pitchFamily="18" charset="0"/>
              <a:ea typeface="微软雅黑" panose="020B0503020204020204" charset="-122"/>
              <a:cs typeface="Times New Roman" panose="02020603050405020304"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custDataLst>
              <p:tags r:id="rId1"/>
            </p:custDataLst>
          </p:nvPr>
        </p:nvGrpSpPr>
        <p:grpSpPr>
          <a:xfrm>
            <a:off x="296041" y="120650"/>
            <a:ext cx="9430777" cy="739714"/>
            <a:chOff x="466" y="644"/>
            <a:chExt cx="12317" cy="863"/>
          </a:xfrm>
        </p:grpSpPr>
        <p:sp>
          <p:nvSpPr>
            <p:cNvPr id="5" name="等腰三角形 4"/>
            <p:cNvSpPr/>
            <p:nvPr>
              <p:custDataLst>
                <p:tags r:id="rId2"/>
              </p:custDataLst>
            </p:nvPr>
          </p:nvSpPr>
          <p:spPr>
            <a:xfrm rot="5400000">
              <a:off x="480" y="844"/>
              <a:ext cx="840" cy="44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6" name="文本框 5"/>
            <p:cNvSpPr txBox="1"/>
            <p:nvPr>
              <p:custDataLst>
                <p:tags r:id="rId3"/>
              </p:custDataLst>
            </p:nvPr>
          </p:nvSpPr>
          <p:spPr>
            <a:xfrm>
              <a:off x="1297" y="654"/>
              <a:ext cx="11486" cy="853"/>
            </a:xfrm>
            <a:prstGeom prst="rect">
              <a:avLst/>
            </a:prstGeom>
            <a:noFill/>
          </p:spPr>
          <p:txBody>
            <a:bodyPr wrap="square" rtlCol="0">
              <a:spAutoFit/>
            </a:bodyPr>
            <a:lstStyle/>
            <a:p>
              <a:pPr lvl="0" algn="l">
                <a:lnSpc>
                  <a:spcPct val="130000"/>
                </a:lnSpc>
                <a:buClrTx/>
                <a:buSzTx/>
                <a:buFontTx/>
              </a:pPr>
              <a:r>
                <a:rPr lang="zh-CN" altLang="en-US" sz="3200">
                  <a:solidFill>
                    <a:srgbClr val="27406A"/>
                  </a:solidFill>
                  <a:latin typeface="汉仪雅酷黑 65W" panose="020B0604020202020204" charset="-122"/>
                  <a:ea typeface="汉仪雅酷黑 65W" panose="020B0604020202020204" charset="-122"/>
                  <a:cs typeface="+mn-ea"/>
                  <a:sym typeface="+mn-ea"/>
                </a:rPr>
                <a:t>任务一  金属键与金属晶体</a:t>
              </a:r>
              <a:endParaRPr lang="zh-CN" altLang="en-US" sz="3200">
                <a:solidFill>
                  <a:srgbClr val="27406A"/>
                </a:solidFill>
                <a:latin typeface="汉仪雅酷黑 65W" panose="020B0604020202020204" charset="-122"/>
                <a:ea typeface="汉仪雅酷黑 65W" panose="020B0604020202020204" charset="-122"/>
                <a:cs typeface="+mn-ea"/>
                <a:sym typeface="+mn-ea"/>
              </a:endParaRPr>
            </a:p>
          </p:txBody>
        </p:sp>
        <p:sp>
          <p:nvSpPr>
            <p:cNvPr id="7" name="等腰三角形 6"/>
            <p:cNvSpPr/>
            <p:nvPr>
              <p:custDataLst>
                <p:tags r:id="rId4"/>
              </p:custDataLst>
            </p:nvPr>
          </p:nvSpPr>
          <p:spPr>
            <a:xfrm rot="5400000">
              <a:off x="393" y="984"/>
              <a:ext cx="305" cy="160"/>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grpSp>
      <p:sp>
        <p:nvSpPr>
          <p:cNvPr id="8" name="形状1"/>
          <p:cNvSpPr txBox="1"/>
          <p:nvPr>
            <p:custDataLst>
              <p:tags r:id="rId5"/>
            </p:custDataLst>
          </p:nvPr>
        </p:nvSpPr>
        <p:spPr>
          <a:xfrm>
            <a:off x="168910" y="1099185"/>
            <a:ext cx="1797685" cy="523240"/>
          </a:xfrm>
          <a:prstGeom prst="rect">
            <a:avLst/>
          </a:prstGeom>
          <a:solidFill>
            <a:srgbClr val="FFFFFF">
              <a:alpha val="0"/>
            </a:srgbClr>
          </a:solidFill>
          <a:ln w="9525">
            <a:solidFill>
              <a:srgbClr val="FFFFFF">
                <a:alpha val="0"/>
              </a:srgbClr>
            </a:solidFill>
          </a:ln>
        </p:spPr>
        <p:txBody>
          <a:bodyPr anchor="ctr"/>
          <a:lstStyle/>
          <a:p>
            <a:pPr marL="0" algn="ctr"/>
            <a:endParaRPr>
              <a:solidFill>
                <a:srgbClr val="FF0000"/>
              </a:solidFill>
              <a:latin typeface="微软雅黑" panose="020B0503020204020204" charset="-122"/>
              <a:ea typeface="微软雅黑" panose="020B0503020204020204" charset="-122"/>
            </a:endParaRPr>
          </a:p>
        </p:txBody>
      </p:sp>
      <p:sp>
        <p:nvSpPr>
          <p:cNvPr id="10" name="文本框 9"/>
          <p:cNvSpPr txBox="1"/>
          <p:nvPr>
            <p:custDataLst>
              <p:tags r:id="rId6"/>
            </p:custDataLst>
          </p:nvPr>
        </p:nvSpPr>
        <p:spPr>
          <a:xfrm>
            <a:off x="305435" y="1581785"/>
            <a:ext cx="11581765" cy="2091690"/>
          </a:xfrm>
          <a:prstGeom prst="rect">
            <a:avLst/>
          </a:prstGeom>
          <a:noFill/>
        </p:spPr>
        <p:txBody>
          <a:bodyPr wrap="square" rtlCol="0" anchor="t">
            <a:spAutoFit/>
          </a:bodyPr>
          <a:lstStyle/>
          <a:p>
            <a:pPr indent="0" algn="just" fontAlgn="auto">
              <a:lnSpc>
                <a:spcPct val="125000"/>
              </a:lnSpc>
              <a:buNone/>
            </a:pPr>
            <a:r>
              <a:rPr lang="zh-CN" altLang="en-US" sz="2600" b="1">
                <a:latin typeface="微软雅黑" panose="020B0503020204020204" charset="-122"/>
                <a:ea typeface="微软雅黑" panose="020B0503020204020204" charset="-122"/>
                <a:sym typeface="+mn-ea"/>
              </a:rPr>
              <a:t>当金属受到外力作用时，晶体中的各原子层就会发生相对滑动，但</a:t>
            </a:r>
            <a:r>
              <a:rPr lang="zh-CN" altLang="en-US" sz="2600" b="1">
                <a:solidFill>
                  <a:srgbClr val="FF0000"/>
                </a:solidFill>
                <a:latin typeface="微软雅黑" panose="020B0503020204020204" charset="-122"/>
                <a:ea typeface="微软雅黑" panose="020B0503020204020204" charset="-122"/>
                <a:sym typeface="+mn-ea"/>
              </a:rPr>
              <a:t>不会改变原来的排列方式</a:t>
            </a:r>
            <a:r>
              <a:rPr lang="zh-CN" altLang="en-US" sz="2600" b="1">
                <a:latin typeface="微软雅黑" panose="020B0503020204020204" charset="-122"/>
                <a:ea typeface="微软雅黑" panose="020B0503020204020204" charset="-122"/>
                <a:sym typeface="+mn-ea"/>
              </a:rPr>
              <a:t>，而且弥漫在金属原子间的</a:t>
            </a:r>
            <a:r>
              <a:rPr lang="zh-CN" altLang="en-US" sz="2600" b="1">
                <a:highlight>
                  <a:srgbClr val="FFFF00"/>
                </a:highlight>
                <a:latin typeface="微软雅黑" panose="020B0503020204020204" charset="-122"/>
                <a:ea typeface="微软雅黑" panose="020B0503020204020204" charset="-122"/>
                <a:sym typeface="+mn-ea"/>
              </a:rPr>
              <a:t>电子气</a:t>
            </a:r>
            <a:r>
              <a:rPr lang="zh-CN" altLang="en-US" sz="2600" b="1">
                <a:latin typeface="微软雅黑" panose="020B0503020204020204" charset="-122"/>
                <a:ea typeface="微软雅黑" panose="020B0503020204020204" charset="-122"/>
                <a:sym typeface="+mn-ea"/>
              </a:rPr>
              <a:t>可以起到类似</a:t>
            </a:r>
            <a:r>
              <a:rPr lang="zh-CN" altLang="en-US" sz="2600" b="1">
                <a:solidFill>
                  <a:srgbClr val="FF0000"/>
                </a:solidFill>
                <a:latin typeface="微软雅黑" panose="020B0503020204020204" charset="-122"/>
                <a:ea typeface="微软雅黑" panose="020B0503020204020204" charset="-122"/>
                <a:sym typeface="+mn-ea"/>
              </a:rPr>
              <a:t>轴承中滚珠之间润滑剂</a:t>
            </a:r>
            <a:r>
              <a:rPr lang="zh-CN" altLang="en-US" sz="2600" b="1">
                <a:latin typeface="微软雅黑" panose="020B0503020204020204" charset="-122"/>
                <a:ea typeface="微软雅黑" panose="020B0503020204020204" charset="-122"/>
                <a:sym typeface="+mn-ea"/>
              </a:rPr>
              <a:t>的作用，所以金属有良好的延展性。</a:t>
            </a:r>
            <a:r>
              <a:rPr lang="en-US" altLang="zh-CN" sz="2600" b="1">
                <a:latin typeface="微软雅黑" panose="020B0503020204020204" charset="-122"/>
                <a:ea typeface="微软雅黑" panose="020B0503020204020204" charset="-122"/>
                <a:sym typeface="+mn-ea"/>
              </a:rPr>
              <a:t>——</a:t>
            </a:r>
            <a:r>
              <a:rPr lang="zh-CN" altLang="en-US" sz="2600" b="1">
                <a:solidFill>
                  <a:srgbClr val="FF0000"/>
                </a:solidFill>
                <a:highlight>
                  <a:srgbClr val="FFFF00"/>
                </a:highlight>
                <a:latin typeface="微软雅黑" panose="020B0503020204020204" charset="-122"/>
                <a:ea typeface="微软雅黑" panose="020B0503020204020204" charset="-122"/>
                <a:sym typeface="+mn-ea"/>
              </a:rPr>
              <a:t>金属键不断裂</a:t>
            </a:r>
            <a:endParaRPr lang="zh-CN" altLang="en-US" sz="2600" b="1">
              <a:highlight>
                <a:srgbClr val="FFFF00"/>
              </a:highlight>
              <a:latin typeface="微软雅黑" panose="020B0503020204020204" charset="-122"/>
              <a:ea typeface="微软雅黑" panose="020B0503020204020204" charset="-122"/>
              <a:sym typeface="+mn-ea"/>
            </a:endParaRPr>
          </a:p>
          <a:p>
            <a:pPr indent="0" algn="just" fontAlgn="auto">
              <a:lnSpc>
                <a:spcPct val="125000"/>
              </a:lnSpc>
              <a:buNone/>
            </a:pPr>
            <a:endParaRPr lang="zh-CN" altLang="en-US" sz="2600" b="1">
              <a:highlight>
                <a:srgbClr val="FFFF00"/>
              </a:highlight>
              <a:latin typeface="微软雅黑" panose="020B0503020204020204" charset="-122"/>
              <a:ea typeface="微软雅黑" panose="020B0503020204020204" charset="-122"/>
              <a:sym typeface="+mn-ea"/>
            </a:endParaRPr>
          </a:p>
        </p:txBody>
      </p:sp>
      <p:grpSp>
        <p:nvGrpSpPr>
          <p:cNvPr id="11" name="组合 10"/>
          <p:cNvGrpSpPr/>
          <p:nvPr>
            <p:custDataLst>
              <p:tags r:id="rId7"/>
            </p:custDataLst>
          </p:nvPr>
        </p:nvGrpSpPr>
        <p:grpSpPr>
          <a:xfrm>
            <a:off x="236220" y="3333750"/>
            <a:ext cx="2479040" cy="1639570"/>
            <a:chOff x="1886784" y="3846578"/>
            <a:chExt cx="2738181" cy="1806115"/>
          </a:xfrm>
        </p:grpSpPr>
        <p:grpSp>
          <p:nvGrpSpPr>
            <p:cNvPr id="12" name="组合 11"/>
            <p:cNvGrpSpPr/>
            <p:nvPr>
              <p:custDataLst>
                <p:tags r:id="rId8"/>
              </p:custDataLst>
            </p:nvPr>
          </p:nvGrpSpPr>
          <p:grpSpPr>
            <a:xfrm>
              <a:off x="2133454" y="4714654"/>
              <a:ext cx="2491511" cy="504000"/>
              <a:chOff x="2101383" y="3781352"/>
              <a:chExt cx="2491511" cy="504000"/>
            </a:xfrm>
          </p:grpSpPr>
          <p:sp>
            <p:nvSpPr>
              <p:cNvPr id="31" name="Oval 169"/>
              <p:cNvSpPr>
                <a:spLocks noChangeArrowheads="1"/>
              </p:cNvSpPr>
              <p:nvPr>
                <p:custDataLst>
                  <p:tags r:id="rId9"/>
                </p:custDataLst>
              </p:nvPr>
            </p:nvSpPr>
            <p:spPr bwMode="auto">
              <a:xfrm>
                <a:off x="2101383" y="3781352"/>
                <a:ext cx="504000" cy="504000"/>
              </a:xfrm>
              <a:prstGeom prst="ellipse">
                <a:avLst/>
              </a:prstGeom>
              <a:gradFill flip="none" rotWithShape="1">
                <a:gsLst>
                  <a:gs pos="0">
                    <a:srgbClr val="FF3B3B"/>
                  </a:gs>
                  <a:gs pos="100000">
                    <a:srgbClr val="632523"/>
                  </a:gs>
                </a:gsLst>
                <a:path path="shape">
                  <a:fillToRect l="50000" t="50000" r="50000" b="50000"/>
                </a:path>
              </a:gradFill>
              <a:ln>
                <a:noFill/>
              </a:ln>
              <a:effectLst/>
            </p:spPr>
            <p:txBody>
              <a:bodyPr wrap="none" anchor="ctr"/>
              <a:lstStyle/>
              <a:p>
                <a:endParaRPr lang="en-US" altLang="zh-CN" sz="2600"/>
              </a:p>
              <a:p>
                <a:endParaRPr lang="en-US" altLang="zh-CN" sz="2600"/>
              </a:p>
              <a:p>
                <a:endParaRPr lang="en-US" altLang="zh-CN" sz="2600"/>
              </a:p>
              <a:p>
                <a:endParaRPr lang="en-US" altLang="zh-CN" sz="2600"/>
              </a:p>
              <a:p>
                <a:endParaRPr lang="en-US" altLang="zh-CN" sz="2600"/>
              </a:p>
              <a:p>
                <a:endParaRPr lang="en-US" altLang="zh-CN" sz="2600"/>
              </a:p>
              <a:p>
                <a:endParaRPr lang="en-US" altLang="zh-CN" sz="2600"/>
              </a:p>
              <a:p>
                <a:endParaRPr lang="en-US" altLang="zh-CN" sz="2600"/>
              </a:p>
              <a:p>
                <a:endParaRPr lang="en-US" altLang="zh-CN" sz="2600"/>
              </a:p>
              <a:p>
                <a:endParaRPr lang="zh-CN" altLang="en-US" sz="2600"/>
              </a:p>
            </p:txBody>
          </p:sp>
          <p:sp>
            <p:nvSpPr>
              <p:cNvPr id="32" name="Oval 169"/>
              <p:cNvSpPr>
                <a:spLocks noChangeArrowheads="1"/>
              </p:cNvSpPr>
              <p:nvPr>
                <p:custDataLst>
                  <p:tags r:id="rId10"/>
                </p:custDataLst>
              </p:nvPr>
            </p:nvSpPr>
            <p:spPr bwMode="auto">
              <a:xfrm>
                <a:off x="2598261" y="3781352"/>
                <a:ext cx="504000" cy="504000"/>
              </a:xfrm>
              <a:prstGeom prst="ellipse">
                <a:avLst/>
              </a:prstGeom>
              <a:gradFill flip="none" rotWithShape="1">
                <a:gsLst>
                  <a:gs pos="0">
                    <a:srgbClr val="FF3B3B"/>
                  </a:gs>
                  <a:gs pos="100000">
                    <a:srgbClr val="632523"/>
                  </a:gs>
                </a:gsLst>
                <a:path path="shape">
                  <a:fillToRect l="50000" t="50000" r="50000" b="50000"/>
                </a:path>
              </a:gradFill>
              <a:ln>
                <a:noFill/>
              </a:ln>
              <a:effectLst/>
            </p:spPr>
            <p:txBody>
              <a:bodyPr wrap="none" anchor="ctr"/>
              <a:lstStyle/>
              <a:p>
                <a:endParaRPr lang="en-US" altLang="zh-CN" sz="2600"/>
              </a:p>
              <a:p>
                <a:endParaRPr lang="en-US" altLang="zh-CN" sz="2600"/>
              </a:p>
              <a:p>
                <a:endParaRPr lang="en-US" altLang="zh-CN" sz="2600"/>
              </a:p>
              <a:p>
                <a:endParaRPr lang="en-US" altLang="zh-CN" sz="2600"/>
              </a:p>
              <a:p>
                <a:endParaRPr lang="en-US" altLang="zh-CN" sz="2600"/>
              </a:p>
              <a:p>
                <a:endParaRPr lang="en-US" altLang="zh-CN" sz="2600"/>
              </a:p>
              <a:p>
                <a:endParaRPr lang="en-US" altLang="zh-CN" sz="2600"/>
              </a:p>
              <a:p>
                <a:endParaRPr lang="en-US" altLang="zh-CN" sz="2600"/>
              </a:p>
              <a:p>
                <a:endParaRPr lang="en-US" altLang="zh-CN" sz="2600"/>
              </a:p>
              <a:p>
                <a:endParaRPr lang="zh-CN" altLang="en-US" sz="2600"/>
              </a:p>
            </p:txBody>
          </p:sp>
          <p:sp>
            <p:nvSpPr>
              <p:cNvPr id="33" name="Oval 169"/>
              <p:cNvSpPr>
                <a:spLocks noChangeArrowheads="1"/>
              </p:cNvSpPr>
              <p:nvPr>
                <p:custDataLst>
                  <p:tags r:id="rId11"/>
                </p:custDataLst>
              </p:nvPr>
            </p:nvSpPr>
            <p:spPr bwMode="auto">
              <a:xfrm>
                <a:off x="3095139" y="3781352"/>
                <a:ext cx="504000" cy="504000"/>
              </a:xfrm>
              <a:prstGeom prst="ellipse">
                <a:avLst/>
              </a:prstGeom>
              <a:gradFill flip="none" rotWithShape="1">
                <a:gsLst>
                  <a:gs pos="0">
                    <a:srgbClr val="FF3B3B"/>
                  </a:gs>
                  <a:gs pos="100000">
                    <a:srgbClr val="632523"/>
                  </a:gs>
                </a:gsLst>
                <a:path path="shape">
                  <a:fillToRect l="50000" t="50000" r="50000" b="50000"/>
                </a:path>
              </a:gradFill>
              <a:ln>
                <a:noFill/>
              </a:ln>
              <a:effectLst/>
            </p:spPr>
            <p:txBody>
              <a:bodyPr wrap="none" anchor="ctr"/>
              <a:lstStyle/>
              <a:p>
                <a:endParaRPr lang="en-US" altLang="zh-CN" sz="2600"/>
              </a:p>
              <a:p>
                <a:endParaRPr lang="en-US" altLang="zh-CN" sz="2600"/>
              </a:p>
              <a:p>
                <a:endParaRPr lang="en-US" altLang="zh-CN" sz="2600"/>
              </a:p>
              <a:p>
                <a:endParaRPr lang="en-US" altLang="zh-CN" sz="2600"/>
              </a:p>
              <a:p>
                <a:endParaRPr lang="en-US" altLang="zh-CN" sz="2600"/>
              </a:p>
              <a:p>
                <a:endParaRPr lang="en-US" altLang="zh-CN" sz="2600"/>
              </a:p>
              <a:p>
                <a:endParaRPr lang="en-US" altLang="zh-CN" sz="2600"/>
              </a:p>
              <a:p>
                <a:endParaRPr lang="en-US" altLang="zh-CN" sz="2600"/>
              </a:p>
              <a:p>
                <a:endParaRPr lang="en-US" altLang="zh-CN" sz="2600"/>
              </a:p>
              <a:p>
                <a:endParaRPr lang="zh-CN" altLang="en-US" sz="2600"/>
              </a:p>
            </p:txBody>
          </p:sp>
          <p:sp>
            <p:nvSpPr>
              <p:cNvPr id="34" name="Oval 169"/>
              <p:cNvSpPr>
                <a:spLocks noChangeArrowheads="1"/>
              </p:cNvSpPr>
              <p:nvPr>
                <p:custDataLst>
                  <p:tags r:id="rId12"/>
                </p:custDataLst>
              </p:nvPr>
            </p:nvSpPr>
            <p:spPr bwMode="auto">
              <a:xfrm>
                <a:off x="3592017" y="3781352"/>
                <a:ext cx="504000" cy="504000"/>
              </a:xfrm>
              <a:prstGeom prst="ellipse">
                <a:avLst/>
              </a:prstGeom>
              <a:gradFill flip="none" rotWithShape="1">
                <a:gsLst>
                  <a:gs pos="0">
                    <a:srgbClr val="FF3B3B"/>
                  </a:gs>
                  <a:gs pos="100000">
                    <a:srgbClr val="632523"/>
                  </a:gs>
                </a:gsLst>
                <a:path path="shape">
                  <a:fillToRect l="50000" t="50000" r="50000" b="50000"/>
                </a:path>
              </a:gradFill>
              <a:ln>
                <a:noFill/>
              </a:ln>
              <a:effectLst/>
            </p:spPr>
            <p:txBody>
              <a:bodyPr wrap="none" anchor="ctr"/>
              <a:lstStyle/>
              <a:p>
                <a:endParaRPr lang="en-US" altLang="zh-CN" sz="2600"/>
              </a:p>
              <a:p>
                <a:endParaRPr lang="en-US" altLang="zh-CN" sz="2600"/>
              </a:p>
              <a:p>
                <a:endParaRPr lang="en-US" altLang="zh-CN" sz="2600"/>
              </a:p>
              <a:p>
                <a:endParaRPr lang="en-US" altLang="zh-CN" sz="2600"/>
              </a:p>
              <a:p>
                <a:endParaRPr lang="en-US" altLang="zh-CN" sz="2600"/>
              </a:p>
              <a:p>
                <a:endParaRPr lang="en-US" altLang="zh-CN" sz="2600"/>
              </a:p>
              <a:p>
                <a:endParaRPr lang="en-US" altLang="zh-CN" sz="2600"/>
              </a:p>
              <a:p>
                <a:endParaRPr lang="en-US" altLang="zh-CN" sz="2600"/>
              </a:p>
              <a:p>
                <a:endParaRPr lang="en-US" altLang="zh-CN" sz="2600"/>
              </a:p>
              <a:p>
                <a:endParaRPr lang="zh-CN" altLang="en-US" sz="2600"/>
              </a:p>
            </p:txBody>
          </p:sp>
          <p:sp>
            <p:nvSpPr>
              <p:cNvPr id="35" name="Oval 169"/>
              <p:cNvSpPr>
                <a:spLocks noChangeArrowheads="1"/>
              </p:cNvSpPr>
              <p:nvPr>
                <p:custDataLst>
                  <p:tags r:id="rId13"/>
                </p:custDataLst>
              </p:nvPr>
            </p:nvSpPr>
            <p:spPr bwMode="auto">
              <a:xfrm>
                <a:off x="4088894" y="3781352"/>
                <a:ext cx="504000" cy="504000"/>
              </a:xfrm>
              <a:prstGeom prst="ellipse">
                <a:avLst/>
              </a:prstGeom>
              <a:gradFill flip="none" rotWithShape="1">
                <a:gsLst>
                  <a:gs pos="0">
                    <a:srgbClr val="FF3B3B"/>
                  </a:gs>
                  <a:gs pos="100000">
                    <a:srgbClr val="632523"/>
                  </a:gs>
                </a:gsLst>
                <a:path path="shape">
                  <a:fillToRect l="50000" t="50000" r="50000" b="50000"/>
                </a:path>
              </a:gradFill>
              <a:ln>
                <a:noFill/>
              </a:ln>
              <a:effectLst/>
            </p:spPr>
            <p:txBody>
              <a:bodyPr wrap="none" anchor="ctr"/>
              <a:lstStyle/>
              <a:p>
                <a:endParaRPr lang="en-US" altLang="zh-CN" sz="2600"/>
              </a:p>
              <a:p>
                <a:endParaRPr lang="en-US" altLang="zh-CN" sz="2600"/>
              </a:p>
              <a:p>
                <a:endParaRPr lang="en-US" altLang="zh-CN" sz="2600"/>
              </a:p>
              <a:p>
                <a:endParaRPr lang="en-US" altLang="zh-CN" sz="2600"/>
              </a:p>
              <a:p>
                <a:endParaRPr lang="en-US" altLang="zh-CN" sz="2600"/>
              </a:p>
              <a:p>
                <a:endParaRPr lang="en-US" altLang="zh-CN" sz="2600"/>
              </a:p>
              <a:p>
                <a:endParaRPr lang="en-US" altLang="zh-CN" sz="2600"/>
              </a:p>
              <a:p>
                <a:endParaRPr lang="en-US" altLang="zh-CN" sz="2600"/>
              </a:p>
              <a:p>
                <a:endParaRPr lang="en-US" altLang="zh-CN" sz="2600"/>
              </a:p>
              <a:p>
                <a:endParaRPr lang="zh-CN" altLang="en-US" sz="2600"/>
              </a:p>
            </p:txBody>
          </p:sp>
        </p:grpSp>
        <p:grpSp>
          <p:nvGrpSpPr>
            <p:cNvPr id="13" name="组合 12"/>
            <p:cNvGrpSpPr/>
            <p:nvPr>
              <p:custDataLst>
                <p:tags r:id="rId14"/>
              </p:custDataLst>
            </p:nvPr>
          </p:nvGrpSpPr>
          <p:grpSpPr>
            <a:xfrm>
              <a:off x="1895662" y="5148693"/>
              <a:ext cx="2491511" cy="504000"/>
              <a:chOff x="2101383" y="3781352"/>
              <a:chExt cx="2491511" cy="504000"/>
            </a:xfrm>
          </p:grpSpPr>
          <p:sp>
            <p:nvSpPr>
              <p:cNvPr id="26" name="Oval 169"/>
              <p:cNvSpPr>
                <a:spLocks noChangeArrowheads="1"/>
              </p:cNvSpPr>
              <p:nvPr>
                <p:custDataLst>
                  <p:tags r:id="rId15"/>
                </p:custDataLst>
              </p:nvPr>
            </p:nvSpPr>
            <p:spPr bwMode="auto">
              <a:xfrm>
                <a:off x="2101383" y="3781352"/>
                <a:ext cx="504000" cy="504000"/>
              </a:xfrm>
              <a:prstGeom prst="ellipse">
                <a:avLst/>
              </a:prstGeom>
              <a:gradFill flip="none" rotWithShape="1">
                <a:gsLst>
                  <a:gs pos="0">
                    <a:srgbClr val="FF3B3B"/>
                  </a:gs>
                  <a:gs pos="100000">
                    <a:srgbClr val="632523"/>
                  </a:gs>
                </a:gsLst>
                <a:path path="shape">
                  <a:fillToRect l="50000" t="50000" r="50000" b="50000"/>
                </a:path>
              </a:gradFill>
              <a:ln>
                <a:noFill/>
              </a:ln>
              <a:effectLst/>
            </p:spPr>
            <p:txBody>
              <a:bodyPr wrap="none" anchor="ctr"/>
              <a:lstStyle/>
              <a:p>
                <a:endParaRPr lang="en-US" altLang="zh-CN" sz="2600"/>
              </a:p>
              <a:p>
                <a:endParaRPr lang="en-US" altLang="zh-CN" sz="2600"/>
              </a:p>
              <a:p>
                <a:endParaRPr lang="en-US" altLang="zh-CN" sz="2600"/>
              </a:p>
              <a:p>
                <a:endParaRPr lang="en-US" altLang="zh-CN" sz="2600"/>
              </a:p>
              <a:p>
                <a:endParaRPr lang="en-US" altLang="zh-CN" sz="2600"/>
              </a:p>
              <a:p>
                <a:endParaRPr lang="en-US" altLang="zh-CN" sz="2600"/>
              </a:p>
              <a:p>
                <a:endParaRPr lang="en-US" altLang="zh-CN" sz="2600"/>
              </a:p>
              <a:p>
                <a:endParaRPr lang="en-US" altLang="zh-CN" sz="2600"/>
              </a:p>
              <a:p>
                <a:endParaRPr lang="en-US" altLang="zh-CN" sz="2600"/>
              </a:p>
              <a:p>
                <a:endParaRPr lang="zh-CN" altLang="en-US" sz="2600"/>
              </a:p>
            </p:txBody>
          </p:sp>
          <p:sp>
            <p:nvSpPr>
              <p:cNvPr id="27" name="Oval 169"/>
              <p:cNvSpPr>
                <a:spLocks noChangeArrowheads="1"/>
              </p:cNvSpPr>
              <p:nvPr>
                <p:custDataLst>
                  <p:tags r:id="rId16"/>
                </p:custDataLst>
              </p:nvPr>
            </p:nvSpPr>
            <p:spPr bwMode="auto">
              <a:xfrm>
                <a:off x="2598261" y="3781352"/>
                <a:ext cx="504000" cy="504000"/>
              </a:xfrm>
              <a:prstGeom prst="ellipse">
                <a:avLst/>
              </a:prstGeom>
              <a:gradFill flip="none" rotWithShape="1">
                <a:gsLst>
                  <a:gs pos="0">
                    <a:srgbClr val="FF3B3B"/>
                  </a:gs>
                  <a:gs pos="100000">
                    <a:srgbClr val="632523"/>
                  </a:gs>
                </a:gsLst>
                <a:path path="shape">
                  <a:fillToRect l="50000" t="50000" r="50000" b="50000"/>
                </a:path>
              </a:gradFill>
              <a:ln>
                <a:noFill/>
              </a:ln>
              <a:effectLst/>
            </p:spPr>
            <p:txBody>
              <a:bodyPr wrap="none" anchor="ctr"/>
              <a:lstStyle/>
              <a:p>
                <a:endParaRPr lang="en-US" altLang="zh-CN" sz="2600"/>
              </a:p>
              <a:p>
                <a:endParaRPr lang="en-US" altLang="zh-CN" sz="2600"/>
              </a:p>
              <a:p>
                <a:endParaRPr lang="en-US" altLang="zh-CN" sz="2600"/>
              </a:p>
              <a:p>
                <a:endParaRPr lang="en-US" altLang="zh-CN" sz="2600"/>
              </a:p>
              <a:p>
                <a:endParaRPr lang="en-US" altLang="zh-CN" sz="2600"/>
              </a:p>
              <a:p>
                <a:endParaRPr lang="en-US" altLang="zh-CN" sz="2600"/>
              </a:p>
              <a:p>
                <a:endParaRPr lang="en-US" altLang="zh-CN" sz="2600"/>
              </a:p>
              <a:p>
                <a:endParaRPr lang="en-US" altLang="zh-CN" sz="2600"/>
              </a:p>
              <a:p>
                <a:endParaRPr lang="en-US" altLang="zh-CN" sz="2600"/>
              </a:p>
              <a:p>
                <a:endParaRPr lang="zh-CN" altLang="en-US" sz="2600"/>
              </a:p>
            </p:txBody>
          </p:sp>
          <p:sp>
            <p:nvSpPr>
              <p:cNvPr id="28" name="Oval 169"/>
              <p:cNvSpPr>
                <a:spLocks noChangeArrowheads="1"/>
              </p:cNvSpPr>
              <p:nvPr>
                <p:custDataLst>
                  <p:tags r:id="rId17"/>
                </p:custDataLst>
              </p:nvPr>
            </p:nvSpPr>
            <p:spPr bwMode="auto">
              <a:xfrm>
                <a:off x="3095139" y="3781352"/>
                <a:ext cx="504000" cy="504000"/>
              </a:xfrm>
              <a:prstGeom prst="ellipse">
                <a:avLst/>
              </a:prstGeom>
              <a:gradFill flip="none" rotWithShape="1">
                <a:gsLst>
                  <a:gs pos="0">
                    <a:srgbClr val="FF3B3B"/>
                  </a:gs>
                  <a:gs pos="100000">
                    <a:srgbClr val="632523"/>
                  </a:gs>
                </a:gsLst>
                <a:path path="shape">
                  <a:fillToRect l="50000" t="50000" r="50000" b="50000"/>
                </a:path>
              </a:gradFill>
              <a:ln>
                <a:noFill/>
              </a:ln>
              <a:effectLst/>
            </p:spPr>
            <p:txBody>
              <a:bodyPr wrap="none" anchor="ctr"/>
              <a:lstStyle/>
              <a:p>
                <a:endParaRPr lang="en-US" altLang="zh-CN" sz="2600"/>
              </a:p>
              <a:p>
                <a:endParaRPr lang="en-US" altLang="zh-CN" sz="2600"/>
              </a:p>
              <a:p>
                <a:endParaRPr lang="en-US" altLang="zh-CN" sz="2600"/>
              </a:p>
              <a:p>
                <a:endParaRPr lang="en-US" altLang="zh-CN" sz="2600"/>
              </a:p>
              <a:p>
                <a:endParaRPr lang="en-US" altLang="zh-CN" sz="2600"/>
              </a:p>
              <a:p>
                <a:endParaRPr lang="en-US" altLang="zh-CN" sz="2600"/>
              </a:p>
              <a:p>
                <a:endParaRPr lang="en-US" altLang="zh-CN" sz="2600"/>
              </a:p>
              <a:p>
                <a:endParaRPr lang="en-US" altLang="zh-CN" sz="2600"/>
              </a:p>
              <a:p>
                <a:endParaRPr lang="en-US" altLang="zh-CN" sz="2600"/>
              </a:p>
              <a:p>
                <a:endParaRPr lang="zh-CN" altLang="en-US" sz="2600"/>
              </a:p>
            </p:txBody>
          </p:sp>
          <p:sp>
            <p:nvSpPr>
              <p:cNvPr id="29" name="Oval 169"/>
              <p:cNvSpPr>
                <a:spLocks noChangeArrowheads="1"/>
              </p:cNvSpPr>
              <p:nvPr>
                <p:custDataLst>
                  <p:tags r:id="rId18"/>
                </p:custDataLst>
              </p:nvPr>
            </p:nvSpPr>
            <p:spPr bwMode="auto">
              <a:xfrm>
                <a:off x="3592017" y="3781352"/>
                <a:ext cx="504000" cy="504000"/>
              </a:xfrm>
              <a:prstGeom prst="ellipse">
                <a:avLst/>
              </a:prstGeom>
              <a:gradFill flip="none" rotWithShape="1">
                <a:gsLst>
                  <a:gs pos="0">
                    <a:srgbClr val="FF3B3B"/>
                  </a:gs>
                  <a:gs pos="100000">
                    <a:srgbClr val="632523"/>
                  </a:gs>
                </a:gsLst>
                <a:path path="shape">
                  <a:fillToRect l="50000" t="50000" r="50000" b="50000"/>
                </a:path>
              </a:gradFill>
              <a:ln>
                <a:noFill/>
              </a:ln>
              <a:effectLst/>
            </p:spPr>
            <p:txBody>
              <a:bodyPr wrap="none" anchor="ctr"/>
              <a:lstStyle/>
              <a:p>
                <a:endParaRPr lang="en-US" altLang="zh-CN" sz="2600"/>
              </a:p>
              <a:p>
                <a:endParaRPr lang="en-US" altLang="zh-CN" sz="2600"/>
              </a:p>
              <a:p>
                <a:endParaRPr lang="en-US" altLang="zh-CN" sz="2600"/>
              </a:p>
              <a:p>
                <a:endParaRPr lang="en-US" altLang="zh-CN" sz="2600"/>
              </a:p>
              <a:p>
                <a:endParaRPr lang="en-US" altLang="zh-CN" sz="2600"/>
              </a:p>
              <a:p>
                <a:endParaRPr lang="en-US" altLang="zh-CN" sz="2600"/>
              </a:p>
              <a:p>
                <a:endParaRPr lang="en-US" altLang="zh-CN" sz="2600"/>
              </a:p>
              <a:p>
                <a:endParaRPr lang="en-US" altLang="zh-CN" sz="2600"/>
              </a:p>
              <a:p>
                <a:endParaRPr lang="en-US" altLang="zh-CN" sz="2600"/>
              </a:p>
              <a:p>
                <a:endParaRPr lang="zh-CN" altLang="en-US" sz="2600"/>
              </a:p>
            </p:txBody>
          </p:sp>
          <p:sp>
            <p:nvSpPr>
              <p:cNvPr id="30" name="Oval 169"/>
              <p:cNvSpPr>
                <a:spLocks noChangeArrowheads="1"/>
              </p:cNvSpPr>
              <p:nvPr>
                <p:custDataLst>
                  <p:tags r:id="rId19"/>
                </p:custDataLst>
              </p:nvPr>
            </p:nvSpPr>
            <p:spPr bwMode="auto">
              <a:xfrm>
                <a:off x="4088894" y="3781352"/>
                <a:ext cx="504000" cy="504000"/>
              </a:xfrm>
              <a:prstGeom prst="ellipse">
                <a:avLst/>
              </a:prstGeom>
              <a:gradFill flip="none" rotWithShape="1">
                <a:gsLst>
                  <a:gs pos="0">
                    <a:srgbClr val="FF3B3B"/>
                  </a:gs>
                  <a:gs pos="100000">
                    <a:srgbClr val="632523"/>
                  </a:gs>
                </a:gsLst>
                <a:path path="shape">
                  <a:fillToRect l="50000" t="50000" r="50000" b="50000"/>
                </a:path>
              </a:gradFill>
              <a:ln>
                <a:noFill/>
              </a:ln>
              <a:effectLst/>
            </p:spPr>
            <p:txBody>
              <a:bodyPr wrap="none" anchor="ctr"/>
              <a:lstStyle/>
              <a:p>
                <a:endParaRPr lang="en-US" altLang="zh-CN" sz="2600"/>
              </a:p>
              <a:p>
                <a:endParaRPr lang="en-US" altLang="zh-CN" sz="2600"/>
              </a:p>
              <a:p>
                <a:endParaRPr lang="en-US" altLang="zh-CN" sz="2600"/>
              </a:p>
              <a:p>
                <a:endParaRPr lang="en-US" altLang="zh-CN" sz="2600"/>
              </a:p>
              <a:p>
                <a:endParaRPr lang="en-US" altLang="zh-CN" sz="2600"/>
              </a:p>
              <a:p>
                <a:endParaRPr lang="en-US" altLang="zh-CN" sz="2600"/>
              </a:p>
              <a:p>
                <a:endParaRPr lang="en-US" altLang="zh-CN" sz="2600"/>
              </a:p>
              <a:p>
                <a:endParaRPr lang="en-US" altLang="zh-CN" sz="2600"/>
              </a:p>
              <a:p>
                <a:endParaRPr lang="en-US" altLang="zh-CN" sz="2600"/>
              </a:p>
              <a:p>
                <a:endParaRPr lang="zh-CN" altLang="en-US" sz="2600"/>
              </a:p>
            </p:txBody>
          </p:sp>
        </p:grpSp>
        <p:grpSp>
          <p:nvGrpSpPr>
            <p:cNvPr id="14" name="组合 13"/>
            <p:cNvGrpSpPr/>
            <p:nvPr>
              <p:custDataLst>
                <p:tags r:id="rId20"/>
              </p:custDataLst>
            </p:nvPr>
          </p:nvGrpSpPr>
          <p:grpSpPr>
            <a:xfrm>
              <a:off x="2124576" y="3846578"/>
              <a:ext cx="2491511" cy="504000"/>
              <a:chOff x="2101383" y="3781352"/>
              <a:chExt cx="2491511" cy="504000"/>
            </a:xfrm>
          </p:grpSpPr>
          <p:sp>
            <p:nvSpPr>
              <p:cNvPr id="21" name="Oval 169"/>
              <p:cNvSpPr>
                <a:spLocks noChangeArrowheads="1"/>
              </p:cNvSpPr>
              <p:nvPr>
                <p:custDataLst>
                  <p:tags r:id="rId21"/>
                </p:custDataLst>
              </p:nvPr>
            </p:nvSpPr>
            <p:spPr bwMode="auto">
              <a:xfrm>
                <a:off x="2101383" y="3781352"/>
                <a:ext cx="504000" cy="504000"/>
              </a:xfrm>
              <a:prstGeom prst="ellipse">
                <a:avLst/>
              </a:prstGeom>
              <a:gradFill flip="none" rotWithShape="1">
                <a:gsLst>
                  <a:gs pos="0">
                    <a:srgbClr val="FF3B3B"/>
                  </a:gs>
                  <a:gs pos="100000">
                    <a:srgbClr val="632523"/>
                  </a:gs>
                </a:gsLst>
                <a:path path="shape">
                  <a:fillToRect l="50000" t="50000" r="50000" b="50000"/>
                </a:path>
              </a:gradFill>
              <a:ln>
                <a:noFill/>
              </a:ln>
              <a:effectLst/>
            </p:spPr>
            <p:txBody>
              <a:bodyPr wrap="none" anchor="ctr"/>
              <a:lstStyle/>
              <a:p>
                <a:endParaRPr lang="en-US" altLang="zh-CN" sz="2600"/>
              </a:p>
              <a:p>
                <a:endParaRPr lang="en-US" altLang="zh-CN" sz="2600"/>
              </a:p>
              <a:p>
                <a:endParaRPr lang="en-US" altLang="zh-CN" sz="2600"/>
              </a:p>
              <a:p>
                <a:endParaRPr lang="en-US" altLang="zh-CN" sz="2600"/>
              </a:p>
              <a:p>
                <a:endParaRPr lang="en-US" altLang="zh-CN" sz="2600"/>
              </a:p>
              <a:p>
                <a:endParaRPr lang="en-US" altLang="zh-CN" sz="2600"/>
              </a:p>
              <a:p>
                <a:endParaRPr lang="en-US" altLang="zh-CN" sz="2600"/>
              </a:p>
              <a:p>
                <a:endParaRPr lang="en-US" altLang="zh-CN" sz="2600"/>
              </a:p>
              <a:p>
                <a:endParaRPr lang="en-US" altLang="zh-CN" sz="2600"/>
              </a:p>
              <a:p>
                <a:endParaRPr lang="zh-CN" altLang="en-US" sz="2600"/>
              </a:p>
            </p:txBody>
          </p:sp>
          <p:sp>
            <p:nvSpPr>
              <p:cNvPr id="22" name="Oval 169"/>
              <p:cNvSpPr>
                <a:spLocks noChangeArrowheads="1"/>
              </p:cNvSpPr>
              <p:nvPr>
                <p:custDataLst>
                  <p:tags r:id="rId22"/>
                </p:custDataLst>
              </p:nvPr>
            </p:nvSpPr>
            <p:spPr bwMode="auto">
              <a:xfrm>
                <a:off x="2598261" y="3781352"/>
                <a:ext cx="504000" cy="504000"/>
              </a:xfrm>
              <a:prstGeom prst="ellipse">
                <a:avLst/>
              </a:prstGeom>
              <a:gradFill flip="none" rotWithShape="1">
                <a:gsLst>
                  <a:gs pos="0">
                    <a:srgbClr val="FF3B3B"/>
                  </a:gs>
                  <a:gs pos="100000">
                    <a:srgbClr val="632523"/>
                  </a:gs>
                </a:gsLst>
                <a:path path="shape">
                  <a:fillToRect l="50000" t="50000" r="50000" b="50000"/>
                </a:path>
              </a:gradFill>
              <a:ln>
                <a:noFill/>
              </a:ln>
              <a:effectLst/>
            </p:spPr>
            <p:txBody>
              <a:bodyPr wrap="none" anchor="ctr"/>
              <a:lstStyle/>
              <a:p>
                <a:endParaRPr lang="en-US" altLang="zh-CN" sz="2600"/>
              </a:p>
              <a:p>
                <a:endParaRPr lang="en-US" altLang="zh-CN" sz="2600"/>
              </a:p>
              <a:p>
                <a:endParaRPr lang="en-US" altLang="zh-CN" sz="2600"/>
              </a:p>
              <a:p>
                <a:endParaRPr lang="en-US" altLang="zh-CN" sz="2600"/>
              </a:p>
              <a:p>
                <a:endParaRPr lang="en-US" altLang="zh-CN" sz="2600"/>
              </a:p>
              <a:p>
                <a:endParaRPr lang="en-US" altLang="zh-CN" sz="2600"/>
              </a:p>
              <a:p>
                <a:endParaRPr lang="en-US" altLang="zh-CN" sz="2600"/>
              </a:p>
              <a:p>
                <a:endParaRPr lang="en-US" altLang="zh-CN" sz="2600"/>
              </a:p>
              <a:p>
                <a:endParaRPr lang="en-US" altLang="zh-CN" sz="2600"/>
              </a:p>
              <a:p>
                <a:endParaRPr lang="zh-CN" altLang="en-US" sz="2600"/>
              </a:p>
            </p:txBody>
          </p:sp>
          <p:sp>
            <p:nvSpPr>
              <p:cNvPr id="23" name="Oval 169"/>
              <p:cNvSpPr>
                <a:spLocks noChangeArrowheads="1"/>
              </p:cNvSpPr>
              <p:nvPr>
                <p:custDataLst>
                  <p:tags r:id="rId23"/>
                </p:custDataLst>
              </p:nvPr>
            </p:nvSpPr>
            <p:spPr bwMode="auto">
              <a:xfrm>
                <a:off x="3095139" y="3781352"/>
                <a:ext cx="504000" cy="504000"/>
              </a:xfrm>
              <a:prstGeom prst="ellipse">
                <a:avLst/>
              </a:prstGeom>
              <a:gradFill flip="none" rotWithShape="1">
                <a:gsLst>
                  <a:gs pos="0">
                    <a:srgbClr val="FF3B3B"/>
                  </a:gs>
                  <a:gs pos="100000">
                    <a:srgbClr val="632523"/>
                  </a:gs>
                </a:gsLst>
                <a:path path="shape">
                  <a:fillToRect l="50000" t="50000" r="50000" b="50000"/>
                </a:path>
              </a:gradFill>
              <a:ln>
                <a:noFill/>
              </a:ln>
              <a:effectLst/>
            </p:spPr>
            <p:txBody>
              <a:bodyPr wrap="none" anchor="ctr"/>
              <a:lstStyle/>
              <a:p>
                <a:endParaRPr lang="en-US" altLang="zh-CN" sz="2600"/>
              </a:p>
              <a:p>
                <a:endParaRPr lang="en-US" altLang="zh-CN" sz="2600"/>
              </a:p>
              <a:p>
                <a:endParaRPr lang="en-US" altLang="zh-CN" sz="2600"/>
              </a:p>
              <a:p>
                <a:endParaRPr lang="en-US" altLang="zh-CN" sz="2600"/>
              </a:p>
              <a:p>
                <a:endParaRPr lang="en-US" altLang="zh-CN" sz="2600"/>
              </a:p>
              <a:p>
                <a:endParaRPr lang="en-US" altLang="zh-CN" sz="2600"/>
              </a:p>
              <a:p>
                <a:endParaRPr lang="en-US" altLang="zh-CN" sz="2600"/>
              </a:p>
              <a:p>
                <a:endParaRPr lang="en-US" altLang="zh-CN" sz="2600"/>
              </a:p>
              <a:p>
                <a:endParaRPr lang="en-US" altLang="zh-CN" sz="2600"/>
              </a:p>
              <a:p>
                <a:endParaRPr lang="zh-CN" altLang="en-US" sz="2600"/>
              </a:p>
            </p:txBody>
          </p:sp>
          <p:sp>
            <p:nvSpPr>
              <p:cNvPr id="24" name="Oval 169"/>
              <p:cNvSpPr>
                <a:spLocks noChangeArrowheads="1"/>
              </p:cNvSpPr>
              <p:nvPr>
                <p:custDataLst>
                  <p:tags r:id="rId24"/>
                </p:custDataLst>
              </p:nvPr>
            </p:nvSpPr>
            <p:spPr bwMode="auto">
              <a:xfrm>
                <a:off x="3592017" y="3781352"/>
                <a:ext cx="504000" cy="504000"/>
              </a:xfrm>
              <a:prstGeom prst="ellipse">
                <a:avLst/>
              </a:prstGeom>
              <a:gradFill flip="none" rotWithShape="1">
                <a:gsLst>
                  <a:gs pos="0">
                    <a:srgbClr val="FF3B3B"/>
                  </a:gs>
                  <a:gs pos="100000">
                    <a:srgbClr val="632523"/>
                  </a:gs>
                </a:gsLst>
                <a:path path="shape">
                  <a:fillToRect l="50000" t="50000" r="50000" b="50000"/>
                </a:path>
              </a:gradFill>
              <a:ln>
                <a:noFill/>
              </a:ln>
              <a:effectLst/>
            </p:spPr>
            <p:txBody>
              <a:bodyPr wrap="none" anchor="ctr"/>
              <a:lstStyle/>
              <a:p>
                <a:endParaRPr lang="en-US" altLang="zh-CN" sz="2600"/>
              </a:p>
              <a:p>
                <a:endParaRPr lang="en-US" altLang="zh-CN" sz="2600"/>
              </a:p>
              <a:p>
                <a:endParaRPr lang="en-US" altLang="zh-CN" sz="2600"/>
              </a:p>
              <a:p>
                <a:endParaRPr lang="en-US" altLang="zh-CN" sz="2600"/>
              </a:p>
              <a:p>
                <a:endParaRPr lang="en-US" altLang="zh-CN" sz="2600"/>
              </a:p>
              <a:p>
                <a:endParaRPr lang="en-US" altLang="zh-CN" sz="2600"/>
              </a:p>
              <a:p>
                <a:endParaRPr lang="en-US" altLang="zh-CN" sz="2600"/>
              </a:p>
              <a:p>
                <a:endParaRPr lang="en-US" altLang="zh-CN" sz="2600"/>
              </a:p>
              <a:p>
                <a:endParaRPr lang="en-US" altLang="zh-CN" sz="2600"/>
              </a:p>
              <a:p>
                <a:endParaRPr lang="zh-CN" altLang="en-US" sz="2600"/>
              </a:p>
            </p:txBody>
          </p:sp>
          <p:sp>
            <p:nvSpPr>
              <p:cNvPr id="25" name="Oval 169"/>
              <p:cNvSpPr>
                <a:spLocks noChangeArrowheads="1"/>
              </p:cNvSpPr>
              <p:nvPr>
                <p:custDataLst>
                  <p:tags r:id="rId25"/>
                </p:custDataLst>
              </p:nvPr>
            </p:nvSpPr>
            <p:spPr bwMode="auto">
              <a:xfrm>
                <a:off x="4088894" y="3781352"/>
                <a:ext cx="504000" cy="504000"/>
              </a:xfrm>
              <a:prstGeom prst="ellipse">
                <a:avLst/>
              </a:prstGeom>
              <a:gradFill flip="none" rotWithShape="1">
                <a:gsLst>
                  <a:gs pos="0">
                    <a:srgbClr val="FF3B3B"/>
                  </a:gs>
                  <a:gs pos="100000">
                    <a:srgbClr val="632523"/>
                  </a:gs>
                </a:gsLst>
                <a:path path="shape">
                  <a:fillToRect l="50000" t="50000" r="50000" b="50000"/>
                </a:path>
              </a:gradFill>
              <a:ln>
                <a:noFill/>
              </a:ln>
              <a:effectLst/>
            </p:spPr>
            <p:txBody>
              <a:bodyPr wrap="none" anchor="ctr"/>
              <a:lstStyle/>
              <a:p>
                <a:endParaRPr lang="en-US" altLang="zh-CN" sz="2600"/>
              </a:p>
              <a:p>
                <a:endParaRPr lang="en-US" altLang="zh-CN" sz="2600"/>
              </a:p>
              <a:p>
                <a:endParaRPr lang="en-US" altLang="zh-CN" sz="2600"/>
              </a:p>
              <a:p>
                <a:endParaRPr lang="en-US" altLang="zh-CN" sz="2600"/>
              </a:p>
              <a:p>
                <a:endParaRPr lang="en-US" altLang="zh-CN" sz="2600"/>
              </a:p>
              <a:p>
                <a:endParaRPr lang="en-US" altLang="zh-CN" sz="2600"/>
              </a:p>
              <a:p>
                <a:endParaRPr lang="en-US" altLang="zh-CN" sz="2600"/>
              </a:p>
              <a:p>
                <a:endParaRPr lang="en-US" altLang="zh-CN" sz="2600"/>
              </a:p>
              <a:p>
                <a:endParaRPr lang="en-US" altLang="zh-CN" sz="2600"/>
              </a:p>
              <a:p>
                <a:endParaRPr lang="zh-CN" altLang="en-US" sz="2600"/>
              </a:p>
            </p:txBody>
          </p:sp>
        </p:grpSp>
        <p:grpSp>
          <p:nvGrpSpPr>
            <p:cNvPr id="15" name="组合 14"/>
            <p:cNvGrpSpPr/>
            <p:nvPr>
              <p:custDataLst>
                <p:tags r:id="rId26"/>
              </p:custDataLst>
            </p:nvPr>
          </p:nvGrpSpPr>
          <p:grpSpPr>
            <a:xfrm>
              <a:off x="1886784" y="4280616"/>
              <a:ext cx="2491511" cy="504000"/>
              <a:chOff x="2101383" y="3781352"/>
              <a:chExt cx="2491511" cy="504000"/>
            </a:xfrm>
          </p:grpSpPr>
          <p:sp>
            <p:nvSpPr>
              <p:cNvPr id="16" name="Oval 169"/>
              <p:cNvSpPr>
                <a:spLocks noChangeArrowheads="1"/>
              </p:cNvSpPr>
              <p:nvPr>
                <p:custDataLst>
                  <p:tags r:id="rId27"/>
                </p:custDataLst>
              </p:nvPr>
            </p:nvSpPr>
            <p:spPr bwMode="auto">
              <a:xfrm>
                <a:off x="2101383" y="3781352"/>
                <a:ext cx="504000" cy="504000"/>
              </a:xfrm>
              <a:prstGeom prst="ellipse">
                <a:avLst/>
              </a:prstGeom>
              <a:gradFill flip="none" rotWithShape="1">
                <a:gsLst>
                  <a:gs pos="0">
                    <a:srgbClr val="FF3B3B"/>
                  </a:gs>
                  <a:gs pos="100000">
                    <a:srgbClr val="632523"/>
                  </a:gs>
                </a:gsLst>
                <a:path path="shape">
                  <a:fillToRect l="50000" t="50000" r="50000" b="50000"/>
                </a:path>
              </a:gradFill>
              <a:ln>
                <a:noFill/>
              </a:ln>
              <a:effectLst/>
            </p:spPr>
            <p:txBody>
              <a:bodyPr wrap="none" anchor="ctr"/>
              <a:lstStyle/>
              <a:p>
                <a:endParaRPr lang="en-US" altLang="zh-CN" sz="2600"/>
              </a:p>
              <a:p>
                <a:endParaRPr lang="en-US" altLang="zh-CN" sz="2600"/>
              </a:p>
              <a:p>
                <a:endParaRPr lang="en-US" altLang="zh-CN" sz="2600"/>
              </a:p>
              <a:p>
                <a:endParaRPr lang="en-US" altLang="zh-CN" sz="2600"/>
              </a:p>
              <a:p>
                <a:endParaRPr lang="en-US" altLang="zh-CN" sz="2600"/>
              </a:p>
              <a:p>
                <a:endParaRPr lang="en-US" altLang="zh-CN" sz="2600"/>
              </a:p>
              <a:p>
                <a:endParaRPr lang="en-US" altLang="zh-CN" sz="2600"/>
              </a:p>
              <a:p>
                <a:endParaRPr lang="en-US" altLang="zh-CN" sz="2600"/>
              </a:p>
              <a:p>
                <a:endParaRPr lang="en-US" altLang="zh-CN" sz="2600"/>
              </a:p>
              <a:p>
                <a:endParaRPr lang="zh-CN" altLang="en-US" sz="2600"/>
              </a:p>
            </p:txBody>
          </p:sp>
          <p:sp>
            <p:nvSpPr>
              <p:cNvPr id="17" name="Oval 169"/>
              <p:cNvSpPr>
                <a:spLocks noChangeArrowheads="1"/>
              </p:cNvSpPr>
              <p:nvPr>
                <p:custDataLst>
                  <p:tags r:id="rId28"/>
                </p:custDataLst>
              </p:nvPr>
            </p:nvSpPr>
            <p:spPr bwMode="auto">
              <a:xfrm>
                <a:off x="2598261" y="3781352"/>
                <a:ext cx="504000" cy="504000"/>
              </a:xfrm>
              <a:prstGeom prst="ellipse">
                <a:avLst/>
              </a:prstGeom>
              <a:gradFill flip="none" rotWithShape="1">
                <a:gsLst>
                  <a:gs pos="0">
                    <a:srgbClr val="FF3B3B"/>
                  </a:gs>
                  <a:gs pos="100000">
                    <a:srgbClr val="632523"/>
                  </a:gs>
                </a:gsLst>
                <a:path path="shape">
                  <a:fillToRect l="50000" t="50000" r="50000" b="50000"/>
                </a:path>
              </a:gradFill>
              <a:ln>
                <a:noFill/>
              </a:ln>
              <a:effectLst/>
            </p:spPr>
            <p:txBody>
              <a:bodyPr wrap="none" anchor="ctr"/>
              <a:lstStyle/>
              <a:p>
                <a:endParaRPr lang="en-US" altLang="zh-CN" sz="2600"/>
              </a:p>
              <a:p>
                <a:endParaRPr lang="en-US" altLang="zh-CN" sz="2600"/>
              </a:p>
              <a:p>
                <a:endParaRPr lang="en-US" altLang="zh-CN" sz="2600"/>
              </a:p>
              <a:p>
                <a:endParaRPr lang="en-US" altLang="zh-CN" sz="2600"/>
              </a:p>
              <a:p>
                <a:endParaRPr lang="en-US" altLang="zh-CN" sz="2600"/>
              </a:p>
              <a:p>
                <a:endParaRPr lang="en-US" altLang="zh-CN" sz="2600"/>
              </a:p>
              <a:p>
                <a:endParaRPr lang="en-US" altLang="zh-CN" sz="2600"/>
              </a:p>
              <a:p>
                <a:endParaRPr lang="en-US" altLang="zh-CN" sz="2600"/>
              </a:p>
              <a:p>
                <a:endParaRPr lang="en-US" altLang="zh-CN" sz="2600"/>
              </a:p>
              <a:p>
                <a:endParaRPr lang="zh-CN" altLang="en-US" sz="2600"/>
              </a:p>
            </p:txBody>
          </p:sp>
          <p:sp>
            <p:nvSpPr>
              <p:cNvPr id="18" name="Oval 169"/>
              <p:cNvSpPr>
                <a:spLocks noChangeArrowheads="1"/>
              </p:cNvSpPr>
              <p:nvPr>
                <p:custDataLst>
                  <p:tags r:id="rId29"/>
                </p:custDataLst>
              </p:nvPr>
            </p:nvSpPr>
            <p:spPr bwMode="auto">
              <a:xfrm>
                <a:off x="3095139" y="3781352"/>
                <a:ext cx="504000" cy="504000"/>
              </a:xfrm>
              <a:prstGeom prst="ellipse">
                <a:avLst/>
              </a:prstGeom>
              <a:gradFill flip="none" rotWithShape="1">
                <a:gsLst>
                  <a:gs pos="0">
                    <a:srgbClr val="FF3B3B"/>
                  </a:gs>
                  <a:gs pos="100000">
                    <a:srgbClr val="632523"/>
                  </a:gs>
                </a:gsLst>
                <a:path path="shape">
                  <a:fillToRect l="50000" t="50000" r="50000" b="50000"/>
                </a:path>
              </a:gradFill>
              <a:ln>
                <a:noFill/>
              </a:ln>
              <a:effectLst/>
            </p:spPr>
            <p:txBody>
              <a:bodyPr wrap="none" anchor="ctr"/>
              <a:lstStyle/>
              <a:p>
                <a:endParaRPr lang="en-US" altLang="zh-CN" sz="2600"/>
              </a:p>
              <a:p>
                <a:endParaRPr lang="en-US" altLang="zh-CN" sz="2600"/>
              </a:p>
              <a:p>
                <a:endParaRPr lang="en-US" altLang="zh-CN" sz="2600"/>
              </a:p>
              <a:p>
                <a:endParaRPr lang="en-US" altLang="zh-CN" sz="2600"/>
              </a:p>
              <a:p>
                <a:endParaRPr lang="en-US" altLang="zh-CN" sz="2600"/>
              </a:p>
              <a:p>
                <a:endParaRPr lang="en-US" altLang="zh-CN" sz="2600"/>
              </a:p>
              <a:p>
                <a:endParaRPr lang="en-US" altLang="zh-CN" sz="2600"/>
              </a:p>
              <a:p>
                <a:endParaRPr lang="en-US" altLang="zh-CN" sz="2600"/>
              </a:p>
              <a:p>
                <a:endParaRPr lang="en-US" altLang="zh-CN" sz="2600"/>
              </a:p>
              <a:p>
                <a:endParaRPr lang="zh-CN" altLang="en-US" sz="2600"/>
              </a:p>
            </p:txBody>
          </p:sp>
          <p:sp>
            <p:nvSpPr>
              <p:cNvPr id="19" name="Oval 169"/>
              <p:cNvSpPr>
                <a:spLocks noChangeArrowheads="1"/>
              </p:cNvSpPr>
              <p:nvPr>
                <p:custDataLst>
                  <p:tags r:id="rId30"/>
                </p:custDataLst>
              </p:nvPr>
            </p:nvSpPr>
            <p:spPr bwMode="auto">
              <a:xfrm>
                <a:off x="3592017" y="3781352"/>
                <a:ext cx="504000" cy="504000"/>
              </a:xfrm>
              <a:prstGeom prst="ellipse">
                <a:avLst/>
              </a:prstGeom>
              <a:gradFill flip="none" rotWithShape="1">
                <a:gsLst>
                  <a:gs pos="0">
                    <a:srgbClr val="FF3B3B"/>
                  </a:gs>
                  <a:gs pos="100000">
                    <a:srgbClr val="632523"/>
                  </a:gs>
                </a:gsLst>
                <a:path path="shape">
                  <a:fillToRect l="50000" t="50000" r="50000" b="50000"/>
                </a:path>
              </a:gradFill>
              <a:ln>
                <a:noFill/>
              </a:ln>
              <a:effectLst/>
            </p:spPr>
            <p:txBody>
              <a:bodyPr wrap="none" anchor="ctr"/>
              <a:lstStyle/>
              <a:p>
                <a:endParaRPr lang="en-US" altLang="zh-CN" sz="2600"/>
              </a:p>
              <a:p>
                <a:endParaRPr lang="en-US" altLang="zh-CN" sz="2600"/>
              </a:p>
              <a:p>
                <a:endParaRPr lang="en-US" altLang="zh-CN" sz="2600"/>
              </a:p>
              <a:p>
                <a:endParaRPr lang="en-US" altLang="zh-CN" sz="2600"/>
              </a:p>
              <a:p>
                <a:endParaRPr lang="en-US" altLang="zh-CN" sz="2600"/>
              </a:p>
              <a:p>
                <a:endParaRPr lang="en-US" altLang="zh-CN" sz="2600"/>
              </a:p>
              <a:p>
                <a:endParaRPr lang="en-US" altLang="zh-CN" sz="2600"/>
              </a:p>
              <a:p>
                <a:endParaRPr lang="en-US" altLang="zh-CN" sz="2600"/>
              </a:p>
              <a:p>
                <a:endParaRPr lang="en-US" altLang="zh-CN" sz="2600"/>
              </a:p>
              <a:p>
                <a:endParaRPr lang="zh-CN" altLang="en-US" sz="2600"/>
              </a:p>
            </p:txBody>
          </p:sp>
          <p:sp>
            <p:nvSpPr>
              <p:cNvPr id="20" name="Oval 169"/>
              <p:cNvSpPr>
                <a:spLocks noChangeArrowheads="1"/>
              </p:cNvSpPr>
              <p:nvPr>
                <p:custDataLst>
                  <p:tags r:id="rId31"/>
                </p:custDataLst>
              </p:nvPr>
            </p:nvSpPr>
            <p:spPr bwMode="auto">
              <a:xfrm>
                <a:off x="4088894" y="3781352"/>
                <a:ext cx="504000" cy="504000"/>
              </a:xfrm>
              <a:prstGeom prst="ellipse">
                <a:avLst/>
              </a:prstGeom>
              <a:gradFill flip="none" rotWithShape="1">
                <a:gsLst>
                  <a:gs pos="0">
                    <a:srgbClr val="FF3B3B"/>
                  </a:gs>
                  <a:gs pos="100000">
                    <a:srgbClr val="632523"/>
                  </a:gs>
                </a:gsLst>
                <a:path path="shape">
                  <a:fillToRect l="50000" t="50000" r="50000" b="50000"/>
                </a:path>
              </a:gradFill>
              <a:ln>
                <a:noFill/>
              </a:ln>
              <a:effectLst/>
            </p:spPr>
            <p:txBody>
              <a:bodyPr wrap="none" anchor="ctr"/>
              <a:lstStyle/>
              <a:p>
                <a:endParaRPr lang="en-US" altLang="zh-CN" sz="2600"/>
              </a:p>
              <a:p>
                <a:endParaRPr lang="en-US" altLang="zh-CN" sz="2600"/>
              </a:p>
              <a:p>
                <a:endParaRPr lang="en-US" altLang="zh-CN" sz="2600"/>
              </a:p>
              <a:p>
                <a:endParaRPr lang="en-US" altLang="zh-CN" sz="2600"/>
              </a:p>
              <a:p>
                <a:endParaRPr lang="en-US" altLang="zh-CN" sz="2600"/>
              </a:p>
              <a:p>
                <a:endParaRPr lang="en-US" altLang="zh-CN" sz="2600"/>
              </a:p>
              <a:p>
                <a:endParaRPr lang="en-US" altLang="zh-CN" sz="2600"/>
              </a:p>
              <a:p>
                <a:endParaRPr lang="en-US" altLang="zh-CN" sz="2600"/>
              </a:p>
              <a:p>
                <a:endParaRPr lang="en-US" altLang="zh-CN" sz="2600"/>
              </a:p>
              <a:p>
                <a:endParaRPr lang="zh-CN" altLang="en-US" sz="2600"/>
              </a:p>
            </p:txBody>
          </p:sp>
        </p:grpSp>
      </p:grpSp>
      <p:grpSp>
        <p:nvGrpSpPr>
          <p:cNvPr id="36" name="组合 35"/>
          <p:cNvGrpSpPr/>
          <p:nvPr>
            <p:custDataLst>
              <p:tags r:id="rId32"/>
            </p:custDataLst>
          </p:nvPr>
        </p:nvGrpSpPr>
        <p:grpSpPr>
          <a:xfrm>
            <a:off x="4291330" y="3460115"/>
            <a:ext cx="2757170" cy="1682115"/>
            <a:chOff x="7005788" y="3437768"/>
            <a:chExt cx="3217578" cy="1806115"/>
          </a:xfrm>
        </p:grpSpPr>
        <p:grpSp>
          <p:nvGrpSpPr>
            <p:cNvPr id="37" name="组合 36"/>
            <p:cNvGrpSpPr/>
            <p:nvPr>
              <p:custDataLst>
                <p:tags r:id="rId33"/>
              </p:custDataLst>
            </p:nvPr>
          </p:nvGrpSpPr>
          <p:grpSpPr>
            <a:xfrm>
              <a:off x="7243580" y="4305844"/>
              <a:ext cx="2491511" cy="504000"/>
              <a:chOff x="2101383" y="3781352"/>
              <a:chExt cx="2491511" cy="504000"/>
            </a:xfrm>
          </p:grpSpPr>
          <p:sp>
            <p:nvSpPr>
              <p:cNvPr id="56" name="Oval 169"/>
              <p:cNvSpPr>
                <a:spLocks noChangeArrowheads="1"/>
              </p:cNvSpPr>
              <p:nvPr>
                <p:custDataLst>
                  <p:tags r:id="rId34"/>
                </p:custDataLst>
              </p:nvPr>
            </p:nvSpPr>
            <p:spPr bwMode="auto">
              <a:xfrm>
                <a:off x="2101383" y="3781352"/>
                <a:ext cx="504000" cy="504000"/>
              </a:xfrm>
              <a:prstGeom prst="ellipse">
                <a:avLst/>
              </a:prstGeom>
              <a:gradFill flip="none" rotWithShape="1">
                <a:gsLst>
                  <a:gs pos="0">
                    <a:srgbClr val="FF3B3B"/>
                  </a:gs>
                  <a:gs pos="100000">
                    <a:srgbClr val="632523"/>
                  </a:gs>
                </a:gsLst>
                <a:path path="shape">
                  <a:fillToRect l="50000" t="50000" r="50000" b="50000"/>
                </a:path>
              </a:gradFill>
              <a:ln>
                <a:noFill/>
              </a:ln>
              <a:effectLst/>
            </p:spPr>
            <p:txBody>
              <a:bodyPr wrap="none" anchor="ctr"/>
              <a:lstStyle/>
              <a:p>
                <a:endParaRPr lang="en-US" altLang="zh-CN" sz="2600"/>
              </a:p>
              <a:p>
                <a:endParaRPr lang="en-US" altLang="zh-CN" sz="2600"/>
              </a:p>
              <a:p>
                <a:endParaRPr lang="en-US" altLang="zh-CN" sz="2600"/>
              </a:p>
              <a:p>
                <a:endParaRPr lang="en-US" altLang="zh-CN" sz="2600"/>
              </a:p>
              <a:p>
                <a:endParaRPr lang="en-US" altLang="zh-CN" sz="2600"/>
              </a:p>
              <a:p>
                <a:endParaRPr lang="en-US" altLang="zh-CN" sz="2600"/>
              </a:p>
              <a:p>
                <a:endParaRPr lang="en-US" altLang="zh-CN" sz="2600"/>
              </a:p>
              <a:p>
                <a:endParaRPr lang="en-US" altLang="zh-CN" sz="2600"/>
              </a:p>
              <a:p>
                <a:endParaRPr lang="en-US" altLang="zh-CN" sz="2600"/>
              </a:p>
              <a:p>
                <a:endParaRPr lang="zh-CN" altLang="en-US" sz="2600"/>
              </a:p>
            </p:txBody>
          </p:sp>
          <p:sp>
            <p:nvSpPr>
              <p:cNvPr id="57" name="Oval 169"/>
              <p:cNvSpPr>
                <a:spLocks noChangeArrowheads="1"/>
              </p:cNvSpPr>
              <p:nvPr>
                <p:custDataLst>
                  <p:tags r:id="rId35"/>
                </p:custDataLst>
              </p:nvPr>
            </p:nvSpPr>
            <p:spPr bwMode="auto">
              <a:xfrm>
                <a:off x="2598261" y="3781352"/>
                <a:ext cx="504000" cy="504000"/>
              </a:xfrm>
              <a:prstGeom prst="ellipse">
                <a:avLst/>
              </a:prstGeom>
              <a:gradFill flip="none" rotWithShape="1">
                <a:gsLst>
                  <a:gs pos="0">
                    <a:srgbClr val="FF3B3B"/>
                  </a:gs>
                  <a:gs pos="100000">
                    <a:srgbClr val="632523"/>
                  </a:gs>
                </a:gsLst>
                <a:path path="shape">
                  <a:fillToRect l="50000" t="50000" r="50000" b="50000"/>
                </a:path>
              </a:gradFill>
              <a:ln>
                <a:noFill/>
              </a:ln>
              <a:effectLst/>
            </p:spPr>
            <p:txBody>
              <a:bodyPr wrap="none" anchor="ctr"/>
              <a:lstStyle/>
              <a:p>
                <a:endParaRPr lang="en-US" altLang="zh-CN" sz="2600"/>
              </a:p>
              <a:p>
                <a:endParaRPr lang="en-US" altLang="zh-CN" sz="2600"/>
              </a:p>
              <a:p>
                <a:endParaRPr lang="en-US" altLang="zh-CN" sz="2600"/>
              </a:p>
              <a:p>
                <a:endParaRPr lang="en-US" altLang="zh-CN" sz="2600"/>
              </a:p>
              <a:p>
                <a:endParaRPr lang="en-US" altLang="zh-CN" sz="2600"/>
              </a:p>
              <a:p>
                <a:endParaRPr lang="en-US" altLang="zh-CN" sz="2600"/>
              </a:p>
              <a:p>
                <a:endParaRPr lang="en-US" altLang="zh-CN" sz="2600"/>
              </a:p>
              <a:p>
                <a:endParaRPr lang="en-US" altLang="zh-CN" sz="2600"/>
              </a:p>
              <a:p>
                <a:endParaRPr lang="en-US" altLang="zh-CN" sz="2600"/>
              </a:p>
              <a:p>
                <a:endParaRPr lang="zh-CN" altLang="en-US" sz="2600"/>
              </a:p>
            </p:txBody>
          </p:sp>
          <p:sp>
            <p:nvSpPr>
              <p:cNvPr id="58" name="Oval 169"/>
              <p:cNvSpPr>
                <a:spLocks noChangeArrowheads="1"/>
              </p:cNvSpPr>
              <p:nvPr>
                <p:custDataLst>
                  <p:tags r:id="rId36"/>
                </p:custDataLst>
              </p:nvPr>
            </p:nvSpPr>
            <p:spPr bwMode="auto">
              <a:xfrm>
                <a:off x="3095139" y="3781352"/>
                <a:ext cx="504000" cy="504000"/>
              </a:xfrm>
              <a:prstGeom prst="ellipse">
                <a:avLst/>
              </a:prstGeom>
              <a:gradFill flip="none" rotWithShape="1">
                <a:gsLst>
                  <a:gs pos="0">
                    <a:srgbClr val="FF3B3B"/>
                  </a:gs>
                  <a:gs pos="100000">
                    <a:srgbClr val="632523"/>
                  </a:gs>
                </a:gsLst>
                <a:path path="shape">
                  <a:fillToRect l="50000" t="50000" r="50000" b="50000"/>
                </a:path>
              </a:gradFill>
              <a:ln>
                <a:noFill/>
              </a:ln>
              <a:effectLst/>
            </p:spPr>
            <p:txBody>
              <a:bodyPr wrap="none" anchor="ctr"/>
              <a:lstStyle/>
              <a:p>
                <a:endParaRPr lang="en-US" altLang="zh-CN" sz="2600"/>
              </a:p>
              <a:p>
                <a:endParaRPr lang="en-US" altLang="zh-CN" sz="2600"/>
              </a:p>
              <a:p>
                <a:endParaRPr lang="en-US" altLang="zh-CN" sz="2600"/>
              </a:p>
              <a:p>
                <a:endParaRPr lang="en-US" altLang="zh-CN" sz="2600"/>
              </a:p>
              <a:p>
                <a:endParaRPr lang="en-US" altLang="zh-CN" sz="2600"/>
              </a:p>
              <a:p>
                <a:endParaRPr lang="en-US" altLang="zh-CN" sz="2600"/>
              </a:p>
              <a:p>
                <a:endParaRPr lang="en-US" altLang="zh-CN" sz="2600"/>
              </a:p>
              <a:p>
                <a:endParaRPr lang="en-US" altLang="zh-CN" sz="2600"/>
              </a:p>
              <a:p>
                <a:endParaRPr lang="en-US" altLang="zh-CN" sz="2600"/>
              </a:p>
              <a:p>
                <a:endParaRPr lang="zh-CN" altLang="en-US" sz="2600"/>
              </a:p>
            </p:txBody>
          </p:sp>
          <p:sp>
            <p:nvSpPr>
              <p:cNvPr id="59" name="Oval 169"/>
              <p:cNvSpPr>
                <a:spLocks noChangeArrowheads="1"/>
              </p:cNvSpPr>
              <p:nvPr>
                <p:custDataLst>
                  <p:tags r:id="rId37"/>
                </p:custDataLst>
              </p:nvPr>
            </p:nvSpPr>
            <p:spPr bwMode="auto">
              <a:xfrm>
                <a:off x="3592017" y="3781352"/>
                <a:ext cx="504000" cy="504000"/>
              </a:xfrm>
              <a:prstGeom prst="ellipse">
                <a:avLst/>
              </a:prstGeom>
              <a:gradFill flip="none" rotWithShape="1">
                <a:gsLst>
                  <a:gs pos="0">
                    <a:srgbClr val="FF3B3B"/>
                  </a:gs>
                  <a:gs pos="100000">
                    <a:srgbClr val="632523"/>
                  </a:gs>
                </a:gsLst>
                <a:path path="shape">
                  <a:fillToRect l="50000" t="50000" r="50000" b="50000"/>
                </a:path>
              </a:gradFill>
              <a:ln>
                <a:noFill/>
              </a:ln>
              <a:effectLst/>
            </p:spPr>
            <p:txBody>
              <a:bodyPr wrap="none" anchor="ctr"/>
              <a:lstStyle/>
              <a:p>
                <a:endParaRPr lang="en-US" altLang="zh-CN" sz="2600"/>
              </a:p>
              <a:p>
                <a:endParaRPr lang="en-US" altLang="zh-CN" sz="2600"/>
              </a:p>
              <a:p>
                <a:endParaRPr lang="en-US" altLang="zh-CN" sz="2600"/>
              </a:p>
              <a:p>
                <a:endParaRPr lang="en-US" altLang="zh-CN" sz="2600"/>
              </a:p>
              <a:p>
                <a:endParaRPr lang="en-US" altLang="zh-CN" sz="2600"/>
              </a:p>
              <a:p>
                <a:endParaRPr lang="en-US" altLang="zh-CN" sz="2600"/>
              </a:p>
              <a:p>
                <a:endParaRPr lang="en-US" altLang="zh-CN" sz="2600"/>
              </a:p>
              <a:p>
                <a:endParaRPr lang="en-US" altLang="zh-CN" sz="2600"/>
              </a:p>
              <a:p>
                <a:endParaRPr lang="en-US" altLang="zh-CN" sz="2600"/>
              </a:p>
              <a:p>
                <a:endParaRPr lang="zh-CN" altLang="en-US" sz="2600"/>
              </a:p>
            </p:txBody>
          </p:sp>
          <p:sp>
            <p:nvSpPr>
              <p:cNvPr id="60" name="Oval 169"/>
              <p:cNvSpPr>
                <a:spLocks noChangeArrowheads="1"/>
              </p:cNvSpPr>
              <p:nvPr>
                <p:custDataLst>
                  <p:tags r:id="rId38"/>
                </p:custDataLst>
              </p:nvPr>
            </p:nvSpPr>
            <p:spPr bwMode="auto">
              <a:xfrm>
                <a:off x="4088894" y="3781352"/>
                <a:ext cx="504000" cy="504000"/>
              </a:xfrm>
              <a:prstGeom prst="ellipse">
                <a:avLst/>
              </a:prstGeom>
              <a:gradFill flip="none" rotWithShape="1">
                <a:gsLst>
                  <a:gs pos="0">
                    <a:srgbClr val="FF3B3B"/>
                  </a:gs>
                  <a:gs pos="100000">
                    <a:srgbClr val="632523"/>
                  </a:gs>
                </a:gsLst>
                <a:path path="shape">
                  <a:fillToRect l="50000" t="50000" r="50000" b="50000"/>
                </a:path>
              </a:gradFill>
              <a:ln>
                <a:noFill/>
              </a:ln>
              <a:effectLst/>
            </p:spPr>
            <p:txBody>
              <a:bodyPr wrap="none" anchor="ctr"/>
              <a:lstStyle/>
              <a:p>
                <a:endParaRPr lang="en-US" altLang="zh-CN" sz="2600"/>
              </a:p>
              <a:p>
                <a:endParaRPr lang="en-US" altLang="zh-CN" sz="2600"/>
              </a:p>
              <a:p>
                <a:endParaRPr lang="en-US" altLang="zh-CN" sz="2600"/>
              </a:p>
              <a:p>
                <a:endParaRPr lang="en-US" altLang="zh-CN" sz="2600"/>
              </a:p>
              <a:p>
                <a:endParaRPr lang="en-US" altLang="zh-CN" sz="2600"/>
              </a:p>
              <a:p>
                <a:endParaRPr lang="en-US" altLang="zh-CN" sz="2600"/>
              </a:p>
              <a:p>
                <a:endParaRPr lang="en-US" altLang="zh-CN" sz="2600"/>
              </a:p>
              <a:p>
                <a:endParaRPr lang="en-US" altLang="zh-CN" sz="2600"/>
              </a:p>
              <a:p>
                <a:endParaRPr lang="en-US" altLang="zh-CN" sz="2600"/>
              </a:p>
              <a:p>
                <a:endParaRPr lang="zh-CN" altLang="en-US" sz="2600"/>
              </a:p>
            </p:txBody>
          </p:sp>
        </p:grpSp>
        <p:grpSp>
          <p:nvGrpSpPr>
            <p:cNvPr id="38" name="组合 37"/>
            <p:cNvGrpSpPr/>
            <p:nvPr>
              <p:custDataLst>
                <p:tags r:id="rId39"/>
              </p:custDataLst>
            </p:nvPr>
          </p:nvGrpSpPr>
          <p:grpSpPr>
            <a:xfrm>
              <a:off x="7005788" y="4739883"/>
              <a:ext cx="2491511" cy="504000"/>
              <a:chOff x="2101383" y="3781352"/>
              <a:chExt cx="2491511" cy="504000"/>
            </a:xfrm>
          </p:grpSpPr>
          <p:sp>
            <p:nvSpPr>
              <p:cNvPr id="51" name="Oval 169"/>
              <p:cNvSpPr>
                <a:spLocks noChangeArrowheads="1"/>
              </p:cNvSpPr>
              <p:nvPr>
                <p:custDataLst>
                  <p:tags r:id="rId40"/>
                </p:custDataLst>
              </p:nvPr>
            </p:nvSpPr>
            <p:spPr bwMode="auto">
              <a:xfrm>
                <a:off x="2101383" y="3781352"/>
                <a:ext cx="504000" cy="504000"/>
              </a:xfrm>
              <a:prstGeom prst="ellipse">
                <a:avLst/>
              </a:prstGeom>
              <a:gradFill flip="none" rotWithShape="1">
                <a:gsLst>
                  <a:gs pos="0">
                    <a:srgbClr val="FF3B3B"/>
                  </a:gs>
                  <a:gs pos="100000">
                    <a:srgbClr val="632523"/>
                  </a:gs>
                </a:gsLst>
                <a:path path="shape">
                  <a:fillToRect l="50000" t="50000" r="50000" b="50000"/>
                </a:path>
              </a:gradFill>
              <a:ln>
                <a:noFill/>
              </a:ln>
              <a:effectLst/>
            </p:spPr>
            <p:txBody>
              <a:bodyPr wrap="none" anchor="ctr"/>
              <a:lstStyle/>
              <a:p>
                <a:endParaRPr lang="en-US" altLang="zh-CN" sz="2600"/>
              </a:p>
              <a:p>
                <a:endParaRPr lang="en-US" altLang="zh-CN" sz="2600"/>
              </a:p>
              <a:p>
                <a:endParaRPr lang="en-US" altLang="zh-CN" sz="2600"/>
              </a:p>
              <a:p>
                <a:endParaRPr lang="en-US" altLang="zh-CN" sz="2600"/>
              </a:p>
              <a:p>
                <a:endParaRPr lang="en-US" altLang="zh-CN" sz="2600"/>
              </a:p>
              <a:p>
                <a:endParaRPr lang="en-US" altLang="zh-CN" sz="2600"/>
              </a:p>
              <a:p>
                <a:endParaRPr lang="en-US" altLang="zh-CN" sz="2600"/>
              </a:p>
              <a:p>
                <a:endParaRPr lang="en-US" altLang="zh-CN" sz="2600"/>
              </a:p>
              <a:p>
                <a:endParaRPr lang="en-US" altLang="zh-CN" sz="2600"/>
              </a:p>
              <a:p>
                <a:endParaRPr lang="zh-CN" altLang="en-US" sz="2600"/>
              </a:p>
            </p:txBody>
          </p:sp>
          <p:sp>
            <p:nvSpPr>
              <p:cNvPr id="52" name="Oval 169"/>
              <p:cNvSpPr>
                <a:spLocks noChangeArrowheads="1"/>
              </p:cNvSpPr>
              <p:nvPr>
                <p:custDataLst>
                  <p:tags r:id="rId41"/>
                </p:custDataLst>
              </p:nvPr>
            </p:nvSpPr>
            <p:spPr bwMode="auto">
              <a:xfrm>
                <a:off x="2598261" y="3781352"/>
                <a:ext cx="504000" cy="504000"/>
              </a:xfrm>
              <a:prstGeom prst="ellipse">
                <a:avLst/>
              </a:prstGeom>
              <a:gradFill flip="none" rotWithShape="1">
                <a:gsLst>
                  <a:gs pos="0">
                    <a:srgbClr val="FF3B3B"/>
                  </a:gs>
                  <a:gs pos="100000">
                    <a:srgbClr val="632523"/>
                  </a:gs>
                </a:gsLst>
                <a:path path="shape">
                  <a:fillToRect l="50000" t="50000" r="50000" b="50000"/>
                </a:path>
              </a:gradFill>
              <a:ln>
                <a:noFill/>
              </a:ln>
              <a:effectLst/>
            </p:spPr>
            <p:txBody>
              <a:bodyPr wrap="none" anchor="ctr"/>
              <a:lstStyle/>
              <a:p>
                <a:endParaRPr lang="en-US" altLang="zh-CN" sz="2600"/>
              </a:p>
              <a:p>
                <a:endParaRPr lang="en-US" altLang="zh-CN" sz="2600"/>
              </a:p>
              <a:p>
                <a:endParaRPr lang="en-US" altLang="zh-CN" sz="2600"/>
              </a:p>
              <a:p>
                <a:endParaRPr lang="en-US" altLang="zh-CN" sz="2600"/>
              </a:p>
              <a:p>
                <a:endParaRPr lang="en-US" altLang="zh-CN" sz="2600"/>
              </a:p>
              <a:p>
                <a:endParaRPr lang="en-US" altLang="zh-CN" sz="2600"/>
              </a:p>
              <a:p>
                <a:endParaRPr lang="en-US" altLang="zh-CN" sz="2600"/>
              </a:p>
              <a:p>
                <a:endParaRPr lang="en-US" altLang="zh-CN" sz="2600"/>
              </a:p>
              <a:p>
                <a:endParaRPr lang="en-US" altLang="zh-CN" sz="2600"/>
              </a:p>
              <a:p>
                <a:endParaRPr lang="zh-CN" altLang="en-US" sz="2600"/>
              </a:p>
            </p:txBody>
          </p:sp>
          <p:sp>
            <p:nvSpPr>
              <p:cNvPr id="53" name="Oval 169"/>
              <p:cNvSpPr>
                <a:spLocks noChangeArrowheads="1"/>
              </p:cNvSpPr>
              <p:nvPr>
                <p:custDataLst>
                  <p:tags r:id="rId42"/>
                </p:custDataLst>
              </p:nvPr>
            </p:nvSpPr>
            <p:spPr bwMode="auto">
              <a:xfrm>
                <a:off x="3095139" y="3781352"/>
                <a:ext cx="504000" cy="504000"/>
              </a:xfrm>
              <a:prstGeom prst="ellipse">
                <a:avLst/>
              </a:prstGeom>
              <a:gradFill flip="none" rotWithShape="1">
                <a:gsLst>
                  <a:gs pos="0">
                    <a:srgbClr val="FF3B3B"/>
                  </a:gs>
                  <a:gs pos="100000">
                    <a:srgbClr val="632523"/>
                  </a:gs>
                </a:gsLst>
                <a:path path="shape">
                  <a:fillToRect l="50000" t="50000" r="50000" b="50000"/>
                </a:path>
              </a:gradFill>
              <a:ln>
                <a:noFill/>
              </a:ln>
              <a:effectLst/>
            </p:spPr>
            <p:txBody>
              <a:bodyPr wrap="none" anchor="ctr"/>
              <a:lstStyle/>
              <a:p>
                <a:endParaRPr lang="en-US" altLang="zh-CN" sz="2600"/>
              </a:p>
              <a:p>
                <a:endParaRPr lang="en-US" altLang="zh-CN" sz="2600"/>
              </a:p>
              <a:p>
                <a:endParaRPr lang="en-US" altLang="zh-CN" sz="2600"/>
              </a:p>
              <a:p>
                <a:endParaRPr lang="en-US" altLang="zh-CN" sz="2600"/>
              </a:p>
              <a:p>
                <a:endParaRPr lang="en-US" altLang="zh-CN" sz="2600"/>
              </a:p>
              <a:p>
                <a:endParaRPr lang="en-US" altLang="zh-CN" sz="2600"/>
              </a:p>
              <a:p>
                <a:endParaRPr lang="en-US" altLang="zh-CN" sz="2600"/>
              </a:p>
              <a:p>
                <a:endParaRPr lang="en-US" altLang="zh-CN" sz="2600"/>
              </a:p>
              <a:p>
                <a:endParaRPr lang="en-US" altLang="zh-CN" sz="2600"/>
              </a:p>
              <a:p>
                <a:endParaRPr lang="zh-CN" altLang="en-US" sz="2600"/>
              </a:p>
            </p:txBody>
          </p:sp>
          <p:sp>
            <p:nvSpPr>
              <p:cNvPr id="54" name="Oval 169"/>
              <p:cNvSpPr>
                <a:spLocks noChangeArrowheads="1"/>
              </p:cNvSpPr>
              <p:nvPr>
                <p:custDataLst>
                  <p:tags r:id="rId43"/>
                </p:custDataLst>
              </p:nvPr>
            </p:nvSpPr>
            <p:spPr bwMode="auto">
              <a:xfrm>
                <a:off x="3592017" y="3781352"/>
                <a:ext cx="504000" cy="504000"/>
              </a:xfrm>
              <a:prstGeom prst="ellipse">
                <a:avLst/>
              </a:prstGeom>
              <a:gradFill flip="none" rotWithShape="1">
                <a:gsLst>
                  <a:gs pos="0">
                    <a:srgbClr val="FF3B3B"/>
                  </a:gs>
                  <a:gs pos="100000">
                    <a:srgbClr val="632523"/>
                  </a:gs>
                </a:gsLst>
                <a:path path="shape">
                  <a:fillToRect l="50000" t="50000" r="50000" b="50000"/>
                </a:path>
              </a:gradFill>
              <a:ln>
                <a:noFill/>
              </a:ln>
              <a:effectLst/>
            </p:spPr>
            <p:txBody>
              <a:bodyPr wrap="none" anchor="ctr"/>
              <a:lstStyle/>
              <a:p>
                <a:endParaRPr lang="en-US" altLang="zh-CN" sz="2600"/>
              </a:p>
              <a:p>
                <a:endParaRPr lang="en-US" altLang="zh-CN" sz="2600"/>
              </a:p>
              <a:p>
                <a:endParaRPr lang="en-US" altLang="zh-CN" sz="2600"/>
              </a:p>
              <a:p>
                <a:endParaRPr lang="en-US" altLang="zh-CN" sz="2600"/>
              </a:p>
              <a:p>
                <a:endParaRPr lang="en-US" altLang="zh-CN" sz="2600"/>
              </a:p>
              <a:p>
                <a:endParaRPr lang="en-US" altLang="zh-CN" sz="2600"/>
              </a:p>
              <a:p>
                <a:endParaRPr lang="en-US" altLang="zh-CN" sz="2600"/>
              </a:p>
              <a:p>
                <a:endParaRPr lang="en-US" altLang="zh-CN" sz="2600"/>
              </a:p>
              <a:p>
                <a:endParaRPr lang="en-US" altLang="zh-CN" sz="2600"/>
              </a:p>
              <a:p>
                <a:endParaRPr lang="zh-CN" altLang="en-US" sz="2600"/>
              </a:p>
            </p:txBody>
          </p:sp>
          <p:sp>
            <p:nvSpPr>
              <p:cNvPr id="55" name="Oval 169"/>
              <p:cNvSpPr>
                <a:spLocks noChangeArrowheads="1"/>
              </p:cNvSpPr>
              <p:nvPr>
                <p:custDataLst>
                  <p:tags r:id="rId44"/>
                </p:custDataLst>
              </p:nvPr>
            </p:nvSpPr>
            <p:spPr bwMode="auto">
              <a:xfrm>
                <a:off x="4088894" y="3781352"/>
                <a:ext cx="504000" cy="504000"/>
              </a:xfrm>
              <a:prstGeom prst="ellipse">
                <a:avLst/>
              </a:prstGeom>
              <a:gradFill flip="none" rotWithShape="1">
                <a:gsLst>
                  <a:gs pos="0">
                    <a:srgbClr val="FF3B3B"/>
                  </a:gs>
                  <a:gs pos="100000">
                    <a:srgbClr val="632523"/>
                  </a:gs>
                </a:gsLst>
                <a:path path="shape">
                  <a:fillToRect l="50000" t="50000" r="50000" b="50000"/>
                </a:path>
              </a:gradFill>
              <a:ln>
                <a:noFill/>
              </a:ln>
              <a:effectLst/>
            </p:spPr>
            <p:txBody>
              <a:bodyPr wrap="none" anchor="ctr"/>
              <a:lstStyle/>
              <a:p>
                <a:endParaRPr lang="en-US" altLang="zh-CN" sz="2600"/>
              </a:p>
              <a:p>
                <a:endParaRPr lang="en-US" altLang="zh-CN" sz="2600"/>
              </a:p>
              <a:p>
                <a:endParaRPr lang="en-US" altLang="zh-CN" sz="2600"/>
              </a:p>
              <a:p>
                <a:endParaRPr lang="en-US" altLang="zh-CN" sz="2600"/>
              </a:p>
              <a:p>
                <a:endParaRPr lang="en-US" altLang="zh-CN" sz="2600"/>
              </a:p>
              <a:p>
                <a:endParaRPr lang="en-US" altLang="zh-CN" sz="2600"/>
              </a:p>
              <a:p>
                <a:endParaRPr lang="en-US" altLang="zh-CN" sz="2600"/>
              </a:p>
              <a:p>
                <a:endParaRPr lang="en-US" altLang="zh-CN" sz="2600"/>
              </a:p>
              <a:p>
                <a:endParaRPr lang="en-US" altLang="zh-CN" sz="2600"/>
              </a:p>
              <a:p>
                <a:endParaRPr lang="zh-CN" altLang="en-US" sz="2600"/>
              </a:p>
            </p:txBody>
          </p:sp>
        </p:grpSp>
        <p:grpSp>
          <p:nvGrpSpPr>
            <p:cNvPr id="39" name="组合 38"/>
            <p:cNvGrpSpPr/>
            <p:nvPr>
              <p:custDataLst>
                <p:tags r:id="rId45"/>
              </p:custDataLst>
            </p:nvPr>
          </p:nvGrpSpPr>
          <p:grpSpPr>
            <a:xfrm>
              <a:off x="7731855" y="3437768"/>
              <a:ext cx="2491511" cy="504000"/>
              <a:chOff x="2101383" y="3781352"/>
              <a:chExt cx="2491511" cy="504000"/>
            </a:xfrm>
          </p:grpSpPr>
          <p:sp>
            <p:nvSpPr>
              <p:cNvPr id="46" name="Oval 169"/>
              <p:cNvSpPr>
                <a:spLocks noChangeArrowheads="1"/>
              </p:cNvSpPr>
              <p:nvPr>
                <p:custDataLst>
                  <p:tags r:id="rId46"/>
                </p:custDataLst>
              </p:nvPr>
            </p:nvSpPr>
            <p:spPr bwMode="auto">
              <a:xfrm>
                <a:off x="2101383" y="3781352"/>
                <a:ext cx="504000" cy="504000"/>
              </a:xfrm>
              <a:prstGeom prst="ellipse">
                <a:avLst/>
              </a:prstGeom>
              <a:gradFill flip="none" rotWithShape="1">
                <a:gsLst>
                  <a:gs pos="0">
                    <a:srgbClr val="FF3B3B"/>
                  </a:gs>
                  <a:gs pos="100000">
                    <a:srgbClr val="632523"/>
                  </a:gs>
                </a:gsLst>
                <a:path path="shape">
                  <a:fillToRect l="50000" t="50000" r="50000" b="50000"/>
                </a:path>
              </a:gradFill>
              <a:ln>
                <a:noFill/>
              </a:ln>
              <a:effectLst/>
            </p:spPr>
            <p:txBody>
              <a:bodyPr wrap="none" anchor="ctr"/>
              <a:lstStyle/>
              <a:p>
                <a:endParaRPr lang="en-US" altLang="zh-CN" sz="2600"/>
              </a:p>
              <a:p>
                <a:endParaRPr lang="en-US" altLang="zh-CN" sz="2600"/>
              </a:p>
              <a:p>
                <a:endParaRPr lang="en-US" altLang="zh-CN" sz="2600"/>
              </a:p>
              <a:p>
                <a:endParaRPr lang="en-US" altLang="zh-CN" sz="2600"/>
              </a:p>
              <a:p>
                <a:endParaRPr lang="en-US" altLang="zh-CN" sz="2600"/>
              </a:p>
              <a:p>
                <a:endParaRPr lang="en-US" altLang="zh-CN" sz="2600"/>
              </a:p>
              <a:p>
                <a:endParaRPr lang="en-US" altLang="zh-CN" sz="2600"/>
              </a:p>
              <a:p>
                <a:endParaRPr lang="en-US" altLang="zh-CN" sz="2600"/>
              </a:p>
              <a:p>
                <a:endParaRPr lang="en-US" altLang="zh-CN" sz="2600"/>
              </a:p>
              <a:p>
                <a:endParaRPr lang="zh-CN" altLang="en-US" sz="2600"/>
              </a:p>
            </p:txBody>
          </p:sp>
          <p:sp>
            <p:nvSpPr>
              <p:cNvPr id="47" name="Oval 169"/>
              <p:cNvSpPr>
                <a:spLocks noChangeArrowheads="1"/>
              </p:cNvSpPr>
              <p:nvPr>
                <p:custDataLst>
                  <p:tags r:id="rId47"/>
                </p:custDataLst>
              </p:nvPr>
            </p:nvSpPr>
            <p:spPr bwMode="auto">
              <a:xfrm>
                <a:off x="2598261" y="3781352"/>
                <a:ext cx="504000" cy="504000"/>
              </a:xfrm>
              <a:prstGeom prst="ellipse">
                <a:avLst/>
              </a:prstGeom>
              <a:gradFill flip="none" rotWithShape="1">
                <a:gsLst>
                  <a:gs pos="0">
                    <a:srgbClr val="FF3B3B"/>
                  </a:gs>
                  <a:gs pos="100000">
                    <a:srgbClr val="632523"/>
                  </a:gs>
                </a:gsLst>
                <a:path path="shape">
                  <a:fillToRect l="50000" t="50000" r="50000" b="50000"/>
                </a:path>
              </a:gradFill>
              <a:ln>
                <a:noFill/>
              </a:ln>
              <a:effectLst/>
            </p:spPr>
            <p:txBody>
              <a:bodyPr wrap="none" anchor="ctr"/>
              <a:lstStyle/>
              <a:p>
                <a:endParaRPr lang="en-US" altLang="zh-CN" sz="2600"/>
              </a:p>
              <a:p>
                <a:endParaRPr lang="en-US" altLang="zh-CN" sz="2600"/>
              </a:p>
              <a:p>
                <a:endParaRPr lang="en-US" altLang="zh-CN" sz="2600"/>
              </a:p>
              <a:p>
                <a:endParaRPr lang="en-US" altLang="zh-CN" sz="2600"/>
              </a:p>
              <a:p>
                <a:endParaRPr lang="en-US" altLang="zh-CN" sz="2600"/>
              </a:p>
              <a:p>
                <a:endParaRPr lang="en-US" altLang="zh-CN" sz="2600"/>
              </a:p>
              <a:p>
                <a:endParaRPr lang="en-US" altLang="zh-CN" sz="2600"/>
              </a:p>
              <a:p>
                <a:endParaRPr lang="en-US" altLang="zh-CN" sz="2600"/>
              </a:p>
              <a:p>
                <a:endParaRPr lang="en-US" altLang="zh-CN" sz="2600"/>
              </a:p>
              <a:p>
                <a:endParaRPr lang="zh-CN" altLang="en-US" sz="2600"/>
              </a:p>
            </p:txBody>
          </p:sp>
          <p:sp>
            <p:nvSpPr>
              <p:cNvPr id="48" name="Oval 169"/>
              <p:cNvSpPr>
                <a:spLocks noChangeArrowheads="1"/>
              </p:cNvSpPr>
              <p:nvPr>
                <p:custDataLst>
                  <p:tags r:id="rId48"/>
                </p:custDataLst>
              </p:nvPr>
            </p:nvSpPr>
            <p:spPr bwMode="auto">
              <a:xfrm>
                <a:off x="3095139" y="3781352"/>
                <a:ext cx="504000" cy="504000"/>
              </a:xfrm>
              <a:prstGeom prst="ellipse">
                <a:avLst/>
              </a:prstGeom>
              <a:gradFill flip="none" rotWithShape="1">
                <a:gsLst>
                  <a:gs pos="0">
                    <a:srgbClr val="FF3B3B"/>
                  </a:gs>
                  <a:gs pos="100000">
                    <a:srgbClr val="632523"/>
                  </a:gs>
                </a:gsLst>
                <a:path path="shape">
                  <a:fillToRect l="50000" t="50000" r="50000" b="50000"/>
                </a:path>
              </a:gradFill>
              <a:ln>
                <a:noFill/>
              </a:ln>
              <a:effectLst/>
            </p:spPr>
            <p:txBody>
              <a:bodyPr wrap="none" anchor="ctr"/>
              <a:lstStyle/>
              <a:p>
                <a:endParaRPr lang="en-US" altLang="zh-CN" sz="2600"/>
              </a:p>
              <a:p>
                <a:endParaRPr lang="en-US" altLang="zh-CN" sz="2600"/>
              </a:p>
              <a:p>
                <a:endParaRPr lang="en-US" altLang="zh-CN" sz="2600"/>
              </a:p>
              <a:p>
                <a:endParaRPr lang="en-US" altLang="zh-CN" sz="2600"/>
              </a:p>
              <a:p>
                <a:endParaRPr lang="en-US" altLang="zh-CN" sz="2600"/>
              </a:p>
              <a:p>
                <a:endParaRPr lang="en-US" altLang="zh-CN" sz="2600"/>
              </a:p>
              <a:p>
                <a:endParaRPr lang="en-US" altLang="zh-CN" sz="2600"/>
              </a:p>
              <a:p>
                <a:endParaRPr lang="en-US" altLang="zh-CN" sz="2600"/>
              </a:p>
              <a:p>
                <a:endParaRPr lang="en-US" altLang="zh-CN" sz="2600"/>
              </a:p>
              <a:p>
                <a:endParaRPr lang="zh-CN" altLang="en-US" sz="2600"/>
              </a:p>
            </p:txBody>
          </p:sp>
          <p:sp>
            <p:nvSpPr>
              <p:cNvPr id="49" name="Oval 169"/>
              <p:cNvSpPr>
                <a:spLocks noChangeArrowheads="1"/>
              </p:cNvSpPr>
              <p:nvPr>
                <p:custDataLst>
                  <p:tags r:id="rId49"/>
                </p:custDataLst>
              </p:nvPr>
            </p:nvSpPr>
            <p:spPr bwMode="auto">
              <a:xfrm>
                <a:off x="3592017" y="3781352"/>
                <a:ext cx="504000" cy="504000"/>
              </a:xfrm>
              <a:prstGeom prst="ellipse">
                <a:avLst/>
              </a:prstGeom>
              <a:gradFill flip="none" rotWithShape="1">
                <a:gsLst>
                  <a:gs pos="0">
                    <a:srgbClr val="FF3B3B"/>
                  </a:gs>
                  <a:gs pos="100000">
                    <a:srgbClr val="632523"/>
                  </a:gs>
                </a:gsLst>
                <a:path path="shape">
                  <a:fillToRect l="50000" t="50000" r="50000" b="50000"/>
                </a:path>
              </a:gradFill>
              <a:ln>
                <a:noFill/>
              </a:ln>
              <a:effectLst/>
            </p:spPr>
            <p:txBody>
              <a:bodyPr wrap="none" anchor="ctr"/>
              <a:lstStyle/>
              <a:p>
                <a:endParaRPr lang="en-US" altLang="zh-CN" sz="2600"/>
              </a:p>
              <a:p>
                <a:endParaRPr lang="en-US" altLang="zh-CN" sz="2600"/>
              </a:p>
              <a:p>
                <a:endParaRPr lang="en-US" altLang="zh-CN" sz="2600"/>
              </a:p>
              <a:p>
                <a:endParaRPr lang="en-US" altLang="zh-CN" sz="2600"/>
              </a:p>
              <a:p>
                <a:endParaRPr lang="en-US" altLang="zh-CN" sz="2600"/>
              </a:p>
              <a:p>
                <a:endParaRPr lang="en-US" altLang="zh-CN" sz="2600"/>
              </a:p>
              <a:p>
                <a:endParaRPr lang="en-US" altLang="zh-CN" sz="2600"/>
              </a:p>
              <a:p>
                <a:endParaRPr lang="en-US" altLang="zh-CN" sz="2600"/>
              </a:p>
              <a:p>
                <a:endParaRPr lang="en-US" altLang="zh-CN" sz="2600"/>
              </a:p>
              <a:p>
                <a:endParaRPr lang="zh-CN" altLang="en-US" sz="2600"/>
              </a:p>
            </p:txBody>
          </p:sp>
          <p:sp>
            <p:nvSpPr>
              <p:cNvPr id="50" name="Oval 169"/>
              <p:cNvSpPr>
                <a:spLocks noChangeArrowheads="1"/>
              </p:cNvSpPr>
              <p:nvPr>
                <p:custDataLst>
                  <p:tags r:id="rId50"/>
                </p:custDataLst>
              </p:nvPr>
            </p:nvSpPr>
            <p:spPr bwMode="auto">
              <a:xfrm>
                <a:off x="4088894" y="3781352"/>
                <a:ext cx="504000" cy="504000"/>
              </a:xfrm>
              <a:prstGeom prst="ellipse">
                <a:avLst/>
              </a:prstGeom>
              <a:gradFill flip="none" rotWithShape="1">
                <a:gsLst>
                  <a:gs pos="0">
                    <a:srgbClr val="FF3B3B"/>
                  </a:gs>
                  <a:gs pos="100000">
                    <a:srgbClr val="632523"/>
                  </a:gs>
                </a:gsLst>
                <a:path path="shape">
                  <a:fillToRect l="50000" t="50000" r="50000" b="50000"/>
                </a:path>
              </a:gradFill>
              <a:ln>
                <a:noFill/>
              </a:ln>
              <a:effectLst/>
            </p:spPr>
            <p:txBody>
              <a:bodyPr wrap="none" anchor="ctr"/>
              <a:lstStyle/>
              <a:p>
                <a:endParaRPr lang="en-US" altLang="zh-CN" sz="2600"/>
              </a:p>
              <a:p>
                <a:endParaRPr lang="en-US" altLang="zh-CN" sz="2600"/>
              </a:p>
              <a:p>
                <a:endParaRPr lang="en-US" altLang="zh-CN" sz="2600"/>
              </a:p>
              <a:p>
                <a:endParaRPr lang="en-US" altLang="zh-CN" sz="2600"/>
              </a:p>
              <a:p>
                <a:endParaRPr lang="en-US" altLang="zh-CN" sz="2600"/>
              </a:p>
              <a:p>
                <a:endParaRPr lang="en-US" altLang="zh-CN" sz="2600"/>
              </a:p>
              <a:p>
                <a:endParaRPr lang="en-US" altLang="zh-CN" sz="2600"/>
              </a:p>
              <a:p>
                <a:endParaRPr lang="en-US" altLang="zh-CN" sz="2600"/>
              </a:p>
              <a:p>
                <a:endParaRPr lang="en-US" altLang="zh-CN" sz="2600"/>
              </a:p>
              <a:p>
                <a:endParaRPr lang="zh-CN" altLang="en-US" sz="2600"/>
              </a:p>
            </p:txBody>
          </p:sp>
        </p:grpSp>
        <p:grpSp>
          <p:nvGrpSpPr>
            <p:cNvPr id="40" name="组合 39"/>
            <p:cNvGrpSpPr/>
            <p:nvPr>
              <p:custDataLst>
                <p:tags r:id="rId51"/>
              </p:custDataLst>
            </p:nvPr>
          </p:nvGrpSpPr>
          <p:grpSpPr>
            <a:xfrm>
              <a:off x="7494063" y="3871806"/>
              <a:ext cx="2491511" cy="504000"/>
              <a:chOff x="2101383" y="3781352"/>
              <a:chExt cx="2491511" cy="504000"/>
            </a:xfrm>
          </p:grpSpPr>
          <p:sp>
            <p:nvSpPr>
              <p:cNvPr id="41" name="Oval 169"/>
              <p:cNvSpPr>
                <a:spLocks noChangeArrowheads="1"/>
              </p:cNvSpPr>
              <p:nvPr>
                <p:custDataLst>
                  <p:tags r:id="rId52"/>
                </p:custDataLst>
              </p:nvPr>
            </p:nvSpPr>
            <p:spPr bwMode="auto">
              <a:xfrm>
                <a:off x="2101383" y="3781352"/>
                <a:ext cx="504000" cy="504000"/>
              </a:xfrm>
              <a:prstGeom prst="ellipse">
                <a:avLst/>
              </a:prstGeom>
              <a:gradFill flip="none" rotWithShape="1">
                <a:gsLst>
                  <a:gs pos="0">
                    <a:srgbClr val="FF3B3B"/>
                  </a:gs>
                  <a:gs pos="100000">
                    <a:srgbClr val="632523"/>
                  </a:gs>
                </a:gsLst>
                <a:path path="shape">
                  <a:fillToRect l="50000" t="50000" r="50000" b="50000"/>
                </a:path>
              </a:gradFill>
              <a:ln>
                <a:noFill/>
              </a:ln>
              <a:effectLst/>
            </p:spPr>
            <p:txBody>
              <a:bodyPr wrap="none" anchor="ctr"/>
              <a:lstStyle/>
              <a:p>
                <a:endParaRPr lang="en-US" altLang="zh-CN" sz="2600"/>
              </a:p>
              <a:p>
                <a:endParaRPr lang="en-US" altLang="zh-CN" sz="2600"/>
              </a:p>
              <a:p>
                <a:endParaRPr lang="en-US" altLang="zh-CN" sz="2600"/>
              </a:p>
              <a:p>
                <a:endParaRPr lang="en-US" altLang="zh-CN" sz="2600"/>
              </a:p>
              <a:p>
                <a:endParaRPr lang="en-US" altLang="zh-CN" sz="2600"/>
              </a:p>
              <a:p>
                <a:endParaRPr lang="en-US" altLang="zh-CN" sz="2600"/>
              </a:p>
              <a:p>
                <a:endParaRPr lang="en-US" altLang="zh-CN" sz="2600"/>
              </a:p>
              <a:p>
                <a:endParaRPr lang="en-US" altLang="zh-CN" sz="2600"/>
              </a:p>
              <a:p>
                <a:endParaRPr lang="en-US" altLang="zh-CN" sz="2600"/>
              </a:p>
              <a:p>
                <a:endParaRPr lang="zh-CN" altLang="en-US" sz="2600"/>
              </a:p>
            </p:txBody>
          </p:sp>
          <p:sp>
            <p:nvSpPr>
              <p:cNvPr id="42" name="Oval 169"/>
              <p:cNvSpPr>
                <a:spLocks noChangeArrowheads="1"/>
              </p:cNvSpPr>
              <p:nvPr>
                <p:custDataLst>
                  <p:tags r:id="rId53"/>
                </p:custDataLst>
              </p:nvPr>
            </p:nvSpPr>
            <p:spPr bwMode="auto">
              <a:xfrm>
                <a:off x="2598261" y="3781352"/>
                <a:ext cx="504000" cy="504000"/>
              </a:xfrm>
              <a:prstGeom prst="ellipse">
                <a:avLst/>
              </a:prstGeom>
              <a:gradFill flip="none" rotWithShape="1">
                <a:gsLst>
                  <a:gs pos="0">
                    <a:srgbClr val="FF3B3B"/>
                  </a:gs>
                  <a:gs pos="100000">
                    <a:srgbClr val="632523"/>
                  </a:gs>
                </a:gsLst>
                <a:path path="shape">
                  <a:fillToRect l="50000" t="50000" r="50000" b="50000"/>
                </a:path>
              </a:gradFill>
              <a:ln>
                <a:noFill/>
              </a:ln>
              <a:effectLst/>
            </p:spPr>
            <p:txBody>
              <a:bodyPr wrap="none" anchor="ctr"/>
              <a:lstStyle/>
              <a:p>
                <a:endParaRPr lang="en-US" altLang="zh-CN" sz="2600"/>
              </a:p>
              <a:p>
                <a:endParaRPr lang="en-US" altLang="zh-CN" sz="2600"/>
              </a:p>
              <a:p>
                <a:endParaRPr lang="en-US" altLang="zh-CN" sz="2600"/>
              </a:p>
              <a:p>
                <a:endParaRPr lang="en-US" altLang="zh-CN" sz="2600"/>
              </a:p>
              <a:p>
                <a:endParaRPr lang="en-US" altLang="zh-CN" sz="2600"/>
              </a:p>
              <a:p>
                <a:endParaRPr lang="en-US" altLang="zh-CN" sz="2600"/>
              </a:p>
              <a:p>
                <a:endParaRPr lang="en-US" altLang="zh-CN" sz="2600"/>
              </a:p>
              <a:p>
                <a:endParaRPr lang="en-US" altLang="zh-CN" sz="2600"/>
              </a:p>
              <a:p>
                <a:endParaRPr lang="en-US" altLang="zh-CN" sz="2600"/>
              </a:p>
              <a:p>
                <a:endParaRPr lang="zh-CN" altLang="en-US" sz="2600"/>
              </a:p>
            </p:txBody>
          </p:sp>
          <p:sp>
            <p:nvSpPr>
              <p:cNvPr id="43" name="Oval 169"/>
              <p:cNvSpPr>
                <a:spLocks noChangeArrowheads="1"/>
              </p:cNvSpPr>
              <p:nvPr>
                <p:custDataLst>
                  <p:tags r:id="rId54"/>
                </p:custDataLst>
              </p:nvPr>
            </p:nvSpPr>
            <p:spPr bwMode="auto">
              <a:xfrm>
                <a:off x="3095139" y="3781352"/>
                <a:ext cx="504000" cy="504000"/>
              </a:xfrm>
              <a:prstGeom prst="ellipse">
                <a:avLst/>
              </a:prstGeom>
              <a:gradFill flip="none" rotWithShape="1">
                <a:gsLst>
                  <a:gs pos="0">
                    <a:srgbClr val="FF3B3B"/>
                  </a:gs>
                  <a:gs pos="100000">
                    <a:srgbClr val="632523"/>
                  </a:gs>
                </a:gsLst>
                <a:path path="shape">
                  <a:fillToRect l="50000" t="50000" r="50000" b="50000"/>
                </a:path>
              </a:gradFill>
              <a:ln>
                <a:noFill/>
              </a:ln>
              <a:effectLst/>
            </p:spPr>
            <p:txBody>
              <a:bodyPr wrap="none" anchor="ctr"/>
              <a:lstStyle/>
              <a:p>
                <a:endParaRPr lang="en-US" altLang="zh-CN" sz="2600"/>
              </a:p>
              <a:p>
                <a:endParaRPr lang="en-US" altLang="zh-CN" sz="2600"/>
              </a:p>
              <a:p>
                <a:endParaRPr lang="en-US" altLang="zh-CN" sz="2600"/>
              </a:p>
              <a:p>
                <a:endParaRPr lang="en-US" altLang="zh-CN" sz="2600"/>
              </a:p>
              <a:p>
                <a:endParaRPr lang="en-US" altLang="zh-CN" sz="2600"/>
              </a:p>
              <a:p>
                <a:endParaRPr lang="en-US" altLang="zh-CN" sz="2600"/>
              </a:p>
              <a:p>
                <a:endParaRPr lang="en-US" altLang="zh-CN" sz="2600"/>
              </a:p>
              <a:p>
                <a:endParaRPr lang="en-US" altLang="zh-CN" sz="2600"/>
              </a:p>
              <a:p>
                <a:endParaRPr lang="en-US" altLang="zh-CN" sz="2600"/>
              </a:p>
              <a:p>
                <a:endParaRPr lang="zh-CN" altLang="en-US" sz="2600"/>
              </a:p>
            </p:txBody>
          </p:sp>
          <p:sp>
            <p:nvSpPr>
              <p:cNvPr id="44" name="Oval 169"/>
              <p:cNvSpPr>
                <a:spLocks noChangeArrowheads="1"/>
              </p:cNvSpPr>
              <p:nvPr>
                <p:custDataLst>
                  <p:tags r:id="rId55"/>
                </p:custDataLst>
              </p:nvPr>
            </p:nvSpPr>
            <p:spPr bwMode="auto">
              <a:xfrm>
                <a:off x="3592017" y="3781352"/>
                <a:ext cx="504000" cy="504000"/>
              </a:xfrm>
              <a:prstGeom prst="ellipse">
                <a:avLst/>
              </a:prstGeom>
              <a:gradFill flip="none" rotWithShape="1">
                <a:gsLst>
                  <a:gs pos="0">
                    <a:srgbClr val="FF3B3B"/>
                  </a:gs>
                  <a:gs pos="100000">
                    <a:srgbClr val="632523"/>
                  </a:gs>
                </a:gsLst>
                <a:path path="shape">
                  <a:fillToRect l="50000" t="50000" r="50000" b="50000"/>
                </a:path>
              </a:gradFill>
              <a:ln>
                <a:noFill/>
              </a:ln>
              <a:effectLst/>
            </p:spPr>
            <p:txBody>
              <a:bodyPr wrap="none" anchor="ctr"/>
              <a:lstStyle/>
              <a:p>
                <a:endParaRPr lang="en-US" altLang="zh-CN" sz="2600"/>
              </a:p>
              <a:p>
                <a:endParaRPr lang="en-US" altLang="zh-CN" sz="2600"/>
              </a:p>
              <a:p>
                <a:endParaRPr lang="en-US" altLang="zh-CN" sz="2600"/>
              </a:p>
              <a:p>
                <a:endParaRPr lang="en-US" altLang="zh-CN" sz="2600"/>
              </a:p>
              <a:p>
                <a:endParaRPr lang="en-US" altLang="zh-CN" sz="2600"/>
              </a:p>
              <a:p>
                <a:endParaRPr lang="en-US" altLang="zh-CN" sz="2600"/>
              </a:p>
              <a:p>
                <a:endParaRPr lang="en-US" altLang="zh-CN" sz="2600"/>
              </a:p>
              <a:p>
                <a:endParaRPr lang="en-US" altLang="zh-CN" sz="2600"/>
              </a:p>
              <a:p>
                <a:endParaRPr lang="en-US" altLang="zh-CN" sz="2600"/>
              </a:p>
              <a:p>
                <a:endParaRPr lang="zh-CN" altLang="en-US" sz="2600"/>
              </a:p>
            </p:txBody>
          </p:sp>
          <p:sp>
            <p:nvSpPr>
              <p:cNvPr id="45" name="Oval 169"/>
              <p:cNvSpPr>
                <a:spLocks noChangeArrowheads="1"/>
              </p:cNvSpPr>
              <p:nvPr>
                <p:custDataLst>
                  <p:tags r:id="rId56"/>
                </p:custDataLst>
              </p:nvPr>
            </p:nvSpPr>
            <p:spPr bwMode="auto">
              <a:xfrm>
                <a:off x="4088894" y="3781352"/>
                <a:ext cx="504000" cy="504000"/>
              </a:xfrm>
              <a:prstGeom prst="ellipse">
                <a:avLst/>
              </a:prstGeom>
              <a:gradFill flip="none" rotWithShape="1">
                <a:gsLst>
                  <a:gs pos="0">
                    <a:srgbClr val="FF3B3B"/>
                  </a:gs>
                  <a:gs pos="100000">
                    <a:srgbClr val="632523"/>
                  </a:gs>
                </a:gsLst>
                <a:path path="shape">
                  <a:fillToRect l="50000" t="50000" r="50000" b="50000"/>
                </a:path>
              </a:gradFill>
              <a:ln>
                <a:noFill/>
              </a:ln>
              <a:effectLst/>
            </p:spPr>
            <p:txBody>
              <a:bodyPr wrap="none" anchor="ctr"/>
              <a:lstStyle/>
              <a:p>
                <a:endParaRPr lang="en-US" altLang="zh-CN" sz="2600"/>
              </a:p>
              <a:p>
                <a:endParaRPr lang="en-US" altLang="zh-CN" sz="2600"/>
              </a:p>
              <a:p>
                <a:endParaRPr lang="en-US" altLang="zh-CN" sz="2600"/>
              </a:p>
              <a:p>
                <a:endParaRPr lang="en-US" altLang="zh-CN" sz="2600"/>
              </a:p>
              <a:p>
                <a:endParaRPr lang="en-US" altLang="zh-CN" sz="2600"/>
              </a:p>
              <a:p>
                <a:endParaRPr lang="en-US" altLang="zh-CN" sz="2600"/>
              </a:p>
              <a:p>
                <a:endParaRPr lang="en-US" altLang="zh-CN" sz="2600"/>
              </a:p>
              <a:p>
                <a:endParaRPr lang="en-US" altLang="zh-CN" sz="2600"/>
              </a:p>
              <a:p>
                <a:endParaRPr lang="en-US" altLang="zh-CN" sz="2600"/>
              </a:p>
              <a:p>
                <a:endParaRPr lang="zh-CN" altLang="en-US" sz="2600"/>
              </a:p>
            </p:txBody>
          </p:sp>
        </p:grpSp>
      </p:grpSp>
      <p:grpSp>
        <p:nvGrpSpPr>
          <p:cNvPr id="61" name="组合 60"/>
          <p:cNvGrpSpPr/>
          <p:nvPr>
            <p:custDataLst>
              <p:tags r:id="rId57"/>
            </p:custDataLst>
          </p:nvPr>
        </p:nvGrpSpPr>
        <p:grpSpPr>
          <a:xfrm>
            <a:off x="3155950" y="3789680"/>
            <a:ext cx="1153795" cy="725779"/>
            <a:chOff x="5404353" y="2188891"/>
            <a:chExt cx="792000" cy="725779"/>
          </a:xfrm>
        </p:grpSpPr>
        <p:sp>
          <p:nvSpPr>
            <p:cNvPr id="62" name="AutoShape 33"/>
            <p:cNvSpPr/>
            <p:nvPr>
              <p:custDataLst>
                <p:tags r:id="rId58"/>
              </p:custDataLst>
            </p:nvPr>
          </p:nvSpPr>
          <p:spPr>
            <a:xfrm>
              <a:off x="5404353" y="2642043"/>
              <a:ext cx="792000" cy="272627"/>
            </a:xfrm>
            <a:custGeom>
              <a:avLst/>
              <a:gdLst/>
              <a:ahLst/>
              <a:cxnLst>
                <a:cxn ang="17694720">
                  <a:pos x="26" y="0"/>
                </a:cxn>
                <a:cxn ang="11796480">
                  <a:pos x="0" y="0"/>
                </a:cxn>
                <a:cxn ang="5898240">
                  <a:pos x="26" y="1"/>
                </a:cxn>
                <a:cxn ang="0">
                  <a:pos x="34" y="0"/>
                </a:cxn>
              </a:cxnLst>
              <a:rect l="0" t="0" r="0" b="0"/>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00B050"/>
            </a:solidFill>
            <a:ln w="9525" cap="flat" cmpd="sng">
              <a:noFill/>
              <a:prstDash val="solid"/>
              <a:miter/>
              <a:headEnd type="none" w="med" len="med"/>
              <a:tailEnd type="none" w="med" len="med"/>
            </a:ln>
          </p:spPr>
          <p:txBody>
            <a:bodyPr/>
            <a:lstStyle/>
            <a:p>
              <a:pPr defTabSz="1219200" fontAlgn="base">
                <a:spcBef>
                  <a:spcPct val="0"/>
                </a:spcBef>
                <a:spcAft>
                  <a:spcPct val="0"/>
                </a:spcAft>
              </a:pPr>
              <a:endParaRPr lang="zh-CN" altLang="en-US" sz="2600" b="1">
                <a:solidFill>
                  <a:prstClr val="black"/>
                </a:solidFill>
                <a:latin typeface="微软雅黑" panose="020B0503020204020204" charset="-122"/>
              </a:endParaRPr>
            </a:p>
          </p:txBody>
        </p:sp>
        <p:sp>
          <p:nvSpPr>
            <p:cNvPr id="63" name="文本框 5"/>
            <p:cNvSpPr txBox="1"/>
            <p:nvPr>
              <p:custDataLst>
                <p:tags r:id="rId59"/>
              </p:custDataLst>
            </p:nvPr>
          </p:nvSpPr>
          <p:spPr>
            <a:xfrm>
              <a:off x="5450121" y="2188891"/>
              <a:ext cx="659491" cy="517525"/>
            </a:xfrm>
            <a:prstGeom prst="rect">
              <a:avLst/>
            </a:prstGeom>
            <a:noFill/>
          </p:spPr>
          <p:txBody>
            <a:bodyPr wrap="square" rtlCol="0">
              <a:noAutofit/>
            </a:bodyPr>
            <a:lstStyle/>
            <a:p>
              <a:pPr algn="ctr"/>
              <a:r>
                <a:rPr lang="zh-CN" altLang="en-US" sz="2600" b="1">
                  <a:latin typeface="Times New Roman" panose="02020603050405020304" pitchFamily="18" charset="0"/>
                  <a:ea typeface="微软雅黑" panose="020B0503020204020204" charset="-122"/>
                </a:rPr>
                <a:t>外力</a:t>
              </a:r>
              <a:endParaRPr lang="zh-CN" altLang="en-US" sz="2600" b="1">
                <a:latin typeface="Times New Roman" panose="02020603050405020304" pitchFamily="18" charset="0"/>
                <a:ea typeface="微软雅黑" panose="020B0503020204020204" charset="-122"/>
              </a:endParaRPr>
            </a:p>
          </p:txBody>
        </p:sp>
      </p:grpSp>
      <p:pic>
        <p:nvPicPr>
          <p:cNvPr id="64" name="Picture 4"/>
          <p:cNvPicPr>
            <a:picLocks noChangeAspect="1" noChangeArrowheads="1"/>
          </p:cNvPicPr>
          <p:nvPr>
            <p:custDataLst>
              <p:tags r:id="rId60"/>
            </p:custDataLst>
          </p:nvPr>
        </p:nvPicPr>
        <p:blipFill>
          <a:blip r:embed="rId61"/>
          <a:srcRect b="33881"/>
          <a:stretch>
            <a:fillRect/>
          </a:stretch>
        </p:blipFill>
        <p:spPr bwMode="auto">
          <a:xfrm>
            <a:off x="7486015" y="3223895"/>
            <a:ext cx="4523740" cy="1918335"/>
          </a:xfrm>
          <a:prstGeom prst="rect">
            <a:avLst/>
          </a:prstGeom>
          <a:noFill/>
          <a:ln w="9525" cmpd="sng">
            <a:noFill/>
            <a:miter lim="800000"/>
            <a:headEnd/>
            <a:tailEnd/>
          </a:ln>
        </p:spPr>
      </p:pic>
      <p:sp>
        <p:nvSpPr>
          <p:cNvPr id="65" name="文本框 64"/>
          <p:cNvSpPr txBox="1"/>
          <p:nvPr>
            <p:custDataLst>
              <p:tags r:id="rId62"/>
            </p:custDataLst>
          </p:nvPr>
        </p:nvSpPr>
        <p:spPr>
          <a:xfrm>
            <a:off x="451485" y="5476875"/>
            <a:ext cx="11435715" cy="891540"/>
          </a:xfrm>
          <a:prstGeom prst="rect">
            <a:avLst/>
          </a:prstGeom>
          <a:noFill/>
        </p:spPr>
        <p:txBody>
          <a:bodyPr wrap="square" rtlCol="0" anchor="t">
            <a:spAutoFit/>
          </a:bodyPr>
          <a:lstStyle/>
          <a:p>
            <a:pPr indent="0" algn="just" eaLnBrk="0" fontAlgn="base" hangingPunct="0">
              <a:lnSpc>
                <a:spcPct val="100000"/>
              </a:lnSpc>
              <a:spcBef>
                <a:spcPct val="0"/>
              </a:spcBef>
              <a:spcAft>
                <a:spcPct val="0"/>
              </a:spcAft>
            </a:pPr>
            <a:r>
              <a:rPr lang="zh-CN" altLang="en-US" sz="2600" b="1">
                <a:solidFill>
                  <a:srgbClr val="FF0000"/>
                </a:solidFill>
                <a:latin typeface="微软雅黑" panose="020B0503020204020204" charset="-122"/>
                <a:ea typeface="微软雅黑" panose="020B0503020204020204" charset="-122"/>
                <a:cs typeface="微软雅黑" panose="020B0503020204020204" charset="-122"/>
              </a:rPr>
              <a:t>提示</a:t>
            </a:r>
            <a:r>
              <a:rPr lang="en-US" altLang="zh-CN" sz="2600" b="1">
                <a:solidFill>
                  <a:srgbClr val="FF0000"/>
                </a:solidFill>
                <a:latin typeface="微软雅黑" panose="020B0503020204020204" charset="-122"/>
                <a:ea typeface="微软雅黑" panose="020B0503020204020204" charset="-122"/>
                <a:cs typeface="微软雅黑" panose="020B0503020204020204" charset="-122"/>
              </a:rPr>
              <a:t> </a:t>
            </a:r>
            <a:r>
              <a:rPr lang="zh-CN" altLang="en-US" sz="2600" b="1">
                <a:solidFill>
                  <a:srgbClr val="FF0000"/>
                </a:solidFill>
                <a:latin typeface="微软雅黑" panose="020B0503020204020204" charset="-122"/>
                <a:ea typeface="微软雅黑" panose="020B0503020204020204" charset="-122"/>
                <a:cs typeface="微软雅黑" panose="020B0503020204020204" charset="-122"/>
              </a:rPr>
              <a:t>:</a:t>
            </a:r>
            <a:r>
              <a:rPr lang="en-US" altLang="zh-CN" sz="2600" b="1">
                <a:solidFill>
                  <a:srgbClr val="FF0000"/>
                </a:solidFill>
                <a:latin typeface="微软雅黑" panose="020B0503020204020204" charset="-122"/>
                <a:ea typeface="微软雅黑" panose="020B0503020204020204" charset="-122"/>
                <a:cs typeface="微软雅黑" panose="020B0503020204020204" charset="-122"/>
              </a:rPr>
              <a:t> </a:t>
            </a:r>
            <a:r>
              <a:rPr lang="zh-CN" altLang="en-US" sz="2600" b="1">
                <a:solidFill>
                  <a:prstClr val="black"/>
                </a:solidFill>
                <a:latin typeface="微软雅黑" panose="020B0503020204020204" charset="-122"/>
                <a:ea typeface="微软雅黑" panose="020B0503020204020204" charset="-122"/>
                <a:cs typeface="微软雅黑" panose="020B0503020204020204" charset="-122"/>
              </a:rPr>
              <a:t>当向金属晶体中掺入不同的原子时，就像在滚珠之间掺入了细小的碎石一样，因此形成</a:t>
            </a:r>
            <a:r>
              <a:rPr lang="zh-CN" altLang="en-US" sz="2600" b="1">
                <a:solidFill>
                  <a:srgbClr val="FF0000"/>
                </a:solidFill>
                <a:latin typeface="微软雅黑" panose="020B0503020204020204" charset="-122"/>
                <a:ea typeface="微软雅黑" panose="020B0503020204020204" charset="-122"/>
                <a:cs typeface="微软雅黑" panose="020B0503020204020204" charset="-122"/>
              </a:rPr>
              <a:t>合金</a:t>
            </a:r>
            <a:r>
              <a:rPr lang="zh-CN" altLang="en-US" sz="2600" b="1">
                <a:solidFill>
                  <a:prstClr val="black"/>
                </a:solidFill>
                <a:latin typeface="微软雅黑" panose="020B0503020204020204" charset="-122"/>
                <a:ea typeface="微软雅黑" panose="020B0503020204020204" charset="-122"/>
                <a:cs typeface="微软雅黑" panose="020B0503020204020204" charset="-122"/>
              </a:rPr>
              <a:t>会使金属的</a:t>
            </a:r>
            <a:r>
              <a:rPr lang="zh-CN" altLang="en-US" sz="2600" b="1">
                <a:solidFill>
                  <a:srgbClr val="FF0000"/>
                </a:solidFill>
                <a:latin typeface="微软雅黑" panose="020B0503020204020204" charset="-122"/>
                <a:ea typeface="微软雅黑" panose="020B0503020204020204" charset="-122"/>
                <a:cs typeface="微软雅黑" panose="020B0503020204020204" charset="-122"/>
              </a:rPr>
              <a:t>延展性</a:t>
            </a:r>
            <a:r>
              <a:rPr lang="zh-CN" altLang="en-US" sz="2600" b="1">
                <a:solidFill>
                  <a:prstClr val="black"/>
                </a:solidFill>
                <a:latin typeface="微软雅黑" panose="020B0503020204020204" charset="-122"/>
                <a:ea typeface="微软雅黑" panose="020B0503020204020204" charset="-122"/>
                <a:cs typeface="微软雅黑" panose="020B0503020204020204" charset="-122"/>
              </a:rPr>
              <a:t>变差、硬度</a:t>
            </a:r>
            <a:r>
              <a:rPr lang="zh-CN" altLang="en-US" sz="2600" b="1">
                <a:solidFill>
                  <a:srgbClr val="FF0000"/>
                </a:solidFill>
                <a:latin typeface="微软雅黑" panose="020B0503020204020204" charset="-122"/>
                <a:ea typeface="微软雅黑" panose="020B0503020204020204" charset="-122"/>
                <a:cs typeface="微软雅黑" panose="020B0503020204020204" charset="-122"/>
              </a:rPr>
              <a:t>增大。</a:t>
            </a:r>
            <a:endParaRPr lang="zh-CN" altLang="en-US" sz="2600" b="1">
              <a:solidFill>
                <a:srgbClr val="FF0000"/>
              </a:solidFill>
              <a:latin typeface="微软雅黑" panose="020B0503020204020204" charset="-122"/>
              <a:ea typeface="微软雅黑" panose="020B0503020204020204" charset="-122"/>
              <a:cs typeface="微软雅黑" panose="020B0503020204020204" charset="-122"/>
            </a:endParaRPr>
          </a:p>
        </p:txBody>
      </p:sp>
      <p:sp>
        <p:nvSpPr>
          <p:cNvPr id="39938" name="Text Box 2"/>
          <p:cNvSpPr txBox="1"/>
          <p:nvPr>
            <p:custDataLst>
              <p:tags r:id="rId63"/>
            </p:custDataLst>
          </p:nvPr>
        </p:nvSpPr>
        <p:spPr>
          <a:xfrm>
            <a:off x="489585" y="1041400"/>
            <a:ext cx="6558915" cy="581025"/>
          </a:xfrm>
          <a:prstGeom prst="rect">
            <a:avLst/>
          </a:prstGeom>
          <a:solidFill>
            <a:srgbClr val="F1F7FC"/>
          </a:solidFill>
        </p:spPr>
        <p:style>
          <a:lnRef idx="0">
            <a:schemeClr val="accent1"/>
          </a:lnRef>
          <a:fillRef idx="3">
            <a:schemeClr val="accent1"/>
          </a:fillRef>
          <a:effectRef idx="3">
            <a:schemeClr val="accent1"/>
          </a:effectRef>
          <a:fontRef idx="minor">
            <a:schemeClr val="lt1"/>
          </a:fontRef>
        </p:style>
        <p:txBody>
          <a:bodyPr wrap="square" lIns="182877" tIns="91438" rIns="182877" bIns="91438" anchor="ctr" anchorCtr="0">
            <a:noAutofit/>
          </a:bodyPr>
          <a:lstStyle/>
          <a:p>
            <a:pPr>
              <a:lnSpc>
                <a:spcPct val="100000"/>
              </a:lnSpc>
            </a:pPr>
            <a:r>
              <a:rPr lang="en-US" altLang="zh-CN" sz="2800" b="1" smtClean="0">
                <a:solidFill>
                  <a:srgbClr val="C00000"/>
                </a:solidFill>
                <a:latin typeface="Times New Roman" panose="02020603050405020304" pitchFamily="18" charset="0"/>
                <a:ea typeface="微软雅黑" panose="020B0503020204020204" charset="-122"/>
                <a:cs typeface="Times New Roman" panose="02020603050405020304" pitchFamily="18" charset="0"/>
              </a:rPr>
              <a:t>【</a:t>
            </a:r>
            <a:r>
              <a:rPr lang="zh-CN" altLang="en-US" sz="2800" b="1" smtClean="0">
                <a:solidFill>
                  <a:srgbClr val="C00000"/>
                </a:solidFill>
                <a:latin typeface="Times New Roman" panose="02020603050405020304" pitchFamily="18" charset="0"/>
                <a:ea typeface="微软雅黑" panose="020B0503020204020204" charset="-122"/>
                <a:cs typeface="Times New Roman" panose="02020603050405020304" pitchFamily="18" charset="0"/>
              </a:rPr>
              <a:t>问题</a:t>
            </a:r>
            <a:r>
              <a:rPr lang="en-US" altLang="zh-CN" sz="2800" b="1" smtClean="0">
                <a:solidFill>
                  <a:srgbClr val="C00000"/>
                </a:solidFill>
                <a:latin typeface="Times New Roman" panose="02020603050405020304" pitchFamily="18" charset="0"/>
                <a:ea typeface="微软雅黑" panose="020B0503020204020204" charset="-122"/>
                <a:cs typeface="Times New Roman" panose="02020603050405020304" pitchFamily="18" charset="0"/>
              </a:rPr>
              <a:t>4】</a:t>
            </a:r>
            <a:r>
              <a:rPr lang="zh-CN" altLang="en-US" sz="2800" b="1">
                <a:solidFill>
                  <a:srgbClr val="014C96"/>
                </a:solidFill>
                <a:latin typeface="Times New Roman" panose="02020603050405020304" pitchFamily="18" charset="0"/>
                <a:ea typeface="微软雅黑" panose="020B0503020204020204" charset="-122"/>
                <a:cs typeface="Times New Roman" panose="02020603050405020304" pitchFamily="18" charset="0"/>
              </a:rPr>
              <a:t>为什么金属晶体具有</a:t>
            </a:r>
            <a:r>
              <a:rPr lang="zh-CN" altLang="en-US" sz="2800" b="1">
                <a:solidFill>
                  <a:srgbClr val="C00000"/>
                </a:solidFill>
                <a:latin typeface="Times New Roman" panose="02020603050405020304" pitchFamily="18" charset="0"/>
                <a:ea typeface="微软雅黑" panose="020B0503020204020204" charset="-122"/>
                <a:cs typeface="Times New Roman" panose="02020603050405020304" pitchFamily="18" charset="0"/>
              </a:rPr>
              <a:t>延展性</a:t>
            </a:r>
            <a:r>
              <a:rPr lang="zh-CN" altLang="en-US" sz="2800" b="1">
                <a:solidFill>
                  <a:srgbClr val="014C96"/>
                </a:solidFill>
                <a:latin typeface="Times New Roman" panose="02020603050405020304" pitchFamily="18" charset="0"/>
                <a:ea typeface="微软雅黑" panose="020B0503020204020204" charset="-122"/>
                <a:cs typeface="Times New Roman" panose="02020603050405020304" pitchFamily="18" charset="0"/>
              </a:rPr>
              <a:t>？</a:t>
            </a:r>
            <a:endParaRPr lang="zh-CN" altLang="en-US" sz="2800" b="1">
              <a:solidFill>
                <a:srgbClr val="014C96"/>
              </a:solidFill>
              <a:latin typeface="Times New Roman" panose="02020603050405020304" pitchFamily="18" charset="0"/>
              <a:ea typeface="微软雅黑" panose="020B0503020204020204" charset="-122"/>
              <a:cs typeface="Times New Roman" panose="02020603050405020304"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61"/>
                                        </p:tgtEl>
                                        <p:attrNameLst>
                                          <p:attrName>style.visibility</p:attrName>
                                        </p:attrNameLst>
                                      </p:cBhvr>
                                      <p:to>
                                        <p:strVal val="visible"/>
                                      </p:to>
                                    </p:set>
                                    <p:animEffect transition="in" filter="wipe(left)">
                                      <p:cBhvr>
                                        <p:cTn id="7" dur="500"/>
                                        <p:tgtEl>
                                          <p:spTgt spid="61"/>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36"/>
                                        </p:tgtEl>
                                        <p:attrNameLst>
                                          <p:attrName>style.visibility</p:attrName>
                                        </p:attrNameLst>
                                      </p:cBhvr>
                                      <p:to>
                                        <p:strVal val="visible"/>
                                      </p:to>
                                    </p:set>
                                    <p:anim calcmode="lin" valueType="num">
                                      <p:cBhvr>
                                        <p:cTn id="11" dur="500" fill="hold"/>
                                        <p:tgtEl>
                                          <p:spTgt spid="36"/>
                                        </p:tgtEl>
                                        <p:attrNameLst>
                                          <p:attrName>ppt_w</p:attrName>
                                        </p:attrNameLst>
                                      </p:cBhvr>
                                      <p:tavLst>
                                        <p:tav tm="0">
                                          <p:val>
                                            <p:fltVal val="0"/>
                                          </p:val>
                                        </p:tav>
                                        <p:tav tm="100000">
                                          <p:val>
                                            <p:strVal val="#ppt_w"/>
                                          </p:val>
                                        </p:tav>
                                      </p:tavLst>
                                    </p:anim>
                                    <p:anim calcmode="lin" valueType="num">
                                      <p:cBhvr>
                                        <p:cTn id="12" dur="500" fill="hold"/>
                                        <p:tgtEl>
                                          <p:spTgt spid="36"/>
                                        </p:tgtEl>
                                        <p:attrNameLst>
                                          <p:attrName>ppt_h</p:attrName>
                                        </p:attrNameLst>
                                      </p:cBhvr>
                                      <p:tavLst>
                                        <p:tav tm="0">
                                          <p:val>
                                            <p:fltVal val="0"/>
                                          </p:val>
                                        </p:tav>
                                        <p:tav tm="100000">
                                          <p:val>
                                            <p:strVal val="#ppt_h"/>
                                          </p:val>
                                        </p:tav>
                                      </p:tavLst>
                                    </p:anim>
                                    <p:animEffect transition="in" filter="fade">
                                      <p:cBhvr>
                                        <p:cTn id="13" dur="500"/>
                                        <p:tgtEl>
                                          <p:spTgt spid="36"/>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wipe(down)">
                                      <p:cBhvr>
                                        <p:cTn id="18" dur="500"/>
                                        <p:tgtEl>
                                          <p:spTgt spid="10"/>
                                        </p:tgtEl>
                                      </p:cBhvr>
                                    </p:animEffect>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nodeType="clickEffect">
                                  <p:stCondLst>
                                    <p:cond delay="0"/>
                                  </p:stCondLst>
                                  <p:childTnLst>
                                    <p:set>
                                      <p:cBhvr>
                                        <p:cTn id="22" dur="1" fill="hold">
                                          <p:stCondLst>
                                            <p:cond delay="0"/>
                                          </p:stCondLst>
                                        </p:cTn>
                                        <p:tgtEl>
                                          <p:spTgt spid="64"/>
                                        </p:tgtEl>
                                        <p:attrNameLst>
                                          <p:attrName>style.visibility</p:attrName>
                                        </p:attrNameLst>
                                      </p:cBhvr>
                                      <p:to>
                                        <p:strVal val="visible"/>
                                      </p:to>
                                    </p:set>
                                    <p:animEffect transition="in" filter="blinds(horizontal)">
                                      <p:cBhvr>
                                        <p:cTn id="23" dur="500"/>
                                        <p:tgtEl>
                                          <p:spTgt spid="64"/>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65"/>
                                        </p:tgtEl>
                                        <p:attrNameLst>
                                          <p:attrName>style.visibility</p:attrName>
                                        </p:attrNameLst>
                                      </p:cBhvr>
                                      <p:to>
                                        <p:strVal val="visible"/>
                                      </p:to>
                                    </p:set>
                                    <p:anim calcmode="lin" valueType="num">
                                      <p:cBhvr additive="base">
                                        <p:cTn id="28" dur="500" fill="hold"/>
                                        <p:tgtEl>
                                          <p:spTgt spid="65"/>
                                        </p:tgtEl>
                                        <p:attrNameLst>
                                          <p:attrName>ppt_x</p:attrName>
                                        </p:attrNameLst>
                                      </p:cBhvr>
                                      <p:tavLst>
                                        <p:tav tm="0">
                                          <p:val>
                                            <p:strVal val="#ppt_x"/>
                                          </p:val>
                                        </p:tav>
                                        <p:tav tm="100000">
                                          <p:val>
                                            <p:strVal val="#ppt_x"/>
                                          </p:val>
                                        </p:tav>
                                      </p:tavLst>
                                    </p:anim>
                                    <p:anim calcmode="lin" valueType="num">
                                      <p:cBhvr additive="base">
                                        <p:cTn id="29" dur="500" fill="hold"/>
                                        <p:tgtEl>
                                          <p:spTgt spid="6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6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custDataLst>
              <p:tags r:id="rId1"/>
            </p:custDataLst>
          </p:nvPr>
        </p:nvSpPr>
        <p:spPr>
          <a:xfrm>
            <a:off x="163830" y="226695"/>
            <a:ext cx="6300470" cy="583565"/>
          </a:xfrm>
          <a:prstGeom prst="rect">
            <a:avLst/>
          </a:prstGeom>
        </p:spPr>
        <p:txBody>
          <a:bodyPr wrap="square">
            <a:spAutoFit/>
          </a:bodyPr>
          <a:lstStyle/>
          <a:p>
            <a:r>
              <a:rPr lang="zh-CN" altLang="en-US" sz="3200" b="1">
                <a:solidFill>
                  <a:schemeClr val="bg1"/>
                </a:solidFill>
                <a:latin typeface="微软雅黑" panose="020B0503020204020204" charset="-122"/>
                <a:ea typeface="微软雅黑" panose="020B0503020204020204" charset="-122"/>
                <a:cs typeface="华文楷体" panose="02010600040101010101" charset="-122"/>
              </a:rPr>
              <a:t>知识补充</a:t>
            </a:r>
            <a:endParaRPr lang="zh-CN" altLang="en-US" sz="3200" b="1">
              <a:solidFill>
                <a:schemeClr val="bg1"/>
              </a:solidFill>
              <a:latin typeface="微软雅黑" panose="020B0503020204020204" charset="-122"/>
              <a:ea typeface="微软雅黑" panose="020B0503020204020204" charset="-122"/>
              <a:cs typeface="华文楷体" panose="02010600040101010101" charset="-122"/>
            </a:endParaRPr>
          </a:p>
        </p:txBody>
      </p:sp>
      <p:sp>
        <p:nvSpPr>
          <p:cNvPr id="4" name="矩形 3"/>
          <p:cNvSpPr/>
          <p:nvPr>
            <p:custDataLst>
              <p:tags r:id="rId2"/>
            </p:custDataLst>
          </p:nvPr>
        </p:nvSpPr>
        <p:spPr>
          <a:xfrm>
            <a:off x="616585" y="838200"/>
            <a:ext cx="10472420" cy="5686425"/>
          </a:xfrm>
          <a:prstGeom prst="rect">
            <a:avLst/>
          </a:prstGeom>
        </p:spPr>
        <p:txBody>
          <a:bodyPr wrap="square">
            <a:noAutofit/>
          </a:bodyPr>
          <a:lstStyle/>
          <a:p>
            <a:pPr fontAlgn="auto">
              <a:lnSpc>
                <a:spcPct val="140000"/>
              </a:lnSpc>
            </a:pPr>
            <a:r>
              <a:rPr lang="en-US" altLang="zh-CN" sz="2600" b="1">
                <a:latin typeface="微软雅黑" panose="020B0503020204020204" charset="-122"/>
                <a:ea typeface="微软雅黑" panose="020B0503020204020204" charset="-122"/>
                <a:cs typeface="黑体" panose="02010609060101010101" charset="-122"/>
              </a:rPr>
              <a:t>①</a:t>
            </a:r>
            <a:r>
              <a:rPr lang="zh-CN" altLang="en-US" sz="2600" b="1">
                <a:solidFill>
                  <a:srgbClr val="FF0000"/>
                </a:solidFill>
                <a:latin typeface="Times New Roman" panose="02020603050405020304"/>
                <a:ea typeface="微软雅黑" panose="020B0503020204020204" charset="-122"/>
                <a:cs typeface="黑体" panose="02010609060101010101" charset="-122"/>
              </a:rPr>
              <a:t>铝</a:t>
            </a:r>
            <a:r>
              <a:rPr lang="en-US" altLang="zh-CN" sz="2600" b="1">
                <a:solidFill>
                  <a:srgbClr val="FF0000"/>
                </a:solidFill>
                <a:latin typeface="Times New Roman" panose="02020603050405020304"/>
                <a:ea typeface="微软雅黑" panose="020B0503020204020204" charset="-122"/>
                <a:cs typeface="黑体" panose="02010609060101010101" charset="-122"/>
              </a:rPr>
              <a:t>:</a:t>
            </a:r>
            <a:r>
              <a:rPr lang="zh-CN" altLang="en-US" sz="2600" b="1">
                <a:latin typeface="Times New Roman" panose="02020603050405020304"/>
                <a:ea typeface="微软雅黑" panose="020B0503020204020204" charset="-122"/>
                <a:cs typeface="黑体" panose="02010609060101010101" charset="-122"/>
              </a:rPr>
              <a:t>地壳中含量最多的金属元素</a:t>
            </a:r>
            <a:endParaRPr lang="en-US" altLang="zh-CN" sz="2600" b="1">
              <a:latin typeface="Times New Roman" panose="02020603050405020304"/>
              <a:ea typeface="微软雅黑" panose="020B0503020204020204" charset="-122"/>
              <a:cs typeface="黑体" panose="02010609060101010101" charset="-122"/>
            </a:endParaRPr>
          </a:p>
          <a:p>
            <a:pPr fontAlgn="auto">
              <a:lnSpc>
                <a:spcPct val="140000"/>
              </a:lnSpc>
            </a:pPr>
            <a:r>
              <a:rPr lang="en-US" altLang="zh-CN" sz="2600" b="1">
                <a:latin typeface="微软雅黑" panose="020B0503020204020204" charset="-122"/>
                <a:ea typeface="微软雅黑" panose="020B0503020204020204" charset="-122"/>
                <a:cs typeface="黑体" panose="02010609060101010101" charset="-122"/>
              </a:rPr>
              <a:t>②</a:t>
            </a:r>
            <a:r>
              <a:rPr lang="zh-CN" altLang="en-US" sz="2600" b="1">
                <a:solidFill>
                  <a:srgbClr val="FF0000"/>
                </a:solidFill>
                <a:latin typeface="Times New Roman" panose="02020603050405020304"/>
                <a:ea typeface="微软雅黑" panose="020B0503020204020204" charset="-122"/>
                <a:cs typeface="黑体" panose="02010609060101010101" charset="-122"/>
              </a:rPr>
              <a:t>钙</a:t>
            </a:r>
            <a:r>
              <a:rPr lang="en-US" altLang="zh-CN" sz="2600" b="1">
                <a:solidFill>
                  <a:srgbClr val="FF0000"/>
                </a:solidFill>
                <a:latin typeface="Times New Roman" panose="02020603050405020304"/>
                <a:ea typeface="微软雅黑" panose="020B0503020204020204" charset="-122"/>
                <a:cs typeface="黑体" panose="02010609060101010101" charset="-122"/>
              </a:rPr>
              <a:t>:</a:t>
            </a:r>
            <a:r>
              <a:rPr lang="zh-CN" altLang="en-US" sz="2600" b="1">
                <a:latin typeface="Times New Roman" panose="02020603050405020304"/>
                <a:ea typeface="微软雅黑" panose="020B0503020204020204" charset="-122"/>
                <a:cs typeface="黑体" panose="02010609060101010101" charset="-122"/>
              </a:rPr>
              <a:t>人体中含量最多的金属元素</a:t>
            </a:r>
            <a:endParaRPr lang="en-US" altLang="zh-CN" sz="2600" b="1">
              <a:latin typeface="Times New Roman" panose="02020603050405020304"/>
              <a:ea typeface="微软雅黑" panose="020B0503020204020204" charset="-122"/>
              <a:cs typeface="黑体" panose="02010609060101010101" charset="-122"/>
            </a:endParaRPr>
          </a:p>
          <a:p>
            <a:pPr fontAlgn="auto">
              <a:lnSpc>
                <a:spcPct val="140000"/>
              </a:lnSpc>
            </a:pPr>
            <a:r>
              <a:rPr lang="en-US" altLang="zh-CN" sz="2600" b="1">
                <a:latin typeface="微软雅黑" panose="020B0503020204020204" charset="-122"/>
                <a:ea typeface="微软雅黑" panose="020B0503020204020204" charset="-122"/>
                <a:cs typeface="黑体" panose="02010609060101010101" charset="-122"/>
              </a:rPr>
              <a:t>③</a:t>
            </a:r>
            <a:r>
              <a:rPr lang="zh-CN" altLang="en-US" sz="2600" b="1">
                <a:solidFill>
                  <a:srgbClr val="FF0000"/>
                </a:solidFill>
                <a:latin typeface="Times New Roman" panose="02020603050405020304"/>
                <a:ea typeface="微软雅黑" panose="020B0503020204020204" charset="-122"/>
                <a:cs typeface="黑体" panose="02010609060101010101" charset="-122"/>
              </a:rPr>
              <a:t>铁</a:t>
            </a:r>
            <a:r>
              <a:rPr lang="en-US" altLang="zh-CN" sz="2600" b="1">
                <a:solidFill>
                  <a:srgbClr val="FF0000"/>
                </a:solidFill>
                <a:latin typeface="Times New Roman" panose="02020603050405020304"/>
                <a:ea typeface="微软雅黑" panose="020B0503020204020204" charset="-122"/>
                <a:cs typeface="黑体" panose="02010609060101010101" charset="-122"/>
              </a:rPr>
              <a:t>:</a:t>
            </a:r>
            <a:r>
              <a:rPr lang="zh-CN" altLang="en-US" sz="2600" b="1">
                <a:latin typeface="Times New Roman" panose="02020603050405020304"/>
                <a:ea typeface="微软雅黑" panose="020B0503020204020204" charset="-122"/>
                <a:cs typeface="黑体" panose="02010609060101010101" charset="-122"/>
              </a:rPr>
              <a:t>目前世界年产量最多的金属</a:t>
            </a:r>
            <a:r>
              <a:rPr lang="en-US" altLang="zh-CN" sz="2600" b="1">
                <a:latin typeface="Times New Roman" panose="02020603050405020304"/>
                <a:ea typeface="微软雅黑" panose="020B0503020204020204" charset="-122"/>
                <a:cs typeface="黑体" panose="02010609060101010101" charset="-122"/>
              </a:rPr>
              <a:t>(</a:t>
            </a:r>
            <a:r>
              <a:rPr lang="zh-CN" altLang="en-US" sz="2600" b="1">
                <a:latin typeface="Times New Roman" panose="02020603050405020304"/>
                <a:ea typeface="微软雅黑" panose="020B0503020204020204" charset="-122"/>
                <a:cs typeface="黑体" panose="02010609060101010101" charset="-122"/>
              </a:rPr>
              <a:t>铁</a:t>
            </a:r>
            <a:r>
              <a:rPr lang="en-US" altLang="zh-CN" sz="2600" b="1">
                <a:latin typeface="Times New Roman" panose="02020603050405020304"/>
                <a:ea typeface="微软雅黑" panose="020B0503020204020204" charset="-122"/>
                <a:cs typeface="黑体" panose="02010609060101010101" charset="-122"/>
              </a:rPr>
              <a:t>&gt;</a:t>
            </a:r>
            <a:r>
              <a:rPr lang="zh-CN" altLang="en-US" sz="2600" b="1">
                <a:latin typeface="Times New Roman" panose="02020603050405020304"/>
                <a:ea typeface="微软雅黑" panose="020B0503020204020204" charset="-122"/>
                <a:cs typeface="黑体" panose="02010609060101010101" charset="-122"/>
              </a:rPr>
              <a:t>铝</a:t>
            </a:r>
            <a:r>
              <a:rPr lang="en-US" altLang="zh-CN" sz="2600" b="1">
                <a:latin typeface="Times New Roman" panose="02020603050405020304"/>
                <a:ea typeface="微软雅黑" panose="020B0503020204020204" charset="-122"/>
                <a:cs typeface="黑体" panose="02010609060101010101" charset="-122"/>
              </a:rPr>
              <a:t>&gt;</a:t>
            </a:r>
            <a:r>
              <a:rPr lang="zh-CN" altLang="en-US" sz="2600" b="1">
                <a:latin typeface="Times New Roman" panose="02020603050405020304"/>
                <a:ea typeface="微软雅黑" panose="020B0503020204020204" charset="-122"/>
                <a:cs typeface="黑体" panose="02010609060101010101" charset="-122"/>
              </a:rPr>
              <a:t>铜</a:t>
            </a:r>
            <a:r>
              <a:rPr lang="en-US" altLang="zh-CN" sz="2600" b="1">
                <a:latin typeface="Times New Roman" panose="02020603050405020304"/>
                <a:ea typeface="微软雅黑" panose="020B0503020204020204" charset="-122"/>
                <a:cs typeface="黑体" panose="02010609060101010101" charset="-122"/>
              </a:rPr>
              <a:t>)</a:t>
            </a:r>
            <a:endParaRPr lang="en-US" altLang="zh-CN" sz="2600" b="1">
              <a:latin typeface="Times New Roman" panose="02020603050405020304"/>
              <a:ea typeface="微软雅黑" panose="020B0503020204020204" charset="-122"/>
              <a:cs typeface="黑体" panose="02010609060101010101" charset="-122"/>
            </a:endParaRPr>
          </a:p>
          <a:p>
            <a:pPr fontAlgn="auto">
              <a:lnSpc>
                <a:spcPct val="140000"/>
              </a:lnSpc>
            </a:pPr>
            <a:r>
              <a:rPr lang="en-US" altLang="zh-CN" sz="2600" b="1">
                <a:latin typeface="微软雅黑" panose="020B0503020204020204" charset="-122"/>
                <a:ea typeface="微软雅黑" panose="020B0503020204020204" charset="-122"/>
                <a:cs typeface="黑体" panose="02010609060101010101" charset="-122"/>
              </a:rPr>
              <a:t>④</a:t>
            </a:r>
            <a:r>
              <a:rPr lang="zh-CN" altLang="en-US" sz="2600" b="1">
                <a:solidFill>
                  <a:srgbClr val="FF0000"/>
                </a:solidFill>
                <a:latin typeface="Times New Roman" panose="02020603050405020304"/>
                <a:ea typeface="微软雅黑" panose="020B0503020204020204" charset="-122"/>
                <a:cs typeface="黑体" panose="02010609060101010101" charset="-122"/>
              </a:rPr>
              <a:t>银</a:t>
            </a:r>
            <a:r>
              <a:rPr lang="en-US" altLang="zh-CN" sz="2600" b="1">
                <a:solidFill>
                  <a:srgbClr val="FF0000"/>
                </a:solidFill>
                <a:latin typeface="Times New Roman" panose="02020603050405020304"/>
                <a:ea typeface="微软雅黑" panose="020B0503020204020204" charset="-122"/>
                <a:cs typeface="黑体" panose="02010609060101010101" charset="-122"/>
              </a:rPr>
              <a:t>:</a:t>
            </a:r>
            <a:r>
              <a:rPr lang="zh-CN" altLang="en-US" sz="2600" b="1">
                <a:latin typeface="Times New Roman" panose="02020603050405020304"/>
                <a:ea typeface="微软雅黑" panose="020B0503020204020204" charset="-122"/>
                <a:cs typeface="黑体" panose="02010609060101010101" charset="-122"/>
              </a:rPr>
              <a:t>导电、导热性最好的金属</a:t>
            </a:r>
            <a:r>
              <a:rPr lang="en-US" altLang="zh-CN" sz="2600" b="1">
                <a:latin typeface="Times New Roman" panose="02020603050405020304"/>
                <a:ea typeface="微软雅黑" panose="020B0503020204020204" charset="-122"/>
                <a:cs typeface="黑体" panose="02010609060101010101" charset="-122"/>
              </a:rPr>
              <a:t>(</a:t>
            </a:r>
            <a:r>
              <a:rPr lang="zh-CN" altLang="en-US" sz="2600" b="1">
                <a:latin typeface="Times New Roman" panose="02020603050405020304"/>
                <a:ea typeface="微软雅黑" panose="020B0503020204020204" charset="-122"/>
                <a:cs typeface="黑体" panose="02010609060101010101" charset="-122"/>
              </a:rPr>
              <a:t>银</a:t>
            </a:r>
            <a:r>
              <a:rPr lang="en-US" altLang="zh-CN" sz="2600" b="1">
                <a:latin typeface="Times New Roman" panose="02020603050405020304"/>
                <a:ea typeface="微软雅黑" panose="020B0503020204020204" charset="-122"/>
                <a:cs typeface="黑体" panose="02010609060101010101" charset="-122"/>
              </a:rPr>
              <a:t>&gt;</a:t>
            </a:r>
            <a:r>
              <a:rPr lang="zh-CN" altLang="en-US" sz="2600" b="1">
                <a:latin typeface="Times New Roman" panose="02020603050405020304"/>
                <a:ea typeface="微软雅黑" panose="020B0503020204020204" charset="-122"/>
                <a:cs typeface="黑体" panose="02010609060101010101" charset="-122"/>
              </a:rPr>
              <a:t>铜</a:t>
            </a:r>
            <a:r>
              <a:rPr lang="en-US" altLang="zh-CN" sz="2600" b="1">
                <a:latin typeface="Times New Roman" panose="02020603050405020304"/>
                <a:ea typeface="微软雅黑" panose="020B0503020204020204" charset="-122"/>
                <a:cs typeface="黑体" panose="02010609060101010101" charset="-122"/>
              </a:rPr>
              <a:t>&gt;</a:t>
            </a:r>
            <a:r>
              <a:rPr lang="zh-CN" altLang="en-US" sz="2600" b="1">
                <a:latin typeface="Times New Roman" panose="02020603050405020304"/>
                <a:ea typeface="微软雅黑" panose="020B0503020204020204" charset="-122"/>
                <a:cs typeface="黑体" panose="02010609060101010101" charset="-122"/>
              </a:rPr>
              <a:t>金</a:t>
            </a:r>
            <a:r>
              <a:rPr lang="en-US" altLang="zh-CN" sz="2600" b="1">
                <a:latin typeface="Times New Roman" panose="02020603050405020304"/>
                <a:ea typeface="微软雅黑" panose="020B0503020204020204" charset="-122"/>
                <a:cs typeface="黑体" panose="02010609060101010101" charset="-122"/>
              </a:rPr>
              <a:t>&gt;</a:t>
            </a:r>
            <a:r>
              <a:rPr lang="zh-CN" altLang="en-US" sz="2600" b="1">
                <a:latin typeface="Times New Roman" panose="02020603050405020304"/>
                <a:ea typeface="微软雅黑" panose="020B0503020204020204" charset="-122"/>
                <a:cs typeface="黑体" panose="02010609060101010101" charset="-122"/>
              </a:rPr>
              <a:t>铝</a:t>
            </a:r>
            <a:r>
              <a:rPr lang="en-US" altLang="zh-CN" sz="2600" b="1">
                <a:latin typeface="Times New Roman" panose="02020603050405020304"/>
                <a:ea typeface="微软雅黑" panose="020B0503020204020204" charset="-122"/>
                <a:cs typeface="黑体" panose="02010609060101010101" charset="-122"/>
              </a:rPr>
              <a:t>)</a:t>
            </a:r>
            <a:endParaRPr lang="en-US" altLang="zh-CN" sz="2600" b="1">
              <a:latin typeface="Times New Roman" panose="02020603050405020304"/>
              <a:ea typeface="微软雅黑" panose="020B0503020204020204" charset="-122"/>
              <a:cs typeface="黑体" panose="02010609060101010101" charset="-122"/>
            </a:endParaRPr>
          </a:p>
          <a:p>
            <a:pPr fontAlgn="auto">
              <a:lnSpc>
                <a:spcPct val="140000"/>
              </a:lnSpc>
            </a:pPr>
            <a:r>
              <a:rPr lang="en-US" altLang="zh-CN" sz="2600" b="1">
                <a:latin typeface="微软雅黑" panose="020B0503020204020204" charset="-122"/>
                <a:ea typeface="微软雅黑" panose="020B0503020204020204" charset="-122"/>
                <a:cs typeface="黑体" panose="02010609060101010101" charset="-122"/>
              </a:rPr>
              <a:t>⑤</a:t>
            </a:r>
            <a:r>
              <a:rPr lang="zh-CN" altLang="en-US" sz="2600" b="1">
                <a:solidFill>
                  <a:srgbClr val="FF0000"/>
                </a:solidFill>
                <a:latin typeface="Times New Roman" panose="02020603050405020304"/>
                <a:ea typeface="微软雅黑" panose="020B0503020204020204" charset="-122"/>
                <a:cs typeface="黑体" panose="02010609060101010101" charset="-122"/>
              </a:rPr>
              <a:t>铬</a:t>
            </a:r>
            <a:r>
              <a:rPr lang="en-US" altLang="zh-CN" sz="2600" b="1">
                <a:solidFill>
                  <a:srgbClr val="FF0000"/>
                </a:solidFill>
                <a:latin typeface="Times New Roman" panose="02020603050405020304"/>
                <a:ea typeface="微软雅黑" panose="020B0503020204020204" charset="-122"/>
                <a:cs typeface="黑体" panose="02010609060101010101" charset="-122"/>
              </a:rPr>
              <a:t>:</a:t>
            </a:r>
            <a:r>
              <a:rPr lang="en-US" altLang="zh-CN" sz="2600" b="1">
                <a:latin typeface="Times New Roman" panose="02020603050405020304"/>
                <a:ea typeface="微软雅黑" panose="020B0503020204020204" charset="-122"/>
                <a:cs typeface="黑体" panose="02010609060101010101" charset="-122"/>
              </a:rPr>
              <a:t> </a:t>
            </a:r>
            <a:r>
              <a:rPr lang="zh-CN" altLang="en-US" sz="2600" b="1">
                <a:highlight>
                  <a:srgbClr val="FFFF00"/>
                </a:highlight>
                <a:latin typeface="Times New Roman" panose="02020603050405020304"/>
                <a:ea typeface="微软雅黑" panose="020B0503020204020204" charset="-122"/>
                <a:cs typeface="黑体" panose="02010609060101010101" charset="-122"/>
              </a:rPr>
              <a:t>硬度最高的金属（</a:t>
            </a:r>
            <a:r>
              <a:rPr lang="en-US" altLang="zh-CN" sz="2600" b="1">
                <a:highlight>
                  <a:srgbClr val="FFFF00"/>
                </a:highlight>
                <a:latin typeface="Times New Roman" panose="02020603050405020304"/>
                <a:ea typeface="微软雅黑" panose="020B0503020204020204" charset="-122"/>
                <a:cs typeface="黑体" panose="02010609060101010101" charset="-122"/>
              </a:rPr>
              <a:t>P86</a:t>
            </a:r>
            <a:r>
              <a:rPr lang="zh-CN" altLang="en-US" sz="2600" b="1">
                <a:highlight>
                  <a:srgbClr val="FFFF00"/>
                </a:highlight>
                <a:latin typeface="Times New Roman" panose="02020603050405020304"/>
                <a:ea typeface="微软雅黑" panose="020B0503020204020204" charset="-122"/>
                <a:cs typeface="黑体" panose="02010609060101010101" charset="-122"/>
              </a:rPr>
              <a:t>）</a:t>
            </a:r>
            <a:endParaRPr lang="en-US" altLang="zh-CN" sz="2600" b="1">
              <a:highlight>
                <a:srgbClr val="FFFF00"/>
              </a:highlight>
              <a:latin typeface="Times New Roman" panose="02020603050405020304"/>
              <a:ea typeface="微软雅黑" panose="020B0503020204020204" charset="-122"/>
              <a:cs typeface="黑体" panose="02010609060101010101" charset="-122"/>
            </a:endParaRPr>
          </a:p>
          <a:p>
            <a:pPr fontAlgn="auto">
              <a:lnSpc>
                <a:spcPct val="140000"/>
              </a:lnSpc>
            </a:pPr>
            <a:r>
              <a:rPr lang="en-US" altLang="zh-CN" sz="2600" b="1">
                <a:latin typeface="微软雅黑" panose="020B0503020204020204" charset="-122"/>
                <a:ea typeface="微软雅黑" panose="020B0503020204020204" charset="-122"/>
                <a:cs typeface="黑体" panose="02010609060101010101" charset="-122"/>
              </a:rPr>
              <a:t>⑥</a:t>
            </a:r>
            <a:r>
              <a:rPr lang="zh-CN" altLang="en-US" sz="2600" b="1">
                <a:solidFill>
                  <a:srgbClr val="FF0000"/>
                </a:solidFill>
                <a:latin typeface="Times New Roman" panose="02020603050405020304"/>
                <a:ea typeface="微软雅黑" panose="020B0503020204020204" charset="-122"/>
                <a:cs typeface="黑体" panose="02010609060101010101" charset="-122"/>
              </a:rPr>
              <a:t>钨</a:t>
            </a:r>
            <a:r>
              <a:rPr lang="en-US" altLang="zh-CN" sz="2600" b="1">
                <a:solidFill>
                  <a:srgbClr val="FF0000"/>
                </a:solidFill>
                <a:latin typeface="Times New Roman" panose="02020603050405020304"/>
                <a:ea typeface="微软雅黑" panose="020B0503020204020204" charset="-122"/>
                <a:cs typeface="黑体" panose="02010609060101010101" charset="-122"/>
              </a:rPr>
              <a:t>:</a:t>
            </a:r>
            <a:r>
              <a:rPr lang="zh-CN" altLang="en-US" sz="2600" b="1">
                <a:highlight>
                  <a:srgbClr val="FFFF00"/>
                </a:highlight>
                <a:latin typeface="Times New Roman" panose="02020603050405020304"/>
                <a:ea typeface="微软雅黑" panose="020B0503020204020204" charset="-122"/>
                <a:cs typeface="黑体" panose="02010609060101010101" charset="-122"/>
              </a:rPr>
              <a:t>熔点最高的金属</a:t>
            </a:r>
            <a:endParaRPr lang="en-US" altLang="zh-CN" sz="2600" b="1">
              <a:latin typeface="Times New Roman" panose="02020603050405020304"/>
              <a:ea typeface="微软雅黑" panose="020B0503020204020204" charset="-122"/>
              <a:cs typeface="黑体" panose="02010609060101010101" charset="-122"/>
            </a:endParaRPr>
          </a:p>
          <a:p>
            <a:pPr fontAlgn="auto">
              <a:lnSpc>
                <a:spcPct val="140000"/>
              </a:lnSpc>
            </a:pPr>
            <a:r>
              <a:rPr lang="en-US" altLang="zh-CN" sz="2600" b="1">
                <a:latin typeface="微软雅黑" panose="020B0503020204020204" charset="-122"/>
                <a:ea typeface="微软雅黑" panose="020B0503020204020204" charset="-122"/>
                <a:cs typeface="黑体" panose="02010609060101010101" charset="-122"/>
              </a:rPr>
              <a:t>⑦</a:t>
            </a:r>
            <a:r>
              <a:rPr lang="zh-CN" altLang="en-US" sz="2600" b="1">
                <a:solidFill>
                  <a:srgbClr val="FF0000"/>
                </a:solidFill>
                <a:latin typeface="Times New Roman" panose="02020603050405020304"/>
                <a:ea typeface="微软雅黑" panose="020B0503020204020204" charset="-122"/>
                <a:cs typeface="黑体" panose="02010609060101010101" charset="-122"/>
              </a:rPr>
              <a:t>汞</a:t>
            </a:r>
            <a:r>
              <a:rPr lang="en-US" altLang="zh-CN" sz="2600" b="1">
                <a:solidFill>
                  <a:srgbClr val="FF0000"/>
                </a:solidFill>
                <a:latin typeface="Times New Roman" panose="02020603050405020304"/>
                <a:ea typeface="微软雅黑" panose="020B0503020204020204" charset="-122"/>
                <a:cs typeface="黑体" panose="02010609060101010101" charset="-122"/>
              </a:rPr>
              <a:t>:</a:t>
            </a:r>
            <a:r>
              <a:rPr lang="zh-CN" altLang="en-US" sz="2600" b="1">
                <a:latin typeface="Times New Roman" panose="02020603050405020304"/>
                <a:ea typeface="微软雅黑" panose="020B0503020204020204" charset="-122"/>
                <a:cs typeface="黑体" panose="02010609060101010101" charset="-122"/>
              </a:rPr>
              <a:t>熔点最低的金属</a:t>
            </a:r>
            <a:endParaRPr lang="en-US" altLang="zh-CN" sz="2600" b="1">
              <a:latin typeface="Times New Roman" panose="02020603050405020304"/>
              <a:ea typeface="微软雅黑" panose="020B0503020204020204" charset="-122"/>
              <a:cs typeface="黑体" panose="02010609060101010101" charset="-122"/>
            </a:endParaRPr>
          </a:p>
          <a:p>
            <a:pPr fontAlgn="auto">
              <a:lnSpc>
                <a:spcPct val="140000"/>
              </a:lnSpc>
            </a:pPr>
            <a:r>
              <a:rPr lang="en-US" altLang="zh-CN" sz="2600" b="1">
                <a:latin typeface="微软雅黑" panose="020B0503020204020204" charset="-122"/>
                <a:ea typeface="微软雅黑" panose="020B0503020204020204" charset="-122"/>
                <a:cs typeface="黑体" panose="02010609060101010101" charset="-122"/>
              </a:rPr>
              <a:t>⑧</a:t>
            </a:r>
            <a:r>
              <a:rPr lang="zh-CN" altLang="en-US" sz="2600" b="1">
                <a:solidFill>
                  <a:srgbClr val="FF0000"/>
                </a:solidFill>
                <a:latin typeface="Times New Roman" panose="02020603050405020304"/>
                <a:ea typeface="微软雅黑" panose="020B0503020204020204" charset="-122"/>
                <a:cs typeface="黑体" panose="02010609060101010101" charset="-122"/>
              </a:rPr>
              <a:t>锇</a:t>
            </a:r>
            <a:r>
              <a:rPr lang="en-US" altLang="zh-CN" sz="2600" b="1">
                <a:solidFill>
                  <a:srgbClr val="FF0000"/>
                </a:solidFill>
                <a:latin typeface="Times New Roman" panose="02020603050405020304"/>
                <a:ea typeface="微软雅黑" panose="020B0503020204020204" charset="-122"/>
                <a:cs typeface="黑体" panose="02010609060101010101" charset="-122"/>
              </a:rPr>
              <a:t>:</a:t>
            </a:r>
            <a:r>
              <a:rPr lang="zh-CN" altLang="en-US" sz="2600" b="1">
                <a:latin typeface="Times New Roman" panose="02020603050405020304"/>
                <a:ea typeface="微软雅黑" panose="020B0503020204020204" charset="-122"/>
                <a:cs typeface="黑体" panose="02010609060101010101" charset="-122"/>
              </a:rPr>
              <a:t>密度最大的金属</a:t>
            </a:r>
            <a:endParaRPr lang="en-US" altLang="zh-CN" sz="2600" b="1">
              <a:latin typeface="Times New Roman" panose="02020603050405020304"/>
              <a:ea typeface="微软雅黑" panose="020B0503020204020204" charset="-122"/>
              <a:cs typeface="黑体" panose="02010609060101010101" charset="-122"/>
            </a:endParaRPr>
          </a:p>
          <a:p>
            <a:pPr fontAlgn="auto">
              <a:lnSpc>
                <a:spcPct val="140000"/>
              </a:lnSpc>
            </a:pPr>
            <a:r>
              <a:rPr lang="en-US" altLang="zh-CN" sz="2600" b="1">
                <a:latin typeface="微软雅黑" panose="020B0503020204020204" charset="-122"/>
                <a:ea typeface="微软雅黑" panose="020B0503020204020204" charset="-122"/>
                <a:cs typeface="黑体" panose="02010609060101010101" charset="-122"/>
              </a:rPr>
              <a:t>⑨</a:t>
            </a:r>
            <a:r>
              <a:rPr lang="zh-CN" altLang="en-US" sz="2600" b="1">
                <a:solidFill>
                  <a:srgbClr val="FF0000"/>
                </a:solidFill>
                <a:latin typeface="Times New Roman" panose="02020603050405020304"/>
                <a:ea typeface="微软雅黑" panose="020B0503020204020204" charset="-122"/>
                <a:cs typeface="黑体" panose="02010609060101010101" charset="-122"/>
              </a:rPr>
              <a:t>锂</a:t>
            </a:r>
            <a:r>
              <a:rPr lang="en-US" altLang="zh-CN" sz="2600" b="1">
                <a:solidFill>
                  <a:srgbClr val="FF0000"/>
                </a:solidFill>
                <a:latin typeface="Times New Roman" panose="02020603050405020304"/>
                <a:ea typeface="微软雅黑" panose="020B0503020204020204" charset="-122"/>
                <a:cs typeface="黑体" panose="02010609060101010101" charset="-122"/>
              </a:rPr>
              <a:t>:</a:t>
            </a:r>
            <a:r>
              <a:rPr lang="zh-CN" altLang="en-US" sz="2600" b="1">
                <a:highlight>
                  <a:srgbClr val="FFFF00"/>
                </a:highlight>
                <a:latin typeface="Times New Roman" panose="02020603050405020304"/>
                <a:ea typeface="微软雅黑" panose="020B0503020204020204" charset="-122"/>
                <a:cs typeface="黑体" panose="02010609060101010101" charset="-122"/>
              </a:rPr>
              <a:t>密度最小的金属</a:t>
            </a:r>
            <a:endParaRPr lang="en-US" altLang="zh-CN" sz="2600" b="1">
              <a:highlight>
                <a:srgbClr val="FFFF00"/>
              </a:highlight>
              <a:latin typeface="Times New Roman" panose="02020603050405020304"/>
              <a:ea typeface="微软雅黑" panose="020B0503020204020204" charset="-122"/>
              <a:cs typeface="黑体" panose="02010609060101010101" charset="-122"/>
            </a:endParaRPr>
          </a:p>
          <a:p>
            <a:pPr fontAlgn="auto">
              <a:lnSpc>
                <a:spcPct val="140000"/>
              </a:lnSpc>
            </a:pPr>
            <a:r>
              <a:rPr lang="en-US" altLang="zh-CN" sz="2600" b="1">
                <a:latin typeface="微软雅黑" panose="020B0503020204020204" charset="-122"/>
                <a:ea typeface="微软雅黑" panose="020B0503020204020204" charset="-122"/>
                <a:cs typeface="黑体" panose="02010609060101010101" charset="-122"/>
              </a:rPr>
              <a:t>⑩</a:t>
            </a:r>
            <a:r>
              <a:rPr lang="zh-CN" altLang="en-US" sz="2600" b="1">
                <a:solidFill>
                  <a:srgbClr val="FF0000"/>
                </a:solidFill>
                <a:latin typeface="Times New Roman" panose="02020603050405020304"/>
                <a:ea typeface="微软雅黑" panose="020B0503020204020204" charset="-122"/>
                <a:cs typeface="黑体" panose="02010609060101010101" charset="-122"/>
              </a:rPr>
              <a:t>金</a:t>
            </a:r>
            <a:r>
              <a:rPr lang="en-US" altLang="zh-CN" sz="2600" b="1">
                <a:solidFill>
                  <a:srgbClr val="FF0000"/>
                </a:solidFill>
                <a:latin typeface="Times New Roman" panose="02020603050405020304"/>
                <a:ea typeface="微软雅黑" panose="020B0503020204020204" charset="-122"/>
                <a:cs typeface="黑体" panose="02010609060101010101" charset="-122"/>
              </a:rPr>
              <a:t>:</a:t>
            </a:r>
            <a:r>
              <a:rPr lang="zh-CN" altLang="en-US" sz="2600" b="1">
                <a:highlight>
                  <a:srgbClr val="FFFF00"/>
                </a:highlight>
                <a:latin typeface="Times New Roman" panose="02020603050405020304"/>
                <a:ea typeface="微软雅黑" panose="020B0503020204020204" charset="-122"/>
                <a:cs typeface="黑体" panose="02010609060101010101" charset="-122"/>
              </a:rPr>
              <a:t>延展性最好的金属</a:t>
            </a:r>
            <a:r>
              <a:rPr lang="en-US" altLang="zh-CN" sz="2600" b="1">
                <a:highlight>
                  <a:srgbClr val="FFFF00"/>
                </a:highlight>
                <a:latin typeface="Times New Roman" panose="02020603050405020304"/>
                <a:ea typeface="微软雅黑" panose="020B0503020204020204" charset="-122"/>
                <a:cs typeface="黑体" panose="02010609060101010101" charset="-122"/>
              </a:rPr>
              <a:t> </a:t>
            </a:r>
            <a:r>
              <a:rPr lang="en-US" altLang="zh-CN" sz="2600" b="1">
                <a:latin typeface="Times New Roman" panose="02020603050405020304"/>
                <a:ea typeface="微软雅黑" panose="020B0503020204020204" charset="-122"/>
                <a:cs typeface="黑体" panose="02010609060101010101" charset="-122"/>
              </a:rPr>
              <a:t>                        </a:t>
            </a:r>
            <a:r>
              <a:rPr lang="zh-CN" altLang="en-US" sz="2600" b="1">
                <a:highlight>
                  <a:srgbClr val="FFFF00"/>
                </a:highlight>
                <a:latin typeface="Times New Roman" panose="02020603050405020304"/>
                <a:ea typeface="微软雅黑" panose="020B0503020204020204" charset="-122"/>
                <a:cs typeface="黑体" panose="02010609060101010101" charset="-122"/>
              </a:rPr>
              <a:t>大本：</a:t>
            </a:r>
            <a:r>
              <a:rPr lang="zh-CN" altLang="en-US" sz="2600" b="1">
                <a:latin typeface="Times New Roman" panose="02020603050405020304"/>
                <a:ea typeface="微软雅黑" panose="020B0503020204020204" charset="-122"/>
                <a:cs typeface="黑体" panose="02010609060101010101" charset="-122"/>
              </a:rPr>
              <a:t>金属晶体常见的</a:t>
            </a:r>
            <a:r>
              <a:rPr lang="zh-CN" altLang="en-US" sz="2600" b="1">
                <a:latin typeface="Times New Roman" panose="02020603050405020304"/>
                <a:ea typeface="微软雅黑" panose="020B0503020204020204" charset="-122"/>
                <a:cs typeface="黑体" panose="02010609060101010101" charset="-122"/>
              </a:rPr>
              <a:t>堆积方式</a:t>
            </a:r>
            <a:endParaRPr lang="zh-CN" altLang="en-US" sz="2600" b="1">
              <a:latin typeface="Times New Roman" panose="02020603050405020304"/>
              <a:ea typeface="微软雅黑" panose="020B0503020204020204" charset="-122"/>
              <a:cs typeface="黑体" panose="02010609060101010101" charset="-122"/>
            </a:endParaRPr>
          </a:p>
          <a:p>
            <a:endParaRPr lang="zh-CN" altLang="en-US" sz="2600" b="1">
              <a:latin typeface="Times New Roman" panose="02020603050405020304"/>
              <a:ea typeface="微软雅黑" panose="020B0503020204020204" charset="-122"/>
              <a:cs typeface="黑体" panose="02010609060101010101" charset="-122"/>
              <a:sym typeface="+mn-ea"/>
            </a:endParaRPr>
          </a:p>
        </p:txBody>
      </p:sp>
      <p:pic>
        <p:nvPicPr>
          <p:cNvPr id="5" name="86b4637350aace9aad6d86dd6a5eab5f">
            <a:hlinkClick r:id="" action="ppaction://media"/>
          </p:cNvPr>
          <p:cNvPicPr>
            <a:picLocks noChangeAspect="1"/>
          </p:cNvPicPr>
          <p:nvPr>
            <a:videoFile r:link="rId3"/>
            <p:extLst>
              <p:ext uri="{DAA4B4D4-6D71-4841-9C94-3DE7FCFB9230}">
                <p14:media xmlns:p14="http://schemas.microsoft.com/office/powerpoint/2010/main" r:embed="rId4">
                  <p14:trim st="2000.000000"/>
                </p14:media>
              </p:ext>
            </p:extLst>
            <p:custDataLst>
              <p:tags r:id="rId5"/>
            </p:custDataLst>
          </p:nvPr>
        </p:nvPicPr>
        <p:blipFill>
          <a:blip r:embed="rId6"/>
          <a:stretch>
            <a:fillRect/>
          </a:stretch>
        </p:blipFill>
        <p:spPr>
          <a:xfrm>
            <a:off x="6929755" y="3232785"/>
            <a:ext cx="4386580" cy="2774950"/>
          </a:xfrm>
          <a:prstGeom prst="rect">
            <a:avLst/>
          </a:prstGeom>
        </p:spPr>
      </p:pic>
      <p:grpSp>
        <p:nvGrpSpPr>
          <p:cNvPr id="6" name="组合 5"/>
          <p:cNvGrpSpPr/>
          <p:nvPr>
            <p:custDataLst>
              <p:tags r:id="rId7"/>
            </p:custDataLst>
          </p:nvPr>
        </p:nvGrpSpPr>
        <p:grpSpPr>
          <a:xfrm>
            <a:off x="296041" y="120650"/>
            <a:ext cx="9430777" cy="720000"/>
            <a:chOff x="466" y="644"/>
            <a:chExt cx="12317" cy="840"/>
          </a:xfrm>
        </p:grpSpPr>
        <p:sp>
          <p:nvSpPr>
            <p:cNvPr id="7" name="等腰三角形 6"/>
            <p:cNvSpPr/>
            <p:nvPr>
              <p:custDataLst>
                <p:tags r:id="rId8"/>
              </p:custDataLst>
            </p:nvPr>
          </p:nvSpPr>
          <p:spPr>
            <a:xfrm rot="5400000">
              <a:off x="480" y="844"/>
              <a:ext cx="840" cy="44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8" name="文本框 7"/>
            <p:cNvSpPr txBox="1"/>
            <p:nvPr>
              <p:custDataLst>
                <p:tags r:id="rId9"/>
              </p:custDataLst>
            </p:nvPr>
          </p:nvSpPr>
          <p:spPr>
            <a:xfrm>
              <a:off x="1297" y="654"/>
              <a:ext cx="11486" cy="782"/>
            </a:xfrm>
            <a:prstGeom prst="rect">
              <a:avLst/>
            </a:prstGeom>
            <a:noFill/>
          </p:spPr>
          <p:txBody>
            <a:bodyPr wrap="square" rtlCol="0">
              <a:spAutoFit/>
            </a:bodyPr>
            <a:lstStyle/>
            <a:p>
              <a:pPr lvl="0" algn="l">
                <a:lnSpc>
                  <a:spcPct val="130000"/>
                </a:lnSpc>
                <a:buClrTx/>
                <a:buSzTx/>
                <a:buFontTx/>
              </a:pPr>
              <a:r>
                <a:rPr lang="zh-CN" altLang="en-US" sz="3200">
                  <a:solidFill>
                    <a:srgbClr val="27406A"/>
                  </a:solidFill>
                  <a:latin typeface="汉仪雅酷黑 65W" panose="020B0604020202020204" charset="-122"/>
                  <a:ea typeface="汉仪雅酷黑 65W" panose="020B0604020202020204" charset="-122"/>
                  <a:cs typeface="+mn-ea"/>
                  <a:sym typeface="+mn-ea"/>
                </a:rPr>
                <a:t>拓展提高</a:t>
              </a:r>
              <a:endParaRPr lang="zh-CN" altLang="en-US" sz="3200">
                <a:solidFill>
                  <a:srgbClr val="27406A"/>
                </a:solidFill>
                <a:latin typeface="汉仪雅酷黑 65W" panose="020B0604020202020204" charset="-122"/>
                <a:ea typeface="汉仪雅酷黑 65W" panose="020B0604020202020204" charset="-122"/>
                <a:cs typeface="+mn-ea"/>
                <a:sym typeface="+mn-ea"/>
              </a:endParaRPr>
            </a:p>
          </p:txBody>
        </p:sp>
        <p:sp>
          <p:nvSpPr>
            <p:cNvPr id="9" name="等腰三角形 8"/>
            <p:cNvSpPr/>
            <p:nvPr>
              <p:custDataLst>
                <p:tags r:id="rId10"/>
              </p:custDataLst>
            </p:nvPr>
          </p:nvSpPr>
          <p:spPr>
            <a:xfrm rot="5400000">
              <a:off x="393" y="984"/>
              <a:ext cx="305" cy="160"/>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grpSp>
    </p:spTree>
  </p:cSld>
  <p:clrMapOvr>
    <a:masterClrMapping/>
  </p:clrMapOvr>
  <p:transition spd="slow" advClick="0">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additive="base">
                                        <p:cTn id="10" dur="indefinite"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p:cTn id="11" fill="hold" display="0">
                  <p:stCondLst>
                    <p:cond delay="indefinite"/>
                  </p:stCondLst>
                </p:cTn>
                <p:tgtEl>
                  <p:spTgt spid="5"/>
                </p:tgtEl>
              </p:cMediaNode>
            </p:video>
            <p:seq concurrent="1" nextAc="seek">
              <p:cTn id="12" restart="whenNotActive" fill="hold" evtFilter="cancelBubble" nodeType="interactiveSeq">
                <p:stCondLst>
                  <p:cond evt="onClick" delay="0">
                    <p:tgtEl>
                      <p:spTgt spid="5"/>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additive="base">
                                        <p:cTn id="16" dur="1" fill="hold"/>
                                        <p:tgtEl>
                                          <p:spTgt spid="5"/>
                                        </p:tgtEl>
                                      </p:cBhvr>
                                    </p:cmd>
                                  </p:childTnLst>
                                </p:cTn>
                              </p:par>
                            </p:childTnLst>
                          </p:cTn>
                        </p:par>
                      </p:childTnLst>
                    </p:cTn>
                  </p:par>
                </p:childTnLst>
              </p:cTn>
              <p:nextCondLst>
                <p:cond evt="onClick" delay="0">
                  <p:tgtEl>
                    <p:spTgt spid="5"/>
                  </p:tgtEl>
                </p:cond>
              </p:nextCondLst>
            </p:seq>
          </p:childTnLst>
        </p:cTn>
      </p:par>
    </p:tnLst>
    <p:bldLst>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2" name="组合 41"/>
          <p:cNvGrpSpPr/>
          <p:nvPr>
            <p:custDataLst>
              <p:tags r:id="rId1"/>
            </p:custDataLst>
          </p:nvPr>
        </p:nvGrpSpPr>
        <p:grpSpPr>
          <a:xfrm>
            <a:off x="4366895" y="921385"/>
            <a:ext cx="6004560" cy="2578735"/>
            <a:chOff x="9840" y="3980"/>
            <a:chExt cx="4619" cy="1665"/>
          </a:xfrm>
        </p:grpSpPr>
        <p:sp>
          <p:nvSpPr>
            <p:cNvPr id="7" name="MMConnector"/>
            <p:cNvSpPr/>
            <p:nvPr>
              <p:custDataLst>
                <p:tags r:id="rId2"/>
              </p:custDataLst>
            </p:nvPr>
          </p:nvSpPr>
          <p:spPr>
            <a:xfrm>
              <a:off x="9840" y="4629"/>
              <a:ext cx="510" cy="508"/>
            </a:xfrm>
            <a:custGeom>
              <a:avLst/>
              <a:gdLst/>
              <a:ahLst/>
              <a:cxnLst/>
              <a:rect l="0" t="0" r="0" b="0"/>
              <a:pathLst>
                <a:path w="205200" h="222300">
                  <a:moveTo>
                    <a:pt x="-14289" y="84567"/>
                  </a:moveTo>
                  <a:lnTo>
                    <a:pt x="-9064" y="-49515"/>
                  </a:lnTo>
                  <a:cubicBezTo>
                    <a:pt x="-8467" y="-64825"/>
                    <a:pt x="-8522" y="-80683"/>
                    <a:pt x="-86" y="-93474"/>
                  </a:cubicBezTo>
                  <a:cubicBezTo>
                    <a:pt x="1479" y="-95846"/>
                    <a:pt x="3259" y="-98082"/>
                    <a:pt x="5201" y="-100158"/>
                  </a:cubicBezTo>
                  <a:cubicBezTo>
                    <a:pt x="8757" y="-103961"/>
                    <a:pt x="12853" y="-107230"/>
                    <a:pt x="17115" y="-109895"/>
                  </a:cubicBezTo>
                  <a:cubicBezTo>
                    <a:pt x="20172" y="-111808"/>
                    <a:pt x="23314" y="-113408"/>
                    <a:pt x="26843" y="-114577"/>
                  </a:cubicBezTo>
                  <a:cubicBezTo>
                    <a:pt x="41388" y="-119393"/>
                    <a:pt x="56871" y="-116940"/>
                    <a:pt x="72178" y="-116274"/>
                  </a:cubicBezTo>
                  <a:lnTo>
                    <a:pt x="79822" y="-115941"/>
                  </a:lnTo>
                  <a:cubicBezTo>
                    <a:pt x="95129" y="-115275"/>
                    <a:pt x="108288" y="-107598"/>
                    <a:pt x="92981" y="-106931"/>
                  </a:cubicBezTo>
                  <a:lnTo>
                    <a:pt x="72178" y="-106026"/>
                  </a:lnTo>
                  <a:cubicBezTo>
                    <a:pt x="56871" y="-105360"/>
                    <a:pt x="40440" y="-107946"/>
                    <a:pt x="27469" y="-99790"/>
                  </a:cubicBezTo>
                  <a:cubicBezTo>
                    <a:pt x="26555" y="-99216"/>
                    <a:pt x="25677" y="-98598"/>
                    <a:pt x="24808" y="-97945"/>
                  </a:cubicBezTo>
                  <a:cubicBezTo>
                    <a:pt x="22136" y="-95938"/>
                    <a:pt x="19550" y="-93595"/>
                    <a:pt x="17333" y="-90976"/>
                  </a:cubicBezTo>
                  <a:cubicBezTo>
                    <a:pt x="7433" y="-79283"/>
                    <a:pt x="9144" y="-62700"/>
                    <a:pt x="9687" y="-47388"/>
                  </a:cubicBezTo>
                  <a:lnTo>
                    <a:pt x="14369" y="84564"/>
                  </a:lnTo>
                  <a:cubicBezTo>
                    <a:pt x="14912" y="99876"/>
                    <a:pt x="7835" y="108771"/>
                    <a:pt x="-7207" y="111683"/>
                  </a:cubicBezTo>
                  <a:lnTo>
                    <a:pt x="-80216" y="125817"/>
                  </a:lnTo>
                  <a:cubicBezTo>
                    <a:pt x="-95258" y="128729"/>
                    <a:pt x="-114023" y="134588"/>
                    <a:pt x="-122248" y="121661"/>
                  </a:cubicBezTo>
                  <a:cubicBezTo>
                    <a:pt x="-124276" y="118474"/>
                    <a:pt x="-125400" y="114770"/>
                    <a:pt x="-125400" y="111150"/>
                  </a:cubicBezTo>
                  <a:cubicBezTo>
                    <a:pt x="-125400" y="107537"/>
                    <a:pt x="-124286" y="103872"/>
                    <a:pt x="-122271" y="100718"/>
                  </a:cubicBezTo>
                  <a:cubicBezTo>
                    <a:pt x="-114022" y="87807"/>
                    <a:pt x="-95232" y="93431"/>
                    <a:pt x="-80137" y="96056"/>
                  </a:cubicBezTo>
                  <a:lnTo>
                    <a:pt x="-37640" y="103444"/>
                  </a:lnTo>
                  <a:cubicBezTo>
                    <a:pt x="-22545" y="106069"/>
                    <a:pt x="-14886" y="99877"/>
                    <a:pt x="-14289" y="84567"/>
                  </a:cubicBezTo>
                  <a:close/>
                </a:path>
              </a:pathLst>
            </a:custGeom>
          </p:spPr>
          <p:style>
            <a:lnRef idx="0">
              <a:srgbClr val="FFFFFF"/>
            </a:lnRef>
            <a:fillRef idx="1">
              <a:schemeClr val="accent1"/>
            </a:fillRef>
            <a:effectRef idx="0">
              <a:srgbClr val="FFFFFF"/>
            </a:effectRef>
            <a:fontRef idx="minor">
              <a:schemeClr val="lt1"/>
            </a:fontRef>
          </p:style>
          <p:txBody>
            <a:bodyPr/>
            <a:lstStyle/>
            <a:p>
              <a:pPr>
                <a:lnSpc>
                  <a:spcPct val="120000"/>
                </a:lnSpc>
              </a:pPr>
              <a:endParaRPr lang="zh-CN" altLang="en-US" sz="2400">
                <a:latin typeface="微软雅黑" panose="020B0503020204020204" charset="-122"/>
                <a:ea typeface="微软雅黑" panose="020B0503020204020204" charset="-122"/>
                <a:cs typeface="+mn-ea"/>
                <a:sym typeface="+mn-lt"/>
              </a:endParaRPr>
            </a:p>
          </p:txBody>
        </p:sp>
        <p:sp>
          <p:nvSpPr>
            <p:cNvPr id="9" name="MMConnector"/>
            <p:cNvSpPr/>
            <p:nvPr>
              <p:custDataLst>
                <p:tags r:id="rId3"/>
              </p:custDataLst>
            </p:nvPr>
          </p:nvSpPr>
          <p:spPr>
            <a:xfrm>
              <a:off x="9840" y="5137"/>
              <a:ext cx="255" cy="508"/>
            </a:xfrm>
            <a:custGeom>
              <a:avLst/>
              <a:gdLst/>
              <a:ahLst/>
              <a:cxnLst/>
              <a:rect l="0" t="0" r="0" b="0"/>
              <a:pathLst>
                <a:path w="102600" h="222300">
                  <a:moveTo>
                    <a:pt x="16807" y="88468"/>
                  </a:moveTo>
                  <a:cubicBezTo>
                    <a:pt x="18581" y="90928"/>
                    <a:pt x="20659" y="93196"/>
                    <a:pt x="22861" y="95216"/>
                  </a:cubicBezTo>
                  <a:cubicBezTo>
                    <a:pt x="23383" y="95696"/>
                    <a:pt x="23913" y="96161"/>
                    <a:pt x="24456" y="96610"/>
                  </a:cubicBezTo>
                  <a:cubicBezTo>
                    <a:pt x="36258" y="106380"/>
                    <a:pt x="53067" y="104662"/>
                    <a:pt x="68367" y="105492"/>
                  </a:cubicBezTo>
                  <a:lnTo>
                    <a:pt x="79833" y="106115"/>
                  </a:lnTo>
                  <a:cubicBezTo>
                    <a:pt x="95133" y="106945"/>
                    <a:pt x="108268" y="114642"/>
                    <a:pt x="92969" y="115473"/>
                  </a:cubicBezTo>
                  <a:lnTo>
                    <a:pt x="68367" y="116808"/>
                  </a:lnTo>
                  <a:cubicBezTo>
                    <a:pt x="53067" y="117638"/>
                    <a:pt x="37518" y="119594"/>
                    <a:pt x="23219" y="114092"/>
                  </a:cubicBezTo>
                  <a:cubicBezTo>
                    <a:pt x="19341" y="112600"/>
                    <a:pt x="16045" y="110604"/>
                    <a:pt x="12849" y="108250"/>
                  </a:cubicBezTo>
                  <a:cubicBezTo>
                    <a:pt x="8730" y="105213"/>
                    <a:pt x="4778" y="101579"/>
                    <a:pt x="1425" y="97428"/>
                  </a:cubicBezTo>
                  <a:cubicBezTo>
                    <a:pt x="-540" y="94996"/>
                    <a:pt x="-2299" y="92387"/>
                    <a:pt x="-3788" y="89635"/>
                  </a:cubicBezTo>
                  <a:cubicBezTo>
                    <a:pt x="-11076" y="76158"/>
                    <a:pt x="-10525" y="60399"/>
                    <a:pt x="-11281" y="45096"/>
                  </a:cubicBezTo>
                  <a:lnTo>
                    <a:pt x="-17875" y="-88378"/>
                  </a:lnTo>
                  <a:cubicBezTo>
                    <a:pt x="-18631" y="-103681"/>
                    <a:pt x="-22696" y="-122491"/>
                    <a:pt x="-9918" y="-130946"/>
                  </a:cubicBezTo>
                  <a:cubicBezTo>
                    <a:pt x="-6984" y="-132888"/>
                    <a:pt x="-3563" y="-133950"/>
                    <a:pt x="0" y="-133950"/>
                  </a:cubicBezTo>
                  <a:cubicBezTo>
                    <a:pt x="3563" y="-133950"/>
                    <a:pt x="6983" y="-132888"/>
                    <a:pt x="9917" y="-130946"/>
                  </a:cubicBezTo>
                  <a:cubicBezTo>
                    <a:pt x="22695" y="-122491"/>
                    <a:pt x="18633" y="-103681"/>
                    <a:pt x="17880" y="-88378"/>
                  </a:cubicBezTo>
                  <a:lnTo>
                    <a:pt x="11354" y="44259"/>
                  </a:lnTo>
                  <a:cubicBezTo>
                    <a:pt x="10601" y="59562"/>
                    <a:pt x="7848" y="76039"/>
                    <a:pt x="16807" y="88468"/>
                  </a:cubicBezTo>
                  <a:close/>
                </a:path>
              </a:pathLst>
            </a:custGeom>
          </p:spPr>
          <p:style>
            <a:lnRef idx="0">
              <a:srgbClr val="FFFFFF"/>
            </a:lnRef>
            <a:fillRef idx="1">
              <a:schemeClr val="accent1"/>
            </a:fillRef>
            <a:effectRef idx="0">
              <a:srgbClr val="FFFFFF"/>
            </a:effectRef>
            <a:fontRef idx="minor">
              <a:schemeClr val="lt1"/>
            </a:fontRef>
          </p:style>
          <p:txBody>
            <a:bodyPr/>
            <a:lstStyle/>
            <a:p>
              <a:pPr>
                <a:lnSpc>
                  <a:spcPct val="120000"/>
                </a:lnSpc>
              </a:pPr>
              <a:endParaRPr lang="zh-CN" altLang="en-US" sz="2400">
                <a:latin typeface="微软雅黑" panose="020B0503020204020204" charset="-122"/>
                <a:ea typeface="微软雅黑" panose="020B0503020204020204" charset="-122"/>
                <a:cs typeface="+mn-ea"/>
                <a:sym typeface="+mn-lt"/>
              </a:endParaRPr>
            </a:p>
          </p:txBody>
        </p:sp>
        <p:sp>
          <p:nvSpPr>
            <p:cNvPr id="21" name="SubTopic"/>
            <p:cNvSpPr/>
            <p:nvPr>
              <p:custDataLst>
                <p:tags r:id="rId4"/>
              </p:custDataLst>
            </p:nvPr>
          </p:nvSpPr>
          <p:spPr>
            <a:xfrm>
              <a:off x="9943" y="3980"/>
              <a:ext cx="4516" cy="395"/>
            </a:xfrm>
            <a:custGeom>
              <a:avLst/>
              <a:gdLst>
                <a:gd name="rtl" fmla="*/ 54150 w 1341235"/>
                <a:gd name="rtt" fmla="*/ 15010 h 172900"/>
                <a:gd name="rtr" fmla="*/ 1262550 w 1341235"/>
                <a:gd name="rtb" fmla="*/ 144210 h 172900"/>
              </a:gdLst>
              <a:ahLst/>
              <a:cxnLst/>
              <a:rect l="rtl" t="rtt" r="rtr" b="rtb"/>
              <a:pathLst>
                <a:path w="1341235" h="172900" stroke="0">
                  <a:moveTo>
                    <a:pt x="0" y="0"/>
                  </a:moveTo>
                  <a:lnTo>
                    <a:pt x="1341235" y="0"/>
                  </a:lnTo>
                  <a:lnTo>
                    <a:pt x="1341235" y="172900"/>
                  </a:lnTo>
                  <a:lnTo>
                    <a:pt x="0" y="172900"/>
                  </a:lnTo>
                  <a:lnTo>
                    <a:pt x="0" y="0"/>
                  </a:lnTo>
                  <a:close/>
                </a:path>
                <a:path w="1341235" h="172900" fill="none">
                  <a:moveTo>
                    <a:pt x="0" y="172900"/>
                  </a:moveTo>
                  <a:lnTo>
                    <a:pt x="1341235" y="172900"/>
                  </a:lnTo>
                </a:path>
              </a:pathLst>
            </a:custGeom>
            <a:noFill/>
            <a:ln w="15200" cap="flat">
              <a:solidFill>
                <a:schemeClr val="accent3">
                  <a:lumMod val="50000"/>
                </a:schemeClr>
              </a:solidFill>
              <a:round/>
            </a:ln>
          </p:spPr>
          <p:txBody>
            <a:bodyPr wrap="none" lIns="0" tIns="0" rIns="0" bIns="11000" rtlCol="0" anchor="ctr"/>
            <a:lstStyle/>
            <a:p>
              <a:pPr algn="just">
                <a:lnSpc>
                  <a:spcPct val="120000"/>
                </a:lnSpc>
              </a:pPr>
              <a:r>
                <a:rPr lang="zh-CN" altLang="en-US" sz="2400" b="1">
                  <a:latin typeface="微软雅黑" panose="020B0503020204020204" charset="-122"/>
                  <a:ea typeface="微软雅黑" panose="020B0503020204020204" charset="-122"/>
                  <a:cs typeface="微软雅黑" panose="020B0503020204020204" charset="-122"/>
                  <a:sym typeface="+mn-lt"/>
                </a:rPr>
                <a:t>金属阳离子与自由电子之间的强烈的静电作用</a:t>
              </a:r>
              <a:endParaRPr lang="zh-CN" altLang="en-US" sz="2400" b="1">
                <a:latin typeface="微软雅黑" panose="020B0503020204020204" charset="-122"/>
                <a:ea typeface="微软雅黑" panose="020B0503020204020204" charset="-122"/>
                <a:cs typeface="微软雅黑" panose="020B0503020204020204" charset="-122"/>
                <a:sym typeface="+mn-lt"/>
              </a:endParaRPr>
            </a:p>
          </p:txBody>
        </p:sp>
        <p:sp>
          <p:nvSpPr>
            <p:cNvPr id="23" name="SubTopic"/>
            <p:cNvSpPr/>
            <p:nvPr>
              <p:custDataLst>
                <p:tags r:id="rId5"/>
              </p:custDataLst>
            </p:nvPr>
          </p:nvSpPr>
          <p:spPr>
            <a:xfrm>
              <a:off x="9943" y="4996"/>
              <a:ext cx="4094" cy="395"/>
            </a:xfrm>
            <a:custGeom>
              <a:avLst/>
              <a:gdLst>
                <a:gd name="rtl" fmla="*/ 54150 w 896800"/>
                <a:gd name="rtt" fmla="*/ 15010 h 172900"/>
                <a:gd name="rtr" fmla="*/ 844550 w 896800"/>
                <a:gd name="rtb" fmla="*/ 144210 h 172900"/>
              </a:gdLst>
              <a:ahLst/>
              <a:cxnLst/>
              <a:rect l="rtl" t="rtt" r="rtr" b="rtb"/>
              <a:pathLst>
                <a:path w="896800" h="172900" stroke="0">
                  <a:moveTo>
                    <a:pt x="0" y="0"/>
                  </a:moveTo>
                  <a:lnTo>
                    <a:pt x="896800" y="0"/>
                  </a:lnTo>
                  <a:lnTo>
                    <a:pt x="896800" y="172900"/>
                  </a:lnTo>
                  <a:lnTo>
                    <a:pt x="0" y="172900"/>
                  </a:lnTo>
                  <a:lnTo>
                    <a:pt x="0" y="0"/>
                  </a:lnTo>
                  <a:close/>
                </a:path>
                <a:path w="896800" h="172900" fill="none">
                  <a:moveTo>
                    <a:pt x="0" y="172900"/>
                  </a:moveTo>
                  <a:lnTo>
                    <a:pt x="896800" y="172900"/>
                  </a:lnTo>
                </a:path>
              </a:pathLst>
            </a:custGeom>
            <a:noFill/>
            <a:ln w="15200" cap="flat">
              <a:solidFill>
                <a:schemeClr val="accent3">
                  <a:lumMod val="50000"/>
                </a:schemeClr>
              </a:solidFill>
              <a:round/>
            </a:ln>
          </p:spPr>
          <p:txBody>
            <a:bodyPr wrap="none" lIns="0" tIns="0" rIns="0" bIns="11000" rtlCol="0" anchor="ctr"/>
            <a:lstStyle/>
            <a:p>
              <a:pPr algn="just">
                <a:lnSpc>
                  <a:spcPct val="120000"/>
                </a:lnSpc>
              </a:pPr>
              <a:r>
                <a:rPr lang="zh-CN" altLang="en-US" sz="2400" b="1">
                  <a:latin typeface="微软雅黑" panose="020B0503020204020204" charset="-122"/>
                  <a:ea typeface="微软雅黑" panose="020B0503020204020204" charset="-122"/>
                  <a:cs typeface="微软雅黑" panose="020B0503020204020204" charset="-122"/>
                  <a:sym typeface="+mn-lt"/>
                </a:rPr>
                <a:t>金属键既没有方向性，也没有饱和性。</a:t>
              </a:r>
              <a:endParaRPr lang="zh-CN" altLang="en-US" sz="2400" b="1">
                <a:latin typeface="微软雅黑" panose="020B0503020204020204" charset="-122"/>
                <a:ea typeface="微软雅黑" panose="020B0503020204020204" charset="-122"/>
                <a:cs typeface="微软雅黑" panose="020B0503020204020204" charset="-122"/>
                <a:sym typeface="+mn-lt"/>
              </a:endParaRPr>
            </a:p>
          </p:txBody>
        </p:sp>
      </p:grpSp>
      <p:sp>
        <p:nvSpPr>
          <p:cNvPr id="12" name="MMConnector"/>
          <p:cNvSpPr/>
          <p:nvPr>
            <p:custDataLst>
              <p:tags r:id="rId6"/>
            </p:custDataLst>
          </p:nvPr>
        </p:nvSpPr>
        <p:spPr>
          <a:xfrm>
            <a:off x="2071370" y="3106420"/>
            <a:ext cx="1638300" cy="991870"/>
          </a:xfrm>
          <a:custGeom>
            <a:avLst/>
            <a:gdLst/>
            <a:ahLst/>
            <a:cxnLst/>
            <a:rect l="0" t="0" r="0" b="0"/>
            <a:pathLst>
              <a:path w="1038676" h="1089452">
                <a:moveTo>
                  <a:pt x="559705" y="-748052"/>
                </a:moveTo>
                <a:lnTo>
                  <a:pt x="747505" y="-746211"/>
                </a:lnTo>
                <a:cubicBezTo>
                  <a:pt x="762826" y="-746061"/>
                  <a:pt x="776052" y="-738444"/>
                  <a:pt x="760732" y="-738294"/>
                </a:cubicBezTo>
                <a:lnTo>
                  <a:pt x="559705" y="-736323"/>
                </a:lnTo>
                <a:cubicBezTo>
                  <a:pt x="544385" y="-736173"/>
                  <a:pt x="532530" y="-730036"/>
                  <a:pt x="523564" y="-717612"/>
                </a:cubicBezTo>
                <a:lnTo>
                  <a:pt x="-239710" y="340015"/>
                </a:lnTo>
                <a:cubicBezTo>
                  <a:pt x="-248676" y="352440"/>
                  <a:pt x="-256935" y="369651"/>
                  <a:pt x="-272244" y="369017"/>
                </a:cubicBezTo>
                <a:cubicBezTo>
                  <a:pt x="-275687" y="368874"/>
                  <a:pt x="-279000" y="367745"/>
                  <a:pt x="-281859" y="365648"/>
                </a:cubicBezTo>
                <a:cubicBezTo>
                  <a:pt x="-284720" y="363549"/>
                  <a:pt x="-286801" y="360717"/>
                  <a:pt x="-287979" y="357466"/>
                </a:cubicBezTo>
                <a:cubicBezTo>
                  <a:pt x="-293197" y="343060"/>
                  <a:pt x="-279178" y="330062"/>
                  <a:pt x="-269932" y="317845"/>
                </a:cubicBezTo>
                <a:lnTo>
                  <a:pt x="523148" y="-730095"/>
                </a:lnTo>
                <a:cubicBezTo>
                  <a:pt x="532394" y="-742312"/>
                  <a:pt x="544385" y="-748202"/>
                  <a:pt x="559705" y="-748052"/>
                </a:cubicBezTo>
                <a:close/>
              </a:path>
            </a:pathLst>
          </a:custGeom>
        </p:spPr>
        <p:style>
          <a:lnRef idx="0">
            <a:srgbClr val="FFFFFF"/>
          </a:lnRef>
          <a:fillRef idx="1">
            <a:schemeClr val="accent1"/>
          </a:fillRef>
          <a:effectRef idx="0">
            <a:srgbClr val="FFFFFF"/>
          </a:effectRef>
          <a:fontRef idx="minor">
            <a:schemeClr val="lt1"/>
          </a:fontRef>
        </p:style>
        <p:txBody>
          <a:bodyPr/>
          <a:lstStyle/>
          <a:p>
            <a:pPr>
              <a:lnSpc>
                <a:spcPct val="120000"/>
              </a:lnSpc>
            </a:pPr>
            <a:endParaRPr lang="zh-CN" altLang="en-US">
              <a:cs typeface="+mn-ea"/>
              <a:sym typeface="+mn-lt"/>
            </a:endParaRPr>
          </a:p>
        </p:txBody>
      </p:sp>
      <p:grpSp>
        <p:nvGrpSpPr>
          <p:cNvPr id="16" name="组合 15"/>
          <p:cNvGrpSpPr/>
          <p:nvPr>
            <p:custDataLst>
              <p:tags r:id="rId7"/>
            </p:custDataLst>
          </p:nvPr>
        </p:nvGrpSpPr>
        <p:grpSpPr>
          <a:xfrm>
            <a:off x="4366895" y="3429562"/>
            <a:ext cx="6788373" cy="1505513"/>
            <a:chOff x="10621" y="5138"/>
            <a:chExt cx="6122" cy="1535"/>
          </a:xfrm>
        </p:grpSpPr>
        <p:sp>
          <p:nvSpPr>
            <p:cNvPr id="17" name="MMConnector"/>
            <p:cNvSpPr/>
            <p:nvPr>
              <p:custDataLst>
                <p:tags r:id="rId8"/>
              </p:custDataLst>
            </p:nvPr>
          </p:nvSpPr>
          <p:spPr>
            <a:xfrm>
              <a:off x="10621" y="5209"/>
              <a:ext cx="299" cy="1464"/>
            </a:xfrm>
            <a:custGeom>
              <a:avLst/>
              <a:gdLst/>
              <a:ahLst/>
              <a:cxnLst/>
              <a:rect l="0" t="0" r="0" b="0"/>
              <a:pathLst>
                <a:path w="102600" h="175750">
                  <a:moveTo>
                    <a:pt x="17385" y="64571"/>
                  </a:moveTo>
                  <a:cubicBezTo>
                    <a:pt x="18936" y="66838"/>
                    <a:pt x="20743" y="68949"/>
                    <a:pt x="22745" y="70840"/>
                  </a:cubicBezTo>
                  <a:cubicBezTo>
                    <a:pt x="24371" y="72376"/>
                    <a:pt x="26125" y="73765"/>
                    <a:pt x="28060" y="74987"/>
                  </a:cubicBezTo>
                  <a:cubicBezTo>
                    <a:pt x="41014" y="83167"/>
                    <a:pt x="57246" y="81200"/>
                    <a:pt x="72537" y="82169"/>
                  </a:cubicBezTo>
                  <a:cubicBezTo>
                    <a:pt x="95137" y="83602"/>
                    <a:pt x="108251" y="91317"/>
                    <a:pt x="92960" y="92286"/>
                  </a:cubicBezTo>
                  <a:lnTo>
                    <a:pt x="72537" y="93581"/>
                  </a:lnTo>
                  <a:cubicBezTo>
                    <a:pt x="57246" y="94550"/>
                    <a:pt x="41967" y="96903"/>
                    <a:pt x="27222" y="92737"/>
                  </a:cubicBezTo>
                  <a:cubicBezTo>
                    <a:pt x="26628" y="92569"/>
                    <a:pt x="26039" y="92392"/>
                    <a:pt x="25458" y="92205"/>
                  </a:cubicBezTo>
                  <a:cubicBezTo>
                    <a:pt x="20236" y="90519"/>
                    <a:pt x="15694" y="88027"/>
                    <a:pt x="11471" y="84903"/>
                  </a:cubicBezTo>
                  <a:cubicBezTo>
                    <a:pt x="7249" y="81778"/>
                    <a:pt x="3347" y="78021"/>
                    <a:pt x="18" y="73747"/>
                  </a:cubicBezTo>
                  <a:cubicBezTo>
                    <a:pt x="-2023" y="71126"/>
                    <a:pt x="-3848" y="68311"/>
                    <a:pt x="-5369" y="65342"/>
                  </a:cubicBezTo>
                  <a:cubicBezTo>
                    <a:pt x="-12355" y="51705"/>
                    <a:pt x="-11779" y="35992"/>
                    <a:pt x="-12670" y="20696"/>
                  </a:cubicBezTo>
                  <a:lnTo>
                    <a:pt x="-17673" y="-65114"/>
                  </a:lnTo>
                  <a:cubicBezTo>
                    <a:pt x="-18565" y="-80409"/>
                    <a:pt x="-22744" y="-99227"/>
                    <a:pt x="-9955" y="-107664"/>
                  </a:cubicBezTo>
                  <a:cubicBezTo>
                    <a:pt x="-7005" y="-109610"/>
                    <a:pt x="-3567" y="-110675"/>
                    <a:pt x="0" y="-110675"/>
                  </a:cubicBezTo>
                  <a:cubicBezTo>
                    <a:pt x="3567" y="-110675"/>
                    <a:pt x="7005" y="-109610"/>
                    <a:pt x="9955" y="-107664"/>
                  </a:cubicBezTo>
                  <a:cubicBezTo>
                    <a:pt x="22745" y="-99227"/>
                    <a:pt x="18564" y="-80409"/>
                    <a:pt x="17672" y="-65114"/>
                  </a:cubicBezTo>
                  <a:lnTo>
                    <a:pt x="12691" y="20231"/>
                  </a:lnTo>
                  <a:cubicBezTo>
                    <a:pt x="11798" y="35527"/>
                    <a:pt x="8731" y="51928"/>
                    <a:pt x="17385" y="64571"/>
                  </a:cubicBezTo>
                  <a:close/>
                </a:path>
              </a:pathLst>
            </a:custGeom>
          </p:spPr>
          <p:style>
            <a:lnRef idx="0">
              <a:srgbClr val="FFFFFF"/>
            </a:lnRef>
            <a:fillRef idx="1">
              <a:schemeClr val="accent1"/>
            </a:fillRef>
            <a:effectRef idx="0">
              <a:srgbClr val="FFFFFF"/>
            </a:effectRef>
            <a:fontRef idx="minor">
              <a:schemeClr val="lt1"/>
            </a:fontRef>
          </p:style>
          <p:txBody>
            <a:bodyPr/>
            <a:lstStyle/>
            <a:p>
              <a:pPr>
                <a:lnSpc>
                  <a:spcPct val="120000"/>
                </a:lnSpc>
              </a:pPr>
              <a:endParaRPr lang="zh-CN" altLang="en-US">
                <a:cs typeface="+mn-ea"/>
                <a:sym typeface="+mn-lt"/>
              </a:endParaRPr>
            </a:p>
          </p:txBody>
        </p:sp>
        <p:sp>
          <p:nvSpPr>
            <p:cNvPr id="30" name="SubTopic"/>
            <p:cNvSpPr/>
            <p:nvPr>
              <p:custDataLst>
                <p:tags r:id="rId9"/>
              </p:custDataLst>
            </p:nvPr>
          </p:nvSpPr>
          <p:spPr>
            <a:xfrm>
              <a:off x="10720" y="5138"/>
              <a:ext cx="6023" cy="814"/>
            </a:xfrm>
            <a:custGeom>
              <a:avLst/>
              <a:gdLst>
                <a:gd name="rtl" fmla="*/ 54150 w 1077013"/>
                <a:gd name="rtt" fmla="*/ 15010 h 302100"/>
                <a:gd name="rtr" fmla="*/ 1039894 w 1077013"/>
                <a:gd name="rtb" fmla="*/ 273410 h 302100"/>
              </a:gdLst>
              <a:ahLst/>
              <a:cxnLst/>
              <a:rect l="rtl" t="rtt" r="rtr" b="rtb"/>
              <a:pathLst>
                <a:path w="1077013" h="302100" stroke="0">
                  <a:moveTo>
                    <a:pt x="0" y="0"/>
                  </a:moveTo>
                  <a:lnTo>
                    <a:pt x="1077013" y="0"/>
                  </a:lnTo>
                  <a:lnTo>
                    <a:pt x="1077013" y="302100"/>
                  </a:lnTo>
                  <a:lnTo>
                    <a:pt x="0" y="302100"/>
                  </a:lnTo>
                  <a:lnTo>
                    <a:pt x="0" y="0"/>
                  </a:lnTo>
                  <a:close/>
                </a:path>
                <a:path w="1077013" h="302100" fill="none">
                  <a:moveTo>
                    <a:pt x="0" y="302100"/>
                  </a:moveTo>
                  <a:lnTo>
                    <a:pt x="1077013" y="302100"/>
                  </a:lnTo>
                </a:path>
              </a:pathLst>
            </a:custGeom>
            <a:noFill/>
            <a:ln w="15200" cap="flat">
              <a:solidFill>
                <a:schemeClr val="accent3">
                  <a:lumMod val="50000"/>
                </a:schemeClr>
              </a:solidFill>
              <a:round/>
            </a:ln>
          </p:spPr>
          <p:txBody>
            <a:bodyPr wrap="square" lIns="0" tIns="0" rIns="0" bIns="11000" rtlCol="0" anchor="ctr">
              <a:noAutofit/>
            </a:bodyPr>
            <a:lstStyle/>
            <a:p>
              <a:pPr lvl="0" algn="just">
                <a:lnSpc>
                  <a:spcPct val="120000"/>
                </a:lnSpc>
                <a:buClrTx/>
                <a:buSzTx/>
                <a:buFontTx/>
              </a:pPr>
              <a:r>
                <a:rPr lang="zh-CN" altLang="en-US" sz="2400" b="1" err="1">
                  <a:solidFill>
                    <a:schemeClr val="tx1"/>
                  </a:solidFill>
                  <a:latin typeface="微软雅黑" panose="020B0503020204020204" charset="-122"/>
                  <a:ea typeface="微软雅黑" panose="020B0503020204020204" charset="-122"/>
                  <a:cs typeface="+mn-ea"/>
                  <a:sym typeface="+mn-lt"/>
                </a:rPr>
                <a:t>原子半径越小，价电子数越多，</a:t>
              </a:r>
              <a:endParaRPr lang="zh-CN" altLang="en-US" sz="2400" b="1" err="1">
                <a:solidFill>
                  <a:schemeClr val="tx1"/>
                </a:solidFill>
                <a:latin typeface="微软雅黑" panose="020B0503020204020204" charset="-122"/>
                <a:ea typeface="微软雅黑" panose="020B0503020204020204" charset="-122"/>
                <a:cs typeface="+mn-ea"/>
                <a:sym typeface="+mn-lt"/>
              </a:endParaRPr>
            </a:p>
            <a:p>
              <a:pPr lvl="0" algn="just">
                <a:lnSpc>
                  <a:spcPct val="120000"/>
                </a:lnSpc>
                <a:buClrTx/>
                <a:buSzTx/>
                <a:buFontTx/>
              </a:pPr>
              <a:r>
                <a:rPr lang="zh-CN" altLang="en-US" sz="2400" b="1" err="1">
                  <a:solidFill>
                    <a:schemeClr val="tx1"/>
                  </a:solidFill>
                  <a:latin typeface="微软雅黑" panose="020B0503020204020204" charset="-122"/>
                  <a:ea typeface="微软雅黑" panose="020B0503020204020204" charset="-122"/>
                  <a:cs typeface="+mn-ea"/>
                  <a:sym typeface="+mn-lt"/>
                </a:rPr>
                <a:t>金属键越强，金属的熔沸点越高，硬度越大</a:t>
              </a:r>
              <a:endParaRPr lang="zh-CN" altLang="en-US" sz="2400" b="1" err="1">
                <a:solidFill>
                  <a:schemeClr val="tx1"/>
                </a:solidFill>
                <a:latin typeface="微软雅黑" panose="020B0503020204020204" charset="-122"/>
                <a:ea typeface="微软雅黑" panose="020B0503020204020204" charset="-122"/>
                <a:cs typeface="+mn-ea"/>
                <a:sym typeface="+mn-lt"/>
              </a:endParaRPr>
            </a:p>
          </p:txBody>
        </p:sp>
      </p:grpSp>
      <p:sp>
        <p:nvSpPr>
          <p:cNvPr id="14" name="MMConnector"/>
          <p:cNvSpPr/>
          <p:nvPr>
            <p:custDataLst>
              <p:tags r:id="rId10"/>
            </p:custDataLst>
          </p:nvPr>
        </p:nvSpPr>
        <p:spPr>
          <a:xfrm>
            <a:off x="2185670" y="4229735"/>
            <a:ext cx="1409700" cy="1278890"/>
          </a:xfrm>
          <a:custGeom>
            <a:avLst/>
            <a:gdLst/>
            <a:ahLst/>
            <a:cxnLst/>
            <a:rect l="0" t="0" r="0" b="0"/>
            <a:pathLst>
              <a:path w="897411" h="896903">
                <a:moveTo>
                  <a:pt x="556494" y="735955"/>
                </a:moveTo>
                <a:lnTo>
                  <a:pt x="747506" y="738128"/>
                </a:lnTo>
                <a:cubicBezTo>
                  <a:pt x="762826" y="738302"/>
                  <a:pt x="776050" y="745922"/>
                  <a:pt x="760729" y="746096"/>
                </a:cubicBezTo>
                <a:lnTo>
                  <a:pt x="556494" y="748420"/>
                </a:lnTo>
                <a:cubicBezTo>
                  <a:pt x="541174" y="748594"/>
                  <a:pt x="529179" y="742719"/>
                  <a:pt x="519925" y="730508"/>
                </a:cubicBezTo>
                <a:lnTo>
                  <a:pt x="-128656" y="-125305"/>
                </a:lnTo>
                <a:cubicBezTo>
                  <a:pt x="-137911" y="-137516"/>
                  <a:pt x="-151937" y="-150510"/>
                  <a:pt x="-146717" y="-164915"/>
                </a:cubicBezTo>
                <a:cubicBezTo>
                  <a:pt x="-145539" y="-168167"/>
                  <a:pt x="-143456" y="-170999"/>
                  <a:pt x="-140595" y="-173099"/>
                </a:cubicBezTo>
                <a:cubicBezTo>
                  <a:pt x="-137735" y="-175197"/>
                  <a:pt x="-134415" y="-176329"/>
                  <a:pt x="-130966" y="-176474"/>
                </a:cubicBezTo>
                <a:cubicBezTo>
                  <a:pt x="-115658" y="-177119"/>
                  <a:pt x="-107436" y="-159874"/>
                  <a:pt x="-98517" y="-147415"/>
                </a:cubicBezTo>
                <a:lnTo>
                  <a:pt x="520424" y="717157"/>
                </a:lnTo>
                <a:cubicBezTo>
                  <a:pt x="529343" y="729615"/>
                  <a:pt x="541174" y="735781"/>
                  <a:pt x="556494" y="735955"/>
                </a:cubicBezTo>
                <a:close/>
              </a:path>
            </a:pathLst>
          </a:custGeom>
        </p:spPr>
        <p:style>
          <a:lnRef idx="0">
            <a:srgbClr val="FFFFFF"/>
          </a:lnRef>
          <a:fillRef idx="1">
            <a:schemeClr val="accent1"/>
          </a:fillRef>
          <a:effectRef idx="0">
            <a:srgbClr val="FFFFFF"/>
          </a:effectRef>
          <a:fontRef idx="minor">
            <a:schemeClr val="lt1"/>
          </a:fontRef>
        </p:style>
        <p:txBody>
          <a:bodyPr/>
          <a:lstStyle/>
          <a:p>
            <a:pPr>
              <a:lnSpc>
                <a:spcPct val="120000"/>
              </a:lnSpc>
            </a:pPr>
            <a:endParaRPr lang="zh-CN" altLang="en-US">
              <a:cs typeface="+mn-ea"/>
              <a:sym typeface="+mn-lt"/>
            </a:endParaRPr>
          </a:p>
        </p:txBody>
      </p:sp>
      <p:sp>
        <p:nvSpPr>
          <p:cNvPr id="26" name="MainTopic"/>
          <p:cNvSpPr/>
          <p:nvPr>
            <p:custDataLst>
              <p:tags r:id="rId11"/>
            </p:custDataLst>
          </p:nvPr>
        </p:nvSpPr>
        <p:spPr>
          <a:xfrm>
            <a:off x="2852420" y="2035175"/>
            <a:ext cx="1291590" cy="958850"/>
          </a:xfrm>
          <a:custGeom>
            <a:avLst/>
            <a:gdLst>
              <a:gd name="rtl" fmla="*/ 135280 w 722000"/>
              <a:gd name="rtt" fmla="*/ 60420 h 433200"/>
              <a:gd name="rtr" fmla="*/ 591280 w 722000"/>
              <a:gd name="rtb" fmla="*/ 364420 h 433200"/>
            </a:gdLst>
            <a:ahLst/>
            <a:cxnLst/>
            <a:rect l="rtl" t="rtt" r="rtr" b="rtb"/>
            <a:pathLst>
              <a:path w="722000" h="433200">
                <a:moveTo>
                  <a:pt x="30400" y="0"/>
                </a:moveTo>
                <a:lnTo>
                  <a:pt x="691600" y="0"/>
                </a:lnTo>
                <a:cubicBezTo>
                  <a:pt x="712029" y="0"/>
                  <a:pt x="722000" y="9971"/>
                  <a:pt x="722000" y="30400"/>
                </a:cubicBezTo>
                <a:lnTo>
                  <a:pt x="722000" y="402800"/>
                </a:lnTo>
                <a:cubicBezTo>
                  <a:pt x="722000" y="423229"/>
                  <a:pt x="712029" y="433200"/>
                  <a:pt x="691600" y="433200"/>
                </a:cubicBezTo>
                <a:lnTo>
                  <a:pt x="30400" y="433200"/>
                </a:lnTo>
                <a:cubicBezTo>
                  <a:pt x="9971" y="433200"/>
                  <a:pt x="0" y="423229"/>
                  <a:pt x="0" y="402800"/>
                </a:cubicBezTo>
                <a:lnTo>
                  <a:pt x="0" y="30400"/>
                </a:lnTo>
                <a:cubicBezTo>
                  <a:pt x="0" y="9971"/>
                  <a:pt x="9971" y="0"/>
                  <a:pt x="30400" y="0"/>
                </a:cubicBezTo>
                <a:close/>
              </a:path>
            </a:pathLst>
          </a:custGeom>
          <a:solidFill>
            <a:schemeClr val="bg1"/>
          </a:solidFill>
          <a:ln w="15200" cap="flat">
            <a:solidFill>
              <a:schemeClr val="accent3">
                <a:lumMod val="50000"/>
              </a:schemeClr>
            </a:solidFill>
            <a:round/>
          </a:ln>
        </p:spPr>
        <p:txBody>
          <a:bodyPr wrap="square" lIns="0" tIns="0" rIns="0" bIns="11000" rtlCol="0" anchor="ctr"/>
          <a:lstStyle/>
          <a:p>
            <a:pPr algn="ctr">
              <a:lnSpc>
                <a:spcPct val="120000"/>
              </a:lnSpc>
            </a:pPr>
            <a:r>
              <a:rPr lang="zh-CN" altLang="en-US" sz="2800" b="1">
                <a:latin typeface="微软雅黑" panose="020B0503020204020204" charset="-122"/>
                <a:ea typeface="微软雅黑" panose="020B0503020204020204" charset="-122"/>
                <a:cs typeface="+mn-ea"/>
                <a:sym typeface="+mn-lt"/>
              </a:rPr>
              <a:t>金属键</a:t>
            </a:r>
            <a:endParaRPr lang="zh-CN" altLang="en-US" sz="2800" b="1">
              <a:latin typeface="微软雅黑" panose="020B0503020204020204" charset="-122"/>
              <a:ea typeface="微软雅黑" panose="020B0503020204020204" charset="-122"/>
              <a:cs typeface="+mn-ea"/>
              <a:sym typeface="+mn-lt"/>
            </a:endParaRPr>
          </a:p>
        </p:txBody>
      </p:sp>
      <p:sp>
        <p:nvSpPr>
          <p:cNvPr id="35" name="MainIdea"/>
          <p:cNvSpPr/>
          <p:nvPr>
            <p:custDataLst>
              <p:tags r:id="rId12"/>
            </p:custDataLst>
          </p:nvPr>
        </p:nvSpPr>
        <p:spPr>
          <a:xfrm>
            <a:off x="360045" y="2440940"/>
            <a:ext cx="2294890" cy="2373630"/>
          </a:xfrm>
          <a:custGeom>
            <a:avLst/>
            <a:gdLst>
              <a:gd name="rtl" fmla="*/ 564130 w 2123617"/>
              <a:gd name="rtt" fmla="*/ 496143 h 1635837"/>
              <a:gd name="rtr" fmla="*/ 1605330 w 2123617"/>
              <a:gd name="rtb" fmla="*/ 1066143 h 1635837"/>
            </a:gdLst>
            <a:ahLst/>
            <a:cxnLst/>
            <a:rect l="rtl" t="rtt" r="rtr" b="rtb"/>
            <a:pathLst>
              <a:path w="2123617" h="1635837">
                <a:moveTo>
                  <a:pt x="852723" y="71480"/>
                </a:moveTo>
                <a:cubicBezTo>
                  <a:pt x="868642" y="445852"/>
                  <a:pt x="1050969" y="279450"/>
                  <a:pt x="1186645" y="68156"/>
                </a:cubicBezTo>
                <a:cubicBezTo>
                  <a:pt x="1195233" y="199039"/>
                  <a:pt x="1260662" y="551086"/>
                  <a:pt x="1588671" y="0"/>
                </a:cubicBezTo>
                <a:cubicBezTo>
                  <a:pt x="1329533" y="647309"/>
                  <a:pt x="1749079" y="384569"/>
                  <a:pt x="1845342" y="317115"/>
                </a:cubicBezTo>
                <a:cubicBezTo>
                  <a:pt x="1632571" y="520548"/>
                  <a:pt x="1808194" y="482519"/>
                  <a:pt x="1886039" y="458803"/>
                </a:cubicBezTo>
                <a:cubicBezTo>
                  <a:pt x="1644149" y="672836"/>
                  <a:pt x="2006376" y="902256"/>
                  <a:pt x="2123617" y="985763"/>
                </a:cubicBezTo>
                <a:cubicBezTo>
                  <a:pt x="1787333" y="821341"/>
                  <a:pt x="1882157" y="999356"/>
                  <a:pt x="1942521" y="1072199"/>
                </a:cubicBezTo>
                <a:cubicBezTo>
                  <a:pt x="1694506" y="913639"/>
                  <a:pt x="1817939" y="1133987"/>
                  <a:pt x="1857784" y="1206428"/>
                </a:cubicBezTo>
                <a:cubicBezTo>
                  <a:pt x="1731629" y="1108831"/>
                  <a:pt x="1616550" y="1044542"/>
                  <a:pt x="1704952" y="1196413"/>
                </a:cubicBezTo>
                <a:cubicBezTo>
                  <a:pt x="1572014" y="1045815"/>
                  <a:pt x="1665635" y="1313361"/>
                  <a:pt x="1839511" y="1529841"/>
                </a:cubicBezTo>
                <a:cubicBezTo>
                  <a:pt x="1463499" y="1154757"/>
                  <a:pt x="1580525" y="1439924"/>
                  <a:pt x="1605278" y="1491908"/>
                </a:cubicBezTo>
                <a:cubicBezTo>
                  <a:pt x="1469880" y="1303749"/>
                  <a:pt x="1502329" y="1399339"/>
                  <a:pt x="1514447" y="1450084"/>
                </a:cubicBezTo>
                <a:cubicBezTo>
                  <a:pt x="1328917" y="1234859"/>
                  <a:pt x="1320938" y="1275445"/>
                  <a:pt x="1355048" y="1340653"/>
                </a:cubicBezTo>
                <a:cubicBezTo>
                  <a:pt x="1247531" y="1288262"/>
                  <a:pt x="1302854" y="1462353"/>
                  <a:pt x="1328679" y="1549296"/>
                </a:cubicBezTo>
                <a:cubicBezTo>
                  <a:pt x="1218807" y="1374239"/>
                  <a:pt x="1170399" y="1398804"/>
                  <a:pt x="1180438" y="1479474"/>
                </a:cubicBezTo>
                <a:cubicBezTo>
                  <a:pt x="1130505" y="1338994"/>
                  <a:pt x="1052842" y="1436719"/>
                  <a:pt x="1042103" y="1451215"/>
                </a:cubicBezTo>
                <a:cubicBezTo>
                  <a:pt x="1023585" y="1254618"/>
                  <a:pt x="923049" y="1325643"/>
                  <a:pt x="799565" y="1635837"/>
                </a:cubicBezTo>
                <a:cubicBezTo>
                  <a:pt x="931561" y="1124317"/>
                  <a:pt x="793256" y="1327779"/>
                  <a:pt x="776307" y="1345662"/>
                </a:cubicBezTo>
                <a:cubicBezTo>
                  <a:pt x="800703" y="1123249"/>
                  <a:pt x="571438" y="1351810"/>
                  <a:pt x="533765" y="1391366"/>
                </a:cubicBezTo>
                <a:cubicBezTo>
                  <a:pt x="547500" y="1302146"/>
                  <a:pt x="452815" y="1419631"/>
                  <a:pt x="433258" y="1440411"/>
                </a:cubicBezTo>
                <a:cubicBezTo>
                  <a:pt x="434197" y="1310691"/>
                  <a:pt x="332066" y="1454877"/>
                  <a:pt x="301978" y="1475117"/>
                </a:cubicBezTo>
                <a:cubicBezTo>
                  <a:pt x="410792" y="1308020"/>
                  <a:pt x="344948" y="1310863"/>
                  <a:pt x="328398" y="1310863"/>
                </a:cubicBezTo>
                <a:cubicBezTo>
                  <a:pt x="532074" y="1077323"/>
                  <a:pt x="373557" y="1091208"/>
                  <a:pt x="255703" y="1126270"/>
                </a:cubicBezTo>
                <a:cubicBezTo>
                  <a:pt x="491647" y="978528"/>
                  <a:pt x="301212" y="1011637"/>
                  <a:pt x="152532" y="1055753"/>
                </a:cubicBezTo>
                <a:cubicBezTo>
                  <a:pt x="342703" y="976927"/>
                  <a:pt x="284191" y="959304"/>
                  <a:pt x="218384" y="956585"/>
                </a:cubicBezTo>
                <a:cubicBezTo>
                  <a:pt x="451751" y="744093"/>
                  <a:pt x="318918" y="609938"/>
                  <a:pt x="0" y="570181"/>
                </a:cubicBezTo>
                <a:cubicBezTo>
                  <a:pt x="533898" y="603683"/>
                  <a:pt x="318918" y="329996"/>
                  <a:pt x="189883" y="204468"/>
                </a:cubicBezTo>
                <a:cubicBezTo>
                  <a:pt x="683125" y="562213"/>
                  <a:pt x="555205" y="331913"/>
                  <a:pt x="535086" y="284297"/>
                </a:cubicBezTo>
                <a:cubicBezTo>
                  <a:pt x="707166" y="442095"/>
                  <a:pt x="550983" y="197719"/>
                  <a:pt x="494212" y="106481"/>
                </a:cubicBezTo>
                <a:cubicBezTo>
                  <a:pt x="700483" y="372524"/>
                  <a:pt x="833099" y="351337"/>
                  <a:pt x="852723" y="71480"/>
                </a:cubicBezTo>
                <a:close/>
              </a:path>
            </a:pathLst>
          </a:custGeom>
          <a:solidFill>
            <a:schemeClr val="bg1"/>
          </a:solidFill>
          <a:ln w="15200" cap="flat">
            <a:solidFill>
              <a:schemeClr val="accent3">
                <a:lumMod val="50000"/>
              </a:schemeClr>
            </a:solidFill>
            <a:round/>
          </a:ln>
        </p:spPr>
        <p:txBody>
          <a:bodyPr wrap="square" lIns="0" tIns="0" rIns="0" bIns="11000" rtlCol="0" anchor="ctr"/>
          <a:lstStyle/>
          <a:p>
            <a:pPr algn="ctr">
              <a:lnSpc>
                <a:spcPct val="120000"/>
              </a:lnSpc>
            </a:pPr>
            <a:r>
              <a:rPr lang="zh-CN" altLang="en-US" sz="3200" b="1" smtClean="0">
                <a:solidFill>
                  <a:srgbClr val="002060"/>
                </a:solidFill>
                <a:latin typeface="微软雅黑" panose="020B0503020204020204" charset="-122"/>
                <a:ea typeface="微软雅黑" panose="020B0503020204020204" charset="-122"/>
                <a:cs typeface="+mn-ea"/>
                <a:sym typeface="+mn-ea"/>
              </a:rPr>
              <a:t>金属晶体</a:t>
            </a:r>
            <a:endParaRPr lang="zh-CN" altLang="en-US" sz="3200" b="1" smtClean="0">
              <a:solidFill>
                <a:srgbClr val="002060"/>
              </a:solidFill>
              <a:latin typeface="微软雅黑" panose="020B0503020204020204" charset="-122"/>
              <a:ea typeface="微软雅黑" panose="020B0503020204020204" charset="-122"/>
              <a:cs typeface="+mn-ea"/>
              <a:sym typeface="+mn-ea"/>
            </a:endParaRPr>
          </a:p>
        </p:txBody>
      </p:sp>
      <p:sp>
        <p:nvSpPr>
          <p:cNvPr id="32" name="MainTopic"/>
          <p:cNvSpPr/>
          <p:nvPr>
            <p:custDataLst>
              <p:tags r:id="rId13"/>
            </p:custDataLst>
          </p:nvPr>
        </p:nvSpPr>
        <p:spPr>
          <a:xfrm>
            <a:off x="3027680" y="4944110"/>
            <a:ext cx="2390140" cy="666750"/>
          </a:xfrm>
          <a:custGeom>
            <a:avLst/>
            <a:gdLst>
              <a:gd name="rtl" fmla="*/ 135280 w 1169948"/>
              <a:gd name="rtt" fmla="*/ 60420 h 433200"/>
              <a:gd name="rtr" fmla="*/ 1054405 w 1169948"/>
              <a:gd name="rtb" fmla="*/ 364420 h 433200"/>
            </a:gdLst>
            <a:ahLst/>
            <a:cxnLst/>
            <a:rect l="rtl" t="rtt" r="rtr" b="rtb"/>
            <a:pathLst>
              <a:path w="1169948" h="433200">
                <a:moveTo>
                  <a:pt x="30400" y="0"/>
                </a:moveTo>
                <a:lnTo>
                  <a:pt x="1139548" y="0"/>
                </a:lnTo>
                <a:cubicBezTo>
                  <a:pt x="1159977" y="0"/>
                  <a:pt x="1169948" y="9971"/>
                  <a:pt x="1169948" y="30400"/>
                </a:cubicBezTo>
                <a:lnTo>
                  <a:pt x="1169948" y="402800"/>
                </a:lnTo>
                <a:cubicBezTo>
                  <a:pt x="1169948" y="423229"/>
                  <a:pt x="1159977" y="433200"/>
                  <a:pt x="1139548" y="433200"/>
                </a:cubicBezTo>
                <a:lnTo>
                  <a:pt x="30400" y="433200"/>
                </a:lnTo>
                <a:cubicBezTo>
                  <a:pt x="9971" y="433200"/>
                  <a:pt x="0" y="423229"/>
                  <a:pt x="0" y="402800"/>
                </a:cubicBezTo>
                <a:lnTo>
                  <a:pt x="0" y="30400"/>
                </a:lnTo>
                <a:cubicBezTo>
                  <a:pt x="0" y="9971"/>
                  <a:pt x="9971" y="0"/>
                  <a:pt x="30400" y="0"/>
                </a:cubicBezTo>
                <a:close/>
              </a:path>
            </a:pathLst>
          </a:custGeom>
          <a:solidFill>
            <a:schemeClr val="bg1"/>
          </a:solidFill>
          <a:ln w="15200" cap="flat">
            <a:solidFill>
              <a:schemeClr val="accent3">
                <a:lumMod val="50000"/>
              </a:schemeClr>
            </a:solidFill>
            <a:round/>
          </a:ln>
        </p:spPr>
        <p:txBody>
          <a:bodyPr wrap="square" lIns="0" tIns="0" rIns="0" bIns="11000" rtlCol="0" anchor="ctr"/>
          <a:lstStyle/>
          <a:p>
            <a:pPr algn="ctr">
              <a:lnSpc>
                <a:spcPct val="100000"/>
              </a:lnSpc>
            </a:pPr>
            <a:r>
              <a:rPr lang="zh-CN" altLang="en-US" sz="2800" b="1">
                <a:latin typeface="微软雅黑" panose="020B0503020204020204" charset="-122"/>
                <a:ea typeface="微软雅黑" panose="020B0503020204020204" charset="-122"/>
                <a:cs typeface="+mn-ea"/>
                <a:sym typeface="+mn-lt"/>
              </a:rPr>
              <a:t>电子气理论</a:t>
            </a:r>
            <a:endParaRPr lang="zh-CN" altLang="en-US" sz="2800" b="1">
              <a:latin typeface="微软雅黑" panose="020B0503020204020204" charset="-122"/>
              <a:ea typeface="微软雅黑" panose="020B0503020204020204" charset="-122"/>
              <a:cs typeface="+mn-ea"/>
              <a:sym typeface="+mn-lt"/>
            </a:endParaRPr>
          </a:p>
        </p:txBody>
      </p:sp>
    </p:spTree>
  </p:cSld>
  <p:clrMapOvr>
    <a:masterClrMapping/>
  </p:clrMapOvr>
  <p:transition spd="slow" advClick="0">
    <p:dissolv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custDataLst>
              <p:tags r:id="rId1"/>
            </p:custDataLst>
          </p:nvPr>
        </p:nvSpPr>
        <p:spPr>
          <a:xfrm>
            <a:off x="316536" y="708843"/>
            <a:ext cx="11846254" cy="5908040"/>
          </a:xfrm>
          <a:prstGeom prst="rect">
            <a:avLst/>
          </a:prstGeom>
        </p:spPr>
        <p:txBody>
          <a:bodyPr wrap="square">
            <a:spAutoFit/>
          </a:bodyPr>
          <a:lstStyle/>
          <a:p>
            <a:pPr defTabSz="914400" eaLnBrk="1" fontAlgn="auto" latinLnBrk="0" hangingPunct="1">
              <a:lnSpc>
                <a:spcPct val="150000"/>
              </a:lnSpc>
              <a:spcAft>
                <a:spcPct val="0"/>
              </a:spcAft>
              <a:tabLst>
                <a:tab pos="2250440" algn="l"/>
              </a:tabLst>
            </a:pPr>
            <a:r>
              <a:rPr lang="en-US" altLang="zh-CN" sz="2800" b="1" kern="100">
                <a:latin typeface="Times New Roman" panose="02020603050405020304"/>
                <a:ea typeface="微软雅黑" panose="020B0503020204020204" charset="-122"/>
                <a:cs typeface="黑体" panose="02010609060101010101" charset="-122"/>
              </a:rPr>
              <a:t>1</a:t>
            </a:r>
            <a:r>
              <a:rPr lang="zh-CN" altLang="en-US" sz="2800" b="1" kern="100">
                <a:latin typeface="Times New Roman" panose="02020603050405020304"/>
                <a:ea typeface="微软雅黑" panose="020B0503020204020204" charset="-122"/>
                <a:cs typeface="黑体" panose="02010609060101010101" charset="-122"/>
              </a:rPr>
              <a:t>、</a:t>
            </a:r>
            <a:r>
              <a:rPr lang="zh-CN" altLang="zh-CN" sz="2800" b="1" kern="100">
                <a:latin typeface="Times New Roman" panose="02020603050405020304"/>
                <a:ea typeface="微软雅黑" panose="020B0503020204020204" charset="-122"/>
                <a:cs typeface="黑体" panose="02010609060101010101" charset="-122"/>
              </a:rPr>
              <a:t>判断下列说法是否正确</a:t>
            </a:r>
            <a:endParaRPr lang="zh-CN" altLang="zh-CN" sz="2800" b="1" kern="100">
              <a:latin typeface="Times New Roman" panose="02020603050405020304"/>
              <a:ea typeface="微软雅黑" panose="020B0503020204020204" charset="-122"/>
              <a:cs typeface="黑体" panose="02010609060101010101" charset="-122"/>
            </a:endParaRPr>
          </a:p>
          <a:p>
            <a:pPr defTabSz="914400" eaLnBrk="1" fontAlgn="auto" latinLnBrk="0" hangingPunct="1">
              <a:lnSpc>
                <a:spcPct val="150000"/>
              </a:lnSpc>
              <a:spcAft>
                <a:spcPct val="0"/>
              </a:spcAft>
              <a:tabLst>
                <a:tab pos="2250440" algn="l"/>
              </a:tabLst>
            </a:pPr>
            <a:r>
              <a:rPr lang="en-US" altLang="zh-CN" sz="2800" b="1" kern="100">
                <a:latin typeface="Times New Roman" panose="02020603050405020304"/>
                <a:ea typeface="微软雅黑" panose="020B0503020204020204" charset="-122"/>
                <a:cs typeface="黑体" panose="02010609060101010101" charset="-122"/>
              </a:rPr>
              <a:t>(1)</a:t>
            </a:r>
            <a:r>
              <a:rPr lang="zh-CN" altLang="zh-CN" sz="2800" b="1" kern="100">
                <a:latin typeface="Times New Roman" panose="02020603050405020304"/>
                <a:ea typeface="微软雅黑" panose="020B0503020204020204" charset="-122"/>
                <a:cs typeface="黑体" panose="02010609060101010101" charset="-122"/>
              </a:rPr>
              <a:t>金属在常温下都是晶体</a:t>
            </a:r>
            <a:endParaRPr lang="zh-CN" altLang="zh-CN" sz="2800" b="1" kern="100">
              <a:latin typeface="Times New Roman" panose="02020603050405020304"/>
              <a:ea typeface="微软雅黑" panose="020B0503020204020204" charset="-122"/>
              <a:cs typeface="黑体" panose="02010609060101010101" charset="-122"/>
            </a:endParaRPr>
          </a:p>
          <a:p>
            <a:pPr defTabSz="914400" eaLnBrk="1" fontAlgn="auto" latinLnBrk="0" hangingPunct="1">
              <a:lnSpc>
                <a:spcPct val="150000"/>
              </a:lnSpc>
              <a:spcAft>
                <a:spcPct val="0"/>
              </a:spcAft>
              <a:tabLst>
                <a:tab pos="2250440" algn="l"/>
              </a:tabLst>
            </a:pPr>
            <a:r>
              <a:rPr lang="en-US" altLang="zh-CN" sz="2800" b="1" kern="100">
                <a:latin typeface="Times New Roman" panose="02020603050405020304"/>
                <a:ea typeface="微软雅黑" panose="020B0503020204020204" charset="-122"/>
                <a:cs typeface="黑体" panose="02010609060101010101" charset="-122"/>
              </a:rPr>
              <a:t>(2)</a:t>
            </a:r>
            <a:r>
              <a:rPr lang="zh-CN" altLang="zh-CN" sz="2800" b="1" kern="100">
                <a:latin typeface="Times New Roman" panose="02020603050405020304"/>
                <a:ea typeface="微软雅黑" panose="020B0503020204020204" charset="-122"/>
                <a:cs typeface="黑体" panose="02010609060101010101" charset="-122"/>
              </a:rPr>
              <a:t>金属键是金属阳离子和自由电子之间存在的强烈的静电吸引作用</a:t>
            </a:r>
            <a:endParaRPr lang="zh-CN" altLang="zh-CN" sz="2800" b="1" kern="100">
              <a:latin typeface="Times New Roman" panose="02020603050405020304"/>
              <a:ea typeface="微软雅黑" panose="020B0503020204020204" charset="-122"/>
              <a:cs typeface="黑体" panose="02010609060101010101" charset="-122"/>
            </a:endParaRPr>
          </a:p>
          <a:p>
            <a:pPr defTabSz="914400" eaLnBrk="1" fontAlgn="auto" latinLnBrk="0" hangingPunct="1">
              <a:lnSpc>
                <a:spcPct val="150000"/>
              </a:lnSpc>
              <a:spcAft>
                <a:spcPct val="0"/>
              </a:spcAft>
              <a:tabLst>
                <a:tab pos="2250440" algn="l"/>
              </a:tabLst>
            </a:pPr>
            <a:r>
              <a:rPr lang="en-US" altLang="zh-CN" sz="2800" b="1" kern="100">
                <a:latin typeface="Times New Roman" panose="02020603050405020304"/>
                <a:ea typeface="微软雅黑" panose="020B0503020204020204" charset="-122"/>
                <a:cs typeface="黑体" panose="02010609060101010101" charset="-122"/>
              </a:rPr>
              <a:t>(3)</a:t>
            </a:r>
            <a:r>
              <a:rPr lang="zh-CN" altLang="zh-CN" sz="2800" b="1" kern="100">
                <a:latin typeface="Times New Roman" panose="02020603050405020304"/>
                <a:ea typeface="微软雅黑" panose="020B0503020204020204" charset="-122"/>
                <a:cs typeface="黑体" panose="02010609060101010101" charset="-122"/>
              </a:rPr>
              <a:t>金属晶体在外力作用下，各层之间发生相对滑动，金属键被破坏</a:t>
            </a:r>
            <a:endParaRPr lang="zh-CN" altLang="zh-CN" sz="2800" b="1" kern="100">
              <a:latin typeface="Times New Roman" panose="02020603050405020304"/>
              <a:ea typeface="微软雅黑" panose="020B0503020204020204" charset="-122"/>
              <a:cs typeface="黑体" panose="02010609060101010101" charset="-122"/>
            </a:endParaRPr>
          </a:p>
          <a:p>
            <a:pPr defTabSz="914400" eaLnBrk="1" fontAlgn="auto" latinLnBrk="0" hangingPunct="1">
              <a:lnSpc>
                <a:spcPct val="150000"/>
              </a:lnSpc>
              <a:spcAft>
                <a:spcPct val="0"/>
              </a:spcAft>
              <a:tabLst>
                <a:tab pos="2250440" algn="l"/>
              </a:tabLst>
            </a:pPr>
            <a:r>
              <a:rPr lang="en-US" altLang="zh-CN" sz="2800" b="1" kern="100">
                <a:latin typeface="Times New Roman" panose="02020603050405020304"/>
                <a:ea typeface="微软雅黑" panose="020B0503020204020204" charset="-122"/>
                <a:cs typeface="黑体" panose="02010609060101010101" charset="-122"/>
              </a:rPr>
              <a:t>(4)</a:t>
            </a:r>
            <a:r>
              <a:rPr lang="zh-CN" altLang="zh-CN" sz="2800" b="1" kern="100">
                <a:latin typeface="Times New Roman" panose="02020603050405020304"/>
                <a:ea typeface="微软雅黑" panose="020B0503020204020204" charset="-122"/>
                <a:cs typeface="黑体" panose="02010609060101010101" charset="-122"/>
              </a:rPr>
              <a:t>共价晶体的熔点一定比金属晶体的高，分子晶体的熔点一定比金属晶体的低</a:t>
            </a:r>
            <a:endParaRPr lang="zh-CN" altLang="zh-CN" sz="2800" b="1" kern="100">
              <a:latin typeface="Times New Roman" panose="02020603050405020304"/>
              <a:ea typeface="微软雅黑" panose="020B0503020204020204" charset="-122"/>
              <a:cs typeface="黑体" panose="02010609060101010101" charset="-122"/>
            </a:endParaRPr>
          </a:p>
          <a:p>
            <a:pPr defTabSz="914400" eaLnBrk="1" fontAlgn="auto" latinLnBrk="0" hangingPunct="1">
              <a:lnSpc>
                <a:spcPct val="150000"/>
              </a:lnSpc>
              <a:spcAft>
                <a:spcPct val="0"/>
              </a:spcAft>
              <a:tabLst>
                <a:tab pos="2250440" algn="l"/>
              </a:tabLst>
            </a:pPr>
            <a:r>
              <a:rPr lang="en-US" altLang="zh-CN" sz="2800" b="1" kern="100">
                <a:latin typeface="Times New Roman" panose="02020603050405020304"/>
                <a:ea typeface="微软雅黑" panose="020B0503020204020204" charset="-122"/>
                <a:cs typeface="黑体" panose="02010609060101010101" charset="-122"/>
              </a:rPr>
              <a:t>(5)</a:t>
            </a:r>
            <a:r>
              <a:rPr lang="zh-CN" altLang="zh-CN" sz="2800" b="1" kern="100">
                <a:latin typeface="Times New Roman" panose="02020603050405020304"/>
                <a:ea typeface="微软雅黑" panose="020B0503020204020204" charset="-122"/>
                <a:cs typeface="黑体" panose="02010609060101010101" charset="-122"/>
              </a:rPr>
              <a:t>金属晶体除了纯金属，还有大量的合金</a:t>
            </a:r>
            <a:endParaRPr lang="zh-CN" altLang="zh-CN" sz="2800" b="1" kern="100">
              <a:latin typeface="Times New Roman" panose="02020603050405020304"/>
              <a:ea typeface="微软雅黑" panose="020B0503020204020204" charset="-122"/>
              <a:cs typeface="黑体" panose="02010609060101010101" charset="-122"/>
            </a:endParaRPr>
          </a:p>
          <a:p>
            <a:pPr defTabSz="914400" eaLnBrk="1" fontAlgn="auto" latinLnBrk="0" hangingPunct="1">
              <a:lnSpc>
                <a:spcPct val="150000"/>
              </a:lnSpc>
              <a:spcAft>
                <a:spcPct val="0"/>
              </a:spcAft>
              <a:tabLst>
                <a:tab pos="2250440" algn="l"/>
              </a:tabLst>
            </a:pPr>
            <a:r>
              <a:rPr lang="en-US" altLang="zh-CN" sz="2800" b="1" kern="100">
                <a:latin typeface="Times New Roman" panose="02020603050405020304"/>
                <a:ea typeface="微软雅黑" panose="020B0503020204020204" charset="-122"/>
                <a:cs typeface="黑体" panose="02010609060101010101" charset="-122"/>
              </a:rPr>
              <a:t>(6)</a:t>
            </a:r>
            <a:r>
              <a:rPr lang="zh-CN" altLang="zh-CN" sz="2800" b="1" kern="100">
                <a:latin typeface="Times New Roman" panose="02020603050405020304"/>
                <a:ea typeface="微软雅黑" panose="020B0503020204020204" charset="-122"/>
                <a:cs typeface="黑体" panose="02010609060101010101" charset="-122"/>
              </a:rPr>
              <a:t>有机高分子化合物一定不能导电</a:t>
            </a:r>
            <a:endParaRPr lang="zh-CN" altLang="zh-CN" sz="2800" b="1" kern="100">
              <a:latin typeface="Times New Roman" panose="02020603050405020304"/>
              <a:ea typeface="微软雅黑" panose="020B0503020204020204" charset="-122"/>
              <a:cs typeface="黑体" panose="02010609060101010101" charset="-122"/>
            </a:endParaRPr>
          </a:p>
          <a:p>
            <a:pPr defTabSz="914400" eaLnBrk="1" fontAlgn="auto" latinLnBrk="0" hangingPunct="1">
              <a:lnSpc>
                <a:spcPct val="150000"/>
              </a:lnSpc>
              <a:spcAft>
                <a:spcPct val="0"/>
              </a:spcAft>
              <a:tabLst>
                <a:tab pos="2250440" algn="l"/>
              </a:tabLst>
            </a:pPr>
            <a:r>
              <a:rPr lang="en-US" altLang="zh-CN" sz="2800" b="1" kern="100">
                <a:latin typeface="Times New Roman" panose="02020603050405020304"/>
                <a:ea typeface="微软雅黑" panose="020B0503020204020204" charset="-122"/>
                <a:cs typeface="黑体" panose="02010609060101010101" charset="-122"/>
              </a:rPr>
              <a:t>(7)</a:t>
            </a:r>
            <a:r>
              <a:rPr lang="zh-CN" altLang="zh-CN" sz="2800" b="1" kern="100">
                <a:latin typeface="Times New Roman" panose="02020603050405020304"/>
                <a:ea typeface="微软雅黑" panose="020B0503020204020204" charset="-122"/>
                <a:cs typeface="黑体" panose="02010609060101010101" charset="-122"/>
              </a:rPr>
              <a:t>金属的电导率随温度的升高而降低</a:t>
            </a:r>
            <a:endParaRPr lang="zh-CN" altLang="zh-CN" sz="2800" b="1" kern="100">
              <a:effectLst/>
              <a:latin typeface="Times New Roman" panose="02020603050405020304"/>
              <a:ea typeface="微软雅黑" panose="020B0503020204020204" charset="-122"/>
              <a:cs typeface="黑体" panose="02010609060101010101" charset="-122"/>
            </a:endParaRPr>
          </a:p>
        </p:txBody>
      </p:sp>
      <p:sp>
        <p:nvSpPr>
          <p:cNvPr id="9" name="矩形 8"/>
          <p:cNvSpPr/>
          <p:nvPr>
            <p:custDataLst>
              <p:tags r:id="rId2"/>
            </p:custDataLst>
          </p:nvPr>
        </p:nvSpPr>
        <p:spPr>
          <a:xfrm>
            <a:off x="4367094" y="1290188"/>
            <a:ext cx="704850" cy="922020"/>
          </a:xfrm>
          <a:prstGeom prst="rect">
            <a:avLst/>
          </a:prstGeom>
        </p:spPr>
        <p:txBody>
          <a:bodyPr wrap="none">
            <a:spAutoFit/>
          </a:bodyPr>
          <a:lstStyle/>
          <a:p>
            <a:r>
              <a:rPr lang="en-US" altLang="zh-CN" sz="5400" b="1" kern="100">
                <a:solidFill>
                  <a:srgbClr val="FF0000"/>
                </a:solidFill>
                <a:latin typeface="Times New Roman" panose="02020603050405020304"/>
                <a:ea typeface="微软雅黑" panose="020B0503020204020204" charset="-122"/>
                <a:cs typeface="Times New Roman" panose="02020603050405020304" pitchFamily="18" charset="0"/>
              </a:rPr>
              <a:t>×</a:t>
            </a:r>
            <a:endParaRPr lang="en-US" altLang="zh-CN" sz="5400" b="1" kern="100">
              <a:solidFill>
                <a:srgbClr val="FF0000"/>
              </a:solidFill>
              <a:latin typeface="Times New Roman" panose="02020603050405020304"/>
              <a:ea typeface="微软雅黑" panose="020B0503020204020204" charset="-122"/>
              <a:cs typeface="Times New Roman" panose="02020603050405020304" pitchFamily="18" charset="0"/>
            </a:endParaRPr>
          </a:p>
        </p:txBody>
      </p:sp>
      <p:sp>
        <p:nvSpPr>
          <p:cNvPr id="10" name="矩形 9"/>
          <p:cNvSpPr/>
          <p:nvPr>
            <p:custDataLst>
              <p:tags r:id="rId3"/>
            </p:custDataLst>
          </p:nvPr>
        </p:nvSpPr>
        <p:spPr>
          <a:xfrm>
            <a:off x="10752891" y="1940399"/>
            <a:ext cx="704850" cy="922020"/>
          </a:xfrm>
          <a:prstGeom prst="rect">
            <a:avLst/>
          </a:prstGeom>
        </p:spPr>
        <p:txBody>
          <a:bodyPr wrap="none">
            <a:spAutoFit/>
          </a:bodyPr>
          <a:lstStyle/>
          <a:p>
            <a:r>
              <a:rPr lang="en-US" altLang="zh-CN" sz="5400" b="1" kern="100">
                <a:solidFill>
                  <a:srgbClr val="FF0000"/>
                </a:solidFill>
                <a:latin typeface="Times New Roman" panose="02020603050405020304"/>
                <a:ea typeface="微软雅黑" panose="020B0503020204020204" charset="-122"/>
                <a:cs typeface="Times New Roman" panose="02020603050405020304" pitchFamily="18" charset="0"/>
              </a:rPr>
              <a:t>×</a:t>
            </a:r>
            <a:endParaRPr lang="en-US" altLang="zh-CN" sz="5400" b="1" kern="100">
              <a:solidFill>
                <a:srgbClr val="FF0000"/>
              </a:solidFill>
              <a:latin typeface="Times New Roman" panose="02020603050405020304"/>
              <a:ea typeface="微软雅黑" panose="020B0503020204020204" charset="-122"/>
              <a:cs typeface="Times New Roman" panose="02020603050405020304" pitchFamily="18" charset="0"/>
            </a:endParaRPr>
          </a:p>
        </p:txBody>
      </p:sp>
      <p:sp>
        <p:nvSpPr>
          <p:cNvPr id="11" name="矩形 10"/>
          <p:cNvSpPr/>
          <p:nvPr>
            <p:custDataLst>
              <p:tags r:id="rId4"/>
            </p:custDataLst>
          </p:nvPr>
        </p:nvSpPr>
        <p:spPr>
          <a:xfrm>
            <a:off x="10738921" y="2624149"/>
            <a:ext cx="704850" cy="922020"/>
          </a:xfrm>
          <a:prstGeom prst="rect">
            <a:avLst/>
          </a:prstGeom>
        </p:spPr>
        <p:txBody>
          <a:bodyPr wrap="none">
            <a:spAutoFit/>
          </a:bodyPr>
          <a:lstStyle/>
          <a:p>
            <a:r>
              <a:rPr lang="en-US" altLang="zh-CN" sz="5400" b="1" kern="100">
                <a:solidFill>
                  <a:srgbClr val="FF0000"/>
                </a:solidFill>
                <a:latin typeface="Times New Roman" panose="02020603050405020304"/>
                <a:ea typeface="微软雅黑" panose="020B0503020204020204" charset="-122"/>
                <a:cs typeface="Times New Roman" panose="02020603050405020304" pitchFamily="18" charset="0"/>
              </a:rPr>
              <a:t>×</a:t>
            </a:r>
            <a:endParaRPr lang="en-US" altLang="zh-CN" sz="5400" b="1" kern="100">
              <a:solidFill>
                <a:srgbClr val="FF0000"/>
              </a:solidFill>
              <a:latin typeface="Times New Roman" panose="02020603050405020304"/>
              <a:ea typeface="微软雅黑" panose="020B0503020204020204" charset="-122"/>
              <a:cs typeface="Times New Roman" panose="02020603050405020304" pitchFamily="18" charset="0"/>
            </a:endParaRPr>
          </a:p>
        </p:txBody>
      </p:sp>
      <p:sp>
        <p:nvSpPr>
          <p:cNvPr id="12" name="矩形 11"/>
          <p:cNvSpPr/>
          <p:nvPr>
            <p:custDataLst>
              <p:tags r:id="rId5"/>
            </p:custDataLst>
          </p:nvPr>
        </p:nvSpPr>
        <p:spPr>
          <a:xfrm>
            <a:off x="1080400" y="3859282"/>
            <a:ext cx="704850" cy="922020"/>
          </a:xfrm>
          <a:prstGeom prst="rect">
            <a:avLst/>
          </a:prstGeom>
        </p:spPr>
        <p:txBody>
          <a:bodyPr wrap="none">
            <a:spAutoFit/>
          </a:bodyPr>
          <a:lstStyle/>
          <a:p>
            <a:r>
              <a:rPr lang="en-US" altLang="zh-CN" sz="5400" b="1" kern="100">
                <a:solidFill>
                  <a:srgbClr val="FF0000"/>
                </a:solidFill>
                <a:latin typeface="Times New Roman" panose="02020603050405020304"/>
                <a:ea typeface="微软雅黑" panose="020B0503020204020204" charset="-122"/>
                <a:cs typeface="Times New Roman" panose="02020603050405020304" pitchFamily="18" charset="0"/>
              </a:rPr>
              <a:t>×</a:t>
            </a:r>
            <a:endParaRPr lang="en-US" altLang="zh-CN" sz="5400" b="1" kern="100">
              <a:solidFill>
                <a:srgbClr val="FF0000"/>
              </a:solidFill>
              <a:latin typeface="Times New Roman" panose="02020603050405020304"/>
              <a:ea typeface="微软雅黑" panose="020B0503020204020204" charset="-122"/>
              <a:cs typeface="Times New Roman" panose="02020603050405020304" pitchFamily="18" charset="0"/>
            </a:endParaRPr>
          </a:p>
        </p:txBody>
      </p:sp>
      <p:sp>
        <p:nvSpPr>
          <p:cNvPr id="13" name="矩形 12"/>
          <p:cNvSpPr/>
          <p:nvPr>
            <p:custDataLst>
              <p:tags r:id="rId6"/>
            </p:custDataLst>
          </p:nvPr>
        </p:nvSpPr>
        <p:spPr>
          <a:xfrm>
            <a:off x="6883605" y="4470774"/>
            <a:ext cx="559435" cy="922020"/>
          </a:xfrm>
          <a:prstGeom prst="rect">
            <a:avLst/>
          </a:prstGeom>
        </p:spPr>
        <p:txBody>
          <a:bodyPr wrap="none">
            <a:spAutoFit/>
          </a:bodyPr>
          <a:lstStyle/>
          <a:p>
            <a:r>
              <a:rPr lang="en-US" altLang="zh-CN" sz="5400" b="1" kern="100">
                <a:solidFill>
                  <a:srgbClr val="FF0000"/>
                </a:solidFill>
                <a:latin typeface="Times New Roman" panose="02020603050405020304"/>
                <a:ea typeface="微软雅黑" panose="020B0503020204020204" charset="-122"/>
                <a:cs typeface="Times New Roman" panose="02020603050405020304" pitchFamily="18" charset="0"/>
              </a:rPr>
              <a:t>√</a:t>
            </a:r>
            <a:endParaRPr lang="en-US" altLang="zh-CN" sz="5400" b="1" kern="100">
              <a:solidFill>
                <a:srgbClr val="FF0000"/>
              </a:solidFill>
              <a:latin typeface="Times New Roman" panose="02020603050405020304"/>
              <a:ea typeface="微软雅黑" panose="020B0503020204020204" charset="-122"/>
              <a:cs typeface="Times New Roman" panose="02020603050405020304" pitchFamily="18" charset="0"/>
            </a:endParaRPr>
          </a:p>
        </p:txBody>
      </p:sp>
      <p:sp>
        <p:nvSpPr>
          <p:cNvPr id="14" name="矩形 13"/>
          <p:cNvSpPr/>
          <p:nvPr>
            <p:custDataLst>
              <p:tags r:id="rId7"/>
            </p:custDataLst>
          </p:nvPr>
        </p:nvSpPr>
        <p:spPr>
          <a:xfrm>
            <a:off x="5819980" y="5152382"/>
            <a:ext cx="704850" cy="922020"/>
          </a:xfrm>
          <a:prstGeom prst="rect">
            <a:avLst/>
          </a:prstGeom>
        </p:spPr>
        <p:txBody>
          <a:bodyPr wrap="none">
            <a:spAutoFit/>
          </a:bodyPr>
          <a:lstStyle/>
          <a:p>
            <a:r>
              <a:rPr lang="en-US" altLang="zh-CN" sz="5400" b="1" kern="100">
                <a:solidFill>
                  <a:srgbClr val="FF0000"/>
                </a:solidFill>
                <a:latin typeface="Times New Roman" panose="02020603050405020304"/>
                <a:ea typeface="微软雅黑" panose="020B0503020204020204" charset="-122"/>
                <a:cs typeface="Times New Roman" panose="02020603050405020304" pitchFamily="18" charset="0"/>
              </a:rPr>
              <a:t>×</a:t>
            </a:r>
            <a:endParaRPr lang="en-US" altLang="zh-CN" sz="5400" b="1" kern="100">
              <a:solidFill>
                <a:srgbClr val="FF0000"/>
              </a:solidFill>
              <a:latin typeface="Times New Roman" panose="02020603050405020304"/>
              <a:ea typeface="微软雅黑" panose="020B0503020204020204" charset="-122"/>
              <a:cs typeface="Times New Roman" panose="02020603050405020304" pitchFamily="18" charset="0"/>
            </a:endParaRPr>
          </a:p>
        </p:txBody>
      </p:sp>
      <p:sp>
        <p:nvSpPr>
          <p:cNvPr id="15" name="矩形 14"/>
          <p:cNvSpPr/>
          <p:nvPr>
            <p:custDataLst>
              <p:tags r:id="rId8"/>
            </p:custDataLst>
          </p:nvPr>
        </p:nvSpPr>
        <p:spPr>
          <a:xfrm>
            <a:off x="6285400" y="5861281"/>
            <a:ext cx="423545" cy="922020"/>
          </a:xfrm>
          <a:prstGeom prst="rect">
            <a:avLst/>
          </a:prstGeom>
        </p:spPr>
        <p:txBody>
          <a:bodyPr wrap="square">
            <a:spAutoFit/>
          </a:bodyPr>
          <a:lstStyle/>
          <a:p>
            <a:r>
              <a:rPr lang="en-US" altLang="zh-CN" sz="5400" b="1" kern="100">
                <a:solidFill>
                  <a:srgbClr val="FF0000"/>
                </a:solidFill>
                <a:latin typeface="Times New Roman" panose="02020603050405020304"/>
                <a:ea typeface="微软雅黑" panose="020B0503020204020204" charset="-122"/>
                <a:cs typeface="Times New Roman" panose="02020603050405020304" pitchFamily="18" charset="0"/>
              </a:rPr>
              <a:t>√</a:t>
            </a:r>
            <a:endParaRPr lang="en-US" altLang="zh-CN" sz="5400" b="1" kern="100">
              <a:solidFill>
                <a:srgbClr val="FF0000"/>
              </a:solidFill>
              <a:latin typeface="Times New Roman" panose="02020603050405020304"/>
              <a:ea typeface="微软雅黑" panose="020B0503020204020204" charset="-122"/>
              <a:cs typeface="Times New Roman" panose="02020603050405020304" pitchFamily="18" charset="0"/>
            </a:endParaRPr>
          </a:p>
        </p:txBody>
      </p:sp>
    </p:spTree>
  </p:cSld>
  <p:clrMapOvr>
    <a:masterClrMapping/>
  </p:clrMapOvr>
  <p:transition spd="slow" advClick="0">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linds(horizont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linds(horizontal)">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blinds(horizontal)">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blinds(horizontal)">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blinds(horizontal)">
                                      <p:cBhvr>
                                        <p:cTn id="27" dur="500"/>
                                        <p:tgtEl>
                                          <p:spTgt spid="13"/>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blinds(horizontal)">
                                      <p:cBhvr>
                                        <p:cTn id="32" dur="500"/>
                                        <p:tgtEl>
                                          <p:spTgt spid="14"/>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blinds(horizontal)">
                                      <p:cBhvr>
                                        <p:cTn id="3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2" grpId="0"/>
      <p:bldP spid="13" grpId="0"/>
      <p:bldP spid="14" grpId="0"/>
      <p:bldP spid="1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a:spLocks noChangeAspect="1"/>
          </p:cNvSpPr>
          <p:nvPr>
            <p:custDataLst>
              <p:tags r:id="rId1"/>
            </p:custDataLst>
          </p:nvPr>
        </p:nvSpPr>
        <p:spPr>
          <a:xfrm>
            <a:off x="722630" y="861060"/>
            <a:ext cx="10742930" cy="3322955"/>
          </a:xfrm>
          <a:prstGeom prst="rect">
            <a:avLst/>
          </a:prstGeom>
        </p:spPr>
        <p:txBody>
          <a:bodyPr wrap="square">
            <a:spAutoFit/>
          </a:bodyPr>
          <a:lstStyle/>
          <a:p>
            <a:pPr defTabSz="914400" fontAlgn="auto">
              <a:lnSpc>
                <a:spcPct val="150000"/>
              </a:lnSpc>
              <a:spcAft>
                <a:spcPct val="0"/>
              </a:spcAft>
              <a:tabLst>
                <a:tab pos="1029335" algn="l"/>
                <a:tab pos="1850390" algn="l"/>
                <a:tab pos="2538095" algn="l"/>
                <a:tab pos="3221990" algn="l"/>
              </a:tabLst>
            </a:pPr>
            <a:r>
              <a:rPr lang="en-US" altLang="zh-CN" sz="2800" b="1">
                <a:solidFill>
                  <a:srgbClr val="000000"/>
                </a:solidFill>
                <a:latin typeface="微软雅黑" panose="020B0503020204020204" charset="-122"/>
                <a:ea typeface="微软雅黑" panose="020B0503020204020204" charset="-122"/>
                <a:cs typeface="微软雅黑" panose="020B0503020204020204" charset="-122"/>
              </a:rPr>
              <a:t>2.</a:t>
            </a:r>
            <a:r>
              <a:rPr lang="zh-CN" altLang="zh-CN" sz="2800" b="1">
                <a:solidFill>
                  <a:srgbClr val="000000"/>
                </a:solidFill>
                <a:latin typeface="微软雅黑" panose="020B0503020204020204" charset="-122"/>
                <a:ea typeface="微软雅黑" panose="020B0503020204020204" charset="-122"/>
                <a:cs typeface="微软雅黑" panose="020B0503020204020204" charset="-122"/>
              </a:rPr>
              <a:t>下列关于金属及金属键的说法正确的是</a:t>
            </a:r>
            <a:r>
              <a:rPr lang="en-US" altLang="zh-CN" sz="2800" b="1">
                <a:solidFill>
                  <a:srgbClr val="000000"/>
                </a:solidFill>
                <a:latin typeface="微软雅黑" panose="020B0503020204020204" charset="-122"/>
                <a:ea typeface="微软雅黑" panose="020B0503020204020204" charset="-122"/>
                <a:cs typeface="微软雅黑" panose="020B0503020204020204" charset="-122"/>
              </a:rPr>
              <a:t>(</a:t>
            </a:r>
            <a:r>
              <a:rPr lang="zh-CN" altLang="zh-CN" sz="2800" b="1">
                <a:solidFill>
                  <a:srgbClr val="000000"/>
                </a:solidFill>
                <a:latin typeface="微软雅黑" panose="020B0503020204020204" charset="-122"/>
                <a:ea typeface="微软雅黑" panose="020B0503020204020204" charset="-122"/>
                <a:cs typeface="微软雅黑" panose="020B0503020204020204" charset="-122"/>
              </a:rPr>
              <a:t>　　</a:t>
            </a:r>
            <a:r>
              <a:rPr lang="en-US" altLang="zh-CN" sz="2800" b="1">
                <a:solidFill>
                  <a:srgbClr val="000000"/>
                </a:solidFill>
                <a:latin typeface="微软雅黑" panose="020B0503020204020204" charset="-122"/>
                <a:ea typeface="微软雅黑" panose="020B0503020204020204" charset="-122"/>
                <a:cs typeface="微软雅黑" panose="020B0503020204020204" charset="-122"/>
              </a:rPr>
              <a:t>)</a:t>
            </a:r>
            <a:endParaRPr lang="zh-CN" altLang="zh-CN" sz="2800" b="1">
              <a:solidFill>
                <a:srgbClr val="000000"/>
              </a:solidFill>
              <a:latin typeface="微软雅黑" panose="020B0503020204020204" charset="-122"/>
              <a:ea typeface="微软雅黑" panose="020B0503020204020204" charset="-122"/>
              <a:cs typeface="微软雅黑" panose="020B0503020204020204" charset="-122"/>
            </a:endParaRPr>
          </a:p>
          <a:p>
            <a:pPr lvl="1" defTabSz="914400" fontAlgn="auto">
              <a:lnSpc>
                <a:spcPct val="150000"/>
              </a:lnSpc>
              <a:spcAft>
                <a:spcPct val="0"/>
              </a:spcAft>
              <a:tabLst>
                <a:tab pos="1029335" algn="l"/>
                <a:tab pos="1850390" algn="l"/>
                <a:tab pos="2538095" algn="l"/>
                <a:tab pos="3221990" algn="l"/>
              </a:tabLst>
            </a:pPr>
            <a:r>
              <a:rPr lang="en-US" altLang="zh-CN" sz="2800" b="1">
                <a:solidFill>
                  <a:srgbClr val="000000"/>
                </a:solidFill>
                <a:latin typeface="微软雅黑" panose="020B0503020204020204" charset="-122"/>
                <a:ea typeface="微软雅黑" panose="020B0503020204020204" charset="-122"/>
                <a:cs typeface="微软雅黑" panose="020B0503020204020204" charset="-122"/>
              </a:rPr>
              <a:t>A.</a:t>
            </a:r>
            <a:r>
              <a:rPr lang="zh-CN" altLang="zh-CN" sz="2800" b="1">
                <a:solidFill>
                  <a:srgbClr val="000000"/>
                </a:solidFill>
                <a:latin typeface="微软雅黑" panose="020B0503020204020204" charset="-122"/>
                <a:ea typeface="微软雅黑" panose="020B0503020204020204" charset="-122"/>
                <a:cs typeface="微软雅黑" panose="020B0503020204020204" charset="-122"/>
              </a:rPr>
              <a:t>金属键具有方向性和饱和性</a:t>
            </a:r>
            <a:endParaRPr lang="zh-CN" altLang="zh-CN" sz="2800" b="1">
              <a:solidFill>
                <a:srgbClr val="000000"/>
              </a:solidFill>
              <a:latin typeface="微软雅黑" panose="020B0503020204020204" charset="-122"/>
              <a:ea typeface="微软雅黑" panose="020B0503020204020204" charset="-122"/>
              <a:cs typeface="微软雅黑" panose="020B0503020204020204" charset="-122"/>
            </a:endParaRPr>
          </a:p>
          <a:p>
            <a:pPr lvl="1" defTabSz="914400" fontAlgn="auto">
              <a:lnSpc>
                <a:spcPct val="150000"/>
              </a:lnSpc>
              <a:spcAft>
                <a:spcPct val="0"/>
              </a:spcAft>
              <a:tabLst>
                <a:tab pos="1029335" algn="l"/>
                <a:tab pos="1850390" algn="l"/>
                <a:tab pos="2538095" algn="l"/>
                <a:tab pos="3221990" algn="l"/>
              </a:tabLst>
            </a:pPr>
            <a:r>
              <a:rPr lang="en-US" altLang="zh-CN" sz="2800" b="1">
                <a:solidFill>
                  <a:srgbClr val="000000"/>
                </a:solidFill>
                <a:latin typeface="微软雅黑" panose="020B0503020204020204" charset="-122"/>
                <a:ea typeface="微软雅黑" panose="020B0503020204020204" charset="-122"/>
                <a:cs typeface="微软雅黑" panose="020B0503020204020204" charset="-122"/>
              </a:rPr>
              <a:t>B.</a:t>
            </a:r>
            <a:r>
              <a:rPr lang="zh-CN" altLang="zh-CN" sz="2800" b="1">
                <a:solidFill>
                  <a:srgbClr val="000000"/>
                </a:solidFill>
                <a:latin typeface="微软雅黑" panose="020B0503020204020204" charset="-122"/>
                <a:ea typeface="微软雅黑" panose="020B0503020204020204" charset="-122"/>
                <a:cs typeface="微软雅黑" panose="020B0503020204020204" charset="-122"/>
              </a:rPr>
              <a:t>金属键是金属阳离子与自由电子之间的相互作用</a:t>
            </a:r>
            <a:endParaRPr lang="zh-CN" altLang="zh-CN" sz="2800" b="1">
              <a:solidFill>
                <a:srgbClr val="000000"/>
              </a:solidFill>
              <a:latin typeface="微软雅黑" panose="020B0503020204020204" charset="-122"/>
              <a:ea typeface="微软雅黑" panose="020B0503020204020204" charset="-122"/>
              <a:cs typeface="微软雅黑" panose="020B0503020204020204" charset="-122"/>
            </a:endParaRPr>
          </a:p>
          <a:p>
            <a:pPr lvl="1" defTabSz="914400" fontAlgn="auto">
              <a:lnSpc>
                <a:spcPct val="150000"/>
              </a:lnSpc>
              <a:spcAft>
                <a:spcPct val="0"/>
              </a:spcAft>
              <a:tabLst>
                <a:tab pos="1029335" algn="l"/>
                <a:tab pos="1850390" algn="l"/>
                <a:tab pos="2538095" algn="l"/>
                <a:tab pos="3221990" algn="l"/>
              </a:tabLst>
            </a:pPr>
            <a:r>
              <a:rPr lang="en-US" altLang="zh-CN" sz="2800" b="1">
                <a:solidFill>
                  <a:srgbClr val="000000"/>
                </a:solidFill>
                <a:latin typeface="微软雅黑" panose="020B0503020204020204" charset="-122"/>
                <a:ea typeface="微软雅黑" panose="020B0503020204020204" charset="-122"/>
                <a:cs typeface="微软雅黑" panose="020B0503020204020204" charset="-122"/>
              </a:rPr>
              <a:t>C.</a:t>
            </a:r>
            <a:r>
              <a:rPr lang="zh-CN" altLang="zh-CN" sz="2800" b="1">
                <a:solidFill>
                  <a:srgbClr val="000000"/>
                </a:solidFill>
                <a:latin typeface="微软雅黑" panose="020B0503020204020204" charset="-122"/>
                <a:ea typeface="微软雅黑" panose="020B0503020204020204" charset="-122"/>
                <a:cs typeface="微软雅黑" panose="020B0503020204020204" charset="-122"/>
              </a:rPr>
              <a:t>金属导电是因为在外加电场作用下产生自由电子</a:t>
            </a:r>
            <a:endParaRPr lang="zh-CN" altLang="zh-CN" sz="2800" b="1">
              <a:solidFill>
                <a:srgbClr val="000000"/>
              </a:solidFill>
              <a:latin typeface="微软雅黑" panose="020B0503020204020204" charset="-122"/>
              <a:ea typeface="微软雅黑" panose="020B0503020204020204" charset="-122"/>
              <a:cs typeface="微软雅黑" panose="020B0503020204020204" charset="-122"/>
            </a:endParaRPr>
          </a:p>
          <a:p>
            <a:pPr lvl="1" defTabSz="914400" fontAlgn="auto">
              <a:lnSpc>
                <a:spcPct val="150000"/>
              </a:lnSpc>
              <a:spcAft>
                <a:spcPct val="0"/>
              </a:spcAft>
              <a:tabLst>
                <a:tab pos="1029335" algn="l"/>
                <a:tab pos="1850390" algn="l"/>
                <a:tab pos="2538095" algn="l"/>
                <a:tab pos="3221990" algn="l"/>
              </a:tabLst>
            </a:pPr>
            <a:r>
              <a:rPr lang="en-US" altLang="zh-CN" sz="2800" b="1">
                <a:solidFill>
                  <a:srgbClr val="000000"/>
                </a:solidFill>
                <a:latin typeface="微软雅黑" panose="020B0503020204020204" charset="-122"/>
                <a:ea typeface="微软雅黑" panose="020B0503020204020204" charset="-122"/>
                <a:cs typeface="微软雅黑" panose="020B0503020204020204" charset="-122"/>
              </a:rPr>
              <a:t>D.</a:t>
            </a:r>
            <a:r>
              <a:rPr lang="zh-CN" altLang="zh-CN" sz="2800" b="1">
                <a:solidFill>
                  <a:srgbClr val="000000"/>
                </a:solidFill>
                <a:latin typeface="微软雅黑" panose="020B0503020204020204" charset="-122"/>
                <a:ea typeface="微软雅黑" panose="020B0503020204020204" charset="-122"/>
                <a:cs typeface="微软雅黑" panose="020B0503020204020204" charset="-122"/>
              </a:rPr>
              <a:t>金属具有光泽是因为金属阳离子吸收并放出可见光</a:t>
            </a:r>
            <a:endParaRPr lang="zh-CN" altLang="zh-CN" sz="2800" b="1">
              <a:solidFill>
                <a:srgbClr val="000000"/>
              </a:solidFill>
              <a:effectLst/>
              <a:latin typeface="微软雅黑" panose="020B0503020204020204" charset="-122"/>
              <a:ea typeface="微软雅黑" panose="020B0503020204020204" charset="-122"/>
              <a:cs typeface="微软雅黑" panose="020B0503020204020204" charset="-122"/>
            </a:endParaRPr>
          </a:p>
        </p:txBody>
      </p:sp>
      <p:sp>
        <p:nvSpPr>
          <p:cNvPr id="4" name="文本框 3"/>
          <p:cNvSpPr txBox="1"/>
          <p:nvPr>
            <p:custDataLst>
              <p:tags r:id="rId2"/>
            </p:custDataLst>
          </p:nvPr>
        </p:nvSpPr>
        <p:spPr>
          <a:xfrm>
            <a:off x="7375525" y="984885"/>
            <a:ext cx="461010" cy="583565"/>
          </a:xfrm>
          <a:prstGeom prst="rect">
            <a:avLst/>
          </a:prstGeom>
          <a:noFill/>
        </p:spPr>
        <p:txBody>
          <a:bodyPr wrap="none" rtlCol="0" anchor="t">
            <a:spAutoFit/>
          </a:bodyPr>
          <a:lstStyle/>
          <a:p>
            <a:r>
              <a:rPr lang="en-US" altLang="zh-CN" sz="3200" b="1">
                <a:solidFill>
                  <a:srgbClr val="FF0000"/>
                </a:solidFill>
                <a:latin typeface="微软雅黑" panose="020B0503020204020204" charset="-122"/>
                <a:ea typeface="微软雅黑" panose="020B0503020204020204" charset="-122"/>
                <a:cs typeface="Times New Roman" panose="02020603050405020304" pitchFamily="18" charset="0"/>
                <a:sym typeface="+mn-ea"/>
              </a:rPr>
              <a:t>B</a:t>
            </a:r>
            <a:endParaRPr lang="en-US" altLang="zh-CN" sz="3200" b="1">
              <a:solidFill>
                <a:srgbClr val="FF0000"/>
              </a:solidFill>
              <a:latin typeface="微软雅黑" panose="020B0503020204020204" charset="-122"/>
              <a:ea typeface="微软雅黑" panose="020B0503020204020204" charset="-122"/>
              <a:cs typeface="Times New Roman" panose="02020603050405020304" pitchFamily="18" charset="0"/>
              <a:sym typeface="+mn-ea"/>
            </a:endParaRPr>
          </a:p>
        </p:txBody>
      </p:sp>
      <p:sp>
        <p:nvSpPr>
          <p:cNvPr id="6" name="矩形 5"/>
          <p:cNvSpPr>
            <a:spLocks noChangeAspect="1"/>
          </p:cNvSpPr>
          <p:nvPr>
            <p:custDataLst>
              <p:tags r:id="rId3"/>
            </p:custDataLst>
          </p:nvPr>
        </p:nvSpPr>
        <p:spPr>
          <a:xfrm>
            <a:off x="471170" y="4399280"/>
            <a:ext cx="10851515" cy="2030095"/>
          </a:xfrm>
          <a:prstGeom prst="rect">
            <a:avLst/>
          </a:prstGeom>
        </p:spPr>
        <p:txBody>
          <a:bodyPr wrap="square">
            <a:spAutoFit/>
          </a:bodyPr>
          <a:lstStyle/>
          <a:p>
            <a:pPr defTabSz="914400" fontAlgn="auto">
              <a:lnSpc>
                <a:spcPct val="150000"/>
              </a:lnSpc>
              <a:spcAft>
                <a:spcPct val="0"/>
              </a:spcAft>
              <a:tabLst>
                <a:tab pos="1029335" algn="l"/>
                <a:tab pos="1850390" algn="l"/>
                <a:tab pos="2538095" algn="l"/>
                <a:tab pos="3221990" algn="l"/>
              </a:tabLst>
            </a:pPr>
            <a:r>
              <a:rPr lang="en-US" altLang="zh-CN" sz="2800" b="1">
                <a:solidFill>
                  <a:srgbClr val="000000"/>
                </a:solidFill>
                <a:latin typeface="微软雅黑" panose="020B0503020204020204" charset="-122"/>
                <a:ea typeface="微软雅黑" panose="020B0503020204020204" charset="-122"/>
                <a:cs typeface="微软雅黑" panose="020B0503020204020204" charset="-122"/>
              </a:rPr>
              <a:t>3.</a:t>
            </a:r>
            <a:r>
              <a:rPr lang="zh-CN" altLang="zh-CN" sz="2800" b="1">
                <a:solidFill>
                  <a:srgbClr val="000000"/>
                </a:solidFill>
                <a:latin typeface="微软雅黑" panose="020B0503020204020204" charset="-122"/>
                <a:ea typeface="微软雅黑" panose="020B0503020204020204" charset="-122"/>
                <a:cs typeface="微软雅黑" panose="020B0503020204020204" charset="-122"/>
              </a:rPr>
              <a:t>金属晶体的下列性质中</a:t>
            </a:r>
            <a:r>
              <a:rPr lang="en-US" altLang="zh-CN" sz="2800" b="1">
                <a:solidFill>
                  <a:srgbClr val="000000"/>
                </a:solidFill>
                <a:latin typeface="微软雅黑" panose="020B0503020204020204" charset="-122"/>
                <a:ea typeface="微软雅黑" panose="020B0503020204020204" charset="-122"/>
                <a:cs typeface="微软雅黑" panose="020B0503020204020204" charset="-122"/>
              </a:rPr>
              <a:t>,</a:t>
            </a:r>
            <a:r>
              <a:rPr lang="zh-CN" altLang="zh-CN" sz="2800" b="1">
                <a:solidFill>
                  <a:srgbClr val="000000"/>
                </a:solidFill>
                <a:latin typeface="微软雅黑" panose="020B0503020204020204" charset="-122"/>
                <a:ea typeface="微软雅黑" panose="020B0503020204020204" charset="-122"/>
                <a:cs typeface="微软雅黑" panose="020B0503020204020204" charset="-122"/>
              </a:rPr>
              <a:t>不能用金属晶体结构加以解释的是</a:t>
            </a:r>
            <a:r>
              <a:rPr lang="en-US" altLang="zh-CN" sz="2800" b="1">
                <a:solidFill>
                  <a:srgbClr val="000000"/>
                </a:solidFill>
                <a:latin typeface="微软雅黑" panose="020B0503020204020204" charset="-122"/>
                <a:ea typeface="微软雅黑" panose="020B0503020204020204" charset="-122"/>
                <a:cs typeface="微软雅黑" panose="020B0503020204020204" charset="-122"/>
              </a:rPr>
              <a:t>(</a:t>
            </a:r>
            <a:r>
              <a:rPr lang="zh-CN" altLang="zh-CN" sz="2800" b="1">
                <a:solidFill>
                  <a:srgbClr val="000000"/>
                </a:solidFill>
                <a:latin typeface="微软雅黑" panose="020B0503020204020204" charset="-122"/>
                <a:ea typeface="微软雅黑" panose="020B0503020204020204" charset="-122"/>
                <a:cs typeface="微软雅黑" panose="020B0503020204020204" charset="-122"/>
              </a:rPr>
              <a:t>　　</a:t>
            </a:r>
            <a:r>
              <a:rPr lang="en-US" altLang="zh-CN" sz="2800" b="1">
                <a:solidFill>
                  <a:srgbClr val="000000"/>
                </a:solidFill>
                <a:latin typeface="微软雅黑" panose="020B0503020204020204" charset="-122"/>
                <a:ea typeface="微软雅黑" panose="020B0503020204020204" charset="-122"/>
                <a:cs typeface="微软雅黑" panose="020B0503020204020204" charset="-122"/>
              </a:rPr>
              <a:t>)</a:t>
            </a:r>
            <a:endParaRPr lang="zh-CN" altLang="zh-CN" sz="2800" b="1">
              <a:solidFill>
                <a:srgbClr val="000000"/>
              </a:solidFill>
              <a:latin typeface="微软雅黑" panose="020B0503020204020204" charset="-122"/>
              <a:ea typeface="微软雅黑" panose="020B0503020204020204" charset="-122"/>
              <a:cs typeface="微软雅黑" panose="020B0503020204020204" charset="-122"/>
            </a:endParaRPr>
          </a:p>
          <a:p>
            <a:pPr defTabSz="914400" fontAlgn="auto">
              <a:lnSpc>
                <a:spcPct val="150000"/>
              </a:lnSpc>
              <a:spcAft>
                <a:spcPct val="0"/>
              </a:spcAft>
              <a:tabLst>
                <a:tab pos="1029335" algn="l"/>
                <a:tab pos="1850390" algn="l"/>
                <a:tab pos="2538095" algn="l"/>
                <a:tab pos="3221990" algn="l"/>
              </a:tabLst>
            </a:pPr>
            <a:r>
              <a:rPr lang="en-US" altLang="zh-CN" sz="2800" b="1">
                <a:solidFill>
                  <a:srgbClr val="000000"/>
                </a:solidFill>
                <a:latin typeface="微软雅黑" panose="020B0503020204020204" charset="-122"/>
                <a:ea typeface="微软雅黑" panose="020B0503020204020204" charset="-122"/>
                <a:cs typeface="微软雅黑" panose="020B0503020204020204" charset="-122"/>
              </a:rPr>
              <a:t>     A.</a:t>
            </a:r>
            <a:r>
              <a:rPr lang="zh-CN" altLang="zh-CN" sz="2800" b="1">
                <a:solidFill>
                  <a:srgbClr val="000000"/>
                </a:solidFill>
                <a:latin typeface="微软雅黑" panose="020B0503020204020204" charset="-122"/>
                <a:ea typeface="微软雅黑" panose="020B0503020204020204" charset="-122"/>
                <a:cs typeface="微软雅黑" panose="020B0503020204020204" charset="-122"/>
              </a:rPr>
              <a:t>易导电</a:t>
            </a:r>
            <a:r>
              <a:rPr lang="en-US" altLang="zh-CN" sz="2800" b="1">
                <a:solidFill>
                  <a:srgbClr val="000000"/>
                </a:solidFill>
                <a:latin typeface="微软雅黑" panose="020B0503020204020204" charset="-122"/>
                <a:ea typeface="微软雅黑" panose="020B0503020204020204" charset="-122"/>
                <a:cs typeface="微软雅黑" panose="020B0503020204020204" charset="-122"/>
              </a:rPr>
              <a:t>	                B.</a:t>
            </a:r>
            <a:r>
              <a:rPr lang="zh-CN" altLang="zh-CN" sz="2800" b="1">
                <a:solidFill>
                  <a:srgbClr val="000000"/>
                </a:solidFill>
                <a:latin typeface="微软雅黑" panose="020B0503020204020204" charset="-122"/>
                <a:ea typeface="微软雅黑" panose="020B0503020204020204" charset="-122"/>
                <a:cs typeface="微软雅黑" panose="020B0503020204020204" charset="-122"/>
              </a:rPr>
              <a:t>易导热</a:t>
            </a:r>
            <a:endParaRPr lang="zh-CN" altLang="zh-CN" sz="2800" b="1">
              <a:solidFill>
                <a:srgbClr val="000000"/>
              </a:solidFill>
              <a:latin typeface="微软雅黑" panose="020B0503020204020204" charset="-122"/>
              <a:ea typeface="微软雅黑" panose="020B0503020204020204" charset="-122"/>
              <a:cs typeface="微软雅黑" panose="020B0503020204020204" charset="-122"/>
            </a:endParaRPr>
          </a:p>
          <a:p>
            <a:pPr defTabSz="914400" fontAlgn="auto">
              <a:lnSpc>
                <a:spcPct val="150000"/>
              </a:lnSpc>
              <a:spcAft>
                <a:spcPct val="0"/>
              </a:spcAft>
              <a:tabLst>
                <a:tab pos="1029335" algn="l"/>
                <a:tab pos="1850390" algn="l"/>
                <a:tab pos="2538095" algn="l"/>
                <a:tab pos="3221990" algn="l"/>
              </a:tabLst>
            </a:pPr>
            <a:r>
              <a:rPr lang="en-US" altLang="zh-CN" sz="2800" b="1">
                <a:solidFill>
                  <a:srgbClr val="000000"/>
                </a:solidFill>
                <a:latin typeface="微软雅黑" panose="020B0503020204020204" charset="-122"/>
                <a:ea typeface="微软雅黑" panose="020B0503020204020204" charset="-122"/>
                <a:cs typeface="微软雅黑" panose="020B0503020204020204" charset="-122"/>
              </a:rPr>
              <a:t>     C.</a:t>
            </a:r>
            <a:r>
              <a:rPr lang="zh-CN" altLang="zh-CN" sz="2800" b="1">
                <a:solidFill>
                  <a:srgbClr val="000000"/>
                </a:solidFill>
                <a:latin typeface="微软雅黑" panose="020B0503020204020204" charset="-122"/>
                <a:ea typeface="微软雅黑" panose="020B0503020204020204" charset="-122"/>
                <a:cs typeface="微软雅黑" panose="020B0503020204020204" charset="-122"/>
              </a:rPr>
              <a:t>有延展性</a:t>
            </a:r>
            <a:r>
              <a:rPr lang="en-US" altLang="zh-CN" sz="2800" b="1">
                <a:solidFill>
                  <a:srgbClr val="000000"/>
                </a:solidFill>
                <a:latin typeface="微软雅黑" panose="020B0503020204020204" charset="-122"/>
                <a:ea typeface="微软雅黑" panose="020B0503020204020204" charset="-122"/>
                <a:cs typeface="微软雅黑" panose="020B0503020204020204" charset="-122"/>
              </a:rPr>
              <a:t>	                D.</a:t>
            </a:r>
            <a:r>
              <a:rPr lang="zh-CN" altLang="zh-CN" sz="2800" b="1">
                <a:solidFill>
                  <a:srgbClr val="000000"/>
                </a:solidFill>
                <a:latin typeface="微软雅黑" panose="020B0503020204020204" charset="-122"/>
                <a:ea typeface="微软雅黑" panose="020B0503020204020204" charset="-122"/>
                <a:cs typeface="微软雅黑" panose="020B0503020204020204" charset="-122"/>
              </a:rPr>
              <a:t>易锈蚀</a:t>
            </a:r>
            <a:endParaRPr lang="zh-CN" altLang="zh-CN" sz="2800" b="1">
              <a:solidFill>
                <a:srgbClr val="000000"/>
              </a:solidFill>
              <a:effectLst/>
              <a:latin typeface="微软雅黑" panose="020B0503020204020204" charset="-122"/>
              <a:ea typeface="微软雅黑" panose="020B0503020204020204" charset="-122"/>
              <a:cs typeface="微软雅黑" panose="020B0503020204020204" charset="-122"/>
            </a:endParaRPr>
          </a:p>
        </p:txBody>
      </p:sp>
      <p:sp>
        <p:nvSpPr>
          <p:cNvPr id="7" name="文本框 6"/>
          <p:cNvSpPr txBox="1"/>
          <p:nvPr>
            <p:custDataLst>
              <p:tags r:id="rId4"/>
            </p:custDataLst>
          </p:nvPr>
        </p:nvSpPr>
        <p:spPr>
          <a:xfrm>
            <a:off x="10292715" y="4684871"/>
            <a:ext cx="504825" cy="583565"/>
          </a:xfrm>
          <a:prstGeom prst="rect">
            <a:avLst/>
          </a:prstGeom>
          <a:noFill/>
        </p:spPr>
        <p:txBody>
          <a:bodyPr wrap="none" rtlCol="0" anchor="t">
            <a:spAutoFit/>
          </a:bodyPr>
          <a:lstStyle/>
          <a:p>
            <a:r>
              <a:rPr lang="en-US" altLang="zh-CN" sz="3200" b="1">
                <a:solidFill>
                  <a:srgbClr val="FF0000"/>
                </a:solidFill>
                <a:latin typeface="微软雅黑" panose="020B0503020204020204" charset="-122"/>
                <a:ea typeface="微软雅黑" panose="020B0503020204020204" charset="-122"/>
                <a:cs typeface="Times New Roman" panose="02020603050405020304" pitchFamily="18" charset="0"/>
                <a:sym typeface="+mn-ea"/>
              </a:rPr>
              <a:t>D</a:t>
            </a:r>
            <a:endParaRPr lang="en-US" altLang="zh-CN" sz="3200" b="1">
              <a:solidFill>
                <a:srgbClr val="FF0000"/>
              </a:solidFill>
              <a:latin typeface="微软雅黑" panose="020B0503020204020204" charset="-122"/>
              <a:ea typeface="微软雅黑" panose="020B0503020204020204" charset="-122"/>
              <a:cs typeface="Times New Roman" panose="02020603050405020304" pitchFamily="18" charset="0"/>
              <a:sym typeface="+mn-ea"/>
            </a:endParaRPr>
          </a:p>
        </p:txBody>
      </p:sp>
    </p:spTree>
  </p:cSld>
  <p:clrMapOvr>
    <a:masterClrMapping/>
  </p:clrMapOvr>
  <p:transition spd="slow" advClick="0">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ntr" presetSubtype="1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blinds(horizontal)">
                                      <p:cBhvr>
                                        <p:cTn id="13" dur="5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 calcmode="lin" valueType="num">
                                      <p:cBhvr additive="base">
                                        <p:cTn id="18" dur="500" fill="hold"/>
                                        <p:tgtEl>
                                          <p:spTgt spid="7"/>
                                        </p:tgtEl>
                                        <p:attrNameLst>
                                          <p:attrName>ppt_x</p:attrName>
                                        </p:attrNameLst>
                                      </p:cBhvr>
                                      <p:tavLst>
                                        <p:tav tm="0">
                                          <p:val>
                                            <p:strVal val="#ppt_x"/>
                                          </p:val>
                                        </p:tav>
                                        <p:tav tm="100000">
                                          <p:val>
                                            <p:strVal val="#ppt_x"/>
                                          </p:val>
                                        </p:tav>
                                      </p:tavLst>
                                    </p:anim>
                                    <p:anim calcmode="lin" valueType="num">
                                      <p:cBhvr additive="base">
                                        <p:cTn id="19"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P spid="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custDataLst>
              <p:tags r:id="rId1"/>
            </p:custDataLst>
          </p:nvPr>
        </p:nvGrpSpPr>
        <p:grpSpPr>
          <a:xfrm>
            <a:off x="296041" y="120650"/>
            <a:ext cx="9430777" cy="739714"/>
            <a:chOff x="466" y="644"/>
            <a:chExt cx="12317" cy="863"/>
          </a:xfrm>
        </p:grpSpPr>
        <p:sp>
          <p:nvSpPr>
            <p:cNvPr id="5" name="等腰三角形 4"/>
            <p:cNvSpPr/>
            <p:nvPr>
              <p:custDataLst>
                <p:tags r:id="rId2"/>
              </p:custDataLst>
            </p:nvPr>
          </p:nvSpPr>
          <p:spPr>
            <a:xfrm rot="5400000">
              <a:off x="480" y="844"/>
              <a:ext cx="840" cy="44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6" name="文本框 5"/>
            <p:cNvSpPr txBox="1"/>
            <p:nvPr>
              <p:custDataLst>
                <p:tags r:id="rId3"/>
              </p:custDataLst>
            </p:nvPr>
          </p:nvSpPr>
          <p:spPr>
            <a:xfrm>
              <a:off x="1297" y="654"/>
              <a:ext cx="11486" cy="853"/>
            </a:xfrm>
            <a:prstGeom prst="rect">
              <a:avLst/>
            </a:prstGeom>
            <a:noFill/>
          </p:spPr>
          <p:txBody>
            <a:bodyPr wrap="square" rtlCol="0">
              <a:spAutoFit/>
            </a:bodyPr>
            <a:lstStyle/>
            <a:p>
              <a:pPr lvl="0" algn="l">
                <a:lnSpc>
                  <a:spcPct val="130000"/>
                </a:lnSpc>
                <a:buClrTx/>
                <a:buSzTx/>
                <a:buFontTx/>
              </a:pPr>
              <a:r>
                <a:rPr lang="zh-CN" altLang="en-US" sz="3200">
                  <a:solidFill>
                    <a:srgbClr val="27406A"/>
                  </a:solidFill>
                  <a:latin typeface="汉仪雅酷黑 65W" panose="020B0604020202020204" charset="-122"/>
                  <a:ea typeface="汉仪雅酷黑 65W" panose="020B0604020202020204" charset="-122"/>
                  <a:cs typeface="+mn-ea"/>
                  <a:sym typeface="+mn-ea"/>
                </a:rPr>
                <a:t>任务二  离子晶体</a:t>
              </a:r>
              <a:endParaRPr lang="zh-CN" altLang="en-US" sz="3200">
                <a:solidFill>
                  <a:srgbClr val="27406A"/>
                </a:solidFill>
                <a:latin typeface="汉仪雅酷黑 65W" panose="020B0604020202020204" charset="-122"/>
                <a:ea typeface="汉仪雅酷黑 65W" panose="020B0604020202020204" charset="-122"/>
                <a:cs typeface="+mn-ea"/>
                <a:sym typeface="+mn-ea"/>
              </a:endParaRPr>
            </a:p>
          </p:txBody>
        </p:sp>
        <p:sp>
          <p:nvSpPr>
            <p:cNvPr id="7" name="等腰三角形 6"/>
            <p:cNvSpPr/>
            <p:nvPr>
              <p:custDataLst>
                <p:tags r:id="rId4"/>
              </p:custDataLst>
            </p:nvPr>
          </p:nvSpPr>
          <p:spPr>
            <a:xfrm rot="5400000">
              <a:off x="393" y="984"/>
              <a:ext cx="305" cy="160"/>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grpSp>
      <p:grpSp>
        <p:nvGrpSpPr>
          <p:cNvPr id="23" name="组合 22"/>
          <p:cNvGrpSpPr/>
          <p:nvPr>
            <p:custDataLst>
              <p:tags r:id="rId5"/>
            </p:custDataLst>
          </p:nvPr>
        </p:nvGrpSpPr>
        <p:grpSpPr>
          <a:xfrm>
            <a:off x="125095" y="2205990"/>
            <a:ext cx="11855450" cy="4026535"/>
            <a:chOff x="197" y="3474"/>
            <a:chExt cx="18670" cy="6341"/>
          </a:xfrm>
        </p:grpSpPr>
        <p:pic>
          <p:nvPicPr>
            <p:cNvPr id="2" name="图片 1"/>
            <p:cNvPicPr>
              <a:picLocks noChangeAspect="1"/>
            </p:cNvPicPr>
            <p:nvPr>
              <p:custDataLst>
                <p:tags r:id="rId6"/>
              </p:custDataLst>
            </p:nvPr>
          </p:nvPicPr>
          <p:blipFill>
            <a:blip r:embed="rId7"/>
            <a:stretch>
              <a:fillRect/>
            </a:stretch>
          </p:blipFill>
          <p:spPr>
            <a:xfrm>
              <a:off x="197" y="3474"/>
              <a:ext cx="4592" cy="4592"/>
            </a:xfrm>
            <a:prstGeom prst="rect">
              <a:avLst/>
            </a:prstGeom>
          </p:spPr>
        </p:pic>
        <p:pic>
          <p:nvPicPr>
            <p:cNvPr id="8" name="图片 7"/>
            <p:cNvPicPr>
              <a:picLocks noChangeAspect="1"/>
            </p:cNvPicPr>
            <p:nvPr>
              <p:custDataLst>
                <p:tags r:id="rId8"/>
              </p:custDataLst>
            </p:nvPr>
          </p:nvPicPr>
          <p:blipFill>
            <a:blip r:embed="rId9"/>
            <a:srcRect l="335" t="20734" r="-335"/>
            <a:stretch>
              <a:fillRect/>
            </a:stretch>
          </p:blipFill>
          <p:spPr>
            <a:xfrm>
              <a:off x="4891" y="3501"/>
              <a:ext cx="4591" cy="4592"/>
            </a:xfrm>
            <a:prstGeom prst="rect">
              <a:avLst/>
            </a:prstGeom>
          </p:spPr>
        </p:pic>
        <p:pic>
          <p:nvPicPr>
            <p:cNvPr id="9" name="图片 8"/>
            <p:cNvPicPr>
              <a:picLocks noChangeAspect="1"/>
            </p:cNvPicPr>
            <p:nvPr>
              <p:custDataLst>
                <p:tags r:id="rId10"/>
              </p:custDataLst>
            </p:nvPr>
          </p:nvPicPr>
          <p:blipFill>
            <a:blip r:embed="rId11"/>
            <a:stretch>
              <a:fillRect/>
            </a:stretch>
          </p:blipFill>
          <p:spPr>
            <a:xfrm>
              <a:off x="9584" y="3474"/>
              <a:ext cx="4591" cy="4592"/>
            </a:xfrm>
            <a:prstGeom prst="rect">
              <a:avLst/>
            </a:prstGeom>
          </p:spPr>
        </p:pic>
        <p:pic>
          <p:nvPicPr>
            <p:cNvPr id="10" name="图片 9"/>
            <p:cNvPicPr>
              <a:picLocks noChangeAspect="1"/>
            </p:cNvPicPr>
            <p:nvPr>
              <p:custDataLst>
                <p:tags r:id="rId12"/>
              </p:custDataLst>
            </p:nvPr>
          </p:nvPicPr>
          <p:blipFill>
            <a:blip r:embed="rId13"/>
            <a:stretch>
              <a:fillRect/>
            </a:stretch>
          </p:blipFill>
          <p:spPr>
            <a:xfrm>
              <a:off x="14277" y="3474"/>
              <a:ext cx="4591" cy="4592"/>
            </a:xfrm>
            <a:prstGeom prst="rect">
              <a:avLst/>
            </a:prstGeom>
          </p:spPr>
        </p:pic>
        <p:grpSp>
          <p:nvGrpSpPr>
            <p:cNvPr id="4" name="组合 3"/>
            <p:cNvGrpSpPr/>
            <p:nvPr>
              <p:custDataLst>
                <p:tags r:id="rId14"/>
              </p:custDataLst>
            </p:nvPr>
          </p:nvGrpSpPr>
          <p:grpSpPr>
            <a:xfrm>
              <a:off x="197" y="8231"/>
              <a:ext cx="4706" cy="1584"/>
              <a:chOff x="197" y="7575"/>
              <a:chExt cx="4706" cy="1584"/>
            </a:xfrm>
          </p:grpSpPr>
          <p:sp>
            <p:nvSpPr>
              <p:cNvPr id="11" name="文本框 10"/>
              <p:cNvSpPr txBox="1"/>
              <p:nvPr>
                <p:custDataLst>
                  <p:tags r:id="rId15"/>
                </p:custDataLst>
              </p:nvPr>
            </p:nvSpPr>
            <p:spPr>
              <a:xfrm>
                <a:off x="1693" y="7575"/>
                <a:ext cx="1715" cy="822"/>
              </a:xfrm>
              <a:prstGeom prst="rect">
                <a:avLst/>
              </a:prstGeom>
              <a:noFill/>
            </p:spPr>
            <p:txBody>
              <a:bodyPr wrap="square" rtlCol="0" anchor="ctr" anchorCtr="0">
                <a:spAutoFit/>
              </a:bodyPr>
              <a:lstStyle/>
              <a:p>
                <a:pPr algn="ctr">
                  <a:lnSpc>
                    <a:spcPct val="100000"/>
                  </a:lnSpc>
                </a:pPr>
                <a:r>
                  <a:rPr lang="zh-CN" altLang="en-US" sz="2800" b="1">
                    <a:latin typeface="微软雅黑" panose="020B0503020204020204" charset="-122"/>
                    <a:ea typeface="微软雅黑" panose="020B0503020204020204" charset="-122"/>
                  </a:rPr>
                  <a:t>胆矾</a:t>
                </a:r>
                <a:endParaRPr lang="zh-CN" altLang="en-US" sz="2800" b="1">
                  <a:latin typeface="微软雅黑" panose="020B0503020204020204" charset="-122"/>
                  <a:ea typeface="微软雅黑" panose="020B0503020204020204" charset="-122"/>
                </a:endParaRPr>
              </a:p>
            </p:txBody>
          </p:sp>
          <p:sp>
            <p:nvSpPr>
              <p:cNvPr id="15" name="文本框 14"/>
              <p:cNvSpPr txBox="1"/>
              <p:nvPr>
                <p:custDataLst>
                  <p:tags r:id="rId16"/>
                </p:custDataLst>
              </p:nvPr>
            </p:nvSpPr>
            <p:spPr>
              <a:xfrm>
                <a:off x="197" y="8337"/>
                <a:ext cx="4706" cy="822"/>
              </a:xfrm>
              <a:prstGeom prst="rect">
                <a:avLst/>
              </a:prstGeom>
              <a:noFill/>
            </p:spPr>
            <p:txBody>
              <a:bodyPr wrap="square" rtlCol="0" anchor="ctr" anchorCtr="0">
                <a:spAutoFit/>
              </a:bodyPr>
              <a:lstStyle/>
              <a:p>
                <a:pPr algn="ctr"/>
                <a:r>
                  <a:rPr lang="en-US" altLang="zh-CN" sz="2800" b="1">
                    <a:latin typeface="微软雅黑" panose="020B0503020204020204" charset="-122"/>
                    <a:ea typeface="微软雅黑" panose="020B0503020204020204" charset="-122"/>
                    <a:cs typeface="Times New Roman" panose="02020603050405020304" pitchFamily="18" charset="0"/>
                  </a:rPr>
                  <a:t>CuSO</a:t>
                </a:r>
                <a:r>
                  <a:rPr lang="en-US" altLang="zh-CN" sz="2800" b="1" baseline="-25000">
                    <a:latin typeface="微软雅黑" panose="020B0503020204020204" charset="-122"/>
                    <a:ea typeface="微软雅黑" panose="020B0503020204020204" charset="-122"/>
                    <a:cs typeface="Times New Roman" panose="02020603050405020304" pitchFamily="18" charset="0"/>
                  </a:rPr>
                  <a:t>4</a:t>
                </a:r>
                <a:r>
                  <a:rPr lang="en-US" altLang="zh-CN" sz="2800" b="1">
                    <a:latin typeface="微软雅黑" panose="020B0503020204020204" charset="-122"/>
                    <a:ea typeface="微软雅黑" panose="020B0503020204020204" charset="-122"/>
                    <a:cs typeface="Times New Roman" panose="02020603050405020304" pitchFamily="18" charset="0"/>
                  </a:rPr>
                  <a:t>·5H</a:t>
                </a:r>
                <a:r>
                  <a:rPr lang="en-US" altLang="zh-CN" sz="2800" b="1" baseline="-25000">
                    <a:latin typeface="微软雅黑" panose="020B0503020204020204" charset="-122"/>
                    <a:ea typeface="微软雅黑" panose="020B0503020204020204" charset="-122"/>
                    <a:cs typeface="Times New Roman" panose="02020603050405020304" pitchFamily="18" charset="0"/>
                  </a:rPr>
                  <a:t>2</a:t>
                </a:r>
                <a:r>
                  <a:rPr lang="en-US" altLang="zh-CN" sz="2800" b="1">
                    <a:latin typeface="微软雅黑" panose="020B0503020204020204" charset="-122"/>
                    <a:ea typeface="微软雅黑" panose="020B0503020204020204" charset="-122"/>
                    <a:cs typeface="Times New Roman" panose="02020603050405020304" pitchFamily="18" charset="0"/>
                  </a:rPr>
                  <a:t>O</a:t>
                </a:r>
                <a:endParaRPr lang="en-US" altLang="zh-CN" sz="2800" b="1">
                  <a:latin typeface="微软雅黑" panose="020B0503020204020204" charset="-122"/>
                  <a:ea typeface="微软雅黑" panose="020B0503020204020204" charset="-122"/>
                  <a:cs typeface="Times New Roman" panose="02020603050405020304" pitchFamily="18" charset="0"/>
                </a:endParaRPr>
              </a:p>
            </p:txBody>
          </p:sp>
        </p:grpSp>
        <p:grpSp>
          <p:nvGrpSpPr>
            <p:cNvPr id="17" name="组合 16"/>
            <p:cNvGrpSpPr/>
            <p:nvPr>
              <p:custDataLst>
                <p:tags r:id="rId17"/>
              </p:custDataLst>
            </p:nvPr>
          </p:nvGrpSpPr>
          <p:grpSpPr>
            <a:xfrm>
              <a:off x="6214" y="8231"/>
              <a:ext cx="2156" cy="1584"/>
              <a:chOff x="6214" y="7575"/>
              <a:chExt cx="2156" cy="1584"/>
            </a:xfrm>
          </p:grpSpPr>
          <p:sp>
            <p:nvSpPr>
              <p:cNvPr id="12" name="文本框 11"/>
              <p:cNvSpPr txBox="1"/>
              <p:nvPr>
                <p:custDataLst>
                  <p:tags r:id="rId18"/>
                </p:custDataLst>
              </p:nvPr>
            </p:nvSpPr>
            <p:spPr>
              <a:xfrm>
                <a:off x="6435" y="7575"/>
                <a:ext cx="1715" cy="822"/>
              </a:xfrm>
              <a:prstGeom prst="rect">
                <a:avLst/>
              </a:prstGeom>
              <a:noFill/>
            </p:spPr>
            <p:txBody>
              <a:bodyPr wrap="square" rtlCol="0" anchor="ctr" anchorCtr="0">
                <a:spAutoFit/>
              </a:bodyPr>
              <a:lstStyle/>
              <a:p>
                <a:pPr algn="ctr">
                  <a:lnSpc>
                    <a:spcPct val="100000"/>
                  </a:lnSpc>
                </a:pPr>
                <a:r>
                  <a:rPr lang="zh-CN" altLang="en-US" sz="2800" b="1">
                    <a:latin typeface="微软雅黑" panose="020B0503020204020204" charset="-122"/>
                    <a:ea typeface="微软雅黑" panose="020B0503020204020204" charset="-122"/>
                  </a:rPr>
                  <a:t>萤石</a:t>
                </a:r>
                <a:endParaRPr lang="zh-CN" altLang="en-US" sz="2800" b="1">
                  <a:latin typeface="微软雅黑" panose="020B0503020204020204" charset="-122"/>
                  <a:ea typeface="微软雅黑" panose="020B0503020204020204" charset="-122"/>
                </a:endParaRPr>
              </a:p>
            </p:txBody>
          </p:sp>
          <p:sp>
            <p:nvSpPr>
              <p:cNvPr id="16" name="文本框 15"/>
              <p:cNvSpPr txBox="1"/>
              <p:nvPr>
                <p:custDataLst>
                  <p:tags r:id="rId19"/>
                </p:custDataLst>
              </p:nvPr>
            </p:nvSpPr>
            <p:spPr>
              <a:xfrm>
                <a:off x="6214" y="8337"/>
                <a:ext cx="2157" cy="822"/>
              </a:xfrm>
              <a:prstGeom prst="rect">
                <a:avLst/>
              </a:prstGeom>
              <a:noFill/>
            </p:spPr>
            <p:txBody>
              <a:bodyPr wrap="square" rtlCol="0" anchor="ctr" anchorCtr="0">
                <a:spAutoFit/>
              </a:bodyPr>
              <a:lstStyle/>
              <a:p>
                <a:pPr algn="ctr"/>
                <a:r>
                  <a:rPr lang="en-US" altLang="zh-CN" sz="2800" b="1">
                    <a:latin typeface="微软雅黑" panose="020B0503020204020204" charset="-122"/>
                    <a:ea typeface="微软雅黑" panose="020B0503020204020204" charset="-122"/>
                    <a:cs typeface="Times New Roman" panose="02020603050405020304" pitchFamily="18" charset="0"/>
                  </a:rPr>
                  <a:t>CaF</a:t>
                </a:r>
                <a:r>
                  <a:rPr lang="en-US" altLang="zh-CN" sz="2800" b="1" baseline="-25000">
                    <a:latin typeface="微软雅黑" panose="020B0503020204020204" charset="-122"/>
                    <a:ea typeface="微软雅黑" panose="020B0503020204020204" charset="-122"/>
                    <a:cs typeface="Times New Roman" panose="02020603050405020304" pitchFamily="18" charset="0"/>
                  </a:rPr>
                  <a:t>2</a:t>
                </a:r>
                <a:endParaRPr lang="en-US" altLang="zh-CN" sz="2800" b="1">
                  <a:latin typeface="微软雅黑" panose="020B0503020204020204" charset="-122"/>
                  <a:ea typeface="微软雅黑" panose="020B0503020204020204" charset="-122"/>
                  <a:cs typeface="Times New Roman" panose="02020603050405020304" pitchFamily="18" charset="0"/>
                </a:endParaRPr>
              </a:p>
            </p:txBody>
          </p:sp>
        </p:grpSp>
        <p:grpSp>
          <p:nvGrpSpPr>
            <p:cNvPr id="20" name="组合 19"/>
            <p:cNvGrpSpPr/>
            <p:nvPr>
              <p:custDataLst>
                <p:tags r:id="rId20"/>
              </p:custDataLst>
            </p:nvPr>
          </p:nvGrpSpPr>
          <p:grpSpPr>
            <a:xfrm>
              <a:off x="10455" y="8231"/>
              <a:ext cx="2924" cy="1584"/>
              <a:chOff x="10727" y="7575"/>
              <a:chExt cx="2924" cy="1584"/>
            </a:xfrm>
          </p:grpSpPr>
          <p:sp>
            <p:nvSpPr>
              <p:cNvPr id="13" name="文本框 12"/>
              <p:cNvSpPr txBox="1"/>
              <p:nvPr>
                <p:custDataLst>
                  <p:tags r:id="rId21"/>
                </p:custDataLst>
              </p:nvPr>
            </p:nvSpPr>
            <p:spPr>
              <a:xfrm>
                <a:off x="10727" y="7575"/>
                <a:ext cx="2924" cy="822"/>
              </a:xfrm>
              <a:prstGeom prst="rect">
                <a:avLst/>
              </a:prstGeom>
              <a:noFill/>
            </p:spPr>
            <p:txBody>
              <a:bodyPr wrap="square" rtlCol="0" anchor="ctr" anchorCtr="0">
                <a:spAutoFit/>
              </a:bodyPr>
              <a:lstStyle/>
              <a:p>
                <a:pPr algn="ctr">
                  <a:lnSpc>
                    <a:spcPct val="100000"/>
                  </a:lnSpc>
                </a:pPr>
                <a:r>
                  <a:rPr lang="zh-CN" altLang="en-US" sz="2800" b="1">
                    <a:latin typeface="微软雅黑" panose="020B0503020204020204" charset="-122"/>
                    <a:ea typeface="微软雅黑" panose="020B0503020204020204" charset="-122"/>
                  </a:rPr>
                  <a:t>重晶石</a:t>
                </a:r>
                <a:endParaRPr lang="zh-CN" altLang="en-US" sz="2800" b="1">
                  <a:latin typeface="微软雅黑" panose="020B0503020204020204" charset="-122"/>
                  <a:ea typeface="微软雅黑" panose="020B0503020204020204" charset="-122"/>
                </a:endParaRPr>
              </a:p>
            </p:txBody>
          </p:sp>
          <p:sp>
            <p:nvSpPr>
              <p:cNvPr id="18" name="文本框 17"/>
              <p:cNvSpPr txBox="1"/>
              <p:nvPr>
                <p:custDataLst>
                  <p:tags r:id="rId22"/>
                </p:custDataLst>
              </p:nvPr>
            </p:nvSpPr>
            <p:spPr>
              <a:xfrm>
                <a:off x="10728" y="8337"/>
                <a:ext cx="2922" cy="822"/>
              </a:xfrm>
              <a:prstGeom prst="rect">
                <a:avLst/>
              </a:prstGeom>
              <a:noFill/>
            </p:spPr>
            <p:txBody>
              <a:bodyPr wrap="square" rtlCol="0" anchor="ctr" anchorCtr="0">
                <a:spAutoFit/>
              </a:bodyPr>
              <a:lstStyle/>
              <a:p>
                <a:pPr algn="ctr"/>
                <a:r>
                  <a:rPr lang="en-US" altLang="zh-CN" sz="2800" b="1">
                    <a:latin typeface="微软雅黑" panose="020B0503020204020204" charset="-122"/>
                    <a:ea typeface="微软雅黑" panose="020B0503020204020204" charset="-122"/>
                    <a:cs typeface="Times New Roman" panose="02020603050405020304" pitchFamily="18" charset="0"/>
                  </a:rPr>
                  <a:t>BaSO</a:t>
                </a:r>
                <a:r>
                  <a:rPr lang="en-US" altLang="zh-CN" sz="2800" b="1" baseline="-25000">
                    <a:latin typeface="微软雅黑" panose="020B0503020204020204" charset="-122"/>
                    <a:ea typeface="微软雅黑" panose="020B0503020204020204" charset="-122"/>
                    <a:cs typeface="Times New Roman" panose="02020603050405020304" pitchFamily="18" charset="0"/>
                  </a:rPr>
                  <a:t>4</a:t>
                </a:r>
                <a:endParaRPr lang="en-US" altLang="zh-CN" sz="2800" b="1">
                  <a:latin typeface="微软雅黑" panose="020B0503020204020204" charset="-122"/>
                  <a:ea typeface="微软雅黑" panose="020B0503020204020204" charset="-122"/>
                  <a:cs typeface="Times New Roman" panose="02020603050405020304" pitchFamily="18" charset="0"/>
                </a:endParaRPr>
              </a:p>
            </p:txBody>
          </p:sp>
        </p:grpSp>
        <p:grpSp>
          <p:nvGrpSpPr>
            <p:cNvPr id="21" name="组合 20"/>
            <p:cNvGrpSpPr/>
            <p:nvPr>
              <p:custDataLst>
                <p:tags r:id="rId23"/>
              </p:custDataLst>
            </p:nvPr>
          </p:nvGrpSpPr>
          <p:grpSpPr>
            <a:xfrm>
              <a:off x="15116" y="8231"/>
              <a:ext cx="2924" cy="1584"/>
              <a:chOff x="15676" y="7575"/>
              <a:chExt cx="2924" cy="1584"/>
            </a:xfrm>
          </p:grpSpPr>
          <p:sp>
            <p:nvSpPr>
              <p:cNvPr id="14" name="文本框 13"/>
              <p:cNvSpPr txBox="1"/>
              <p:nvPr>
                <p:custDataLst>
                  <p:tags r:id="rId24"/>
                </p:custDataLst>
              </p:nvPr>
            </p:nvSpPr>
            <p:spPr>
              <a:xfrm>
                <a:off x="15676" y="7575"/>
                <a:ext cx="2924" cy="822"/>
              </a:xfrm>
              <a:prstGeom prst="rect">
                <a:avLst/>
              </a:prstGeom>
              <a:noFill/>
            </p:spPr>
            <p:txBody>
              <a:bodyPr wrap="square" rtlCol="0" anchor="ctr" anchorCtr="0">
                <a:spAutoFit/>
              </a:bodyPr>
              <a:lstStyle/>
              <a:p>
                <a:pPr algn="ctr">
                  <a:lnSpc>
                    <a:spcPct val="100000"/>
                  </a:lnSpc>
                </a:pPr>
                <a:r>
                  <a:rPr lang="zh-CN" altLang="en-US" sz="2800" b="1">
                    <a:latin typeface="微软雅黑" panose="020B0503020204020204" charset="-122"/>
                    <a:ea typeface="微软雅黑" panose="020B0503020204020204" charset="-122"/>
                  </a:rPr>
                  <a:t>烧碱</a:t>
                </a:r>
                <a:endParaRPr lang="zh-CN" altLang="en-US" sz="2800" b="1">
                  <a:latin typeface="微软雅黑" panose="020B0503020204020204" charset="-122"/>
                  <a:ea typeface="微软雅黑" panose="020B0503020204020204" charset="-122"/>
                </a:endParaRPr>
              </a:p>
            </p:txBody>
          </p:sp>
          <p:sp>
            <p:nvSpPr>
              <p:cNvPr id="19" name="文本框 18"/>
              <p:cNvSpPr txBox="1"/>
              <p:nvPr>
                <p:custDataLst>
                  <p:tags r:id="rId25"/>
                </p:custDataLst>
              </p:nvPr>
            </p:nvSpPr>
            <p:spPr>
              <a:xfrm>
                <a:off x="15817" y="8337"/>
                <a:ext cx="2642" cy="822"/>
              </a:xfrm>
              <a:prstGeom prst="rect">
                <a:avLst/>
              </a:prstGeom>
              <a:noFill/>
            </p:spPr>
            <p:txBody>
              <a:bodyPr wrap="square" rtlCol="0" anchor="ctr" anchorCtr="0">
                <a:spAutoFit/>
              </a:bodyPr>
              <a:lstStyle/>
              <a:p>
                <a:pPr algn="ctr"/>
                <a:r>
                  <a:rPr lang="en-US" altLang="zh-CN" sz="2800" b="1">
                    <a:latin typeface="微软雅黑" panose="020B0503020204020204" charset="-122"/>
                    <a:ea typeface="微软雅黑" panose="020B0503020204020204" charset="-122"/>
                    <a:cs typeface="Times New Roman" panose="02020603050405020304" pitchFamily="18" charset="0"/>
                  </a:rPr>
                  <a:t>NaOH</a:t>
                </a:r>
                <a:endParaRPr lang="en-US" altLang="zh-CN" sz="2800" b="1">
                  <a:latin typeface="微软雅黑" panose="020B0503020204020204" charset="-122"/>
                  <a:ea typeface="微软雅黑" panose="020B0503020204020204" charset="-122"/>
                  <a:cs typeface="Times New Roman" panose="02020603050405020304" pitchFamily="18" charset="0"/>
                </a:endParaRPr>
              </a:p>
            </p:txBody>
          </p:sp>
        </p:grpSp>
      </p:grpSp>
      <p:grpSp>
        <p:nvGrpSpPr>
          <p:cNvPr id="69" name="组合 68"/>
          <p:cNvGrpSpPr/>
          <p:nvPr>
            <p:custDataLst>
              <p:tags r:id="rId26"/>
            </p:custDataLst>
          </p:nvPr>
        </p:nvGrpSpPr>
        <p:grpSpPr>
          <a:xfrm>
            <a:off x="295910" y="994410"/>
            <a:ext cx="11562715" cy="829310"/>
            <a:chOff x="226" y="8229"/>
            <a:chExt cx="18209" cy="1306"/>
          </a:xfrm>
        </p:grpSpPr>
        <p:sp>
          <p:nvSpPr>
            <p:cNvPr id="67" name="文本框 66"/>
            <p:cNvSpPr txBox="1"/>
            <p:nvPr>
              <p:custDataLst>
                <p:tags r:id="rId27"/>
              </p:custDataLst>
            </p:nvPr>
          </p:nvSpPr>
          <p:spPr>
            <a:xfrm>
              <a:off x="1532" y="8599"/>
              <a:ext cx="16903" cy="822"/>
            </a:xfrm>
            <a:prstGeom prst="rect">
              <a:avLst/>
            </a:prstGeom>
            <a:solidFill>
              <a:srgbClr val="F1F6FB"/>
            </a:solidFill>
          </p:spPr>
          <p:txBody>
            <a:bodyPr wrap="square" rtlCol="0" anchor="t">
              <a:spAutoFit/>
            </a:bodyPr>
            <a:lstStyle>
              <a:lvl1pPr algn="l" defTabSz="914400" rtl="0" eaLnBrk="1" latinLnBrk="0" hangingPunct="1">
                <a:lnSpc>
                  <a:spcPct val="90000"/>
                </a:lnSpc>
                <a:spcBef>
                  <a:spcPct val="0"/>
                </a:spcBef>
                <a:buNone/>
                <a:defRPr sz="3200" b="1" kern="1200">
                  <a:solidFill>
                    <a:srgbClr val="003A54"/>
                  </a:solidFill>
                  <a:latin typeface="微软雅黑" panose="020B0503020204020204" charset="-122"/>
                  <a:ea typeface="微软雅黑" panose="020B0503020204020204" charset="-122"/>
                  <a:cs typeface="+mj-cs"/>
                </a:defRPr>
              </a:lvl1pPr>
            </a:lstStyle>
            <a:p>
              <a:pPr lvl="0" algn="l">
                <a:lnSpc>
                  <a:spcPct val="100000"/>
                </a:lnSpc>
                <a:buClrTx/>
                <a:buSzTx/>
                <a:buFontTx/>
              </a:pPr>
              <a:r>
                <a:rPr lang="zh-CN" altLang="en-US" sz="2800">
                  <a:solidFill>
                    <a:srgbClr val="014C96"/>
                  </a:solidFill>
                  <a:latin typeface="汉仪傲娇体简" panose="02010509060101010101" charset="-122"/>
                  <a:ea typeface="汉仪傲娇体简" panose="02010509060101010101" charset="-122"/>
                  <a:cs typeface="微软雅黑" panose="020B0503020204020204" charset="-122"/>
                  <a:sym typeface="+mn-ea"/>
                </a:rPr>
                <a:t>下列晶体构成微粒有什么共同点？微粒之间存在哪种相同的作用力？</a:t>
              </a:r>
              <a:endParaRPr lang="zh-CN" altLang="en-US" sz="2800">
                <a:solidFill>
                  <a:srgbClr val="014C96"/>
                </a:solidFill>
                <a:latin typeface="汉仪傲娇体简" panose="02010509060101010101" charset="-122"/>
                <a:ea typeface="汉仪傲娇体简" panose="02010509060101010101" charset="-122"/>
                <a:cs typeface="微软雅黑" panose="020B0503020204020204" charset="-122"/>
                <a:sym typeface="+mn-ea"/>
              </a:endParaRPr>
            </a:p>
          </p:txBody>
        </p:sp>
        <p:pic>
          <p:nvPicPr>
            <p:cNvPr id="68" name="图片 67" descr="卡通人物  描述已自动生成"/>
            <p:cNvPicPr>
              <a:picLocks noChangeAspect="1"/>
            </p:cNvPicPr>
            <p:nvPr>
              <p:custDataLst>
                <p:tags r:id="rId28"/>
              </p:custDataLst>
            </p:nvPr>
          </p:nvPicPr>
          <p:blipFill>
            <a:blip r:embed="rId29"/>
            <a:stretch>
              <a:fillRect/>
            </a:stretch>
          </p:blipFill>
          <p:spPr>
            <a:xfrm>
              <a:off x="226" y="8229"/>
              <a:ext cx="1306" cy="1306"/>
            </a:xfrm>
            <a:prstGeom prst="rect">
              <a:avLst/>
            </a:prstGeom>
          </p:spPr>
        </p:pic>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69"/>
                                        </p:tgtEl>
                                        <p:attrNameLst>
                                          <p:attrName>style.visibility</p:attrName>
                                        </p:attrNameLst>
                                      </p:cBhvr>
                                      <p:to>
                                        <p:strVal val="visible"/>
                                      </p:to>
                                    </p:set>
                                    <p:animEffect transition="in" filter="wipe(down)">
                                      <p:cBhvr>
                                        <p:cTn id="7" dur="500"/>
                                        <p:tgtEl>
                                          <p:spTgt spid="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custDataLst>
              <p:tags r:id="rId1"/>
            </p:custDataLst>
          </p:nvPr>
        </p:nvGrpSpPr>
        <p:grpSpPr>
          <a:xfrm>
            <a:off x="296041" y="120650"/>
            <a:ext cx="9430777" cy="739714"/>
            <a:chOff x="466" y="644"/>
            <a:chExt cx="12317" cy="863"/>
          </a:xfrm>
        </p:grpSpPr>
        <p:sp>
          <p:nvSpPr>
            <p:cNvPr id="5" name="等腰三角形 4"/>
            <p:cNvSpPr/>
            <p:nvPr>
              <p:custDataLst>
                <p:tags r:id="rId2"/>
              </p:custDataLst>
            </p:nvPr>
          </p:nvSpPr>
          <p:spPr>
            <a:xfrm rot="5400000">
              <a:off x="480" y="844"/>
              <a:ext cx="840" cy="44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6" name="文本框 5"/>
            <p:cNvSpPr txBox="1"/>
            <p:nvPr>
              <p:custDataLst>
                <p:tags r:id="rId3"/>
              </p:custDataLst>
            </p:nvPr>
          </p:nvSpPr>
          <p:spPr>
            <a:xfrm>
              <a:off x="1297" y="654"/>
              <a:ext cx="11486" cy="853"/>
            </a:xfrm>
            <a:prstGeom prst="rect">
              <a:avLst/>
            </a:prstGeom>
            <a:noFill/>
          </p:spPr>
          <p:txBody>
            <a:bodyPr wrap="square" rtlCol="0">
              <a:spAutoFit/>
            </a:bodyPr>
            <a:lstStyle/>
            <a:p>
              <a:pPr lvl="0" algn="l">
                <a:lnSpc>
                  <a:spcPct val="130000"/>
                </a:lnSpc>
                <a:buClrTx/>
                <a:buSzTx/>
                <a:buFontTx/>
              </a:pPr>
              <a:r>
                <a:rPr lang="zh-CN" altLang="en-US" sz="3200">
                  <a:solidFill>
                    <a:srgbClr val="27406A"/>
                  </a:solidFill>
                  <a:latin typeface="汉仪雅酷黑 65W" panose="020B0604020202020204" charset="-122"/>
                  <a:ea typeface="汉仪雅酷黑 65W" panose="020B0604020202020204" charset="-122"/>
                  <a:cs typeface="+mn-ea"/>
                  <a:sym typeface="+mn-ea"/>
                </a:rPr>
                <a:t>任务二  离子晶体</a:t>
              </a:r>
              <a:endParaRPr lang="zh-CN" altLang="en-US" sz="3200">
                <a:solidFill>
                  <a:srgbClr val="27406A"/>
                </a:solidFill>
                <a:latin typeface="汉仪雅酷黑 65W" panose="020B0604020202020204" charset="-122"/>
                <a:ea typeface="汉仪雅酷黑 65W" panose="020B0604020202020204" charset="-122"/>
                <a:cs typeface="+mn-ea"/>
                <a:sym typeface="+mn-ea"/>
              </a:endParaRPr>
            </a:p>
          </p:txBody>
        </p:sp>
        <p:sp>
          <p:nvSpPr>
            <p:cNvPr id="7" name="等腰三角形 6"/>
            <p:cNvSpPr/>
            <p:nvPr>
              <p:custDataLst>
                <p:tags r:id="rId4"/>
              </p:custDataLst>
            </p:nvPr>
          </p:nvSpPr>
          <p:spPr>
            <a:xfrm rot="5400000">
              <a:off x="393" y="984"/>
              <a:ext cx="305" cy="160"/>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grpSp>
      <p:sp>
        <p:nvSpPr>
          <p:cNvPr id="2" name="矩形 1"/>
          <p:cNvSpPr/>
          <p:nvPr>
            <p:custDataLst>
              <p:tags r:id="rId5"/>
            </p:custDataLst>
          </p:nvPr>
        </p:nvSpPr>
        <p:spPr bwMode="auto">
          <a:xfrm>
            <a:off x="581025" y="1061085"/>
            <a:ext cx="2526665" cy="521970"/>
          </a:xfrm>
          <a:prstGeom prst="rect">
            <a:avLst/>
          </a:prstGeom>
          <a:solidFill>
            <a:srgbClr val="014C96"/>
          </a:solidFill>
          <a:ln>
            <a:noFill/>
          </a:ln>
        </p:spPr>
        <p:txBody>
          <a:bodyPr vert="horz" wrap="square" lIns="91440" tIns="45720" rIns="91440" bIns="45720" numCol="1" spcCol="0" rtlCol="0" fromWordArt="0" anchor="t" anchorCtr="0" forceAA="0" compatLnSpc="0">
            <a:spAutoFit/>
          </a:bodyPr>
          <a:lstStyle>
            <a:lvl1pPr algn="l" defTabSz="914400" rtl="0" eaLnBrk="1" latinLnBrk="0" hangingPunct="1">
              <a:lnSpc>
                <a:spcPct val="90000"/>
              </a:lnSpc>
              <a:spcBef>
                <a:spcPct val="0"/>
              </a:spcBef>
              <a:buNone/>
              <a:defRPr sz="4400" kern="1200">
                <a:solidFill>
                  <a:schemeClr val="tx1"/>
                </a:solidFill>
                <a:latin typeface="汉仪旗黑-55简" panose="00020600040101010101" charset="-128"/>
                <a:ea typeface="汉仪旗黑-55简" panose="00020600040101010101" charset="-128"/>
                <a:cs typeface="汉仪旗黑-55简" panose="00020600040101010101" charset="-128"/>
              </a:defRPr>
            </a:lvl1pPr>
          </a:lstStyle>
          <a:p>
            <a:pPr lvl="0" algn="l">
              <a:lnSpc>
                <a:spcPct val="100000"/>
              </a:lnSpc>
              <a:buClrTx/>
              <a:buSzTx/>
              <a:buFontTx/>
              <a:defRPr/>
            </a:pPr>
            <a:r>
              <a:rPr lang="zh-CN" altLang="en-US" sz="2800" b="1" noProof="0">
                <a:ln>
                  <a:noFill/>
                </a:ln>
                <a:solidFill>
                  <a:srgbClr val="FFFF00"/>
                </a:solidFill>
                <a:effectLst/>
                <a:uLnTx/>
                <a:uFillTx/>
                <a:latin typeface="汉仪书魂体简" panose="02010600000101010101" charset="-122"/>
                <a:ea typeface="汉仪书魂体简" panose="02010600000101010101" charset="-122"/>
                <a:cs typeface="Arial" panose="020B0604020202020204"/>
                <a:sym typeface="+mn-ea"/>
              </a:rPr>
              <a:t>一、离子键</a:t>
            </a:r>
            <a:endParaRPr lang="zh-CN" altLang="en-US" sz="2800" b="1" noProof="0">
              <a:ln>
                <a:noFill/>
              </a:ln>
              <a:solidFill>
                <a:srgbClr val="FFFF00"/>
              </a:solidFill>
              <a:effectLst/>
              <a:uLnTx/>
              <a:uFillTx/>
              <a:latin typeface="汉仪书魂体简" panose="02010600000101010101" charset="-122"/>
              <a:ea typeface="汉仪书魂体简" panose="02010600000101010101" charset="-122"/>
              <a:cs typeface="Arial" panose="020B0604020202020204"/>
              <a:sym typeface="+mn-ea"/>
            </a:endParaRPr>
          </a:p>
        </p:txBody>
      </p:sp>
      <p:sp>
        <p:nvSpPr>
          <p:cNvPr id="25" name="文本框 24"/>
          <p:cNvSpPr txBox="1"/>
          <p:nvPr>
            <p:custDataLst>
              <p:tags r:id="rId6"/>
            </p:custDataLst>
          </p:nvPr>
        </p:nvSpPr>
        <p:spPr>
          <a:xfrm>
            <a:off x="568325" y="1622425"/>
            <a:ext cx="10344150" cy="737235"/>
          </a:xfrm>
          <a:prstGeom prst="rect">
            <a:avLst/>
          </a:prstGeom>
          <a:noFill/>
          <a:ln w="9525">
            <a:noFill/>
          </a:ln>
        </p:spPr>
        <p:txBody>
          <a:bodyPr wrap="square">
            <a:spAutoFit/>
          </a:bodyPr>
          <a:lstStyle/>
          <a:p>
            <a:pPr>
              <a:lnSpc>
                <a:spcPct val="150000"/>
              </a:lnSpc>
              <a:spcBef>
                <a:spcPct val="50000"/>
              </a:spcBef>
              <a:buClr>
                <a:schemeClr val="bg1"/>
              </a:buClr>
            </a:pPr>
            <a:r>
              <a:rPr lang="zh-CN" altLang="en-US" sz="2800" b="1">
                <a:gradFill>
                  <a:gsLst>
                    <a:gs pos="0">
                      <a:srgbClr val="E30000"/>
                    </a:gs>
                    <a:gs pos="100000">
                      <a:srgbClr val="760303"/>
                    </a:gs>
                  </a:gsLst>
                  <a:lin scaled="0"/>
                </a:gradFill>
                <a:latin typeface="微软雅黑" panose="020B0503020204020204" charset="-122"/>
                <a:ea typeface="微软雅黑" panose="020B0503020204020204" charset="-122"/>
                <a:cs typeface="Times New Roman" panose="02020603050405020304" pitchFamily="18" charset="0"/>
              </a:rPr>
              <a:t>阴阳离子</a:t>
            </a:r>
            <a:r>
              <a:rPr lang="zh-CN" altLang="en-US" sz="2800" b="1">
                <a:solidFill>
                  <a:schemeClr val="tx1"/>
                </a:solidFill>
                <a:latin typeface="微软雅黑" panose="020B0503020204020204" charset="-122"/>
                <a:ea typeface="微软雅黑" panose="020B0503020204020204" charset="-122"/>
                <a:cs typeface="Times New Roman" panose="02020603050405020304" pitchFamily="18" charset="0"/>
              </a:rPr>
              <a:t>间通过</a:t>
            </a:r>
            <a:r>
              <a:rPr lang="zh-CN" altLang="en-US" sz="2800" b="1">
                <a:gradFill>
                  <a:gsLst>
                    <a:gs pos="0">
                      <a:srgbClr val="E30000"/>
                    </a:gs>
                    <a:gs pos="100000">
                      <a:srgbClr val="760303"/>
                    </a:gs>
                  </a:gsLst>
                  <a:lin scaled="0"/>
                </a:gradFill>
                <a:latin typeface="微软雅黑" panose="020B0503020204020204" charset="-122"/>
                <a:ea typeface="微软雅黑" panose="020B0503020204020204" charset="-122"/>
                <a:cs typeface="Times New Roman" panose="02020603050405020304" pitchFamily="18" charset="0"/>
              </a:rPr>
              <a:t>静电作用</a:t>
            </a:r>
            <a:r>
              <a:rPr lang="zh-CN" altLang="en-US" sz="2800" b="1">
                <a:solidFill>
                  <a:schemeClr val="tx1"/>
                </a:solidFill>
                <a:latin typeface="微软雅黑" panose="020B0503020204020204" charset="-122"/>
                <a:ea typeface="微软雅黑" panose="020B0503020204020204" charset="-122"/>
                <a:cs typeface="Times New Roman" panose="02020603050405020304" pitchFamily="18" charset="0"/>
              </a:rPr>
              <a:t>所形成的</a:t>
            </a:r>
            <a:r>
              <a:rPr lang="zh-CN" altLang="en-US" sz="2800" b="1">
                <a:latin typeface="微软雅黑" panose="020B0503020204020204" charset="-122"/>
                <a:ea typeface="微软雅黑" panose="020B0503020204020204" charset="-122"/>
                <a:cs typeface="Times New Roman" panose="02020603050405020304" pitchFamily="18" charset="0"/>
              </a:rPr>
              <a:t>强烈的相互作用</a:t>
            </a:r>
            <a:r>
              <a:rPr lang="zh-CN" altLang="en-US" sz="2800" b="1">
                <a:gradFill>
                  <a:gsLst>
                    <a:gs pos="0">
                      <a:srgbClr val="E30000"/>
                    </a:gs>
                    <a:gs pos="100000">
                      <a:srgbClr val="760303"/>
                    </a:gs>
                  </a:gsLst>
                  <a:lin scaled="0"/>
                </a:gradFill>
                <a:latin typeface="微软雅黑" panose="020B0503020204020204" charset="-122"/>
                <a:ea typeface="微软雅黑" panose="020B0503020204020204" charset="-122"/>
                <a:cs typeface="Times New Roman" panose="02020603050405020304" pitchFamily="18" charset="0"/>
              </a:rPr>
              <a:t>叫做离子键。</a:t>
            </a:r>
            <a:endParaRPr lang="zh-CN" altLang="en-US" sz="2800" b="1">
              <a:gradFill>
                <a:gsLst>
                  <a:gs pos="0">
                    <a:srgbClr val="E30000"/>
                  </a:gs>
                  <a:gs pos="100000">
                    <a:srgbClr val="760303"/>
                  </a:gs>
                </a:gsLst>
                <a:lin scaled="0"/>
              </a:gradFill>
              <a:latin typeface="微软雅黑" panose="020B0503020204020204" charset="-122"/>
              <a:ea typeface="微软雅黑" panose="020B0503020204020204" charset="-122"/>
              <a:cs typeface="Times New Roman" panose="02020603050405020304" pitchFamily="18" charset="0"/>
            </a:endParaRPr>
          </a:p>
        </p:txBody>
      </p:sp>
      <p:cxnSp>
        <p:nvCxnSpPr>
          <p:cNvPr id="4" name="直接箭头连接符 3"/>
          <p:cNvCxnSpPr/>
          <p:nvPr>
            <p:custDataLst>
              <p:tags r:id="rId7"/>
            </p:custDataLst>
          </p:nvPr>
        </p:nvCxnSpPr>
        <p:spPr>
          <a:xfrm flipH="1" flipV="1">
            <a:off x="1317457" y="2360312"/>
            <a:ext cx="0" cy="973455"/>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8" name="矩形 7"/>
          <p:cNvSpPr/>
          <p:nvPr>
            <p:custDataLst>
              <p:tags r:id="rId8"/>
            </p:custDataLst>
          </p:nvPr>
        </p:nvSpPr>
        <p:spPr>
          <a:xfrm>
            <a:off x="580390" y="1807845"/>
            <a:ext cx="1508760" cy="58547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b="1">
              <a:solidFill>
                <a:srgbClr val="FF0000"/>
              </a:solidFill>
              <a:latin typeface="微软雅黑" panose="020B0503020204020204" charset="-122"/>
              <a:ea typeface="微软雅黑" panose="020B0503020204020204" charset="-122"/>
              <a:cs typeface="Times New Roman" panose="02020603050405020304" pitchFamily="18" charset="0"/>
            </a:endParaRPr>
          </a:p>
        </p:txBody>
      </p:sp>
      <p:sp>
        <p:nvSpPr>
          <p:cNvPr id="9" name="文本框 8"/>
          <p:cNvSpPr txBox="1"/>
          <p:nvPr>
            <p:custDataLst>
              <p:tags r:id="rId9"/>
            </p:custDataLst>
          </p:nvPr>
        </p:nvSpPr>
        <p:spPr>
          <a:xfrm>
            <a:off x="459572" y="3333132"/>
            <a:ext cx="1882140" cy="521970"/>
          </a:xfrm>
          <a:prstGeom prst="rect">
            <a:avLst/>
          </a:prstGeom>
          <a:noFill/>
          <a:ln w="25400">
            <a:solidFill>
              <a:schemeClr val="tx1">
                <a:lumMod val="95000"/>
                <a:lumOff val="5000"/>
              </a:schemeClr>
            </a:solidFill>
          </a:ln>
        </p:spPr>
        <p:txBody>
          <a:bodyPr wrap="square" rtlCol="0">
            <a:spAutoFit/>
          </a:bodyPr>
          <a:lstStyle/>
          <a:p>
            <a:r>
              <a:rPr lang="zh-CN" altLang="en-US" sz="2800" b="1">
                <a:solidFill>
                  <a:srgbClr val="0000CC"/>
                </a:solidFill>
                <a:latin typeface="微软雅黑" panose="020B0503020204020204" charset="-122"/>
                <a:ea typeface="微软雅黑" panose="020B0503020204020204" charset="-122"/>
              </a:rPr>
              <a:t>成键粒子</a:t>
            </a:r>
            <a:endParaRPr lang="zh-CN" altLang="en-US" sz="2800" b="1">
              <a:solidFill>
                <a:srgbClr val="0000CC"/>
              </a:solidFill>
              <a:latin typeface="微软雅黑" panose="020B0503020204020204" charset="-122"/>
              <a:ea typeface="微软雅黑" panose="020B0503020204020204" charset="-122"/>
            </a:endParaRPr>
          </a:p>
        </p:txBody>
      </p:sp>
      <p:cxnSp>
        <p:nvCxnSpPr>
          <p:cNvPr id="10" name="直接箭头连接符 9"/>
          <p:cNvCxnSpPr/>
          <p:nvPr>
            <p:custDataLst>
              <p:tags r:id="rId10"/>
            </p:custDataLst>
          </p:nvPr>
        </p:nvCxnSpPr>
        <p:spPr>
          <a:xfrm flipH="1" flipV="1">
            <a:off x="3898097" y="2416192"/>
            <a:ext cx="0" cy="973455"/>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1" name="矩形 10"/>
          <p:cNvSpPr/>
          <p:nvPr>
            <p:custDataLst>
              <p:tags r:id="rId11"/>
            </p:custDataLst>
          </p:nvPr>
        </p:nvSpPr>
        <p:spPr>
          <a:xfrm>
            <a:off x="3108325" y="1785620"/>
            <a:ext cx="1497965" cy="58547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b="1">
              <a:solidFill>
                <a:srgbClr val="FF0000"/>
              </a:solidFill>
              <a:latin typeface="微软雅黑" panose="020B0503020204020204" charset="-122"/>
              <a:ea typeface="微软雅黑" panose="020B0503020204020204" charset="-122"/>
              <a:cs typeface="Times New Roman" panose="02020603050405020304" pitchFamily="18" charset="0"/>
            </a:endParaRPr>
          </a:p>
        </p:txBody>
      </p:sp>
      <p:sp>
        <p:nvSpPr>
          <p:cNvPr id="12" name="文本框 11"/>
          <p:cNvSpPr txBox="1"/>
          <p:nvPr>
            <p:custDataLst>
              <p:tags r:id="rId12"/>
            </p:custDataLst>
          </p:nvPr>
        </p:nvSpPr>
        <p:spPr>
          <a:xfrm>
            <a:off x="3033227" y="3389012"/>
            <a:ext cx="1882140" cy="521970"/>
          </a:xfrm>
          <a:prstGeom prst="rect">
            <a:avLst/>
          </a:prstGeom>
          <a:noFill/>
          <a:ln w="25400">
            <a:solidFill>
              <a:schemeClr val="tx1">
                <a:lumMod val="95000"/>
                <a:lumOff val="5000"/>
              </a:schemeClr>
            </a:solidFill>
          </a:ln>
        </p:spPr>
        <p:txBody>
          <a:bodyPr wrap="square" rtlCol="0">
            <a:spAutoFit/>
          </a:bodyPr>
          <a:lstStyle/>
          <a:p>
            <a:r>
              <a:rPr lang="zh-CN" altLang="en-US" sz="2800" b="1">
                <a:solidFill>
                  <a:srgbClr val="0000CC"/>
                </a:solidFill>
                <a:latin typeface="微软雅黑" panose="020B0503020204020204" charset="-122"/>
                <a:ea typeface="微软雅黑" panose="020B0503020204020204" charset="-122"/>
              </a:rPr>
              <a:t>键的本质</a:t>
            </a:r>
            <a:endParaRPr lang="zh-CN" altLang="en-US" sz="2800" b="1">
              <a:solidFill>
                <a:srgbClr val="0000CC"/>
              </a:solidFill>
              <a:latin typeface="微软雅黑" panose="020B0503020204020204" charset="-122"/>
              <a:ea typeface="微软雅黑" panose="020B0503020204020204" charset="-122"/>
            </a:endParaRPr>
          </a:p>
        </p:txBody>
      </p:sp>
      <p:sp>
        <p:nvSpPr>
          <p:cNvPr id="13" name="文本框 12"/>
          <p:cNvSpPr txBox="1"/>
          <p:nvPr>
            <p:custDataLst>
              <p:tags r:id="rId13"/>
            </p:custDataLst>
          </p:nvPr>
        </p:nvSpPr>
        <p:spPr>
          <a:xfrm>
            <a:off x="3980012" y="2599499"/>
            <a:ext cx="3239770" cy="521970"/>
          </a:xfrm>
          <a:prstGeom prst="rect">
            <a:avLst/>
          </a:prstGeom>
          <a:noFill/>
        </p:spPr>
        <p:txBody>
          <a:bodyPr wrap="square" rtlCol="0">
            <a:spAutoFit/>
          </a:bodyPr>
          <a:lstStyle/>
          <a:p>
            <a:r>
              <a:rPr lang="zh-CN" altLang="en-US" sz="2800" b="1">
                <a:gradFill>
                  <a:gsLst>
                    <a:gs pos="0">
                      <a:srgbClr val="E30000"/>
                    </a:gs>
                    <a:gs pos="100000">
                      <a:srgbClr val="760303"/>
                    </a:gs>
                  </a:gsLst>
                  <a:lin scaled="0"/>
                </a:gradFill>
                <a:latin typeface="微软雅黑" panose="020B0503020204020204" charset="-122"/>
                <a:ea typeface="微软雅黑" panose="020B0503020204020204" charset="-122"/>
              </a:rPr>
              <a:t>静电引力和斥力</a:t>
            </a:r>
            <a:endParaRPr lang="zh-CN" altLang="en-US" sz="2800" b="1">
              <a:gradFill>
                <a:gsLst>
                  <a:gs pos="0">
                    <a:srgbClr val="E30000"/>
                  </a:gs>
                  <a:gs pos="100000">
                    <a:srgbClr val="760303"/>
                  </a:gs>
                </a:gsLst>
                <a:lin scaled="0"/>
              </a:gradFill>
              <a:latin typeface="微软雅黑" panose="020B0503020204020204" charset="-122"/>
              <a:ea typeface="微软雅黑" panose="020B0503020204020204" charset="-122"/>
            </a:endParaRPr>
          </a:p>
        </p:txBody>
      </p:sp>
      <p:sp>
        <p:nvSpPr>
          <p:cNvPr id="14" name="矩形 13"/>
          <p:cNvSpPr/>
          <p:nvPr>
            <p:custDataLst>
              <p:tags r:id="rId14"/>
            </p:custDataLst>
          </p:nvPr>
        </p:nvSpPr>
        <p:spPr bwMode="auto">
          <a:xfrm>
            <a:off x="643255" y="4158615"/>
            <a:ext cx="1824355" cy="582295"/>
          </a:xfrm>
          <a:prstGeom prst="rect">
            <a:avLst/>
          </a:prstGeom>
          <a:noFill/>
          <a:ln>
            <a:noFill/>
          </a:ln>
        </p:spPr>
        <p:txBody>
          <a:bodyPr wrap="square" tIns="45720" bIns="45720" rtlCol="0" anchor="t" anchorCtr="0">
            <a:no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lvl="0" algn="l">
              <a:spcBef>
                <a:spcPct val="50000"/>
              </a:spcBef>
              <a:buClrTx/>
              <a:buSzTx/>
              <a:buFont typeface="Wingdings" panose="05000000000000000000" charset="0"/>
            </a:pPr>
            <a:r>
              <a:rPr lang="en-US" altLang="zh-CN" sz="2800" b="1">
                <a:gradFill>
                  <a:gsLst>
                    <a:gs pos="50000">
                      <a:srgbClr val="BB59BC"/>
                    </a:gs>
                    <a:gs pos="100000">
                      <a:srgbClr val="425CCA"/>
                    </a:gs>
                    <a:gs pos="0">
                      <a:srgbClr val="F7CC7E"/>
                    </a:gs>
                  </a:gsLst>
                  <a:lin ang="2580000" scaled="1"/>
                </a:gradFill>
                <a:latin typeface="汉仪书魂体简" panose="02010600000101010101" charset="-122"/>
                <a:ea typeface="汉仪书魂体简" panose="02010600000101010101" charset="-122"/>
                <a:cs typeface="汉仪书魂体简" panose="02010600000101010101" charset="-122"/>
                <a:sym typeface="+mn-ea"/>
              </a:rPr>
              <a:t>1、特征：</a:t>
            </a:r>
            <a:endParaRPr lang="en-US" altLang="zh-CN" sz="2800" b="1">
              <a:gradFill>
                <a:gsLst>
                  <a:gs pos="50000">
                    <a:srgbClr val="BB59BC"/>
                  </a:gs>
                  <a:gs pos="100000">
                    <a:srgbClr val="425CCA"/>
                  </a:gs>
                  <a:gs pos="0">
                    <a:srgbClr val="F7CC7E"/>
                  </a:gs>
                </a:gsLst>
                <a:lin ang="2580000" scaled="1"/>
              </a:gradFill>
              <a:latin typeface="汉仪书魂体简" panose="02010600000101010101" charset="-122"/>
              <a:ea typeface="汉仪书魂体简" panose="02010600000101010101" charset="-122"/>
              <a:cs typeface="汉仪书魂体简" panose="02010600000101010101" charset="-122"/>
              <a:sym typeface="+mn-ea"/>
            </a:endParaRPr>
          </a:p>
        </p:txBody>
      </p:sp>
      <p:sp>
        <p:nvSpPr>
          <p:cNvPr id="15" name="矩形 14"/>
          <p:cNvSpPr/>
          <p:nvPr>
            <p:custDataLst>
              <p:tags r:id="rId15"/>
            </p:custDataLst>
          </p:nvPr>
        </p:nvSpPr>
        <p:spPr bwMode="auto">
          <a:xfrm>
            <a:off x="675640" y="4867910"/>
            <a:ext cx="2609215" cy="521970"/>
          </a:xfrm>
          <a:prstGeom prst="rect">
            <a:avLst/>
          </a:prstGeom>
          <a:noFill/>
          <a:ln>
            <a:noFill/>
          </a:ln>
        </p:spPr>
        <p:txBody>
          <a:bodyPr wrap="square" tIns="45720" bIns="45720" rtlCol="0" anchor="t" anchorCtr="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lvl="0" algn="l">
              <a:spcBef>
                <a:spcPct val="50000"/>
              </a:spcBef>
              <a:buClrTx/>
              <a:buSzTx/>
              <a:buFont typeface="Wingdings" panose="05000000000000000000" charset="0"/>
            </a:pPr>
            <a:r>
              <a:rPr lang="en-US" altLang="zh-CN" sz="2800" b="1">
                <a:gradFill>
                  <a:gsLst>
                    <a:gs pos="50000">
                      <a:srgbClr val="BB59BC"/>
                    </a:gs>
                    <a:gs pos="100000">
                      <a:srgbClr val="425CCA"/>
                    </a:gs>
                    <a:gs pos="0">
                      <a:srgbClr val="F7CC7E"/>
                    </a:gs>
                  </a:gsLst>
                  <a:lin ang="2580000" scaled="1"/>
                </a:gradFill>
                <a:latin typeface="汉仪书魂体简" panose="02010600000101010101" charset="-122"/>
                <a:ea typeface="汉仪书魂体简" panose="02010600000101010101" charset="-122"/>
                <a:cs typeface="汉仪书魂体简" panose="02010600000101010101" charset="-122"/>
                <a:sym typeface="+mn-ea"/>
              </a:rPr>
              <a:t>2、影响因素：</a:t>
            </a:r>
            <a:endParaRPr lang="en-US" altLang="zh-CN" sz="2800" b="1">
              <a:gradFill>
                <a:gsLst>
                  <a:gs pos="50000">
                    <a:srgbClr val="BB59BC"/>
                  </a:gs>
                  <a:gs pos="100000">
                    <a:srgbClr val="425CCA"/>
                  </a:gs>
                  <a:gs pos="0">
                    <a:srgbClr val="F7CC7E"/>
                  </a:gs>
                </a:gsLst>
                <a:lin ang="2580000" scaled="1"/>
              </a:gradFill>
              <a:latin typeface="汉仪书魂体简" panose="02010600000101010101" charset="-122"/>
              <a:ea typeface="汉仪书魂体简" panose="02010600000101010101" charset="-122"/>
              <a:cs typeface="汉仪书魂体简" panose="02010600000101010101" charset="-122"/>
              <a:sym typeface="+mn-ea"/>
            </a:endParaRPr>
          </a:p>
        </p:txBody>
      </p:sp>
      <p:sp>
        <p:nvSpPr>
          <p:cNvPr id="16" name="文本框 15"/>
          <p:cNvSpPr txBox="1"/>
          <p:nvPr>
            <p:custDataLst>
              <p:tags r:id="rId16"/>
            </p:custDataLst>
          </p:nvPr>
        </p:nvSpPr>
        <p:spPr>
          <a:xfrm>
            <a:off x="2583180" y="4183380"/>
            <a:ext cx="4830445" cy="521970"/>
          </a:xfrm>
          <a:prstGeom prst="rect">
            <a:avLst/>
          </a:prstGeom>
          <a:noFill/>
        </p:spPr>
        <p:txBody>
          <a:bodyPr wrap="none" rtlCol="0">
            <a:spAutoFit/>
          </a:bodyPr>
          <a:lstStyle/>
          <a:p>
            <a:pPr algn="l"/>
            <a:r>
              <a:rPr lang="zh-CN" altLang="en-US" sz="2800" b="1">
                <a:gradFill>
                  <a:gsLst>
                    <a:gs pos="0">
                      <a:srgbClr val="E30000"/>
                    </a:gs>
                    <a:gs pos="100000">
                      <a:srgbClr val="760303"/>
                    </a:gs>
                  </a:gsLst>
                  <a:lin scaled="0"/>
                </a:gradFill>
                <a:latin typeface="微软雅黑" panose="020B0503020204020204" charset="-122"/>
                <a:ea typeface="微软雅黑" panose="020B0503020204020204" charset="-122"/>
                <a:cs typeface="Times New Roman" panose="02020603050405020304" pitchFamily="18" charset="0"/>
                <a:sym typeface="+mn-ea"/>
              </a:rPr>
              <a:t>离子键没有方向性和饱和性。</a:t>
            </a:r>
            <a:endParaRPr lang="zh-CN" altLang="en-US" sz="2800" b="1">
              <a:gradFill>
                <a:gsLst>
                  <a:gs pos="0">
                    <a:srgbClr val="E30000"/>
                  </a:gs>
                  <a:gs pos="100000">
                    <a:srgbClr val="760303"/>
                  </a:gs>
                </a:gsLst>
                <a:lin scaled="0"/>
              </a:gradFill>
              <a:latin typeface="微软雅黑" panose="020B0503020204020204" charset="-122"/>
              <a:ea typeface="微软雅黑" panose="020B0503020204020204" charset="-122"/>
              <a:cs typeface="Times New Roman" panose="02020603050405020304" pitchFamily="18" charset="0"/>
              <a:sym typeface="+mn-ea"/>
            </a:endParaRPr>
          </a:p>
        </p:txBody>
      </p:sp>
      <p:sp>
        <p:nvSpPr>
          <p:cNvPr id="17" name="文本框 16"/>
          <p:cNvSpPr txBox="1"/>
          <p:nvPr>
            <p:custDataLst>
              <p:tags r:id="rId17"/>
            </p:custDataLst>
          </p:nvPr>
        </p:nvSpPr>
        <p:spPr>
          <a:xfrm>
            <a:off x="526415" y="5447665"/>
            <a:ext cx="10755630" cy="607695"/>
          </a:xfrm>
          <a:prstGeom prst="rect">
            <a:avLst/>
          </a:prstGeom>
          <a:noFill/>
        </p:spPr>
        <p:txBody>
          <a:bodyPr wrap="square" rtlCol="0">
            <a:spAutoFit/>
          </a:bodyPr>
          <a:lstStyle/>
          <a:p>
            <a:pPr algn="l">
              <a:lnSpc>
                <a:spcPct val="120000"/>
              </a:lnSpc>
            </a:pPr>
            <a:r>
              <a:rPr lang="zh-CN" altLang="en-US" sz="2800" b="1">
                <a:solidFill>
                  <a:schemeClr val="tx1"/>
                </a:solidFill>
                <a:latin typeface="微软雅黑" panose="020B0503020204020204" charset="-122"/>
                <a:ea typeface="微软雅黑" panose="020B0503020204020204" charset="-122"/>
                <a:sym typeface="+mn-ea"/>
              </a:rPr>
              <a:t>一般说来，</a:t>
            </a:r>
            <a:r>
              <a:rPr lang="zh-CN" altLang="en-US" sz="2800" b="1">
                <a:gradFill>
                  <a:gsLst>
                    <a:gs pos="0">
                      <a:srgbClr val="E30000"/>
                    </a:gs>
                    <a:gs pos="100000">
                      <a:srgbClr val="760303"/>
                    </a:gs>
                  </a:gsLst>
                  <a:lin scaled="0"/>
                </a:gradFill>
                <a:latin typeface="微软雅黑" panose="020B0503020204020204" charset="-122"/>
                <a:ea typeface="微软雅黑" panose="020B0503020204020204" charset="-122"/>
                <a:sym typeface="+mn-ea"/>
              </a:rPr>
              <a:t>阴、阳离子的电荷数越多，离子半径越小，离子键越强</a:t>
            </a:r>
            <a:endParaRPr lang="zh-CN" altLang="en-US" sz="2800" b="1">
              <a:gradFill>
                <a:gsLst>
                  <a:gs pos="0">
                    <a:srgbClr val="E30000"/>
                  </a:gs>
                  <a:gs pos="100000">
                    <a:srgbClr val="760303"/>
                  </a:gs>
                </a:gsLst>
                <a:lin scaled="0"/>
              </a:gradFill>
              <a:latin typeface="微软雅黑" panose="020B0503020204020204" charset="-122"/>
              <a:ea typeface="微软雅黑" panose="020B0503020204020204" charset="-122"/>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blinds(horizontal)">
                                      <p:cBhvr>
                                        <p:cTn id="7" dur="5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linds(horizont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linds(horizontal)">
                                      <p:cBhvr>
                                        <p:cTn id="17" dur="500"/>
                                        <p:tgtEl>
                                          <p:spTgt spid="4"/>
                                        </p:tgtEl>
                                      </p:cBhvr>
                                    </p:animEffect>
                                  </p:childTnLst>
                                </p:cTn>
                              </p:par>
                              <p:par>
                                <p:cTn id="18" presetID="3" presetClass="entr" presetSubtype="10" fill="hold" grpId="0" nodeType="with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blinds(horizontal)">
                                      <p:cBhvr>
                                        <p:cTn id="20" dur="500"/>
                                        <p:tgtEl>
                                          <p:spTgt spid="8"/>
                                        </p:tgtEl>
                                      </p:cBhvr>
                                    </p:animEffect>
                                  </p:childTnLst>
                                </p:cTn>
                              </p:par>
                            </p:childTnLst>
                          </p:cTn>
                        </p:par>
                      </p:childTnLst>
                    </p:cTn>
                  </p:par>
                  <p:par>
                    <p:cTn id="21" fill="hold">
                      <p:stCondLst>
                        <p:cond delay="indefinite"/>
                      </p:stCondLst>
                      <p:childTnLst>
                        <p:par>
                          <p:cTn id="22" fill="hold">
                            <p:stCondLst>
                              <p:cond delay="0"/>
                            </p:stCondLst>
                            <p:childTnLst>
                              <p:par>
                                <p:cTn id="23" presetID="3" presetClass="entr" presetSubtype="10"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blinds(horizontal)">
                                      <p:cBhvr>
                                        <p:cTn id="25" dur="500"/>
                                        <p:tgtEl>
                                          <p:spTgt spid="12"/>
                                        </p:tgtEl>
                                      </p:cBhvr>
                                    </p:animEffect>
                                  </p:childTnLst>
                                </p:cTn>
                              </p:par>
                            </p:childTnLst>
                          </p:cTn>
                        </p:par>
                      </p:childTnLst>
                    </p:cTn>
                  </p:par>
                  <p:par>
                    <p:cTn id="26" fill="hold">
                      <p:stCondLst>
                        <p:cond delay="indefinite"/>
                      </p:stCondLst>
                      <p:childTnLst>
                        <p:par>
                          <p:cTn id="27" fill="hold">
                            <p:stCondLst>
                              <p:cond delay="0"/>
                            </p:stCondLst>
                            <p:childTnLst>
                              <p:par>
                                <p:cTn id="28" presetID="3" presetClass="entr" presetSubtype="10" fill="hold" nodeType="click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blinds(horizontal)">
                                      <p:cBhvr>
                                        <p:cTn id="30" dur="500"/>
                                        <p:tgtEl>
                                          <p:spTgt spid="10"/>
                                        </p:tgtEl>
                                      </p:cBhvr>
                                    </p:animEffect>
                                  </p:childTnLst>
                                </p:cTn>
                              </p:par>
                              <p:par>
                                <p:cTn id="31" presetID="3" presetClass="entr" presetSubtype="10" fill="hold" grpId="0" nodeType="with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blinds(horizontal)">
                                      <p:cBhvr>
                                        <p:cTn id="33" dur="500"/>
                                        <p:tgtEl>
                                          <p:spTgt spid="11"/>
                                        </p:tgtEl>
                                      </p:cBhvr>
                                    </p:animEffect>
                                  </p:childTnLst>
                                </p:cTn>
                              </p:par>
                            </p:childTnLst>
                          </p:cTn>
                        </p:par>
                      </p:childTnLst>
                    </p:cTn>
                  </p:par>
                  <p:par>
                    <p:cTn id="34" fill="hold">
                      <p:stCondLst>
                        <p:cond delay="indefinite"/>
                      </p:stCondLst>
                      <p:childTnLst>
                        <p:par>
                          <p:cTn id="35" fill="hold">
                            <p:stCondLst>
                              <p:cond delay="0"/>
                            </p:stCondLst>
                            <p:childTnLst>
                              <p:par>
                                <p:cTn id="36" presetID="3" presetClass="entr" presetSubtype="10" fill="hold" grpId="0" nodeType="clickEffect">
                                  <p:stCondLst>
                                    <p:cond delay="0"/>
                                  </p:stCondLst>
                                  <p:childTnLst>
                                    <p:set>
                                      <p:cBhvr>
                                        <p:cTn id="37" dur="1" fill="hold">
                                          <p:stCondLst>
                                            <p:cond delay="0"/>
                                          </p:stCondLst>
                                        </p:cTn>
                                        <p:tgtEl>
                                          <p:spTgt spid="13"/>
                                        </p:tgtEl>
                                        <p:attrNameLst>
                                          <p:attrName>style.visibility</p:attrName>
                                        </p:attrNameLst>
                                      </p:cBhvr>
                                      <p:to>
                                        <p:strVal val="visible"/>
                                      </p:to>
                                    </p:set>
                                    <p:animEffect transition="in" filter="blinds(horizontal)">
                                      <p:cBhvr>
                                        <p:cTn id="38" dur="500"/>
                                        <p:tgtEl>
                                          <p:spTgt spid="13"/>
                                        </p:tgtEl>
                                      </p:cBhvr>
                                    </p:animEffect>
                                  </p:childTnLst>
                                </p:cTn>
                              </p:par>
                            </p:childTnLst>
                          </p:cTn>
                        </p:par>
                        <p:par>
                          <p:cTn id="39" fill="hold">
                            <p:stCondLst>
                              <p:cond delay="500"/>
                            </p:stCondLst>
                            <p:childTnLst>
                              <p:par>
                                <p:cTn id="40" presetID="3" presetClass="entr" presetSubtype="10" fill="hold" grpId="0" nodeType="after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blinds(horizontal)">
                                      <p:cBhvr>
                                        <p:cTn id="42" dur="500"/>
                                        <p:tgtEl>
                                          <p:spTgt spid="14"/>
                                        </p:tgtEl>
                                      </p:cBhvr>
                                    </p:animEffect>
                                  </p:childTnLst>
                                </p:cTn>
                              </p:par>
                              <p:par>
                                <p:cTn id="43" presetID="3" presetClass="entr" presetSubtype="10" fill="hold" grpId="0" nodeType="withEffect">
                                  <p:stCondLst>
                                    <p:cond delay="0"/>
                                  </p:stCondLst>
                                  <p:childTnLst>
                                    <p:set>
                                      <p:cBhvr>
                                        <p:cTn id="44" dur="1" fill="hold">
                                          <p:stCondLst>
                                            <p:cond delay="0"/>
                                          </p:stCondLst>
                                        </p:cTn>
                                        <p:tgtEl>
                                          <p:spTgt spid="15"/>
                                        </p:tgtEl>
                                        <p:attrNameLst>
                                          <p:attrName>style.visibility</p:attrName>
                                        </p:attrNameLst>
                                      </p:cBhvr>
                                      <p:to>
                                        <p:strVal val="visible"/>
                                      </p:to>
                                    </p:set>
                                    <p:animEffect transition="in" filter="blinds(horizontal)">
                                      <p:cBhvr>
                                        <p:cTn id="45" dur="500"/>
                                        <p:tgtEl>
                                          <p:spTgt spid="15"/>
                                        </p:tgtEl>
                                      </p:cBhvr>
                                    </p:animEffect>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grpId="0" nodeType="clickEffect">
                                  <p:stCondLst>
                                    <p:cond delay="0"/>
                                  </p:stCondLst>
                                  <p:childTnLst>
                                    <p:set>
                                      <p:cBhvr>
                                        <p:cTn id="49" dur="1" fill="hold">
                                          <p:stCondLst>
                                            <p:cond delay="0"/>
                                          </p:stCondLst>
                                        </p:cTn>
                                        <p:tgtEl>
                                          <p:spTgt spid="16"/>
                                        </p:tgtEl>
                                        <p:attrNameLst>
                                          <p:attrName>style.visibility</p:attrName>
                                        </p:attrNameLst>
                                      </p:cBhvr>
                                      <p:to>
                                        <p:strVal val="visible"/>
                                      </p:to>
                                    </p:set>
                                    <p:anim calcmode="lin" valueType="num">
                                      <p:cBhvr additive="base">
                                        <p:cTn id="50" dur="500" fill="hold"/>
                                        <p:tgtEl>
                                          <p:spTgt spid="16"/>
                                        </p:tgtEl>
                                        <p:attrNameLst>
                                          <p:attrName>ppt_x</p:attrName>
                                        </p:attrNameLst>
                                      </p:cBhvr>
                                      <p:tavLst>
                                        <p:tav tm="0">
                                          <p:val>
                                            <p:strVal val="#ppt_x"/>
                                          </p:val>
                                        </p:tav>
                                        <p:tav tm="100000">
                                          <p:val>
                                            <p:strVal val="#ppt_x"/>
                                          </p:val>
                                        </p:tav>
                                      </p:tavLst>
                                    </p:anim>
                                    <p:anim calcmode="lin" valueType="num">
                                      <p:cBhvr additive="base">
                                        <p:cTn id="51"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 presetClass="entr" presetSubtype="4" fill="hold" grpId="0" nodeType="clickEffect">
                                  <p:stCondLst>
                                    <p:cond delay="0"/>
                                  </p:stCondLst>
                                  <p:childTnLst>
                                    <p:set>
                                      <p:cBhvr>
                                        <p:cTn id="55" dur="1" fill="hold">
                                          <p:stCondLst>
                                            <p:cond delay="0"/>
                                          </p:stCondLst>
                                        </p:cTn>
                                        <p:tgtEl>
                                          <p:spTgt spid="17"/>
                                        </p:tgtEl>
                                        <p:attrNameLst>
                                          <p:attrName>style.visibility</p:attrName>
                                        </p:attrNameLst>
                                      </p:cBhvr>
                                      <p:to>
                                        <p:strVal val="visible"/>
                                      </p:to>
                                    </p:set>
                                    <p:anim calcmode="lin" valueType="num">
                                      <p:cBhvr additive="base">
                                        <p:cTn id="56" dur="500" fill="hold"/>
                                        <p:tgtEl>
                                          <p:spTgt spid="17"/>
                                        </p:tgtEl>
                                        <p:attrNameLst>
                                          <p:attrName>ppt_x</p:attrName>
                                        </p:attrNameLst>
                                      </p:cBhvr>
                                      <p:tavLst>
                                        <p:tav tm="0">
                                          <p:val>
                                            <p:strVal val="#ppt_x"/>
                                          </p:val>
                                        </p:tav>
                                        <p:tav tm="100000">
                                          <p:val>
                                            <p:strVal val="#ppt_x"/>
                                          </p:val>
                                        </p:tav>
                                      </p:tavLst>
                                    </p:anim>
                                    <p:anim calcmode="lin" valueType="num">
                                      <p:cBhvr additive="base">
                                        <p:cTn id="57"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8" grpId="0" animBg="1"/>
      <p:bldP spid="9" grpId="0" animBg="1"/>
      <p:bldP spid="11" grpId="0" animBg="1"/>
      <p:bldP spid="12" grpId="0" animBg="1"/>
      <p:bldP spid="13" grpId="0"/>
      <p:bldP spid="14" grpId="0"/>
      <p:bldP spid="15" grpId="0"/>
      <p:bldP spid="16" grpId="0"/>
      <p:bldP spid="1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任意多边形 16"/>
          <p:cNvSpPr/>
          <p:nvPr>
            <p:custDataLst>
              <p:tags r:id="rId1"/>
            </p:custDataLst>
          </p:nvPr>
        </p:nvSpPr>
        <p:spPr>
          <a:xfrm>
            <a:off x="1" y="3876676"/>
            <a:ext cx="5649773" cy="2981325"/>
          </a:xfrm>
          <a:custGeom>
            <a:avLst/>
            <a:gdLst>
              <a:gd name="connsiteX0" fmla="*/ 0 w 5649773"/>
              <a:gd name="connsiteY0" fmla="*/ 0 h 2981325"/>
              <a:gd name="connsiteX1" fmla="*/ 2595214 w 5649773"/>
              <a:gd name="connsiteY1" fmla="*/ 1058352 h 2981325"/>
              <a:gd name="connsiteX2" fmla="*/ 5004105 w 5649773"/>
              <a:gd name="connsiteY2" fmla="*/ 2549557 h 2981325"/>
              <a:gd name="connsiteX3" fmla="*/ 5536554 w 5649773"/>
              <a:gd name="connsiteY3" fmla="*/ 2932297 h 2981325"/>
              <a:gd name="connsiteX4" fmla="*/ 5649773 w 5649773"/>
              <a:gd name="connsiteY4" fmla="*/ 2981325 h 2981325"/>
              <a:gd name="connsiteX5" fmla="*/ 0 w 5649773"/>
              <a:gd name="connsiteY5" fmla="*/ 2981325 h 2981325"/>
              <a:gd name="connsiteX6" fmla="*/ 0 w 5649773"/>
              <a:gd name="connsiteY6" fmla="*/ 2919422 h 2981325"/>
              <a:gd name="connsiteX7" fmla="*/ 0 w 5649773"/>
              <a:gd name="connsiteY7" fmla="*/ 0 h 2981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49773" h="2981325">
                <a:moveTo>
                  <a:pt x="0" y="0"/>
                </a:moveTo>
                <a:cubicBezTo>
                  <a:pt x="1603709" y="78485"/>
                  <a:pt x="1394096" y="894248"/>
                  <a:pt x="2595214" y="1058352"/>
                </a:cubicBezTo>
                <a:cubicBezTo>
                  <a:pt x="4125724" y="1267644"/>
                  <a:pt x="4355301" y="1757577"/>
                  <a:pt x="5004105" y="2549557"/>
                </a:cubicBezTo>
                <a:cubicBezTo>
                  <a:pt x="5120557" y="2691512"/>
                  <a:pt x="5305892" y="2823713"/>
                  <a:pt x="5536554" y="2932297"/>
                </a:cubicBezTo>
                <a:lnTo>
                  <a:pt x="5649773" y="2981325"/>
                </a:lnTo>
                <a:lnTo>
                  <a:pt x="0" y="2981325"/>
                </a:lnTo>
                <a:lnTo>
                  <a:pt x="0" y="2919422"/>
                </a:lnTo>
                <a:cubicBezTo>
                  <a:pt x="0" y="2353642"/>
                  <a:pt x="0" y="1448395"/>
                  <a:pt x="0" y="0"/>
                </a:cubicBezTo>
                <a:close/>
              </a:path>
            </a:pathLst>
          </a:custGeom>
          <a:solidFill>
            <a:srgbClr val="E4EFF9"/>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8" name="Freeform 6"/>
          <p:cNvSpPr/>
          <p:nvPr>
            <p:custDataLst>
              <p:tags r:id="rId2"/>
            </p:custDataLst>
          </p:nvPr>
        </p:nvSpPr>
        <p:spPr bwMode="auto">
          <a:xfrm>
            <a:off x="8293100" y="0"/>
            <a:ext cx="3898900" cy="1839913"/>
          </a:xfrm>
          <a:custGeom>
            <a:avLst/>
            <a:gdLst>
              <a:gd name="T0" fmla="*/ 0 w 1652"/>
              <a:gd name="T1" fmla="*/ 0 h 664"/>
              <a:gd name="T2" fmla="*/ 361 w 1652"/>
              <a:gd name="T3" fmla="*/ 265 h 664"/>
              <a:gd name="T4" fmla="*/ 1072 w 1652"/>
              <a:gd name="T5" fmla="*/ 440 h 664"/>
              <a:gd name="T6" fmla="*/ 1652 w 1652"/>
              <a:gd name="T7" fmla="*/ 519 h 664"/>
              <a:gd name="T8" fmla="*/ 1652 w 1652"/>
              <a:gd name="T9" fmla="*/ 0 h 664"/>
              <a:gd name="T10" fmla="*/ 0 w 1652"/>
              <a:gd name="T11" fmla="*/ 0 h 664"/>
            </a:gdLst>
            <a:ahLst/>
            <a:cxnLst>
              <a:cxn ang="0">
                <a:pos x="T0" y="T1"/>
              </a:cxn>
              <a:cxn ang="0">
                <a:pos x="T2" y="T3"/>
              </a:cxn>
              <a:cxn ang="0">
                <a:pos x="T4" y="T5"/>
              </a:cxn>
              <a:cxn ang="0">
                <a:pos x="T6" y="T7"/>
              </a:cxn>
              <a:cxn ang="0">
                <a:pos x="T8" y="T9"/>
              </a:cxn>
              <a:cxn ang="0">
                <a:pos x="T10" y="T11"/>
              </a:cxn>
            </a:cxnLst>
            <a:rect l="0" t="0" r="r" b="b"/>
            <a:pathLst>
              <a:path w="1651" h="664">
                <a:moveTo>
                  <a:pt x="0" y="0"/>
                </a:moveTo>
                <a:cubicBezTo>
                  <a:pt x="0" y="0"/>
                  <a:pt x="57" y="233"/>
                  <a:pt x="361" y="265"/>
                </a:cubicBezTo>
                <a:cubicBezTo>
                  <a:pt x="665" y="297"/>
                  <a:pt x="891" y="293"/>
                  <a:pt x="1072" y="440"/>
                </a:cubicBezTo>
                <a:cubicBezTo>
                  <a:pt x="1348" y="664"/>
                  <a:pt x="1652" y="519"/>
                  <a:pt x="1652" y="519"/>
                </a:cubicBezTo>
                <a:cubicBezTo>
                  <a:pt x="1652" y="0"/>
                  <a:pt x="1652" y="0"/>
                  <a:pt x="1652" y="0"/>
                </a:cubicBezTo>
                <a:lnTo>
                  <a:pt x="0" y="0"/>
                </a:lnTo>
                <a:close/>
              </a:path>
            </a:pathLst>
          </a:cu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sp>
        <p:nvSpPr>
          <p:cNvPr id="10" name="Oval 8"/>
          <p:cNvSpPr>
            <a:spLocks noChangeArrowheads="1"/>
          </p:cNvSpPr>
          <p:nvPr>
            <p:custDataLst>
              <p:tags r:id="rId3"/>
            </p:custDataLst>
          </p:nvPr>
        </p:nvSpPr>
        <p:spPr bwMode="auto">
          <a:xfrm>
            <a:off x="10869613" y="6031645"/>
            <a:ext cx="425450" cy="42703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sp>
        <p:nvSpPr>
          <p:cNvPr id="11" name="Oval 9"/>
          <p:cNvSpPr>
            <a:spLocks noChangeArrowheads="1"/>
          </p:cNvSpPr>
          <p:nvPr>
            <p:custDataLst>
              <p:tags r:id="rId4"/>
            </p:custDataLst>
          </p:nvPr>
        </p:nvSpPr>
        <p:spPr bwMode="auto">
          <a:xfrm>
            <a:off x="11560493" y="5551902"/>
            <a:ext cx="255588" cy="25558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000">
              <a:cs typeface="汉仪旗黑-55简" panose="00020600040101010101" charset="-128"/>
            </a:endParaRPr>
          </a:p>
        </p:txBody>
      </p:sp>
      <p:pic>
        <p:nvPicPr>
          <p:cNvPr id="2" name="图片 1"/>
          <p:cNvPicPr>
            <a:picLocks noChangeAspect="1"/>
          </p:cNvPicPr>
          <p:nvPr>
            <p:custDataLst>
              <p:tags r:id="rId5"/>
            </p:custDataLst>
          </p:nvPr>
        </p:nvPicPr>
        <p:blipFill>
          <a:blip r:embed="rId6"/>
          <a:stretch>
            <a:fillRect/>
          </a:stretch>
        </p:blipFill>
        <p:spPr>
          <a:xfrm>
            <a:off x="711200" y="2865120"/>
            <a:ext cx="2108200" cy="3446145"/>
          </a:xfrm>
          <a:prstGeom prst="rect">
            <a:avLst/>
          </a:prstGeom>
        </p:spPr>
      </p:pic>
      <p:pic>
        <p:nvPicPr>
          <p:cNvPr id="3" name="图片 2"/>
          <p:cNvPicPr>
            <a:picLocks noChangeAspect="1"/>
          </p:cNvPicPr>
          <p:nvPr>
            <p:custDataLst>
              <p:tags r:id="rId7"/>
            </p:custDataLst>
          </p:nvPr>
        </p:nvPicPr>
        <p:blipFill>
          <a:blip r:embed="rId8"/>
          <a:stretch>
            <a:fillRect/>
          </a:stretch>
        </p:blipFill>
        <p:spPr>
          <a:xfrm>
            <a:off x="3073400" y="4227830"/>
            <a:ext cx="1794510" cy="2083435"/>
          </a:xfrm>
          <a:prstGeom prst="rect">
            <a:avLst/>
          </a:prstGeom>
        </p:spPr>
      </p:pic>
      <p:sp>
        <p:nvSpPr>
          <p:cNvPr id="4" name="文本框 3"/>
          <p:cNvSpPr txBox="1"/>
          <p:nvPr>
            <p:custDataLst>
              <p:tags r:id="rId9"/>
            </p:custDataLst>
          </p:nvPr>
        </p:nvSpPr>
        <p:spPr>
          <a:xfrm>
            <a:off x="5054096" y="1150957"/>
            <a:ext cx="2293620" cy="1198880"/>
          </a:xfrm>
          <a:prstGeom prst="rect">
            <a:avLst/>
          </a:prstGeom>
          <a:noFill/>
        </p:spPr>
        <p:txBody>
          <a:bodyPr wrap="none" rtlCol="0">
            <a:spAutoFit/>
          </a:bodyPr>
          <a:lstStyle/>
          <a:p>
            <a:r>
              <a:rPr lang="zh-CN" altLang="en-US" sz="7200">
                <a:solidFill>
                  <a:schemeClr val="accent1"/>
                </a:solidFill>
                <a:latin typeface="汉仪雅酷黑 65W" panose="020B0604020202020204" charset="-122"/>
                <a:ea typeface="汉仪雅酷黑 65W" panose="020B0604020202020204" charset="-122"/>
                <a:cs typeface="汉仪雅酷黑 65W" panose="020B0604020202020204" charset="-122"/>
                <a:sym typeface="+mn-lt"/>
              </a:rPr>
              <a:t>目 录</a:t>
            </a:r>
            <a:endParaRPr lang="zh-CN" altLang="en-US" sz="7200">
              <a:solidFill>
                <a:schemeClr val="accent1"/>
              </a:solidFill>
              <a:latin typeface="汉仪雅酷黑 65W" panose="020B0604020202020204" charset="-122"/>
              <a:ea typeface="汉仪雅酷黑 65W" panose="020B0604020202020204" charset="-122"/>
              <a:cs typeface="汉仪雅酷黑 65W" panose="020B0604020202020204" charset="-122"/>
              <a:sym typeface="+mn-lt"/>
            </a:endParaRPr>
          </a:p>
        </p:txBody>
      </p:sp>
      <p:sp>
        <p:nvSpPr>
          <p:cNvPr id="5" name="文本框 4"/>
          <p:cNvSpPr txBox="1"/>
          <p:nvPr>
            <p:custDataLst>
              <p:tags r:id="rId10"/>
            </p:custDataLst>
          </p:nvPr>
        </p:nvSpPr>
        <p:spPr>
          <a:xfrm>
            <a:off x="4915666" y="2381219"/>
            <a:ext cx="2673127" cy="584775"/>
          </a:xfrm>
          <a:prstGeom prst="rect">
            <a:avLst/>
          </a:prstGeom>
          <a:noFill/>
        </p:spPr>
        <p:txBody>
          <a:bodyPr wrap="square" rtlCol="0">
            <a:spAutoFit/>
            <a:scene3d>
              <a:camera prst="orthographicFront"/>
              <a:lightRig rig="threePt" dir="t"/>
            </a:scene3d>
            <a:sp3d contourW="12700"/>
          </a:bodyPr>
          <a:lstStyle/>
          <a:p>
            <a:pPr algn="ctr"/>
            <a:r>
              <a:rPr lang="en-US" altLang="zh-CN" sz="3200" b="1">
                <a:latin typeface="汉仪雅酷黑 65W" panose="020B0604020202020204" charset="-122"/>
                <a:ea typeface="汉仪雅酷黑 65W" panose="020B0604020202020204" charset="-122"/>
                <a:cs typeface="+mn-ea"/>
                <a:sym typeface="+mn-lt"/>
              </a:rPr>
              <a:t>CONTENTS</a:t>
            </a:r>
            <a:endParaRPr lang="en-US" altLang="zh-CN" sz="3200" b="1">
              <a:latin typeface="汉仪雅酷黑 65W" panose="020B0604020202020204" charset="-122"/>
              <a:ea typeface="汉仪雅酷黑 65W" panose="020B0604020202020204" charset="-122"/>
              <a:cs typeface="+mn-ea"/>
              <a:sym typeface="+mn-lt"/>
            </a:endParaRPr>
          </a:p>
        </p:txBody>
      </p:sp>
      <p:sp>
        <p:nvSpPr>
          <p:cNvPr id="9" name="圆角矩形 8"/>
          <p:cNvSpPr/>
          <p:nvPr>
            <p:custDataLst>
              <p:tags r:id="rId11"/>
            </p:custDataLst>
          </p:nvPr>
        </p:nvSpPr>
        <p:spPr>
          <a:xfrm>
            <a:off x="5153660" y="3680460"/>
            <a:ext cx="1417955" cy="651510"/>
          </a:xfrm>
          <a:prstGeom prst="roundRect">
            <a:avLst>
              <a:gd name="adj"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a:solidFill>
                  <a:schemeClr val="bg1"/>
                </a:solidFill>
                <a:latin typeface="汉仪雅酷黑 65W" panose="020B0604020202020204" charset="-122"/>
                <a:ea typeface="汉仪雅酷黑 65W" panose="020B0604020202020204" charset="-122"/>
                <a:cs typeface="+mn-ea"/>
                <a:sym typeface="+mn-lt"/>
              </a:rPr>
              <a:t>1</a:t>
            </a:r>
            <a:endParaRPr lang="en-US" altLang="zh-CN" sz="2400">
              <a:solidFill>
                <a:schemeClr val="bg1"/>
              </a:solidFill>
              <a:latin typeface="汉仪雅酷黑 65W" panose="020B0604020202020204" charset="-122"/>
              <a:ea typeface="汉仪雅酷黑 65W" panose="020B0604020202020204" charset="-122"/>
              <a:cs typeface="+mn-ea"/>
              <a:sym typeface="+mn-lt"/>
            </a:endParaRPr>
          </a:p>
        </p:txBody>
      </p:sp>
      <p:sp>
        <p:nvSpPr>
          <p:cNvPr id="12" name="圆角矩形 11"/>
          <p:cNvSpPr/>
          <p:nvPr>
            <p:custDataLst>
              <p:tags r:id="rId12"/>
            </p:custDataLst>
          </p:nvPr>
        </p:nvSpPr>
        <p:spPr>
          <a:xfrm>
            <a:off x="5153660" y="5123180"/>
            <a:ext cx="1417955" cy="651510"/>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a:solidFill>
                  <a:schemeClr val="bg1"/>
                </a:solidFill>
                <a:latin typeface="汉仪雅酷黑 65W" panose="020B0604020202020204" charset="-122"/>
                <a:ea typeface="汉仪雅酷黑 65W" panose="020B0604020202020204" charset="-122"/>
                <a:cs typeface="+mn-ea"/>
                <a:sym typeface="+mn-lt"/>
              </a:rPr>
              <a:t>2</a:t>
            </a:r>
            <a:endParaRPr lang="en-US" altLang="zh-CN" sz="2400">
              <a:solidFill>
                <a:schemeClr val="bg1"/>
              </a:solidFill>
              <a:latin typeface="汉仪雅酷黑 65W" panose="020B0604020202020204" charset="-122"/>
              <a:ea typeface="汉仪雅酷黑 65W" panose="020B0604020202020204" charset="-122"/>
              <a:cs typeface="+mn-ea"/>
              <a:sym typeface="+mn-lt"/>
            </a:endParaRPr>
          </a:p>
        </p:txBody>
      </p:sp>
      <p:sp>
        <p:nvSpPr>
          <p:cNvPr id="13" name="文本框 12"/>
          <p:cNvSpPr txBox="1"/>
          <p:nvPr>
            <p:custDataLst>
              <p:tags r:id="rId13"/>
            </p:custDataLst>
          </p:nvPr>
        </p:nvSpPr>
        <p:spPr>
          <a:xfrm>
            <a:off x="6647815" y="3714750"/>
            <a:ext cx="5168265" cy="583565"/>
          </a:xfrm>
          <a:prstGeom prst="rect">
            <a:avLst/>
          </a:prstGeom>
          <a:noFill/>
        </p:spPr>
        <p:txBody>
          <a:bodyPr wrap="square" rtlCol="0">
            <a:spAutoFit/>
          </a:bodyPr>
          <a:lstStyle/>
          <a:p>
            <a:pPr algn="l">
              <a:buClrTx/>
              <a:buSzTx/>
              <a:buFontTx/>
            </a:pPr>
            <a:r>
              <a:rPr lang="zh-CN" altLang="en-US" sz="3200">
                <a:solidFill>
                  <a:srgbClr val="27406A"/>
                </a:solidFill>
                <a:latin typeface="汉仪雅酷黑 65W" panose="020B0604020202020204" charset="-122"/>
                <a:ea typeface="汉仪雅酷黑 65W" panose="020B0604020202020204" charset="-122"/>
                <a:cs typeface="+mn-ea"/>
                <a:sym typeface="+mn-ea"/>
              </a:rPr>
              <a:t>金属键与金属晶体</a:t>
            </a:r>
            <a:endParaRPr lang="zh-CN" altLang="en-US" sz="3200">
              <a:solidFill>
                <a:srgbClr val="27406A"/>
              </a:solidFill>
              <a:latin typeface="汉仪雅酷黑 65W" panose="020B0604020202020204" charset="-122"/>
              <a:ea typeface="汉仪雅酷黑 65W" panose="020B0604020202020204" charset="-122"/>
              <a:cs typeface="+mn-ea"/>
              <a:sym typeface="+mn-ea"/>
            </a:endParaRPr>
          </a:p>
        </p:txBody>
      </p:sp>
      <p:sp>
        <p:nvSpPr>
          <p:cNvPr id="6" name="文本框 5"/>
          <p:cNvSpPr txBox="1"/>
          <p:nvPr>
            <p:custDataLst>
              <p:tags r:id="rId14"/>
            </p:custDataLst>
          </p:nvPr>
        </p:nvSpPr>
        <p:spPr>
          <a:xfrm>
            <a:off x="6714490" y="5181600"/>
            <a:ext cx="5248275" cy="583565"/>
          </a:xfrm>
          <a:prstGeom prst="rect">
            <a:avLst/>
          </a:prstGeom>
          <a:noFill/>
        </p:spPr>
        <p:txBody>
          <a:bodyPr wrap="square" rtlCol="0">
            <a:spAutoFit/>
          </a:bodyPr>
          <a:lstStyle/>
          <a:p>
            <a:pPr algn="l">
              <a:buClrTx/>
              <a:buSzTx/>
              <a:buFontTx/>
            </a:pPr>
            <a:r>
              <a:rPr lang="zh-CN" altLang="en-US" sz="3200">
                <a:solidFill>
                  <a:srgbClr val="27406A"/>
                </a:solidFill>
                <a:latin typeface="汉仪雅酷黑 65W" panose="020B0604020202020204" charset="-122"/>
                <a:ea typeface="汉仪雅酷黑 65W" panose="020B0604020202020204" charset="-122"/>
                <a:cs typeface="+mn-ea"/>
                <a:sym typeface="+mn-ea"/>
              </a:rPr>
              <a:t>离子晶体</a:t>
            </a:r>
            <a:endParaRPr lang="zh-CN" altLang="en-US" sz="3200">
              <a:solidFill>
                <a:srgbClr val="27406A"/>
              </a:solidFill>
              <a:latin typeface="汉仪雅酷黑 65W" panose="020B0604020202020204" charset="-122"/>
              <a:ea typeface="汉仪雅酷黑 65W" panose="020B0604020202020204" charset="-122"/>
              <a:cs typeface="+mn-ea"/>
              <a:sym typeface="+mn-ea"/>
            </a:endParaRPr>
          </a:p>
        </p:txBody>
      </p:sp>
    </p:spTree>
  </p:cSld>
  <p:clrMapOvr>
    <a:masterClrMapping/>
  </p:clrMapOvr>
  <p:transition spd="slow" advClick="0">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par>
                                <p:cTn id="15" presetID="2" presetClass="entr" presetSubtype="2"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additive="base">
                                        <p:cTn id="17" dur="500" fill="hold"/>
                                        <p:tgtEl>
                                          <p:spTgt spid="9"/>
                                        </p:tgtEl>
                                        <p:attrNameLst>
                                          <p:attrName>ppt_x</p:attrName>
                                        </p:attrNameLst>
                                      </p:cBhvr>
                                      <p:tavLst>
                                        <p:tav tm="0">
                                          <p:val>
                                            <p:strVal val="1+#ppt_w/2"/>
                                          </p:val>
                                        </p:tav>
                                        <p:tav tm="100000">
                                          <p:val>
                                            <p:strVal val="#ppt_x"/>
                                          </p:val>
                                        </p:tav>
                                      </p:tavLst>
                                    </p:anim>
                                    <p:anim calcmode="lin" valueType="num">
                                      <p:cBhvr additive="base">
                                        <p:cTn id="18" dur="500" fill="hold"/>
                                        <p:tgtEl>
                                          <p:spTgt spid="9"/>
                                        </p:tgtEl>
                                        <p:attrNameLst>
                                          <p:attrName>ppt_y</p:attrName>
                                        </p:attrNameLst>
                                      </p:cBhvr>
                                      <p:tavLst>
                                        <p:tav tm="0">
                                          <p:val>
                                            <p:strVal val="#ppt_y"/>
                                          </p:val>
                                        </p:tav>
                                        <p:tav tm="100000">
                                          <p:val>
                                            <p:strVal val="#ppt_y"/>
                                          </p:val>
                                        </p:tav>
                                      </p:tavLst>
                                    </p:anim>
                                  </p:childTnLst>
                                </p:cTn>
                              </p:par>
                              <p:par>
                                <p:cTn id="19" presetID="2" presetClass="entr" presetSubtype="2"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anim calcmode="lin" valueType="num">
                                      <p:cBhvr additive="base">
                                        <p:cTn id="21" dur="500" fill="hold"/>
                                        <p:tgtEl>
                                          <p:spTgt spid="12"/>
                                        </p:tgtEl>
                                        <p:attrNameLst>
                                          <p:attrName>ppt_x</p:attrName>
                                        </p:attrNameLst>
                                      </p:cBhvr>
                                      <p:tavLst>
                                        <p:tav tm="0">
                                          <p:val>
                                            <p:strVal val="1+#ppt_w/2"/>
                                          </p:val>
                                        </p:tav>
                                        <p:tav tm="100000">
                                          <p:val>
                                            <p:strVal val="#ppt_x"/>
                                          </p:val>
                                        </p:tav>
                                      </p:tavLst>
                                    </p:anim>
                                    <p:anim calcmode="lin" valueType="num">
                                      <p:cBhvr additive="base">
                                        <p:cTn id="22" dur="500" fill="hold"/>
                                        <p:tgtEl>
                                          <p:spTgt spid="12"/>
                                        </p:tgtEl>
                                        <p:attrNameLst>
                                          <p:attrName>ppt_y</p:attrName>
                                        </p:attrNameLst>
                                      </p:cBhvr>
                                      <p:tavLst>
                                        <p:tav tm="0">
                                          <p:val>
                                            <p:strVal val="#ppt_y"/>
                                          </p:val>
                                        </p:tav>
                                        <p:tav tm="100000">
                                          <p:val>
                                            <p:strVal val="#ppt_y"/>
                                          </p:val>
                                        </p:tav>
                                      </p:tavLst>
                                    </p:anim>
                                  </p:childTnLst>
                                </p:cTn>
                              </p:par>
                              <p:par>
                                <p:cTn id="23" presetID="2" presetClass="entr" presetSubtype="2" fill="hold" grpId="0" nodeType="with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additive="base">
                                        <p:cTn id="25" dur="500" fill="hold"/>
                                        <p:tgtEl>
                                          <p:spTgt spid="13"/>
                                        </p:tgtEl>
                                        <p:attrNameLst>
                                          <p:attrName>ppt_x</p:attrName>
                                        </p:attrNameLst>
                                      </p:cBhvr>
                                      <p:tavLst>
                                        <p:tav tm="0">
                                          <p:val>
                                            <p:strVal val="1+#ppt_w/2"/>
                                          </p:val>
                                        </p:tav>
                                        <p:tav tm="100000">
                                          <p:val>
                                            <p:strVal val="#ppt_x"/>
                                          </p:val>
                                        </p:tav>
                                      </p:tavLst>
                                    </p:anim>
                                    <p:anim calcmode="lin" valueType="num">
                                      <p:cBhvr additive="base">
                                        <p:cTn id="26" dur="500" fill="hold"/>
                                        <p:tgtEl>
                                          <p:spTgt spid="13"/>
                                        </p:tgtEl>
                                        <p:attrNameLst>
                                          <p:attrName>ppt_y</p:attrName>
                                        </p:attrNameLst>
                                      </p:cBhvr>
                                      <p:tavLst>
                                        <p:tav tm="0">
                                          <p:val>
                                            <p:strVal val="#ppt_y"/>
                                          </p:val>
                                        </p:tav>
                                        <p:tav tm="100000">
                                          <p:val>
                                            <p:strVal val="#ppt_y"/>
                                          </p:val>
                                        </p:tav>
                                      </p:tavLst>
                                    </p:anim>
                                  </p:childTnLst>
                                </p:cTn>
                              </p:par>
                              <p:par>
                                <p:cTn id="27" presetID="2" presetClass="entr" presetSubtype="2" fill="hold" grpId="0" nodeType="withEffect">
                                  <p:stCondLst>
                                    <p:cond delay="0"/>
                                  </p:stCondLst>
                                  <p:childTnLst>
                                    <p:set>
                                      <p:cBhvr>
                                        <p:cTn id="28" dur="1" fill="hold">
                                          <p:stCondLst>
                                            <p:cond delay="0"/>
                                          </p:stCondLst>
                                        </p:cTn>
                                        <p:tgtEl>
                                          <p:spTgt spid="6"/>
                                        </p:tgtEl>
                                        <p:attrNameLst>
                                          <p:attrName>style.visibility</p:attrName>
                                        </p:attrNameLst>
                                      </p:cBhvr>
                                      <p:to>
                                        <p:strVal val="visible"/>
                                      </p:to>
                                    </p:set>
                                    <p:anim calcmode="lin" valueType="num">
                                      <p:cBhvr additive="base">
                                        <p:cTn id="29" dur="500" fill="hold"/>
                                        <p:tgtEl>
                                          <p:spTgt spid="6"/>
                                        </p:tgtEl>
                                        <p:attrNameLst>
                                          <p:attrName>ppt_x</p:attrName>
                                        </p:attrNameLst>
                                      </p:cBhvr>
                                      <p:tavLst>
                                        <p:tav tm="0">
                                          <p:val>
                                            <p:strVal val="1+#ppt_w/2"/>
                                          </p:val>
                                        </p:tav>
                                        <p:tav tm="100000">
                                          <p:val>
                                            <p:strVal val="#ppt_x"/>
                                          </p:val>
                                        </p:tav>
                                      </p:tavLst>
                                    </p:anim>
                                    <p:anim calcmode="lin" valueType="num">
                                      <p:cBhvr additive="base">
                                        <p:cTn id="30"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9" grpId="0" animBg="1"/>
      <p:bldP spid="12" grpId="0" animBg="1"/>
      <p:bldP spid="13" grpId="0"/>
      <p:bldP spid="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custDataLst>
              <p:tags r:id="rId1"/>
            </p:custDataLst>
          </p:nvPr>
        </p:nvGrpSpPr>
        <p:grpSpPr>
          <a:xfrm>
            <a:off x="296041" y="120650"/>
            <a:ext cx="9430777" cy="739714"/>
            <a:chOff x="466" y="644"/>
            <a:chExt cx="12317" cy="863"/>
          </a:xfrm>
        </p:grpSpPr>
        <p:sp>
          <p:nvSpPr>
            <p:cNvPr id="5" name="等腰三角形 4"/>
            <p:cNvSpPr/>
            <p:nvPr>
              <p:custDataLst>
                <p:tags r:id="rId2"/>
              </p:custDataLst>
            </p:nvPr>
          </p:nvSpPr>
          <p:spPr>
            <a:xfrm rot="5400000">
              <a:off x="480" y="844"/>
              <a:ext cx="840" cy="44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6" name="文本框 5"/>
            <p:cNvSpPr txBox="1"/>
            <p:nvPr>
              <p:custDataLst>
                <p:tags r:id="rId3"/>
              </p:custDataLst>
            </p:nvPr>
          </p:nvSpPr>
          <p:spPr>
            <a:xfrm>
              <a:off x="1297" y="654"/>
              <a:ext cx="11486" cy="853"/>
            </a:xfrm>
            <a:prstGeom prst="rect">
              <a:avLst/>
            </a:prstGeom>
            <a:noFill/>
          </p:spPr>
          <p:txBody>
            <a:bodyPr wrap="square" rtlCol="0">
              <a:spAutoFit/>
            </a:bodyPr>
            <a:lstStyle/>
            <a:p>
              <a:pPr lvl="0" algn="l">
                <a:lnSpc>
                  <a:spcPct val="130000"/>
                </a:lnSpc>
                <a:buClrTx/>
                <a:buSzTx/>
                <a:buFontTx/>
              </a:pPr>
              <a:r>
                <a:rPr lang="zh-CN" altLang="en-US" sz="3200">
                  <a:solidFill>
                    <a:srgbClr val="27406A"/>
                  </a:solidFill>
                  <a:latin typeface="汉仪雅酷黑 65W" panose="020B0604020202020204" charset="-122"/>
                  <a:ea typeface="汉仪雅酷黑 65W" panose="020B0604020202020204" charset="-122"/>
                  <a:cs typeface="+mn-ea"/>
                  <a:sym typeface="+mn-ea"/>
                </a:rPr>
                <a:t>任务二  离子晶体</a:t>
              </a:r>
              <a:endParaRPr lang="zh-CN" altLang="en-US" sz="3200">
                <a:solidFill>
                  <a:srgbClr val="27406A"/>
                </a:solidFill>
                <a:latin typeface="汉仪雅酷黑 65W" panose="020B0604020202020204" charset="-122"/>
                <a:ea typeface="汉仪雅酷黑 65W" panose="020B0604020202020204" charset="-122"/>
                <a:cs typeface="+mn-ea"/>
                <a:sym typeface="+mn-ea"/>
              </a:endParaRPr>
            </a:p>
          </p:txBody>
        </p:sp>
        <p:sp>
          <p:nvSpPr>
            <p:cNvPr id="7" name="等腰三角形 6"/>
            <p:cNvSpPr/>
            <p:nvPr>
              <p:custDataLst>
                <p:tags r:id="rId4"/>
              </p:custDataLst>
            </p:nvPr>
          </p:nvSpPr>
          <p:spPr>
            <a:xfrm rot="5400000">
              <a:off x="393" y="984"/>
              <a:ext cx="305" cy="160"/>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grpSp>
      <p:sp>
        <p:nvSpPr>
          <p:cNvPr id="2" name="矩形 1"/>
          <p:cNvSpPr/>
          <p:nvPr>
            <p:custDataLst>
              <p:tags r:id="rId5"/>
            </p:custDataLst>
          </p:nvPr>
        </p:nvSpPr>
        <p:spPr bwMode="auto">
          <a:xfrm>
            <a:off x="570230" y="1010285"/>
            <a:ext cx="3047365" cy="521970"/>
          </a:xfrm>
          <a:prstGeom prst="rect">
            <a:avLst/>
          </a:prstGeom>
          <a:solidFill>
            <a:srgbClr val="014C96"/>
          </a:solidFill>
          <a:ln>
            <a:noFill/>
          </a:ln>
        </p:spPr>
        <p:txBody>
          <a:bodyPr vert="horz" wrap="square" lIns="91440" tIns="45720" rIns="91440" bIns="45720" numCol="1" spcCol="0" rtlCol="0" fromWordArt="0" anchor="t" anchorCtr="0" forceAA="0" compatLnSpc="0">
            <a:spAutoFit/>
          </a:bodyPr>
          <a:lstStyle>
            <a:lvl1pPr algn="l" defTabSz="914400" rtl="0" eaLnBrk="1" latinLnBrk="0" hangingPunct="1">
              <a:lnSpc>
                <a:spcPct val="90000"/>
              </a:lnSpc>
              <a:spcBef>
                <a:spcPct val="0"/>
              </a:spcBef>
              <a:buNone/>
              <a:defRPr sz="4400" kern="1200">
                <a:solidFill>
                  <a:schemeClr val="tx1"/>
                </a:solidFill>
                <a:latin typeface="汉仪旗黑-55简" panose="00020600040101010101" charset="-128"/>
                <a:ea typeface="汉仪旗黑-55简" panose="00020600040101010101" charset="-128"/>
                <a:cs typeface="汉仪旗黑-55简" panose="00020600040101010101" charset="-128"/>
              </a:defRPr>
            </a:lvl1pPr>
          </a:lstStyle>
          <a:p>
            <a:pPr lvl="0" algn="l">
              <a:lnSpc>
                <a:spcPct val="100000"/>
              </a:lnSpc>
              <a:buClrTx/>
              <a:buSzTx/>
              <a:buFontTx/>
              <a:defRPr/>
            </a:pPr>
            <a:r>
              <a:rPr lang="zh-CN" altLang="en-US" sz="2800" b="1" noProof="0">
                <a:ln>
                  <a:noFill/>
                </a:ln>
                <a:solidFill>
                  <a:srgbClr val="FFFF00"/>
                </a:solidFill>
                <a:effectLst/>
                <a:uLnTx/>
                <a:uFillTx/>
                <a:latin typeface="汉仪书魂体简" panose="02010600000101010101" charset="-122"/>
                <a:ea typeface="汉仪书魂体简" panose="02010600000101010101" charset="-122"/>
                <a:cs typeface="Arial" panose="020B0604020202020204"/>
                <a:sym typeface="+mn-ea"/>
              </a:rPr>
              <a:t>二、离子晶体</a:t>
            </a:r>
            <a:endParaRPr lang="zh-CN" altLang="en-US" sz="2800" b="1" noProof="0">
              <a:ln>
                <a:noFill/>
              </a:ln>
              <a:solidFill>
                <a:srgbClr val="FFFF00"/>
              </a:solidFill>
              <a:effectLst/>
              <a:uLnTx/>
              <a:uFillTx/>
              <a:latin typeface="汉仪书魂体简" panose="02010600000101010101" charset="-122"/>
              <a:ea typeface="汉仪书魂体简" panose="02010600000101010101" charset="-122"/>
              <a:cs typeface="Arial" panose="020B0604020202020204"/>
              <a:sym typeface="+mn-ea"/>
            </a:endParaRPr>
          </a:p>
        </p:txBody>
      </p:sp>
      <p:sp>
        <p:nvSpPr>
          <p:cNvPr id="8" name="矩形 7"/>
          <p:cNvSpPr/>
          <p:nvPr>
            <p:custDataLst>
              <p:tags r:id="rId6"/>
            </p:custDataLst>
          </p:nvPr>
        </p:nvSpPr>
        <p:spPr>
          <a:xfrm>
            <a:off x="1843003" y="1811322"/>
            <a:ext cx="10561242" cy="521970"/>
          </a:xfrm>
          <a:prstGeom prst="rect">
            <a:avLst/>
          </a:prstGeom>
        </p:spPr>
        <p:txBody>
          <a:bodyPr wrap="square">
            <a:spAutoFit/>
          </a:bodyPr>
          <a:lstStyle/>
          <a:p>
            <a:pPr lvl="0"/>
            <a:r>
              <a:rPr lang="zh-CN" altLang="en-US" sz="2800">
                <a:solidFill>
                  <a:srgbClr val="FF0000"/>
                </a:solidFill>
                <a:latin typeface="微软雅黑" panose="020B0503020204020204" charset="-122"/>
                <a:ea typeface="微软雅黑" panose="020B0503020204020204" charset="-122"/>
                <a:sym typeface="+mn-ea"/>
              </a:rPr>
              <a:t>阴、阳离子</a:t>
            </a:r>
            <a:r>
              <a:rPr lang="zh-CN" altLang="en-US" sz="2800">
                <a:solidFill>
                  <a:prstClr val="black"/>
                </a:solidFill>
                <a:latin typeface="微软雅黑" panose="020B0503020204020204" charset="-122"/>
                <a:ea typeface="微软雅黑" panose="020B0503020204020204" charset="-122"/>
              </a:rPr>
              <a:t>通过</a:t>
            </a:r>
            <a:r>
              <a:rPr lang="zh-CN" altLang="en-US" sz="2800">
                <a:solidFill>
                  <a:srgbClr val="FF0000"/>
                </a:solidFill>
                <a:latin typeface="微软雅黑" panose="020B0503020204020204" charset="-122"/>
                <a:ea typeface="微软雅黑" panose="020B0503020204020204" charset="-122"/>
                <a:sym typeface="+mn-ea"/>
              </a:rPr>
              <a:t>离子键</a:t>
            </a:r>
            <a:r>
              <a:rPr lang="zh-CN" altLang="en-US" sz="2800">
                <a:solidFill>
                  <a:prstClr val="black"/>
                </a:solidFill>
                <a:latin typeface="微软雅黑" panose="020B0503020204020204" charset="-122"/>
                <a:ea typeface="微软雅黑" panose="020B0503020204020204" charset="-122"/>
              </a:rPr>
              <a:t>结合、在空间呈现</a:t>
            </a:r>
            <a:r>
              <a:rPr lang="zh-CN" altLang="en-US" sz="2800">
                <a:solidFill>
                  <a:srgbClr val="FF0000"/>
                </a:solidFill>
                <a:latin typeface="微软雅黑" panose="020B0503020204020204" charset="-122"/>
                <a:ea typeface="微软雅黑" panose="020B0503020204020204" charset="-122"/>
              </a:rPr>
              <a:t>规则几何外形</a:t>
            </a:r>
            <a:r>
              <a:rPr lang="zh-CN" altLang="en-US" sz="2800">
                <a:solidFill>
                  <a:prstClr val="black"/>
                </a:solidFill>
                <a:latin typeface="微软雅黑" panose="020B0503020204020204" charset="-122"/>
                <a:ea typeface="微软雅黑" panose="020B0503020204020204" charset="-122"/>
              </a:rPr>
              <a:t>的晶体。</a:t>
            </a:r>
            <a:endParaRPr lang="zh-CN" altLang="en-US" sz="2800">
              <a:solidFill>
                <a:prstClr val="black"/>
              </a:solidFill>
              <a:latin typeface="微软雅黑" panose="020B0503020204020204" charset="-122"/>
              <a:ea typeface="微软雅黑" panose="020B0503020204020204" charset="-122"/>
              <a:cs typeface="微软雅黑" panose="020B0503020204020204" charset="-122"/>
            </a:endParaRPr>
          </a:p>
        </p:txBody>
      </p:sp>
      <p:pic>
        <p:nvPicPr>
          <p:cNvPr id="33" name="Picture 9">
            <a:hlinkClick r:id="" action="ppaction://noaction"/>
          </p:cNvPr>
          <p:cNvPicPr>
            <a:picLocks noChangeAspect="1" noChangeArrowheads="1"/>
          </p:cNvPicPr>
          <p:nvPr>
            <p:custDataLst>
              <p:tags r:id="rId7"/>
            </p:custDataLst>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3908473" y="2438252"/>
            <a:ext cx="1927225" cy="192722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34" name="Text Box 10"/>
          <p:cNvSpPr txBox="1">
            <a:spLocks noChangeArrowheads="1"/>
          </p:cNvSpPr>
          <p:nvPr>
            <p:custDataLst>
              <p:tags r:id="rId9"/>
            </p:custDataLst>
          </p:nvPr>
        </p:nvSpPr>
        <p:spPr bwMode="auto">
          <a:xfrm>
            <a:off x="4005903" y="4223492"/>
            <a:ext cx="1732364" cy="5219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zh-CN" sz="2800" b="1" smtClean="0">
                <a:solidFill>
                  <a:prstClr val="black"/>
                </a:solidFill>
                <a:effectLst>
                  <a:outerShdw blurRad="38100" dist="38100" dir="2700000" algn="tl">
                    <a:srgbClr val="FFFFFF"/>
                  </a:outerShdw>
                </a:effectLst>
                <a:latin typeface="Times New Roman" panose="02020603050405020304" pitchFamily="18" charset="0"/>
                <a:ea typeface="楷体" panose="02010609060101010101" pitchFamily="49" charset="-122"/>
                <a:cs typeface="Times New Roman" panose="02020603050405020304" pitchFamily="18" charset="0"/>
              </a:rPr>
              <a:t>NaCl</a:t>
            </a:r>
            <a:r>
              <a:rPr lang="zh-CN" altLang="en-US" sz="2800" b="1" smtClean="0">
                <a:solidFill>
                  <a:prstClr val="black"/>
                </a:solidFill>
                <a:effectLst>
                  <a:outerShdw blurRad="38100" dist="38100" dir="2700000" algn="tl">
                    <a:srgbClr val="FFFFFF"/>
                  </a:outerShdw>
                </a:effectLst>
                <a:latin typeface="Times New Roman" panose="02020603050405020304" pitchFamily="18" charset="0"/>
                <a:ea typeface="楷体" panose="02010609060101010101" pitchFamily="49" charset="-122"/>
                <a:cs typeface="Times New Roman" panose="02020603050405020304" pitchFamily="18" charset="0"/>
              </a:rPr>
              <a:t>晶胞</a:t>
            </a:r>
            <a:endParaRPr lang="zh-CN" altLang="en-US" sz="2800" b="1">
              <a:solidFill>
                <a:prstClr val="black"/>
              </a:solidFill>
              <a:effectLst>
                <a:outerShdw blurRad="38100" dist="38100" dir="2700000" algn="tl">
                  <a:srgbClr val="FFFFFF"/>
                </a:outerShdw>
              </a:effectLst>
              <a:latin typeface="Times New Roman" panose="02020603050405020304" pitchFamily="18" charset="0"/>
              <a:ea typeface="楷体" panose="02010609060101010101" pitchFamily="49" charset="-122"/>
              <a:cs typeface="Times New Roman" panose="02020603050405020304" pitchFamily="18" charset="0"/>
            </a:endParaRPr>
          </a:p>
        </p:txBody>
      </p:sp>
      <p:sp>
        <p:nvSpPr>
          <p:cNvPr id="17" name="文本框 16"/>
          <p:cNvSpPr txBox="1"/>
          <p:nvPr>
            <p:custDataLst>
              <p:tags r:id="rId10"/>
            </p:custDataLst>
          </p:nvPr>
        </p:nvSpPr>
        <p:spPr>
          <a:xfrm>
            <a:off x="8021789" y="4355176"/>
            <a:ext cx="2260065" cy="460375"/>
          </a:xfrm>
          <a:prstGeom prst="rect">
            <a:avLst/>
          </a:prstGeom>
          <a:noFill/>
        </p:spPr>
        <p:txBody>
          <a:bodyPr wrap="square" rtlCol="0">
            <a:spAutoFit/>
          </a:bodyPr>
          <a:lstStyle/>
          <a:p>
            <a:r>
              <a:rPr lang="en-US" altLang="zh-CN" sz="2400" b="1">
                <a:solidFill>
                  <a:srgbClr val="FF0000"/>
                </a:solidFill>
                <a:effectLst>
                  <a:outerShdw blurRad="38100" dist="38100" dir="2700000" algn="tl">
                    <a:srgbClr val="FFFFFF"/>
                  </a:outerShdw>
                </a:effectLst>
                <a:latin typeface="微软雅黑" panose="020B0503020204020204" charset="-122"/>
                <a:ea typeface="微软雅黑" panose="020B0503020204020204" charset="-122"/>
                <a:cs typeface="微软雅黑" panose="020B0503020204020204" charset="-122"/>
              </a:rPr>
              <a:t>NaCl</a:t>
            </a:r>
            <a:r>
              <a:rPr lang="zh-CN" altLang="en-US" sz="2400" b="1" smtClean="0">
                <a:solidFill>
                  <a:srgbClr val="FF0000"/>
                </a:solidFill>
                <a:latin typeface="微软雅黑" panose="020B0503020204020204" charset="-122"/>
                <a:ea typeface="微软雅黑" panose="020B0503020204020204" charset="-122"/>
                <a:cs typeface="微软雅黑" panose="020B0503020204020204" charset="-122"/>
              </a:rPr>
              <a:t>晶体</a:t>
            </a:r>
            <a:endParaRPr lang="zh-CN" altLang="en-US" sz="2400" b="1" smtClean="0">
              <a:solidFill>
                <a:srgbClr val="FF0000"/>
              </a:solidFill>
              <a:latin typeface="微软雅黑" panose="020B0503020204020204" charset="-122"/>
              <a:ea typeface="微软雅黑" panose="020B0503020204020204" charset="-122"/>
              <a:cs typeface="微软雅黑" panose="020B0503020204020204" charset="-122"/>
            </a:endParaRPr>
          </a:p>
        </p:txBody>
      </p:sp>
      <p:sp>
        <p:nvSpPr>
          <p:cNvPr id="9" name="右箭头 8"/>
          <p:cNvSpPr/>
          <p:nvPr>
            <p:custDataLst>
              <p:tags r:id="rId11"/>
            </p:custDataLst>
          </p:nvPr>
        </p:nvSpPr>
        <p:spPr>
          <a:xfrm>
            <a:off x="6027732" y="3151580"/>
            <a:ext cx="1471961" cy="277570"/>
          </a:xfrm>
          <a:prstGeom prst="rightArrow">
            <a:avLst/>
          </a:prstGeom>
          <a:solidFill>
            <a:schemeClr val="accent2"/>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0" name="Picture 4"/>
          <p:cNvPicPr>
            <a:picLocks noChangeAspect="1" noChangeArrowheads="1"/>
          </p:cNvPicPr>
          <p:nvPr>
            <p:custDataLst>
              <p:tags r:id="rId12"/>
            </p:custDataLst>
          </p:nvPr>
        </p:nvPicPr>
        <p:blipFill>
          <a:blip r:embed="rId13">
            <a:extLst>
              <a:ext uri="{28A0092B-C50C-407E-A947-70E740481C1C}">
                <a14:useLocalDpi xmlns:a14="http://schemas.microsoft.com/office/drawing/2010/main" val="0"/>
              </a:ext>
            </a:extLst>
          </a:blip>
          <a:srcRect l="18649" t="9782" r="6757" b="10673"/>
          <a:stretch>
            <a:fillRect/>
          </a:stretch>
        </p:blipFill>
        <p:spPr bwMode="auto">
          <a:xfrm>
            <a:off x="7844790" y="2532380"/>
            <a:ext cx="2124075" cy="1832610"/>
          </a:xfrm>
          <a:prstGeom prst="rect">
            <a:avLst/>
          </a:prstGeom>
          <a:noFill/>
          <a:extLst>
            <a:ext uri="{909E8E84-426E-40DD-AFC4-6F175D3DCCD1}">
              <a14:hiddenFill xmlns:a14="http://schemas.microsoft.com/office/drawing/2010/main">
                <a:solidFill>
                  <a:srgbClr val="FFFFFF"/>
                </a:solidFill>
              </a14:hiddenFill>
            </a:ext>
          </a:extLst>
        </p:spPr>
      </p:pic>
      <p:sp>
        <p:nvSpPr>
          <p:cNvPr id="11" name="矩形 10"/>
          <p:cNvSpPr/>
          <p:nvPr>
            <p:custDataLst>
              <p:tags r:id="rId14"/>
            </p:custDataLst>
          </p:nvPr>
        </p:nvSpPr>
        <p:spPr bwMode="auto">
          <a:xfrm>
            <a:off x="420370" y="1811020"/>
            <a:ext cx="1255395" cy="521970"/>
          </a:xfrm>
          <a:prstGeom prst="rect">
            <a:avLst/>
          </a:prstGeom>
          <a:noFill/>
          <a:ln>
            <a:noFill/>
          </a:ln>
        </p:spPr>
        <p:txBody>
          <a:bodyPr wrap="square" tIns="45720" bIns="45720" rtlCol="0" anchor="t" anchorCtr="0">
            <a:no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lvl="0" algn="l">
              <a:spcBef>
                <a:spcPct val="50000"/>
              </a:spcBef>
              <a:buClrTx/>
              <a:buSzTx/>
              <a:buFont typeface="Wingdings" panose="05000000000000000000" charset="0"/>
            </a:pPr>
            <a:r>
              <a:rPr lang="en-US" altLang="zh-CN" sz="2800" b="1">
                <a:gradFill>
                  <a:gsLst>
                    <a:gs pos="50000">
                      <a:srgbClr val="BB59BC"/>
                    </a:gs>
                    <a:gs pos="100000">
                      <a:srgbClr val="425CCA"/>
                    </a:gs>
                    <a:gs pos="0">
                      <a:srgbClr val="F7CC7E"/>
                    </a:gs>
                  </a:gsLst>
                  <a:lin ang="2580000" scaled="1"/>
                </a:gradFill>
                <a:latin typeface="汉仪书魂体简" panose="02010600000101010101" charset="-122"/>
                <a:ea typeface="汉仪书魂体简" panose="02010600000101010101" charset="-122"/>
                <a:cs typeface="汉仪书魂体简" panose="02010600000101010101" charset="-122"/>
                <a:sym typeface="+mn-ea"/>
              </a:rPr>
              <a:t>1.概念：</a:t>
            </a:r>
            <a:endParaRPr lang="en-US" altLang="zh-CN" sz="2800" b="1">
              <a:gradFill>
                <a:gsLst>
                  <a:gs pos="50000">
                    <a:srgbClr val="BB59BC"/>
                  </a:gs>
                  <a:gs pos="100000">
                    <a:srgbClr val="425CCA"/>
                  </a:gs>
                  <a:gs pos="0">
                    <a:srgbClr val="F7CC7E"/>
                  </a:gs>
                </a:gsLst>
                <a:lin ang="2580000" scaled="1"/>
              </a:gradFill>
              <a:latin typeface="汉仪书魂体简" panose="02010600000101010101" charset="-122"/>
              <a:ea typeface="汉仪书魂体简" panose="02010600000101010101" charset="-122"/>
              <a:cs typeface="汉仪书魂体简" panose="02010600000101010101" charset="-122"/>
              <a:sym typeface="+mn-ea"/>
            </a:endParaRPr>
          </a:p>
        </p:txBody>
      </p:sp>
      <p:sp>
        <p:nvSpPr>
          <p:cNvPr id="172049" name="文本框 172048"/>
          <p:cNvSpPr txBox="1"/>
          <p:nvPr>
            <p:custDataLst>
              <p:tags r:id="rId15"/>
            </p:custDataLst>
          </p:nvPr>
        </p:nvSpPr>
        <p:spPr>
          <a:xfrm>
            <a:off x="709295" y="2915920"/>
            <a:ext cx="3302000" cy="1038860"/>
          </a:xfrm>
          <a:prstGeom prst="rect">
            <a:avLst/>
          </a:prstGeom>
          <a:noFill/>
          <a:ln w="9525">
            <a:noFill/>
          </a:ln>
        </p:spPr>
        <p:txBody>
          <a:bodyPr wrap="square">
            <a:spAutoFit/>
          </a:bodyPr>
          <a:lstStyle/>
          <a:p>
            <a:pPr algn="r">
              <a:lnSpc>
                <a:spcPct val="110000"/>
              </a:lnSpc>
              <a:spcBef>
                <a:spcPct val="50000"/>
              </a:spcBef>
            </a:pPr>
            <a:r>
              <a:rPr lang="zh-CN" altLang="en-US" sz="2800" b="1">
                <a:solidFill>
                  <a:srgbClr val="032D91"/>
                </a:solidFill>
                <a:highlight>
                  <a:srgbClr val="FFFF00"/>
                </a:highlight>
                <a:latin typeface="汉仪颜楷简" panose="00020600040101010101" charset="-122"/>
                <a:ea typeface="汉仪颜楷简" panose="00020600040101010101" charset="-122"/>
                <a:cs typeface="汉仪颜楷简" panose="00020600040101010101" charset="-122"/>
              </a:rPr>
              <a:t>无单个分子存在；</a:t>
            </a:r>
            <a:r>
              <a:rPr lang="en-US" altLang="zh-CN" sz="2800" b="1" err="1">
                <a:solidFill>
                  <a:srgbClr val="032D91"/>
                </a:solidFill>
                <a:latin typeface="汉仪颜楷简" panose="00020600040101010101" charset="-122"/>
                <a:ea typeface="汉仪颜楷简" panose="00020600040101010101" charset="-122"/>
                <a:cs typeface="汉仪颜楷简" panose="00020600040101010101" charset="-122"/>
              </a:rPr>
              <a:t>NaCl</a:t>
            </a:r>
            <a:r>
              <a:rPr lang="zh-CN" altLang="en-US" sz="2800" b="1">
                <a:solidFill>
                  <a:srgbClr val="032D91"/>
                </a:solidFill>
                <a:latin typeface="汉仪颜楷简" panose="00020600040101010101" charset="-122"/>
                <a:ea typeface="汉仪颜楷简" panose="00020600040101010101" charset="-122"/>
                <a:cs typeface="汉仪颜楷简" panose="00020600040101010101" charset="-122"/>
              </a:rPr>
              <a:t>不表示分子式。</a:t>
            </a:r>
            <a:endParaRPr lang="zh-CN" altLang="en-US" sz="2800" b="1">
              <a:solidFill>
                <a:srgbClr val="032D91"/>
              </a:solidFill>
              <a:latin typeface="汉仪颜楷简" panose="00020600040101010101" charset="-122"/>
              <a:ea typeface="汉仪颜楷简" panose="00020600040101010101" charset="-122"/>
              <a:cs typeface="汉仪颜楷简" panose="00020600040101010101" charset="-122"/>
            </a:endParaRPr>
          </a:p>
        </p:txBody>
      </p:sp>
      <p:sp>
        <p:nvSpPr>
          <p:cNvPr id="12" name="文本框 1"/>
          <p:cNvSpPr txBox="1"/>
          <p:nvPr>
            <p:custDataLst>
              <p:tags r:id="rId16"/>
            </p:custDataLst>
          </p:nvPr>
        </p:nvSpPr>
        <p:spPr>
          <a:xfrm>
            <a:off x="796925" y="5720080"/>
            <a:ext cx="7972425" cy="521970"/>
          </a:xfrm>
          <a:prstGeom prst="rect">
            <a:avLst/>
          </a:prstGeom>
          <a:solidFill>
            <a:srgbClr val="E6F3FF"/>
          </a:solidFill>
        </p:spPr>
        <p:txBody>
          <a:bodyPr wrap="square" rtlCol="0">
            <a:spAutoFit/>
          </a:bodyPr>
          <a:lstStyle/>
          <a:p>
            <a:pPr>
              <a:buFont typeface="Wingdings" panose="05000000000000000000" pitchFamily="2" charset="2"/>
              <a:buNone/>
            </a:pPr>
            <a:r>
              <a:rPr lang="zh-CN" altLang="en-US" sz="2800" b="1">
                <a:solidFill>
                  <a:srgbClr val="C00000"/>
                </a:solidFill>
                <a:latin typeface="微软雅黑" panose="020B0503020204020204" charset="-122"/>
                <a:ea typeface="微软雅黑" panose="020B0503020204020204" charset="-122"/>
              </a:rPr>
              <a:t>强碱、活泼金属的氧化物和过氧化物、大多数盐</a:t>
            </a:r>
            <a:endParaRPr lang="zh-CN" altLang="en-US" sz="2800" b="1">
              <a:solidFill>
                <a:srgbClr val="C00000"/>
              </a:solidFill>
              <a:latin typeface="微软雅黑" panose="020B0503020204020204" charset="-122"/>
              <a:ea typeface="微软雅黑" panose="020B0503020204020204" charset="-122"/>
            </a:endParaRPr>
          </a:p>
        </p:txBody>
      </p:sp>
      <p:sp>
        <p:nvSpPr>
          <p:cNvPr id="13" name="文本框 3"/>
          <p:cNvSpPr/>
          <p:nvPr>
            <p:custDataLst>
              <p:tags r:id="rId17"/>
            </p:custDataLst>
          </p:nvPr>
        </p:nvSpPr>
        <p:spPr bwMode="auto">
          <a:xfrm>
            <a:off x="379216" y="4985490"/>
            <a:ext cx="3467302" cy="521970"/>
          </a:xfrm>
          <a:prstGeom prst="rect">
            <a:avLst/>
          </a:prstGeom>
          <a:noFill/>
          <a:ln>
            <a:noFill/>
          </a:ln>
        </p:spPr>
        <p:txBody>
          <a:bodyPr wrap="square" tIns="45720" bIns="45720" rtlCol="0" anchor="t" anchorCtr="0">
            <a:no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lvl="0" algn="l">
              <a:spcBef>
                <a:spcPct val="50000"/>
              </a:spcBef>
              <a:buClrTx/>
              <a:buSzTx/>
              <a:buFont typeface="Wingdings" panose="05000000000000000000" charset="0"/>
            </a:pPr>
            <a:r>
              <a:rPr lang="en-US" altLang="zh-CN" sz="2800" b="1">
                <a:gradFill>
                  <a:gsLst>
                    <a:gs pos="50000">
                      <a:srgbClr val="BB59BC"/>
                    </a:gs>
                    <a:gs pos="100000">
                      <a:srgbClr val="425CCA"/>
                    </a:gs>
                    <a:gs pos="0">
                      <a:srgbClr val="F7CC7E"/>
                    </a:gs>
                  </a:gsLst>
                  <a:lin ang="2580000" scaled="1"/>
                </a:gradFill>
                <a:latin typeface="汉仪书魂体简" panose="02010600000101010101" charset="-122"/>
                <a:ea typeface="汉仪书魂体简" panose="02010600000101010101" charset="-122"/>
                <a:cs typeface="汉仪书魂体简" panose="02010600000101010101" charset="-122"/>
                <a:sym typeface="+mn-ea"/>
              </a:rPr>
              <a:t>2.常见的离子晶体</a:t>
            </a:r>
            <a:endParaRPr lang="en-US" altLang="zh-CN" sz="2800" b="1">
              <a:gradFill>
                <a:gsLst>
                  <a:gs pos="50000">
                    <a:srgbClr val="BB59BC"/>
                  </a:gs>
                  <a:gs pos="100000">
                    <a:srgbClr val="425CCA"/>
                  </a:gs>
                  <a:gs pos="0">
                    <a:srgbClr val="F7CC7E"/>
                  </a:gs>
                </a:gsLst>
                <a:lin ang="2580000" scaled="1"/>
              </a:gradFill>
              <a:latin typeface="汉仪书魂体简" panose="02010600000101010101" charset="-122"/>
              <a:ea typeface="汉仪书魂体简" panose="02010600000101010101" charset="-122"/>
              <a:cs typeface="汉仪书魂体简" panose="02010600000101010101" charset="-122"/>
              <a:sym typeface="+mn-ea"/>
            </a:endParaRPr>
          </a:p>
        </p:txBody>
      </p:sp>
      <p:sp>
        <p:nvSpPr>
          <p:cNvPr id="16" name="圆角矩形标注 15"/>
          <p:cNvSpPr/>
          <p:nvPr>
            <p:custDataLst>
              <p:tags r:id="rId18"/>
            </p:custDataLst>
          </p:nvPr>
        </p:nvSpPr>
        <p:spPr>
          <a:xfrm>
            <a:off x="4641083" y="4984696"/>
            <a:ext cx="2793331" cy="465702"/>
          </a:xfrm>
          <a:prstGeom prst="wedgeRoundRectCallout">
            <a:avLst>
              <a:gd name="adj1" fmla="val -87000"/>
              <a:gd name="adj2" fmla="val -234"/>
              <a:gd name="adj3" fmla="val 16667"/>
            </a:avLst>
          </a:prstGeom>
          <a:solidFill>
            <a:srgbClr val="E6F3FF"/>
          </a:solidFill>
          <a:ln w="38100" cap="flat" cmpd="sng">
            <a:solidFill>
              <a:schemeClr val="accent3">
                <a:lumMod val="50000"/>
              </a:schemeClr>
            </a:solidFill>
            <a:prstDash val="solid"/>
            <a:miter/>
            <a:headEnd type="none" w="med" len="med"/>
            <a:tailEnd type="none" w="med" len="med"/>
          </a:ln>
          <a:effectLst>
            <a:outerShdw blurRad="50800" dist="38100" dir="8100000" algn="tr" rotWithShape="0">
              <a:prstClr val="black">
                <a:alpha val="40000"/>
              </a:prstClr>
            </a:outerShdw>
          </a:effectLst>
        </p:spPr>
        <p:txBody>
          <a:bodyPr anchor="ctr"/>
          <a:lstStyle/>
          <a:p>
            <a:r>
              <a:rPr lang="zh-CN" altLang="en-US" sz="2800" b="1">
                <a:solidFill>
                  <a:prstClr val="black"/>
                </a:solidFill>
                <a:latin typeface="微软雅黑" panose="020B0503020204020204" charset="-122"/>
                <a:ea typeface="微软雅黑" panose="020B0503020204020204" charset="-122"/>
              </a:rPr>
              <a:t>均为离子化合物</a:t>
            </a:r>
            <a:endParaRPr lang="zh-CN" altLang="en-US" sz="2800" b="1">
              <a:solidFill>
                <a:schemeClr val="tx1"/>
              </a:solidFill>
              <a:latin typeface="微软雅黑" panose="020B0503020204020204" charset="-122"/>
              <a:ea typeface="微软雅黑" panose="020B050302020402020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left)">
                                      <p:cBhvr>
                                        <p:cTn id="11" dur="5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33"/>
                                        </p:tgtEl>
                                        <p:attrNameLst>
                                          <p:attrName>style.visibility</p:attrName>
                                        </p:attrNameLst>
                                      </p:cBhvr>
                                      <p:to>
                                        <p:strVal val="visible"/>
                                      </p:to>
                                    </p:set>
                                    <p:animEffect transition="in" filter="wipe(left)">
                                      <p:cBhvr>
                                        <p:cTn id="16" dur="500"/>
                                        <p:tgtEl>
                                          <p:spTgt spid="33"/>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34"/>
                                        </p:tgtEl>
                                        <p:attrNameLst>
                                          <p:attrName>style.visibility</p:attrName>
                                        </p:attrNameLst>
                                      </p:cBhvr>
                                      <p:to>
                                        <p:strVal val="visible"/>
                                      </p:to>
                                    </p:set>
                                    <p:animEffect transition="in" filter="wipe(left)">
                                      <p:cBhvr>
                                        <p:cTn id="19" dur="500"/>
                                        <p:tgtEl>
                                          <p:spTgt spid="34"/>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wipe(left)">
                                      <p:cBhvr>
                                        <p:cTn id="24" dur="500"/>
                                        <p:tgtEl>
                                          <p:spTgt spid="9"/>
                                        </p:tgtEl>
                                      </p:cBhvr>
                                    </p:animEffect>
                                  </p:childTnLst>
                                </p:cTn>
                              </p:par>
                            </p:childTnLst>
                          </p:cTn>
                        </p:par>
                        <p:par>
                          <p:cTn id="25" fill="hold">
                            <p:stCondLst>
                              <p:cond delay="500"/>
                            </p:stCondLst>
                            <p:childTnLst>
                              <p:par>
                                <p:cTn id="26" presetID="22" presetClass="entr" presetSubtype="8" fill="hold" grpId="0" nodeType="after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wipe(left)">
                                      <p:cBhvr>
                                        <p:cTn id="28" dur="500"/>
                                        <p:tgtEl>
                                          <p:spTgt spid="17"/>
                                        </p:tgtEl>
                                      </p:cBhvr>
                                    </p:animEffect>
                                  </p:childTnLst>
                                </p:cTn>
                              </p:par>
                            </p:childTnLst>
                          </p:cTn>
                        </p:par>
                        <p:par>
                          <p:cTn id="29" fill="hold">
                            <p:stCondLst>
                              <p:cond delay="1000"/>
                            </p:stCondLst>
                            <p:childTnLst>
                              <p:par>
                                <p:cTn id="30" presetID="22" presetClass="entr" presetSubtype="8" fill="hold" nodeType="afterEffect">
                                  <p:stCondLst>
                                    <p:cond delay="0"/>
                                  </p:stCondLst>
                                  <p:childTnLst>
                                    <p:set>
                                      <p:cBhvr>
                                        <p:cTn id="31" dur="1" fill="hold">
                                          <p:stCondLst>
                                            <p:cond delay="0"/>
                                          </p:stCondLst>
                                        </p:cTn>
                                        <p:tgtEl>
                                          <p:spTgt spid="20"/>
                                        </p:tgtEl>
                                        <p:attrNameLst>
                                          <p:attrName>style.visibility</p:attrName>
                                        </p:attrNameLst>
                                      </p:cBhvr>
                                      <p:to>
                                        <p:strVal val="visible"/>
                                      </p:to>
                                    </p:set>
                                    <p:animEffect transition="in" filter="wipe(left)">
                                      <p:cBhvr>
                                        <p:cTn id="32" dur="500"/>
                                        <p:tgtEl>
                                          <p:spTgt spid="20"/>
                                        </p:tgtEl>
                                      </p:cBhvr>
                                    </p:animEffect>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72049"/>
                                        </p:tgtEl>
                                        <p:attrNameLst>
                                          <p:attrName>style.visibility</p:attrName>
                                        </p:attrNameLst>
                                      </p:cBhvr>
                                      <p:to>
                                        <p:strVal val="visible"/>
                                      </p:to>
                                    </p:set>
                                    <p:anim calcmode="lin" valueType="num">
                                      <p:cBhvr additive="base">
                                        <p:cTn id="37" dur="500" fill="hold"/>
                                        <p:tgtEl>
                                          <p:spTgt spid="172049"/>
                                        </p:tgtEl>
                                        <p:attrNameLst>
                                          <p:attrName>ppt_x</p:attrName>
                                        </p:attrNameLst>
                                      </p:cBhvr>
                                      <p:tavLst>
                                        <p:tav tm="0">
                                          <p:val>
                                            <p:strVal val="#ppt_x"/>
                                          </p:val>
                                        </p:tav>
                                        <p:tav tm="100000">
                                          <p:val>
                                            <p:strVal val="#ppt_x"/>
                                          </p:val>
                                        </p:tav>
                                      </p:tavLst>
                                    </p:anim>
                                    <p:anim calcmode="lin" valueType="num">
                                      <p:cBhvr additive="base">
                                        <p:cTn id="38" dur="500" fill="hold"/>
                                        <p:tgtEl>
                                          <p:spTgt spid="172049"/>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grpId="0" nodeType="clickEffect">
                                  <p:stCondLst>
                                    <p:cond delay="0"/>
                                  </p:stCondLst>
                                  <p:childTnLst>
                                    <p:set>
                                      <p:cBhvr>
                                        <p:cTn id="42" dur="1" fill="hold">
                                          <p:stCondLst>
                                            <p:cond delay="0"/>
                                          </p:stCondLst>
                                        </p:cTn>
                                        <p:tgtEl>
                                          <p:spTgt spid="13"/>
                                        </p:tgtEl>
                                        <p:attrNameLst>
                                          <p:attrName>style.visibility</p:attrName>
                                        </p:attrNameLst>
                                      </p:cBhvr>
                                      <p:to>
                                        <p:strVal val="visible"/>
                                      </p:to>
                                    </p:set>
                                    <p:animEffect transition="in" filter="wipe(left)">
                                      <p:cBhvr>
                                        <p:cTn id="43" dur="500"/>
                                        <p:tgtEl>
                                          <p:spTgt spid="13"/>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grpId="0" nodeType="clickEffect">
                                  <p:stCondLst>
                                    <p:cond delay="0"/>
                                  </p:stCondLst>
                                  <p:childTnLst>
                                    <p:set>
                                      <p:cBhvr>
                                        <p:cTn id="47" dur="1" fill="hold">
                                          <p:stCondLst>
                                            <p:cond delay="0"/>
                                          </p:stCondLst>
                                        </p:cTn>
                                        <p:tgtEl>
                                          <p:spTgt spid="12"/>
                                        </p:tgtEl>
                                        <p:attrNameLst>
                                          <p:attrName>style.visibility</p:attrName>
                                        </p:attrNameLst>
                                      </p:cBhvr>
                                      <p:to>
                                        <p:strVal val="visible"/>
                                      </p:to>
                                    </p:set>
                                    <p:animEffect transition="in" filter="wipe(left)">
                                      <p:cBhvr>
                                        <p:cTn id="48" dur="500"/>
                                        <p:tgtEl>
                                          <p:spTgt spid="12"/>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8" fill="hold" grpId="0" nodeType="clickEffect">
                                  <p:stCondLst>
                                    <p:cond delay="0"/>
                                  </p:stCondLst>
                                  <p:childTnLst>
                                    <p:set>
                                      <p:cBhvr>
                                        <p:cTn id="52" dur="1" fill="hold">
                                          <p:stCondLst>
                                            <p:cond delay="0"/>
                                          </p:stCondLst>
                                        </p:cTn>
                                        <p:tgtEl>
                                          <p:spTgt spid="16"/>
                                        </p:tgtEl>
                                        <p:attrNameLst>
                                          <p:attrName>style.visibility</p:attrName>
                                        </p:attrNameLst>
                                      </p:cBhvr>
                                      <p:to>
                                        <p:strVal val="visible"/>
                                      </p:to>
                                    </p:set>
                                    <p:animEffect transition="in" filter="wipe(left)">
                                      <p:cBhvr>
                                        <p:cTn id="53"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34" grpId="0" animBg="1"/>
      <p:bldP spid="17" grpId="0"/>
      <p:bldP spid="9" grpId="0" animBg="1"/>
      <p:bldP spid="11" grpId="0"/>
      <p:bldP spid="172049" grpId="0"/>
      <p:bldP spid="12" grpId="0" animBg="1"/>
      <p:bldP spid="13" grpId="0"/>
      <p:bldP spid="16"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custDataLst>
              <p:tags r:id="rId1"/>
            </p:custDataLst>
          </p:nvPr>
        </p:nvGrpSpPr>
        <p:grpSpPr>
          <a:xfrm>
            <a:off x="296041" y="120650"/>
            <a:ext cx="9430777" cy="739714"/>
            <a:chOff x="466" y="644"/>
            <a:chExt cx="12317" cy="863"/>
          </a:xfrm>
        </p:grpSpPr>
        <p:sp>
          <p:nvSpPr>
            <p:cNvPr id="5" name="等腰三角形 4"/>
            <p:cNvSpPr/>
            <p:nvPr>
              <p:custDataLst>
                <p:tags r:id="rId2"/>
              </p:custDataLst>
            </p:nvPr>
          </p:nvSpPr>
          <p:spPr>
            <a:xfrm rot="5400000">
              <a:off x="480" y="844"/>
              <a:ext cx="840" cy="44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6" name="文本框 5"/>
            <p:cNvSpPr txBox="1"/>
            <p:nvPr>
              <p:custDataLst>
                <p:tags r:id="rId3"/>
              </p:custDataLst>
            </p:nvPr>
          </p:nvSpPr>
          <p:spPr>
            <a:xfrm>
              <a:off x="1297" y="654"/>
              <a:ext cx="11486" cy="853"/>
            </a:xfrm>
            <a:prstGeom prst="rect">
              <a:avLst/>
            </a:prstGeom>
            <a:noFill/>
          </p:spPr>
          <p:txBody>
            <a:bodyPr wrap="square" rtlCol="0">
              <a:spAutoFit/>
            </a:bodyPr>
            <a:lstStyle/>
            <a:p>
              <a:pPr lvl="0" algn="l">
                <a:lnSpc>
                  <a:spcPct val="130000"/>
                </a:lnSpc>
                <a:buClrTx/>
                <a:buSzTx/>
                <a:buFontTx/>
              </a:pPr>
              <a:r>
                <a:rPr lang="zh-CN" altLang="en-US" sz="3200">
                  <a:solidFill>
                    <a:srgbClr val="27406A"/>
                  </a:solidFill>
                  <a:latin typeface="汉仪雅酷黑 65W" panose="020B0604020202020204" charset="-122"/>
                  <a:ea typeface="汉仪雅酷黑 65W" panose="020B0604020202020204" charset="-122"/>
                  <a:cs typeface="+mn-ea"/>
                  <a:sym typeface="+mn-ea"/>
                </a:rPr>
                <a:t>任务二  离子晶体</a:t>
              </a:r>
              <a:endParaRPr lang="zh-CN" altLang="en-US" sz="3200">
                <a:solidFill>
                  <a:srgbClr val="27406A"/>
                </a:solidFill>
                <a:latin typeface="汉仪雅酷黑 65W" panose="020B0604020202020204" charset="-122"/>
                <a:ea typeface="汉仪雅酷黑 65W" panose="020B0604020202020204" charset="-122"/>
                <a:cs typeface="+mn-ea"/>
                <a:sym typeface="+mn-ea"/>
              </a:endParaRPr>
            </a:p>
          </p:txBody>
        </p:sp>
        <p:sp>
          <p:nvSpPr>
            <p:cNvPr id="7" name="等腰三角形 6"/>
            <p:cNvSpPr/>
            <p:nvPr>
              <p:custDataLst>
                <p:tags r:id="rId4"/>
              </p:custDataLst>
            </p:nvPr>
          </p:nvSpPr>
          <p:spPr>
            <a:xfrm rot="5400000">
              <a:off x="393" y="984"/>
              <a:ext cx="305" cy="160"/>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grpSp>
      <p:sp>
        <p:nvSpPr>
          <p:cNvPr id="2" name="矩形 1"/>
          <p:cNvSpPr/>
          <p:nvPr>
            <p:custDataLst>
              <p:tags r:id="rId5"/>
            </p:custDataLst>
          </p:nvPr>
        </p:nvSpPr>
        <p:spPr bwMode="auto">
          <a:xfrm>
            <a:off x="459740" y="1010285"/>
            <a:ext cx="4293235" cy="521970"/>
          </a:xfrm>
          <a:prstGeom prst="rect">
            <a:avLst/>
          </a:prstGeom>
          <a:solidFill>
            <a:srgbClr val="014C96"/>
          </a:solidFill>
          <a:ln>
            <a:noFill/>
          </a:ln>
        </p:spPr>
        <p:txBody>
          <a:bodyPr vert="horz" wrap="square" lIns="91440" tIns="45720" rIns="91440" bIns="45720" numCol="1" spcCol="0" rtlCol="0" fromWordArt="0" anchor="t" anchorCtr="0" forceAA="0" compatLnSpc="0">
            <a:spAutoFit/>
          </a:bodyPr>
          <a:lstStyle>
            <a:lvl1pPr algn="l" defTabSz="914400" rtl="0" eaLnBrk="1" latinLnBrk="0" hangingPunct="1">
              <a:lnSpc>
                <a:spcPct val="90000"/>
              </a:lnSpc>
              <a:spcBef>
                <a:spcPct val="0"/>
              </a:spcBef>
              <a:buNone/>
              <a:defRPr sz="4400" kern="1200">
                <a:solidFill>
                  <a:schemeClr val="tx1"/>
                </a:solidFill>
                <a:latin typeface="汉仪旗黑-55简" panose="00020600040101010101" charset="-128"/>
                <a:ea typeface="汉仪旗黑-55简" panose="00020600040101010101" charset="-128"/>
                <a:cs typeface="汉仪旗黑-55简" panose="00020600040101010101" charset="-128"/>
              </a:defRPr>
            </a:lvl1pPr>
          </a:lstStyle>
          <a:p>
            <a:pPr lvl="0" algn="l">
              <a:lnSpc>
                <a:spcPct val="100000"/>
              </a:lnSpc>
              <a:buClrTx/>
              <a:buSzTx/>
              <a:buFontTx/>
              <a:defRPr/>
            </a:pPr>
            <a:r>
              <a:rPr lang="zh-CN" altLang="en-US" sz="2800" b="1" noProof="0">
                <a:ln>
                  <a:noFill/>
                </a:ln>
                <a:solidFill>
                  <a:srgbClr val="FFFF00"/>
                </a:solidFill>
                <a:effectLst/>
                <a:uLnTx/>
                <a:uFillTx/>
                <a:latin typeface="汉仪书魂体简" panose="02010600000101010101" charset="-122"/>
                <a:ea typeface="汉仪书魂体简" panose="02010600000101010101" charset="-122"/>
                <a:cs typeface="Arial" panose="020B0604020202020204"/>
                <a:sym typeface="+mn-ea"/>
              </a:rPr>
              <a:t>三、常见离子晶体的结构</a:t>
            </a:r>
            <a:endParaRPr lang="zh-CN" altLang="en-US" sz="2800" b="1" noProof="0">
              <a:ln>
                <a:noFill/>
              </a:ln>
              <a:solidFill>
                <a:srgbClr val="FFFF00"/>
              </a:solidFill>
              <a:effectLst/>
              <a:uLnTx/>
              <a:uFillTx/>
              <a:latin typeface="汉仪书魂体简" panose="02010600000101010101" charset="-122"/>
              <a:ea typeface="汉仪书魂体简" panose="02010600000101010101" charset="-122"/>
              <a:cs typeface="Arial" panose="020B0604020202020204"/>
              <a:sym typeface="+mn-ea"/>
            </a:endParaRPr>
          </a:p>
        </p:txBody>
      </p:sp>
      <p:sp>
        <p:nvSpPr>
          <p:cNvPr id="9" name="文本1"/>
          <p:cNvSpPr/>
          <p:nvPr>
            <p:custDataLst>
              <p:tags r:id="rId6"/>
            </p:custDataLst>
          </p:nvPr>
        </p:nvSpPr>
        <p:spPr bwMode="auto">
          <a:xfrm>
            <a:off x="608965" y="1609090"/>
            <a:ext cx="2408555" cy="559435"/>
          </a:xfrm>
          <a:prstGeom prst="rect">
            <a:avLst/>
          </a:prstGeom>
          <a:noFill/>
          <a:ln>
            <a:noFill/>
          </a:ln>
        </p:spPr>
        <p:txBody>
          <a:bodyPr wrap="square" tIns="45720" bIns="45720" rtlCol="0" anchor="t" anchorCtr="0">
            <a:no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lvl="0" algn="l">
              <a:spcBef>
                <a:spcPct val="50000"/>
              </a:spcBef>
              <a:buClrTx/>
              <a:buSzTx/>
              <a:buFont typeface="Wingdings" panose="05000000000000000000" charset="0"/>
            </a:pPr>
            <a:r>
              <a:rPr lang="en-US" altLang="zh-CN" sz="2800" b="1">
                <a:gradFill>
                  <a:gsLst>
                    <a:gs pos="50000">
                      <a:srgbClr val="BB59BC"/>
                    </a:gs>
                    <a:gs pos="100000">
                      <a:srgbClr val="425CCA"/>
                    </a:gs>
                    <a:gs pos="0">
                      <a:srgbClr val="F7CC7E"/>
                    </a:gs>
                  </a:gsLst>
                  <a:lin ang="2580000" scaled="1"/>
                </a:gradFill>
                <a:latin typeface="汉仪书魂体简" panose="02010600000101010101" charset="-122"/>
                <a:ea typeface="汉仪书魂体简" panose="02010600000101010101" charset="-122"/>
                <a:cs typeface="汉仪书魂体简" panose="02010600000101010101" charset="-122"/>
                <a:sym typeface="+mn-ea"/>
              </a:rPr>
              <a:t>1. NaCl晶体</a:t>
            </a:r>
            <a:endParaRPr lang="en-US" altLang="zh-CN" sz="2800" b="1">
              <a:gradFill>
                <a:gsLst>
                  <a:gs pos="50000">
                    <a:srgbClr val="BB59BC"/>
                  </a:gs>
                  <a:gs pos="100000">
                    <a:srgbClr val="425CCA"/>
                  </a:gs>
                  <a:gs pos="0">
                    <a:srgbClr val="F7CC7E"/>
                  </a:gs>
                </a:gsLst>
                <a:lin ang="2580000" scaled="1"/>
              </a:gradFill>
              <a:latin typeface="汉仪书魂体简" panose="02010600000101010101" charset="-122"/>
              <a:ea typeface="汉仪书魂体简" panose="02010600000101010101" charset="-122"/>
              <a:cs typeface="汉仪书魂体简" panose="02010600000101010101" charset="-122"/>
              <a:sym typeface="+mn-ea"/>
            </a:endParaRPr>
          </a:p>
        </p:txBody>
      </p:sp>
      <p:grpSp>
        <p:nvGrpSpPr>
          <p:cNvPr id="80" name="组合 79"/>
          <p:cNvGrpSpPr/>
          <p:nvPr>
            <p:custDataLst>
              <p:tags r:id="rId7"/>
            </p:custDataLst>
          </p:nvPr>
        </p:nvGrpSpPr>
        <p:grpSpPr>
          <a:xfrm>
            <a:off x="8659544" y="410459"/>
            <a:ext cx="3248025" cy="2785745"/>
            <a:chOff x="3919" y="2076"/>
            <a:chExt cx="7749" cy="7073"/>
          </a:xfrm>
        </p:grpSpPr>
        <p:pic>
          <p:nvPicPr>
            <p:cNvPr id="81" name="Picture 2"/>
            <p:cNvPicPr>
              <a:picLocks noChangeAspect="1"/>
            </p:cNvPicPr>
            <p:nvPr>
              <p:custDataLst>
                <p:tags r:id="rId8"/>
              </p:custDataLst>
            </p:nvPr>
          </p:nvPicPr>
          <p:blipFill>
            <a:blip r:embed="rId9">
              <a:lum bright="-59998" contrast="70000"/>
            </a:blip>
            <a:srcRect l="19720" t="27684" r="45840" b="30538"/>
            <a:stretch>
              <a:fillRect/>
            </a:stretch>
          </p:blipFill>
          <p:spPr>
            <a:xfrm>
              <a:off x="3919" y="2076"/>
              <a:ext cx="7749" cy="7073"/>
            </a:xfrm>
            <a:prstGeom prst="rect">
              <a:avLst/>
            </a:prstGeom>
            <a:noFill/>
            <a:ln w="9525">
              <a:noFill/>
            </a:ln>
          </p:spPr>
        </p:pic>
        <p:sp>
          <p:nvSpPr>
            <p:cNvPr id="82" name="Oval 80"/>
            <p:cNvSpPr>
              <a:spLocks noChangeArrowheads="1"/>
            </p:cNvSpPr>
            <p:nvPr>
              <p:custDataLst>
                <p:tags r:id="rId10"/>
              </p:custDataLst>
            </p:nvPr>
          </p:nvSpPr>
          <p:spPr bwMode="auto">
            <a:xfrm>
              <a:off x="10809" y="2308"/>
              <a:ext cx="680" cy="680"/>
            </a:xfrm>
            <a:prstGeom prst="ellipse">
              <a:avLst/>
            </a:prstGeom>
            <a:gradFill rotWithShape="0">
              <a:gsLst>
                <a:gs pos="0">
                  <a:srgbClr val="BBE0E3"/>
                </a:gs>
                <a:gs pos="100000">
                  <a:srgbClr val="00B050"/>
                </a:gs>
              </a:gsLst>
              <a:path path="shape">
                <a:fillToRect l="50000" t="50000" r="50000" b="50000"/>
              </a:path>
            </a:gradFill>
            <a:ln w="9525">
              <a:solidFill>
                <a:srgbClr val="008000"/>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rgbClr val="000000"/>
                </a:solidFill>
                <a:effectLst/>
                <a:uLnTx/>
                <a:uFillTx/>
                <a:latin typeface="微软雅黑" panose="020B0503020204020204" charset="-122"/>
                <a:ea typeface="微软雅黑" panose="020B0503020204020204" charset="-122"/>
                <a:cs typeface="Times New Roman" panose="02020603050405020304" pitchFamily="18" charset="0"/>
              </a:endParaRPr>
            </a:p>
          </p:txBody>
        </p:sp>
        <p:sp>
          <p:nvSpPr>
            <p:cNvPr id="83" name="Oval 80"/>
            <p:cNvSpPr>
              <a:spLocks noChangeArrowheads="1"/>
            </p:cNvSpPr>
            <p:nvPr>
              <p:custDataLst>
                <p:tags r:id="rId11"/>
              </p:custDataLst>
            </p:nvPr>
          </p:nvSpPr>
          <p:spPr bwMode="auto">
            <a:xfrm>
              <a:off x="10924" y="7211"/>
              <a:ext cx="680" cy="680"/>
            </a:xfrm>
            <a:prstGeom prst="ellipse">
              <a:avLst/>
            </a:prstGeom>
            <a:gradFill rotWithShape="0">
              <a:gsLst>
                <a:gs pos="0">
                  <a:srgbClr val="BBE0E3"/>
                </a:gs>
                <a:gs pos="100000">
                  <a:srgbClr val="00B050"/>
                </a:gs>
              </a:gsLst>
              <a:path path="shape">
                <a:fillToRect l="50000" t="50000" r="50000" b="50000"/>
              </a:path>
            </a:gradFill>
            <a:ln w="9525">
              <a:solidFill>
                <a:srgbClr val="008000"/>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rgbClr val="000000"/>
                </a:solidFill>
                <a:effectLst/>
                <a:uLnTx/>
                <a:uFillTx/>
                <a:latin typeface="微软雅黑" panose="020B0503020204020204" charset="-122"/>
                <a:ea typeface="微软雅黑" panose="020B0503020204020204" charset="-122"/>
                <a:cs typeface="Times New Roman" panose="02020603050405020304" pitchFamily="18" charset="0"/>
              </a:endParaRPr>
            </a:p>
          </p:txBody>
        </p:sp>
        <p:sp>
          <p:nvSpPr>
            <p:cNvPr id="84" name="Oval 80"/>
            <p:cNvSpPr>
              <a:spLocks noChangeArrowheads="1"/>
            </p:cNvSpPr>
            <p:nvPr>
              <p:custDataLst>
                <p:tags r:id="rId12"/>
              </p:custDataLst>
            </p:nvPr>
          </p:nvSpPr>
          <p:spPr bwMode="auto">
            <a:xfrm>
              <a:off x="8934" y="8469"/>
              <a:ext cx="680" cy="680"/>
            </a:xfrm>
            <a:prstGeom prst="ellipse">
              <a:avLst/>
            </a:prstGeom>
            <a:gradFill rotWithShape="0">
              <a:gsLst>
                <a:gs pos="0">
                  <a:srgbClr val="BBE0E3"/>
                </a:gs>
                <a:gs pos="100000">
                  <a:srgbClr val="00B050"/>
                </a:gs>
              </a:gsLst>
              <a:path path="shape">
                <a:fillToRect l="50000" t="50000" r="50000" b="50000"/>
              </a:path>
            </a:gradFill>
            <a:ln w="9525">
              <a:solidFill>
                <a:srgbClr val="008000"/>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rgbClr val="000000"/>
                </a:solidFill>
                <a:effectLst/>
                <a:uLnTx/>
                <a:uFillTx/>
                <a:latin typeface="微软雅黑" panose="020B0503020204020204" charset="-122"/>
                <a:ea typeface="微软雅黑" panose="020B0503020204020204" charset="-122"/>
                <a:cs typeface="Times New Roman" panose="02020603050405020304" pitchFamily="18" charset="0"/>
              </a:endParaRPr>
            </a:p>
          </p:txBody>
        </p:sp>
        <p:sp>
          <p:nvSpPr>
            <p:cNvPr id="85" name="Oval 80"/>
            <p:cNvSpPr>
              <a:spLocks noChangeArrowheads="1"/>
            </p:cNvSpPr>
            <p:nvPr>
              <p:custDataLst>
                <p:tags r:id="rId13"/>
              </p:custDataLst>
            </p:nvPr>
          </p:nvSpPr>
          <p:spPr bwMode="auto">
            <a:xfrm>
              <a:off x="7466" y="7789"/>
              <a:ext cx="680" cy="680"/>
            </a:xfrm>
            <a:prstGeom prst="ellipse">
              <a:avLst/>
            </a:prstGeom>
            <a:gradFill rotWithShape="0">
              <a:gsLst>
                <a:gs pos="0">
                  <a:srgbClr val="BBE0E3"/>
                </a:gs>
                <a:gs pos="100000">
                  <a:srgbClr val="00B050"/>
                </a:gs>
              </a:gsLst>
              <a:path path="shape">
                <a:fillToRect l="50000" t="50000" r="50000" b="50000"/>
              </a:path>
            </a:gradFill>
            <a:ln w="9525">
              <a:solidFill>
                <a:srgbClr val="008000"/>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rgbClr val="000000"/>
                </a:solidFill>
                <a:effectLst/>
                <a:uLnTx/>
                <a:uFillTx/>
                <a:latin typeface="微软雅黑" panose="020B0503020204020204" charset="-122"/>
                <a:ea typeface="微软雅黑" panose="020B0503020204020204" charset="-122"/>
                <a:cs typeface="Times New Roman" panose="02020603050405020304" pitchFamily="18" charset="0"/>
              </a:endParaRPr>
            </a:p>
          </p:txBody>
        </p:sp>
        <p:sp>
          <p:nvSpPr>
            <p:cNvPr id="86" name="Oval 80"/>
            <p:cNvSpPr>
              <a:spLocks noChangeArrowheads="1"/>
            </p:cNvSpPr>
            <p:nvPr>
              <p:custDataLst>
                <p:tags r:id="rId14"/>
              </p:custDataLst>
            </p:nvPr>
          </p:nvSpPr>
          <p:spPr bwMode="auto">
            <a:xfrm>
              <a:off x="7466" y="2923"/>
              <a:ext cx="680" cy="680"/>
            </a:xfrm>
            <a:prstGeom prst="ellipse">
              <a:avLst/>
            </a:prstGeom>
            <a:gradFill rotWithShape="0">
              <a:gsLst>
                <a:gs pos="0">
                  <a:srgbClr val="BBE0E3"/>
                </a:gs>
                <a:gs pos="100000">
                  <a:srgbClr val="00B050"/>
                </a:gs>
              </a:gsLst>
              <a:path path="shape">
                <a:fillToRect l="50000" t="50000" r="50000" b="50000"/>
              </a:path>
            </a:gradFill>
            <a:ln w="9525">
              <a:solidFill>
                <a:srgbClr val="008000"/>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rgbClr val="000000"/>
                </a:solidFill>
                <a:effectLst/>
                <a:uLnTx/>
                <a:uFillTx/>
                <a:latin typeface="微软雅黑" panose="020B0503020204020204" charset="-122"/>
                <a:ea typeface="微软雅黑" panose="020B0503020204020204" charset="-122"/>
                <a:cs typeface="Times New Roman" panose="02020603050405020304" pitchFamily="18" charset="0"/>
              </a:endParaRPr>
            </a:p>
          </p:txBody>
        </p:sp>
        <p:sp>
          <p:nvSpPr>
            <p:cNvPr id="87" name="Oval 80"/>
            <p:cNvSpPr>
              <a:spLocks noChangeArrowheads="1"/>
            </p:cNvSpPr>
            <p:nvPr>
              <p:custDataLst>
                <p:tags r:id="rId15"/>
              </p:custDataLst>
            </p:nvPr>
          </p:nvSpPr>
          <p:spPr bwMode="auto">
            <a:xfrm>
              <a:off x="8934" y="3603"/>
              <a:ext cx="680" cy="680"/>
            </a:xfrm>
            <a:prstGeom prst="ellipse">
              <a:avLst/>
            </a:prstGeom>
            <a:gradFill rotWithShape="0">
              <a:gsLst>
                <a:gs pos="0">
                  <a:srgbClr val="BBE0E3"/>
                </a:gs>
                <a:gs pos="100000">
                  <a:srgbClr val="00B050"/>
                </a:gs>
              </a:gsLst>
              <a:path path="shape">
                <a:fillToRect l="50000" t="50000" r="50000" b="50000"/>
              </a:path>
            </a:gradFill>
            <a:ln w="9525">
              <a:solidFill>
                <a:srgbClr val="008000"/>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rgbClr val="000000"/>
                </a:solidFill>
                <a:effectLst/>
                <a:uLnTx/>
                <a:uFillTx/>
                <a:latin typeface="微软雅黑" panose="020B0503020204020204" charset="-122"/>
                <a:ea typeface="微软雅黑" panose="020B0503020204020204" charset="-122"/>
                <a:cs typeface="Times New Roman" panose="02020603050405020304" pitchFamily="18" charset="0"/>
              </a:endParaRPr>
            </a:p>
          </p:txBody>
        </p:sp>
        <p:sp>
          <p:nvSpPr>
            <p:cNvPr id="88" name="Oval 80"/>
            <p:cNvSpPr>
              <a:spLocks noChangeArrowheads="1"/>
            </p:cNvSpPr>
            <p:nvPr>
              <p:custDataLst>
                <p:tags r:id="rId16"/>
              </p:custDataLst>
            </p:nvPr>
          </p:nvSpPr>
          <p:spPr bwMode="auto">
            <a:xfrm>
              <a:off x="9901" y="5319"/>
              <a:ext cx="680" cy="680"/>
            </a:xfrm>
            <a:prstGeom prst="ellipse">
              <a:avLst/>
            </a:prstGeom>
            <a:gradFill rotWithShape="0">
              <a:gsLst>
                <a:gs pos="0">
                  <a:srgbClr val="BBE0E3"/>
                </a:gs>
                <a:gs pos="100000">
                  <a:srgbClr val="00B050"/>
                </a:gs>
              </a:gsLst>
              <a:path path="shape">
                <a:fillToRect l="50000" t="50000" r="50000" b="50000"/>
              </a:path>
            </a:gradFill>
            <a:ln w="9525">
              <a:solidFill>
                <a:srgbClr val="008000"/>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rgbClr val="000000"/>
                </a:solidFill>
                <a:effectLst/>
                <a:uLnTx/>
                <a:uFillTx/>
                <a:latin typeface="微软雅黑" panose="020B0503020204020204" charset="-122"/>
                <a:ea typeface="微软雅黑" panose="020B0503020204020204" charset="-122"/>
                <a:cs typeface="Times New Roman" panose="02020603050405020304" pitchFamily="18" charset="0"/>
              </a:endParaRPr>
            </a:p>
          </p:txBody>
        </p:sp>
        <p:sp>
          <p:nvSpPr>
            <p:cNvPr id="89" name="Oval 80"/>
            <p:cNvSpPr>
              <a:spLocks noChangeArrowheads="1"/>
            </p:cNvSpPr>
            <p:nvPr>
              <p:custDataLst>
                <p:tags r:id="rId17"/>
              </p:custDataLst>
            </p:nvPr>
          </p:nvSpPr>
          <p:spPr bwMode="auto">
            <a:xfrm>
              <a:off x="8438" y="4743"/>
              <a:ext cx="680" cy="680"/>
            </a:xfrm>
            <a:prstGeom prst="ellipse">
              <a:avLst/>
            </a:prstGeom>
            <a:gradFill rotWithShape="0">
              <a:gsLst>
                <a:gs pos="0">
                  <a:srgbClr val="BBE0E3"/>
                </a:gs>
                <a:gs pos="100000">
                  <a:srgbClr val="00B050"/>
                </a:gs>
              </a:gsLst>
              <a:path path="shape">
                <a:fillToRect l="50000" t="50000" r="50000" b="50000"/>
              </a:path>
            </a:gradFill>
            <a:ln w="9525">
              <a:solidFill>
                <a:srgbClr val="008000"/>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rgbClr val="000000"/>
                </a:solidFill>
                <a:effectLst/>
                <a:uLnTx/>
                <a:uFillTx/>
                <a:latin typeface="微软雅黑" panose="020B0503020204020204" charset="-122"/>
                <a:ea typeface="微软雅黑" panose="020B0503020204020204" charset="-122"/>
                <a:cs typeface="Times New Roman" panose="02020603050405020304" pitchFamily="18" charset="0"/>
              </a:endParaRPr>
            </a:p>
          </p:txBody>
        </p:sp>
        <p:sp>
          <p:nvSpPr>
            <p:cNvPr id="90" name="Oval 80"/>
            <p:cNvSpPr>
              <a:spLocks noChangeArrowheads="1"/>
            </p:cNvSpPr>
            <p:nvPr>
              <p:custDataLst>
                <p:tags r:id="rId18"/>
              </p:custDataLst>
            </p:nvPr>
          </p:nvSpPr>
          <p:spPr bwMode="auto">
            <a:xfrm>
              <a:off x="5039" y="5423"/>
              <a:ext cx="680" cy="680"/>
            </a:xfrm>
            <a:prstGeom prst="ellipse">
              <a:avLst/>
            </a:prstGeom>
            <a:gradFill rotWithShape="0">
              <a:gsLst>
                <a:gs pos="0">
                  <a:srgbClr val="BBE0E3"/>
                </a:gs>
                <a:gs pos="100000">
                  <a:srgbClr val="00B050"/>
                </a:gs>
              </a:gsLst>
              <a:path path="shape">
                <a:fillToRect l="50000" t="50000" r="50000" b="50000"/>
              </a:path>
            </a:gradFill>
            <a:ln w="9525">
              <a:solidFill>
                <a:srgbClr val="008000"/>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rgbClr val="000000"/>
                </a:solidFill>
                <a:effectLst/>
                <a:uLnTx/>
                <a:uFillTx/>
                <a:latin typeface="微软雅黑" panose="020B0503020204020204" charset="-122"/>
                <a:ea typeface="微软雅黑" panose="020B0503020204020204" charset="-122"/>
                <a:cs typeface="Times New Roman" panose="02020603050405020304" pitchFamily="18" charset="0"/>
              </a:endParaRPr>
            </a:p>
          </p:txBody>
        </p:sp>
        <p:sp>
          <p:nvSpPr>
            <p:cNvPr id="91" name="Oval 80"/>
            <p:cNvSpPr>
              <a:spLocks noChangeArrowheads="1"/>
            </p:cNvSpPr>
            <p:nvPr>
              <p:custDataLst>
                <p:tags r:id="rId19"/>
              </p:custDataLst>
            </p:nvPr>
          </p:nvSpPr>
          <p:spPr bwMode="auto">
            <a:xfrm>
              <a:off x="4119" y="8469"/>
              <a:ext cx="680" cy="680"/>
            </a:xfrm>
            <a:prstGeom prst="ellipse">
              <a:avLst/>
            </a:prstGeom>
            <a:gradFill rotWithShape="0">
              <a:gsLst>
                <a:gs pos="0">
                  <a:srgbClr val="BBE0E3"/>
                </a:gs>
                <a:gs pos="100000">
                  <a:srgbClr val="00B050"/>
                </a:gs>
              </a:gsLst>
              <a:path path="shape">
                <a:fillToRect l="50000" t="50000" r="50000" b="50000"/>
              </a:path>
            </a:gradFill>
            <a:ln w="9525">
              <a:solidFill>
                <a:srgbClr val="008000"/>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rgbClr val="000000"/>
                </a:solidFill>
                <a:effectLst/>
                <a:uLnTx/>
                <a:uFillTx/>
                <a:latin typeface="微软雅黑" panose="020B0503020204020204" charset="-122"/>
                <a:ea typeface="微软雅黑" panose="020B0503020204020204" charset="-122"/>
                <a:cs typeface="Times New Roman" panose="02020603050405020304" pitchFamily="18" charset="0"/>
              </a:endParaRPr>
            </a:p>
          </p:txBody>
        </p:sp>
        <p:sp>
          <p:nvSpPr>
            <p:cNvPr id="92" name="Oval 80"/>
            <p:cNvSpPr>
              <a:spLocks noChangeArrowheads="1"/>
            </p:cNvSpPr>
            <p:nvPr>
              <p:custDataLst>
                <p:tags r:id="rId20"/>
              </p:custDataLst>
            </p:nvPr>
          </p:nvSpPr>
          <p:spPr bwMode="auto">
            <a:xfrm>
              <a:off x="6512" y="5999"/>
              <a:ext cx="680" cy="680"/>
            </a:xfrm>
            <a:prstGeom prst="ellipse">
              <a:avLst/>
            </a:prstGeom>
            <a:gradFill rotWithShape="0">
              <a:gsLst>
                <a:gs pos="0">
                  <a:srgbClr val="BBE0E3"/>
                </a:gs>
                <a:gs pos="100000">
                  <a:srgbClr val="00B050"/>
                </a:gs>
              </a:gsLst>
              <a:path path="shape">
                <a:fillToRect l="50000" t="50000" r="50000" b="50000"/>
              </a:path>
            </a:gradFill>
            <a:ln w="9525">
              <a:solidFill>
                <a:srgbClr val="008000"/>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rgbClr val="000000"/>
                </a:solidFill>
                <a:effectLst/>
                <a:uLnTx/>
                <a:uFillTx/>
                <a:latin typeface="微软雅黑" panose="020B0503020204020204" charset="-122"/>
                <a:ea typeface="微软雅黑" panose="020B0503020204020204" charset="-122"/>
                <a:cs typeface="Times New Roman" panose="02020603050405020304" pitchFamily="18" charset="0"/>
              </a:endParaRPr>
            </a:p>
          </p:txBody>
        </p:sp>
        <p:sp>
          <p:nvSpPr>
            <p:cNvPr id="93" name="Oval 80"/>
            <p:cNvSpPr>
              <a:spLocks noChangeArrowheads="1"/>
            </p:cNvSpPr>
            <p:nvPr>
              <p:custDataLst>
                <p:tags r:id="rId21"/>
              </p:custDataLst>
            </p:nvPr>
          </p:nvSpPr>
          <p:spPr bwMode="auto">
            <a:xfrm>
              <a:off x="5982" y="7211"/>
              <a:ext cx="680" cy="680"/>
            </a:xfrm>
            <a:prstGeom prst="ellipse">
              <a:avLst/>
            </a:prstGeom>
            <a:gradFill rotWithShape="0">
              <a:gsLst>
                <a:gs pos="0">
                  <a:srgbClr val="BBE0E3"/>
                </a:gs>
                <a:gs pos="100000">
                  <a:srgbClr val="00B050"/>
                </a:gs>
              </a:gsLst>
              <a:path path="shape">
                <a:fillToRect l="50000" t="50000" r="50000" b="50000"/>
              </a:path>
            </a:gradFill>
            <a:ln w="9525">
              <a:solidFill>
                <a:srgbClr val="008000"/>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rgbClr val="000000"/>
                </a:solidFill>
                <a:effectLst/>
                <a:uLnTx/>
                <a:uFillTx/>
                <a:latin typeface="微软雅黑" panose="020B0503020204020204" charset="-122"/>
                <a:ea typeface="微软雅黑" panose="020B0503020204020204" charset="-122"/>
                <a:cs typeface="Times New Roman" panose="02020603050405020304" pitchFamily="18" charset="0"/>
              </a:endParaRPr>
            </a:p>
          </p:txBody>
        </p:sp>
        <p:sp>
          <p:nvSpPr>
            <p:cNvPr id="94" name="Oval 80"/>
            <p:cNvSpPr>
              <a:spLocks noChangeArrowheads="1"/>
            </p:cNvSpPr>
            <p:nvPr>
              <p:custDataLst>
                <p:tags r:id="rId22"/>
              </p:custDataLst>
            </p:nvPr>
          </p:nvSpPr>
          <p:spPr bwMode="auto">
            <a:xfrm>
              <a:off x="5982" y="2308"/>
              <a:ext cx="680" cy="680"/>
            </a:xfrm>
            <a:prstGeom prst="ellipse">
              <a:avLst/>
            </a:prstGeom>
            <a:gradFill rotWithShape="0">
              <a:gsLst>
                <a:gs pos="0">
                  <a:srgbClr val="BBE0E3"/>
                </a:gs>
                <a:gs pos="100000">
                  <a:srgbClr val="00B050"/>
                </a:gs>
              </a:gsLst>
              <a:path path="shape">
                <a:fillToRect l="50000" t="50000" r="50000" b="50000"/>
              </a:path>
            </a:gradFill>
            <a:ln w="9525">
              <a:solidFill>
                <a:srgbClr val="008000"/>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rgbClr val="000000"/>
                </a:solidFill>
                <a:effectLst/>
                <a:uLnTx/>
                <a:uFillTx/>
                <a:latin typeface="微软雅黑" panose="020B0503020204020204" charset="-122"/>
                <a:ea typeface="微软雅黑" panose="020B0503020204020204" charset="-122"/>
                <a:cs typeface="Times New Roman" panose="02020603050405020304" pitchFamily="18" charset="0"/>
              </a:endParaRPr>
            </a:p>
          </p:txBody>
        </p:sp>
        <p:sp>
          <p:nvSpPr>
            <p:cNvPr id="95" name="Oval 80"/>
            <p:cNvSpPr>
              <a:spLocks noChangeArrowheads="1"/>
            </p:cNvSpPr>
            <p:nvPr>
              <p:custDataLst>
                <p:tags r:id="rId23"/>
              </p:custDataLst>
            </p:nvPr>
          </p:nvSpPr>
          <p:spPr bwMode="auto">
            <a:xfrm>
              <a:off x="4119" y="3603"/>
              <a:ext cx="680" cy="680"/>
            </a:xfrm>
            <a:prstGeom prst="ellipse">
              <a:avLst/>
            </a:prstGeom>
            <a:gradFill rotWithShape="0">
              <a:gsLst>
                <a:gs pos="0">
                  <a:srgbClr val="BBE0E3"/>
                </a:gs>
                <a:gs pos="100000">
                  <a:srgbClr val="00B050"/>
                </a:gs>
              </a:gsLst>
              <a:path path="shape">
                <a:fillToRect l="50000" t="50000" r="50000" b="50000"/>
              </a:path>
            </a:gradFill>
            <a:ln w="9525">
              <a:solidFill>
                <a:srgbClr val="008000"/>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rgbClr val="000000"/>
                </a:solidFill>
                <a:effectLst/>
                <a:uLnTx/>
                <a:uFillTx/>
                <a:latin typeface="微软雅黑" panose="020B0503020204020204" charset="-122"/>
                <a:ea typeface="微软雅黑" panose="020B0503020204020204" charset="-122"/>
                <a:cs typeface="Times New Roman" panose="02020603050405020304" pitchFamily="18" charset="0"/>
              </a:endParaRPr>
            </a:p>
          </p:txBody>
        </p:sp>
        <p:sp>
          <p:nvSpPr>
            <p:cNvPr id="96" name="Oval 96"/>
            <p:cNvSpPr/>
            <p:nvPr>
              <p:custDataLst>
                <p:tags r:id="rId24"/>
              </p:custDataLst>
            </p:nvPr>
          </p:nvSpPr>
          <p:spPr>
            <a:xfrm>
              <a:off x="8934" y="6056"/>
              <a:ext cx="565" cy="565"/>
            </a:xfrm>
            <a:prstGeom prst="ellipse">
              <a:avLst/>
            </a:prstGeom>
            <a:gradFill rotWithShape="0">
              <a:gsLst>
                <a:gs pos="0">
                  <a:srgbClr val="7B32B2"/>
                </a:gs>
                <a:gs pos="100000">
                  <a:srgbClr val="401A5D"/>
                </a:gs>
              </a:gsLst>
              <a:path path="shape">
                <a:fillToRect l="50000" t="50000" r="50000" b="50000"/>
              </a:path>
            </a:gradFill>
            <a:ln w="9525" cap="flat" cmpd="sng">
              <a:noFill/>
              <a:prstDash val="solid"/>
              <a:headEnd type="none" w="med" len="med"/>
              <a:tailEnd type="none" w="med" len="med"/>
            </a:ln>
          </p:spPr>
          <p:txBody>
            <a:bodyPr wrap="none" anchor="ctr"/>
            <a:lstStyle/>
            <a:p>
              <a:endParaRPr lang="zh-CN" altLang="en-US" sz="2800">
                <a:latin typeface="微软雅黑" panose="020B0503020204020204" charset="-122"/>
                <a:ea typeface="微软雅黑" panose="020B0503020204020204" charset="-122"/>
              </a:endParaRPr>
            </a:p>
          </p:txBody>
        </p:sp>
        <p:sp>
          <p:nvSpPr>
            <p:cNvPr id="97" name="Oval 96"/>
            <p:cNvSpPr/>
            <p:nvPr>
              <p:custDataLst>
                <p:tags r:id="rId25"/>
              </p:custDataLst>
            </p:nvPr>
          </p:nvSpPr>
          <p:spPr>
            <a:xfrm>
              <a:off x="4176" y="5886"/>
              <a:ext cx="565" cy="565"/>
            </a:xfrm>
            <a:prstGeom prst="ellipse">
              <a:avLst/>
            </a:prstGeom>
            <a:gradFill rotWithShape="0">
              <a:gsLst>
                <a:gs pos="0">
                  <a:srgbClr val="7B32B2"/>
                </a:gs>
                <a:gs pos="100000">
                  <a:srgbClr val="401A5D"/>
                </a:gs>
              </a:gsLst>
              <a:path path="shape">
                <a:fillToRect l="50000" t="50000" r="50000" b="50000"/>
              </a:path>
            </a:gradFill>
            <a:ln w="9525" cap="flat" cmpd="sng">
              <a:noFill/>
              <a:prstDash val="solid"/>
              <a:headEnd type="none" w="med" len="med"/>
              <a:tailEnd type="none" w="med" len="med"/>
            </a:ln>
          </p:spPr>
          <p:txBody>
            <a:bodyPr wrap="none" anchor="ctr"/>
            <a:lstStyle/>
            <a:p>
              <a:endParaRPr lang="zh-CN" altLang="en-US" sz="2800">
                <a:latin typeface="微软雅黑" panose="020B0503020204020204" charset="-122"/>
                <a:ea typeface="微软雅黑" panose="020B0503020204020204" charset="-122"/>
              </a:endParaRPr>
            </a:p>
          </p:txBody>
        </p:sp>
        <p:sp>
          <p:nvSpPr>
            <p:cNvPr id="98" name="Oval 96"/>
            <p:cNvSpPr/>
            <p:nvPr>
              <p:custDataLst>
                <p:tags r:id="rId26"/>
              </p:custDataLst>
            </p:nvPr>
          </p:nvSpPr>
          <p:spPr>
            <a:xfrm>
              <a:off x="5096" y="2988"/>
              <a:ext cx="565" cy="565"/>
            </a:xfrm>
            <a:prstGeom prst="ellipse">
              <a:avLst/>
            </a:prstGeom>
            <a:gradFill rotWithShape="0">
              <a:gsLst>
                <a:gs pos="0">
                  <a:srgbClr val="7B32B2"/>
                </a:gs>
                <a:gs pos="100000">
                  <a:srgbClr val="401A5D"/>
                </a:gs>
              </a:gsLst>
              <a:path path="shape">
                <a:fillToRect l="50000" t="50000" r="50000" b="50000"/>
              </a:path>
            </a:gradFill>
            <a:ln w="9525" cap="flat" cmpd="sng">
              <a:noFill/>
              <a:prstDash val="solid"/>
              <a:headEnd type="none" w="med" len="med"/>
              <a:tailEnd type="none" w="med" len="med"/>
            </a:ln>
          </p:spPr>
          <p:txBody>
            <a:bodyPr wrap="none" anchor="ctr"/>
            <a:lstStyle/>
            <a:p>
              <a:endParaRPr lang="zh-CN" altLang="en-US" sz="2800">
                <a:latin typeface="微软雅黑" panose="020B0503020204020204" charset="-122"/>
                <a:ea typeface="微软雅黑" panose="020B0503020204020204" charset="-122"/>
              </a:endParaRPr>
            </a:p>
          </p:txBody>
        </p:sp>
        <p:sp>
          <p:nvSpPr>
            <p:cNvPr id="99" name="Oval 96"/>
            <p:cNvSpPr/>
            <p:nvPr>
              <p:custDataLst>
                <p:tags r:id="rId27"/>
              </p:custDataLst>
            </p:nvPr>
          </p:nvSpPr>
          <p:spPr>
            <a:xfrm>
              <a:off x="6040" y="4801"/>
              <a:ext cx="565" cy="565"/>
            </a:xfrm>
            <a:prstGeom prst="ellipse">
              <a:avLst/>
            </a:prstGeom>
            <a:gradFill rotWithShape="0">
              <a:gsLst>
                <a:gs pos="0">
                  <a:srgbClr val="7B32B2"/>
                </a:gs>
                <a:gs pos="100000">
                  <a:srgbClr val="401A5D"/>
                </a:gs>
              </a:gsLst>
              <a:path path="shape">
                <a:fillToRect l="50000" t="50000" r="50000" b="50000"/>
              </a:path>
            </a:gradFill>
            <a:ln w="9525" cap="flat" cmpd="sng">
              <a:noFill/>
              <a:prstDash val="solid"/>
              <a:headEnd type="none" w="med" len="med"/>
              <a:tailEnd type="none" w="med" len="med"/>
            </a:ln>
          </p:spPr>
          <p:txBody>
            <a:bodyPr wrap="none" anchor="ctr"/>
            <a:lstStyle/>
            <a:p>
              <a:endParaRPr lang="zh-CN" altLang="en-US" sz="2800">
                <a:latin typeface="微软雅黑" panose="020B0503020204020204" charset="-122"/>
                <a:ea typeface="微软雅黑" panose="020B0503020204020204" charset="-122"/>
              </a:endParaRPr>
            </a:p>
          </p:txBody>
        </p:sp>
        <p:sp>
          <p:nvSpPr>
            <p:cNvPr id="100" name="Oval 96"/>
            <p:cNvSpPr/>
            <p:nvPr>
              <p:custDataLst>
                <p:tags r:id="rId28"/>
              </p:custDataLst>
            </p:nvPr>
          </p:nvSpPr>
          <p:spPr>
            <a:xfrm>
              <a:off x="7466" y="5434"/>
              <a:ext cx="565" cy="565"/>
            </a:xfrm>
            <a:prstGeom prst="ellipse">
              <a:avLst/>
            </a:prstGeom>
            <a:gradFill rotWithShape="0">
              <a:gsLst>
                <a:gs pos="0">
                  <a:srgbClr val="7B32B2"/>
                </a:gs>
                <a:gs pos="100000">
                  <a:srgbClr val="401A5D"/>
                </a:gs>
              </a:gsLst>
              <a:path path="shape">
                <a:fillToRect l="50000" t="50000" r="50000" b="50000"/>
              </a:path>
            </a:gradFill>
            <a:ln w="9525" cap="flat" cmpd="sng">
              <a:noFill/>
              <a:prstDash val="solid"/>
              <a:headEnd type="none" w="med" len="med"/>
              <a:tailEnd type="none" w="med" len="med"/>
            </a:ln>
          </p:spPr>
          <p:txBody>
            <a:bodyPr wrap="none" anchor="ctr"/>
            <a:lstStyle/>
            <a:p>
              <a:endParaRPr lang="zh-CN" altLang="en-US" sz="2800">
                <a:latin typeface="微软雅黑" panose="020B0503020204020204" charset="-122"/>
                <a:ea typeface="微软雅黑" panose="020B0503020204020204" charset="-122"/>
              </a:endParaRPr>
            </a:p>
          </p:txBody>
        </p:sp>
        <p:sp>
          <p:nvSpPr>
            <p:cNvPr id="101" name="Oval 96"/>
            <p:cNvSpPr/>
            <p:nvPr>
              <p:custDataLst>
                <p:tags r:id="rId29"/>
              </p:custDataLst>
            </p:nvPr>
          </p:nvSpPr>
          <p:spPr>
            <a:xfrm>
              <a:off x="9901" y="3038"/>
              <a:ext cx="565" cy="565"/>
            </a:xfrm>
            <a:prstGeom prst="ellipse">
              <a:avLst/>
            </a:prstGeom>
            <a:gradFill rotWithShape="0">
              <a:gsLst>
                <a:gs pos="0">
                  <a:srgbClr val="7B32B2"/>
                </a:gs>
                <a:gs pos="100000">
                  <a:srgbClr val="401A5D"/>
                </a:gs>
              </a:gsLst>
              <a:path path="shape">
                <a:fillToRect l="50000" t="50000" r="50000" b="50000"/>
              </a:path>
            </a:gradFill>
            <a:ln w="9525" cap="flat" cmpd="sng">
              <a:noFill/>
              <a:prstDash val="solid"/>
              <a:headEnd type="none" w="med" len="med"/>
              <a:tailEnd type="none" w="med" len="med"/>
            </a:ln>
          </p:spPr>
          <p:txBody>
            <a:bodyPr wrap="none" anchor="ctr"/>
            <a:lstStyle/>
            <a:p>
              <a:endParaRPr lang="zh-CN" altLang="en-US" sz="2800">
                <a:latin typeface="微软雅黑" panose="020B0503020204020204" charset="-122"/>
                <a:ea typeface="微软雅黑" panose="020B0503020204020204" charset="-122"/>
              </a:endParaRPr>
            </a:p>
          </p:txBody>
        </p:sp>
        <p:sp>
          <p:nvSpPr>
            <p:cNvPr id="102" name="Oval 96"/>
            <p:cNvSpPr/>
            <p:nvPr>
              <p:custDataLst>
                <p:tags r:id="rId30"/>
              </p:custDataLst>
            </p:nvPr>
          </p:nvSpPr>
          <p:spPr>
            <a:xfrm>
              <a:off x="8438" y="2366"/>
              <a:ext cx="565" cy="565"/>
            </a:xfrm>
            <a:prstGeom prst="ellipse">
              <a:avLst/>
            </a:prstGeom>
            <a:gradFill rotWithShape="0">
              <a:gsLst>
                <a:gs pos="0">
                  <a:srgbClr val="7B32B2"/>
                </a:gs>
                <a:gs pos="100000">
                  <a:srgbClr val="401A5D"/>
                </a:gs>
              </a:gsLst>
              <a:path path="shape">
                <a:fillToRect l="50000" t="50000" r="50000" b="50000"/>
              </a:path>
            </a:gradFill>
            <a:ln w="9525" cap="flat" cmpd="sng">
              <a:noFill/>
              <a:prstDash val="solid"/>
              <a:headEnd type="none" w="med" len="med"/>
              <a:tailEnd type="none" w="med" len="med"/>
            </a:ln>
          </p:spPr>
          <p:txBody>
            <a:bodyPr wrap="none" anchor="ctr"/>
            <a:lstStyle/>
            <a:p>
              <a:endParaRPr lang="zh-CN" altLang="en-US" sz="2800">
                <a:latin typeface="微软雅黑" panose="020B0503020204020204" charset="-122"/>
                <a:ea typeface="微软雅黑" panose="020B0503020204020204" charset="-122"/>
              </a:endParaRPr>
            </a:p>
          </p:txBody>
        </p:sp>
        <p:sp>
          <p:nvSpPr>
            <p:cNvPr id="103" name="Oval 96"/>
            <p:cNvSpPr/>
            <p:nvPr>
              <p:custDataLst>
                <p:tags r:id="rId31"/>
              </p:custDataLst>
            </p:nvPr>
          </p:nvSpPr>
          <p:spPr>
            <a:xfrm>
              <a:off x="6570" y="3603"/>
              <a:ext cx="565" cy="565"/>
            </a:xfrm>
            <a:prstGeom prst="ellipse">
              <a:avLst/>
            </a:prstGeom>
            <a:gradFill rotWithShape="0">
              <a:gsLst>
                <a:gs pos="0">
                  <a:srgbClr val="7B32B2"/>
                </a:gs>
                <a:gs pos="100000">
                  <a:srgbClr val="401A5D"/>
                </a:gs>
              </a:gsLst>
              <a:path path="shape">
                <a:fillToRect l="50000" t="50000" r="50000" b="50000"/>
              </a:path>
            </a:gradFill>
            <a:ln w="9525" cap="flat" cmpd="sng">
              <a:noFill/>
              <a:prstDash val="solid"/>
              <a:headEnd type="none" w="med" len="med"/>
              <a:tailEnd type="none" w="med" len="med"/>
            </a:ln>
          </p:spPr>
          <p:txBody>
            <a:bodyPr wrap="none" anchor="ctr"/>
            <a:lstStyle/>
            <a:p>
              <a:endParaRPr lang="zh-CN" altLang="en-US" sz="2800">
                <a:latin typeface="微软雅黑" panose="020B0503020204020204" charset="-122"/>
                <a:ea typeface="微软雅黑" panose="020B0503020204020204" charset="-122"/>
              </a:endParaRPr>
            </a:p>
          </p:txBody>
        </p:sp>
        <p:sp>
          <p:nvSpPr>
            <p:cNvPr id="104" name="Oval 96"/>
            <p:cNvSpPr/>
            <p:nvPr>
              <p:custDataLst>
                <p:tags r:id="rId32"/>
              </p:custDataLst>
            </p:nvPr>
          </p:nvSpPr>
          <p:spPr>
            <a:xfrm>
              <a:off x="10867" y="4858"/>
              <a:ext cx="565" cy="565"/>
            </a:xfrm>
            <a:prstGeom prst="ellipse">
              <a:avLst/>
            </a:prstGeom>
            <a:gradFill rotWithShape="0">
              <a:gsLst>
                <a:gs pos="0">
                  <a:srgbClr val="7B32B2"/>
                </a:gs>
                <a:gs pos="100000">
                  <a:srgbClr val="401A5D"/>
                </a:gs>
              </a:gsLst>
              <a:path path="shape">
                <a:fillToRect l="50000" t="50000" r="50000" b="50000"/>
              </a:path>
            </a:gradFill>
            <a:ln w="9525" cap="flat" cmpd="sng">
              <a:noFill/>
              <a:prstDash val="solid"/>
              <a:headEnd type="none" w="med" len="med"/>
              <a:tailEnd type="none" w="med" len="med"/>
            </a:ln>
          </p:spPr>
          <p:txBody>
            <a:bodyPr wrap="none" anchor="ctr"/>
            <a:lstStyle/>
            <a:p>
              <a:endParaRPr lang="zh-CN" altLang="en-US" sz="2800">
                <a:latin typeface="微软雅黑" panose="020B0503020204020204" charset="-122"/>
                <a:ea typeface="微软雅黑" panose="020B0503020204020204" charset="-122"/>
              </a:endParaRPr>
            </a:p>
          </p:txBody>
        </p:sp>
        <p:sp>
          <p:nvSpPr>
            <p:cNvPr id="105" name="Oval 96"/>
            <p:cNvSpPr/>
            <p:nvPr>
              <p:custDataLst>
                <p:tags r:id="rId33"/>
              </p:custDataLst>
            </p:nvPr>
          </p:nvSpPr>
          <p:spPr>
            <a:xfrm>
              <a:off x="9958" y="7904"/>
              <a:ext cx="565" cy="565"/>
            </a:xfrm>
            <a:prstGeom prst="ellipse">
              <a:avLst/>
            </a:prstGeom>
            <a:gradFill rotWithShape="0">
              <a:gsLst>
                <a:gs pos="0">
                  <a:srgbClr val="7B32B2"/>
                </a:gs>
                <a:gs pos="100000">
                  <a:srgbClr val="401A5D"/>
                </a:gs>
              </a:gsLst>
              <a:path path="shape">
                <a:fillToRect l="50000" t="50000" r="50000" b="50000"/>
              </a:path>
            </a:gradFill>
            <a:ln w="9525" cap="flat" cmpd="sng">
              <a:noFill/>
              <a:prstDash val="solid"/>
              <a:headEnd type="none" w="med" len="med"/>
              <a:tailEnd type="none" w="med" len="med"/>
            </a:ln>
          </p:spPr>
          <p:txBody>
            <a:bodyPr wrap="none" anchor="ctr"/>
            <a:lstStyle/>
            <a:p>
              <a:endParaRPr lang="zh-CN" altLang="en-US" sz="2800">
                <a:latin typeface="微软雅黑" panose="020B0503020204020204" charset="-122"/>
                <a:ea typeface="微软雅黑" panose="020B0503020204020204" charset="-122"/>
              </a:endParaRPr>
            </a:p>
          </p:txBody>
        </p:sp>
        <p:sp>
          <p:nvSpPr>
            <p:cNvPr id="106" name="Oval 96"/>
            <p:cNvSpPr/>
            <p:nvPr>
              <p:custDataLst>
                <p:tags r:id="rId34"/>
              </p:custDataLst>
            </p:nvPr>
          </p:nvSpPr>
          <p:spPr>
            <a:xfrm>
              <a:off x="8438" y="7224"/>
              <a:ext cx="565" cy="565"/>
            </a:xfrm>
            <a:prstGeom prst="ellipse">
              <a:avLst/>
            </a:prstGeom>
            <a:gradFill rotWithShape="0">
              <a:gsLst>
                <a:gs pos="0">
                  <a:srgbClr val="7B32B2"/>
                </a:gs>
                <a:gs pos="100000">
                  <a:srgbClr val="401A5D"/>
                </a:gs>
              </a:gsLst>
              <a:path path="shape">
                <a:fillToRect l="50000" t="50000" r="50000" b="50000"/>
              </a:path>
            </a:gradFill>
            <a:ln w="9525" cap="flat" cmpd="sng">
              <a:noFill/>
              <a:prstDash val="solid"/>
              <a:headEnd type="none" w="med" len="med"/>
              <a:tailEnd type="none" w="med" len="med"/>
            </a:ln>
          </p:spPr>
          <p:txBody>
            <a:bodyPr wrap="none" anchor="ctr"/>
            <a:lstStyle/>
            <a:p>
              <a:endParaRPr lang="zh-CN" altLang="en-US" sz="2800">
                <a:latin typeface="微软雅黑" panose="020B0503020204020204" charset="-122"/>
                <a:ea typeface="微软雅黑" panose="020B0503020204020204" charset="-122"/>
              </a:endParaRPr>
            </a:p>
          </p:txBody>
        </p:sp>
        <p:sp>
          <p:nvSpPr>
            <p:cNvPr id="107" name="Oval 96"/>
            <p:cNvSpPr/>
            <p:nvPr>
              <p:custDataLst>
                <p:tags r:id="rId35"/>
              </p:custDataLst>
            </p:nvPr>
          </p:nvSpPr>
          <p:spPr>
            <a:xfrm>
              <a:off x="6605" y="8469"/>
              <a:ext cx="565" cy="565"/>
            </a:xfrm>
            <a:prstGeom prst="ellipse">
              <a:avLst/>
            </a:prstGeom>
            <a:gradFill rotWithShape="0">
              <a:gsLst>
                <a:gs pos="0">
                  <a:srgbClr val="7B32B2"/>
                </a:gs>
                <a:gs pos="100000">
                  <a:srgbClr val="401A5D"/>
                </a:gs>
              </a:gsLst>
              <a:path path="shape">
                <a:fillToRect l="50000" t="50000" r="50000" b="50000"/>
              </a:path>
            </a:gradFill>
            <a:ln w="9525" cap="flat" cmpd="sng">
              <a:noFill/>
              <a:prstDash val="solid"/>
              <a:headEnd type="none" w="med" len="med"/>
              <a:tailEnd type="none" w="med" len="med"/>
            </a:ln>
          </p:spPr>
          <p:txBody>
            <a:bodyPr wrap="none" anchor="ctr"/>
            <a:lstStyle/>
            <a:p>
              <a:endParaRPr lang="zh-CN" altLang="en-US" sz="2800">
                <a:latin typeface="微软雅黑" panose="020B0503020204020204" charset="-122"/>
                <a:ea typeface="微软雅黑" panose="020B0503020204020204" charset="-122"/>
              </a:endParaRPr>
            </a:p>
          </p:txBody>
        </p:sp>
        <p:sp>
          <p:nvSpPr>
            <p:cNvPr id="108" name="Oval 96"/>
            <p:cNvSpPr/>
            <p:nvPr>
              <p:custDataLst>
                <p:tags r:id="rId36"/>
              </p:custDataLst>
            </p:nvPr>
          </p:nvSpPr>
          <p:spPr>
            <a:xfrm>
              <a:off x="5154" y="7789"/>
              <a:ext cx="565" cy="565"/>
            </a:xfrm>
            <a:prstGeom prst="ellipse">
              <a:avLst/>
            </a:prstGeom>
            <a:gradFill rotWithShape="0">
              <a:gsLst>
                <a:gs pos="0">
                  <a:srgbClr val="7B32B2"/>
                </a:gs>
                <a:gs pos="100000">
                  <a:srgbClr val="401A5D"/>
                </a:gs>
              </a:gsLst>
              <a:path path="shape">
                <a:fillToRect l="50000" t="50000" r="50000" b="50000"/>
              </a:path>
            </a:gradFill>
            <a:ln w="9525" cap="flat" cmpd="sng">
              <a:noFill/>
              <a:prstDash val="solid"/>
              <a:headEnd type="none" w="med" len="med"/>
              <a:tailEnd type="none" w="med" len="med"/>
            </a:ln>
          </p:spPr>
          <p:txBody>
            <a:bodyPr wrap="none" anchor="ctr"/>
            <a:lstStyle/>
            <a:p>
              <a:endParaRPr lang="zh-CN" altLang="en-US" sz="2800">
                <a:latin typeface="微软雅黑" panose="020B0503020204020204" charset="-122"/>
                <a:ea typeface="微软雅黑" panose="020B0503020204020204" charset="-122"/>
              </a:endParaRPr>
            </a:p>
          </p:txBody>
        </p:sp>
      </p:grpSp>
      <p:grpSp>
        <p:nvGrpSpPr>
          <p:cNvPr id="20" name="组合 19"/>
          <p:cNvGrpSpPr/>
          <p:nvPr>
            <p:custDataLst>
              <p:tags r:id="rId37"/>
            </p:custDataLst>
          </p:nvPr>
        </p:nvGrpSpPr>
        <p:grpSpPr>
          <a:xfrm>
            <a:off x="7517637" y="816713"/>
            <a:ext cx="1215097" cy="1299563"/>
            <a:chOff x="6774" y="3649"/>
            <a:chExt cx="1148" cy="1267"/>
          </a:xfrm>
        </p:grpSpPr>
        <p:cxnSp>
          <p:nvCxnSpPr>
            <p:cNvPr id="22" name="直接箭头连接符 21"/>
            <p:cNvCxnSpPr/>
            <p:nvPr>
              <p:custDataLst>
                <p:tags r:id="rId38"/>
              </p:custDataLst>
            </p:nvPr>
          </p:nvCxnSpPr>
          <p:spPr>
            <a:xfrm flipV="1">
              <a:off x="7310" y="4019"/>
              <a:ext cx="564" cy="0"/>
            </a:xfrm>
            <a:prstGeom prst="straightConnector1">
              <a:avLst/>
            </a:prstGeom>
            <a:ln w="28575">
              <a:solidFill>
                <a:srgbClr val="3B953B"/>
              </a:solidFill>
              <a:tailEnd type="stealth" w="lg" len="lg"/>
            </a:ln>
          </p:spPr>
          <p:style>
            <a:lnRef idx="1">
              <a:schemeClr val="accent1"/>
            </a:lnRef>
            <a:fillRef idx="0">
              <a:schemeClr val="accent1"/>
            </a:fillRef>
            <a:effectRef idx="0">
              <a:schemeClr val="accent1"/>
            </a:effectRef>
            <a:fontRef idx="minor">
              <a:schemeClr val="tx1"/>
            </a:fontRef>
          </p:style>
        </p:cxnSp>
        <p:sp>
          <p:nvSpPr>
            <p:cNvPr id="23" name="矩形 22"/>
            <p:cNvSpPr/>
            <p:nvPr>
              <p:custDataLst>
                <p:tags r:id="rId39"/>
              </p:custDataLst>
            </p:nvPr>
          </p:nvSpPr>
          <p:spPr>
            <a:xfrm>
              <a:off x="6774" y="3649"/>
              <a:ext cx="839" cy="449"/>
            </a:xfrm>
            <a:prstGeom prst="rect">
              <a:avLst/>
            </a:prstGeom>
          </p:spPr>
          <p:txBody>
            <a:bodyPr wrap="square">
              <a:spAutoFit/>
            </a:bodyPr>
            <a:lstStyle/>
            <a:p>
              <a:r>
                <a:rPr lang="en-US" altLang="zh-CN" sz="2400" b="1" smtClean="0">
                  <a:solidFill>
                    <a:prstClr val="black"/>
                  </a:solidFill>
                  <a:latin typeface="微软雅黑" panose="020B0503020204020204" charset="-122"/>
                  <a:ea typeface="微软雅黑" panose="020B0503020204020204" charset="-122"/>
                  <a:cs typeface="Times New Roman" panose="02020603050405020304" pitchFamily="18" charset="0"/>
                </a:rPr>
                <a:t>Cl</a:t>
              </a:r>
              <a:r>
                <a:rPr lang="en-US" altLang="zh-CN" sz="2400" b="1" baseline="30000" smtClean="0">
                  <a:solidFill>
                    <a:prstClr val="black"/>
                  </a:solidFill>
                  <a:latin typeface="微软雅黑" panose="020B0503020204020204" charset="-122"/>
                  <a:ea typeface="微软雅黑" panose="020B0503020204020204" charset="-122"/>
                </a:rPr>
                <a:t>−</a:t>
              </a:r>
              <a:endParaRPr lang="en-US" altLang="zh-CN" sz="2400" b="1" baseline="30000" smtClean="0">
                <a:solidFill>
                  <a:prstClr val="black"/>
                </a:solidFill>
                <a:latin typeface="微软雅黑" panose="020B0503020204020204" charset="-122"/>
                <a:ea typeface="微软雅黑" panose="020B0503020204020204" charset="-122"/>
              </a:endParaRPr>
            </a:p>
          </p:txBody>
        </p:sp>
        <p:cxnSp>
          <p:nvCxnSpPr>
            <p:cNvPr id="10" name="直接箭头连接符 9"/>
            <p:cNvCxnSpPr/>
            <p:nvPr>
              <p:custDataLst>
                <p:tags r:id="rId40"/>
              </p:custDataLst>
            </p:nvPr>
          </p:nvCxnSpPr>
          <p:spPr>
            <a:xfrm>
              <a:off x="7333" y="4802"/>
              <a:ext cx="589" cy="0"/>
            </a:xfrm>
            <a:prstGeom prst="straightConnector1">
              <a:avLst/>
            </a:prstGeom>
            <a:ln w="28575">
              <a:solidFill>
                <a:srgbClr val="3B953B"/>
              </a:solidFill>
              <a:tailEnd type="stealth" w="lg" len="lg"/>
            </a:ln>
          </p:spPr>
          <p:style>
            <a:lnRef idx="1">
              <a:schemeClr val="accent1"/>
            </a:lnRef>
            <a:fillRef idx="0">
              <a:schemeClr val="accent1"/>
            </a:fillRef>
            <a:effectRef idx="0">
              <a:schemeClr val="accent1"/>
            </a:effectRef>
            <a:fontRef idx="minor">
              <a:schemeClr val="tx1"/>
            </a:fontRef>
          </p:style>
        </p:cxnSp>
        <p:sp>
          <p:nvSpPr>
            <p:cNvPr id="25" name="矩形 24"/>
            <p:cNvSpPr/>
            <p:nvPr>
              <p:custDataLst>
                <p:tags r:id="rId41"/>
              </p:custDataLst>
            </p:nvPr>
          </p:nvSpPr>
          <p:spPr>
            <a:xfrm>
              <a:off x="6774" y="4467"/>
              <a:ext cx="771" cy="449"/>
            </a:xfrm>
            <a:prstGeom prst="rect">
              <a:avLst/>
            </a:prstGeom>
          </p:spPr>
          <p:txBody>
            <a:bodyPr wrap="square">
              <a:spAutoFit/>
            </a:bodyPr>
            <a:lstStyle/>
            <a:p>
              <a:r>
                <a:rPr lang="en-US" altLang="zh-CN" sz="2400" b="1">
                  <a:solidFill>
                    <a:prstClr val="black"/>
                  </a:solidFill>
                  <a:latin typeface="微软雅黑" panose="020B0503020204020204" charset="-122"/>
                  <a:ea typeface="微软雅黑" panose="020B0503020204020204" charset="-122"/>
                  <a:cs typeface="Times New Roman" panose="02020603050405020304" pitchFamily="18" charset="0"/>
                </a:rPr>
                <a:t>Na</a:t>
              </a:r>
              <a:r>
                <a:rPr lang="en-US" altLang="zh-CN" sz="2400" b="1" baseline="30000">
                  <a:solidFill>
                    <a:prstClr val="black"/>
                  </a:solidFill>
                  <a:latin typeface="微软雅黑" panose="020B0503020204020204" charset="-122"/>
                  <a:ea typeface="微软雅黑" panose="020B0503020204020204" charset="-122"/>
                </a:rPr>
                <a:t>+</a:t>
              </a:r>
              <a:endParaRPr lang="en-US" altLang="zh-CN" sz="2400" b="1" baseline="30000">
                <a:solidFill>
                  <a:prstClr val="black"/>
                </a:solidFill>
                <a:latin typeface="微软雅黑" panose="020B0503020204020204" charset="-122"/>
                <a:ea typeface="微软雅黑" panose="020B0503020204020204" charset="-122"/>
              </a:endParaRPr>
            </a:p>
          </p:txBody>
        </p:sp>
      </p:grpSp>
      <p:pic>
        <p:nvPicPr>
          <p:cNvPr id="11" name="图片 10"/>
          <p:cNvPicPr>
            <a:picLocks noChangeAspect="1"/>
          </p:cNvPicPr>
          <p:nvPr>
            <p:custDataLst>
              <p:tags r:id="rId42"/>
            </p:custDataLst>
          </p:nvPr>
        </p:nvPicPr>
        <p:blipFill>
          <a:blip r:embed="rId43"/>
          <a:srcRect l="3813" t="4183" r="13795" b="10608"/>
          <a:stretch>
            <a:fillRect/>
          </a:stretch>
        </p:blipFill>
        <p:spPr>
          <a:xfrm>
            <a:off x="8719783" y="3401106"/>
            <a:ext cx="3256366" cy="3038178"/>
          </a:xfrm>
          <a:prstGeom prst="rect">
            <a:avLst/>
          </a:prstGeom>
        </p:spPr>
      </p:pic>
      <p:grpSp>
        <p:nvGrpSpPr>
          <p:cNvPr id="64" name="组合 63"/>
          <p:cNvGrpSpPr/>
          <p:nvPr>
            <p:custDataLst>
              <p:tags r:id="rId44"/>
            </p:custDataLst>
          </p:nvPr>
        </p:nvGrpSpPr>
        <p:grpSpPr>
          <a:xfrm>
            <a:off x="7660410" y="3601403"/>
            <a:ext cx="1196045" cy="1266741"/>
            <a:chOff x="6792" y="3683"/>
            <a:chExt cx="1130" cy="1235"/>
          </a:xfrm>
        </p:grpSpPr>
        <p:cxnSp>
          <p:nvCxnSpPr>
            <p:cNvPr id="65" name="直接箭头连接符 64"/>
            <p:cNvCxnSpPr/>
            <p:nvPr>
              <p:custDataLst>
                <p:tags r:id="rId45"/>
              </p:custDataLst>
            </p:nvPr>
          </p:nvCxnSpPr>
          <p:spPr>
            <a:xfrm flipV="1">
              <a:off x="7310" y="4019"/>
              <a:ext cx="564" cy="0"/>
            </a:xfrm>
            <a:prstGeom prst="straightConnector1">
              <a:avLst/>
            </a:prstGeom>
            <a:ln w="28575">
              <a:solidFill>
                <a:srgbClr val="3B953B"/>
              </a:solidFill>
              <a:tailEnd type="stealth" w="lg" len="lg"/>
            </a:ln>
          </p:spPr>
          <p:style>
            <a:lnRef idx="1">
              <a:schemeClr val="accent1"/>
            </a:lnRef>
            <a:fillRef idx="0">
              <a:schemeClr val="accent1"/>
            </a:fillRef>
            <a:effectRef idx="0">
              <a:schemeClr val="accent1"/>
            </a:effectRef>
            <a:fontRef idx="minor">
              <a:schemeClr val="tx1"/>
            </a:fontRef>
          </p:style>
        </p:cxnSp>
        <p:sp>
          <p:nvSpPr>
            <p:cNvPr id="66" name="矩形 65"/>
            <p:cNvSpPr/>
            <p:nvPr>
              <p:custDataLst>
                <p:tags r:id="rId46"/>
              </p:custDataLst>
            </p:nvPr>
          </p:nvSpPr>
          <p:spPr>
            <a:xfrm>
              <a:off x="6838" y="4469"/>
              <a:ext cx="839" cy="449"/>
            </a:xfrm>
            <a:prstGeom prst="rect">
              <a:avLst/>
            </a:prstGeom>
          </p:spPr>
          <p:txBody>
            <a:bodyPr wrap="square">
              <a:spAutoFit/>
            </a:bodyPr>
            <a:lstStyle/>
            <a:p>
              <a:r>
                <a:rPr lang="en-US" altLang="zh-CN" sz="2400" b="1" smtClean="0">
                  <a:solidFill>
                    <a:prstClr val="black"/>
                  </a:solidFill>
                  <a:latin typeface="微软雅黑" panose="020B0503020204020204" charset="-122"/>
                  <a:ea typeface="微软雅黑" panose="020B0503020204020204" charset="-122"/>
                  <a:cs typeface="Times New Roman" panose="02020603050405020304" pitchFamily="18" charset="0"/>
                </a:rPr>
                <a:t>Cl</a:t>
              </a:r>
              <a:r>
                <a:rPr lang="en-US" altLang="zh-CN" sz="2400" b="1" baseline="30000" smtClean="0">
                  <a:solidFill>
                    <a:prstClr val="black"/>
                  </a:solidFill>
                  <a:latin typeface="微软雅黑" panose="020B0503020204020204" charset="-122"/>
                  <a:ea typeface="微软雅黑" panose="020B0503020204020204" charset="-122"/>
                </a:rPr>
                <a:t>−</a:t>
              </a:r>
              <a:endParaRPr lang="en-US" altLang="zh-CN" sz="2400" b="1" baseline="30000" smtClean="0">
                <a:solidFill>
                  <a:prstClr val="black"/>
                </a:solidFill>
                <a:latin typeface="微软雅黑" panose="020B0503020204020204" charset="-122"/>
                <a:ea typeface="微软雅黑" panose="020B0503020204020204" charset="-122"/>
              </a:endParaRPr>
            </a:p>
          </p:txBody>
        </p:sp>
        <p:cxnSp>
          <p:nvCxnSpPr>
            <p:cNvPr id="67" name="直接箭头连接符 66"/>
            <p:cNvCxnSpPr/>
            <p:nvPr>
              <p:custDataLst>
                <p:tags r:id="rId47"/>
              </p:custDataLst>
            </p:nvPr>
          </p:nvCxnSpPr>
          <p:spPr>
            <a:xfrm>
              <a:off x="7333" y="4802"/>
              <a:ext cx="589" cy="0"/>
            </a:xfrm>
            <a:prstGeom prst="straightConnector1">
              <a:avLst/>
            </a:prstGeom>
            <a:ln w="28575">
              <a:solidFill>
                <a:srgbClr val="3B953B"/>
              </a:solidFill>
              <a:tailEnd type="stealth" w="lg" len="lg"/>
            </a:ln>
          </p:spPr>
          <p:style>
            <a:lnRef idx="1">
              <a:schemeClr val="accent1"/>
            </a:lnRef>
            <a:fillRef idx="0">
              <a:schemeClr val="accent1"/>
            </a:fillRef>
            <a:effectRef idx="0">
              <a:schemeClr val="accent1"/>
            </a:effectRef>
            <a:fontRef idx="minor">
              <a:schemeClr val="tx1"/>
            </a:fontRef>
          </p:style>
        </p:cxnSp>
        <p:sp>
          <p:nvSpPr>
            <p:cNvPr id="68" name="矩形 67"/>
            <p:cNvSpPr/>
            <p:nvPr>
              <p:custDataLst>
                <p:tags r:id="rId48"/>
              </p:custDataLst>
            </p:nvPr>
          </p:nvSpPr>
          <p:spPr>
            <a:xfrm>
              <a:off x="6792" y="3683"/>
              <a:ext cx="771" cy="449"/>
            </a:xfrm>
            <a:prstGeom prst="rect">
              <a:avLst/>
            </a:prstGeom>
          </p:spPr>
          <p:txBody>
            <a:bodyPr wrap="square">
              <a:spAutoFit/>
            </a:bodyPr>
            <a:lstStyle/>
            <a:p>
              <a:r>
                <a:rPr lang="en-US" altLang="zh-CN" sz="2400" b="1">
                  <a:solidFill>
                    <a:prstClr val="black"/>
                  </a:solidFill>
                  <a:latin typeface="微软雅黑" panose="020B0503020204020204" charset="-122"/>
                  <a:ea typeface="微软雅黑" panose="020B0503020204020204" charset="-122"/>
                  <a:cs typeface="Times New Roman" panose="02020603050405020304" pitchFamily="18" charset="0"/>
                </a:rPr>
                <a:t>Na</a:t>
              </a:r>
              <a:r>
                <a:rPr lang="en-US" altLang="zh-CN" sz="2400" b="1" baseline="30000">
                  <a:solidFill>
                    <a:prstClr val="black"/>
                  </a:solidFill>
                  <a:latin typeface="微软雅黑" panose="020B0503020204020204" charset="-122"/>
                  <a:ea typeface="微软雅黑" panose="020B0503020204020204" charset="-122"/>
                </a:rPr>
                <a:t>+</a:t>
              </a:r>
              <a:endParaRPr lang="en-US" altLang="zh-CN" sz="2400" b="1" baseline="30000">
                <a:solidFill>
                  <a:prstClr val="black"/>
                </a:solidFill>
                <a:latin typeface="微软雅黑" panose="020B0503020204020204" charset="-122"/>
                <a:ea typeface="微软雅黑" panose="020B0503020204020204" charset="-122"/>
              </a:endParaRPr>
            </a:p>
          </p:txBody>
        </p:sp>
      </p:grpSp>
      <p:sp>
        <p:nvSpPr>
          <p:cNvPr id="38" name="文本框 11265"/>
          <p:cNvSpPr txBox="1">
            <a:spLocks noChangeArrowheads="1"/>
          </p:cNvSpPr>
          <p:nvPr>
            <p:custDataLst>
              <p:tags r:id="rId49"/>
            </p:custDataLst>
          </p:nvPr>
        </p:nvSpPr>
        <p:spPr bwMode="auto">
          <a:xfrm>
            <a:off x="180975" y="4158615"/>
            <a:ext cx="7317105" cy="521970"/>
          </a:xfrm>
          <a:prstGeom prst="rect">
            <a:avLst/>
          </a:prstGeom>
          <a:noFill/>
          <a:ln w="9525">
            <a:noFill/>
          </a:ln>
        </p:spPr>
        <p:txBody>
          <a:bodyPr wrap="square">
            <a:spAutoFit/>
          </a:bodyPr>
          <a:lstStyle>
            <a:lvl1pPr>
              <a:spcBef>
                <a:spcPct val="50000"/>
              </a:spcBef>
              <a:defRPr sz="3200">
                <a:latin typeface="Times New Roman" panose="02020603050405020304" pitchFamily="18" charset="0"/>
                <a:ea typeface="黑体" panose="02010609060101010101" charset="-122"/>
                <a:cs typeface="Times New Roman" panose="02020603050405020304" pitchFamily="18" charset="0"/>
              </a:defRPr>
            </a:lvl1pPr>
          </a:lstStyle>
          <a:p>
            <a:r>
              <a:rPr lang="zh-CN" altLang="en-US" sz="2800" b="1">
                <a:latin typeface="微软雅黑" panose="020B0503020204020204" charset="-122"/>
                <a:ea typeface="微软雅黑" panose="020B0503020204020204" charset="-122"/>
                <a:cs typeface="微软雅黑" panose="020B0503020204020204" charset="-122"/>
              </a:rPr>
              <a:t>（</a:t>
            </a:r>
            <a:r>
              <a:rPr lang="en-US" altLang="zh-CN" sz="2800" b="1">
                <a:latin typeface="微软雅黑" panose="020B0503020204020204" charset="-122"/>
                <a:ea typeface="微软雅黑" panose="020B0503020204020204" charset="-122"/>
                <a:cs typeface="微软雅黑" panose="020B0503020204020204" charset="-122"/>
              </a:rPr>
              <a:t>2</a:t>
            </a:r>
            <a:r>
              <a:rPr lang="zh-CN" altLang="en-US" sz="2800" b="1">
                <a:latin typeface="微软雅黑" panose="020B0503020204020204" charset="-122"/>
                <a:ea typeface="微软雅黑" panose="020B0503020204020204" charset="-122"/>
                <a:cs typeface="微软雅黑" panose="020B0503020204020204" charset="-122"/>
              </a:rPr>
              <a:t>）每个晶胞含钠离子、氯离子的个数：</a:t>
            </a:r>
            <a:endParaRPr lang="zh-CN" altLang="en-US" sz="2800" b="1">
              <a:latin typeface="微软雅黑" panose="020B0503020204020204" charset="-122"/>
              <a:ea typeface="微软雅黑" panose="020B0503020204020204" charset="-122"/>
              <a:cs typeface="微软雅黑" panose="020B0503020204020204" charset="-122"/>
            </a:endParaRPr>
          </a:p>
        </p:txBody>
      </p:sp>
      <p:sp>
        <p:nvSpPr>
          <p:cNvPr id="181256" name="文本框 11265"/>
          <p:cNvSpPr txBox="1">
            <a:spLocks noChangeArrowheads="1"/>
          </p:cNvSpPr>
          <p:nvPr>
            <p:custDataLst>
              <p:tags r:id="rId50"/>
            </p:custDataLst>
          </p:nvPr>
        </p:nvSpPr>
        <p:spPr bwMode="auto">
          <a:xfrm>
            <a:off x="1207770" y="4721225"/>
            <a:ext cx="2045335" cy="521970"/>
          </a:xfrm>
          <a:prstGeom prst="rect">
            <a:avLst/>
          </a:prstGeom>
          <a:noFill/>
          <a:ln w="9525">
            <a:noFill/>
          </a:ln>
        </p:spPr>
        <p:txBody>
          <a:bodyPr wrap="square">
            <a:spAutoFit/>
          </a:bodyPr>
          <a:lstStyle>
            <a:lvl1pPr>
              <a:spcBef>
                <a:spcPct val="50000"/>
              </a:spcBef>
              <a:defRPr sz="3200">
                <a:latin typeface="Times New Roman" panose="02020603050405020304" pitchFamily="18" charset="0"/>
                <a:ea typeface="黑体" panose="02010609060101010101" charset="-122"/>
                <a:cs typeface="Times New Roman" panose="02020603050405020304" pitchFamily="18" charset="0"/>
              </a:defRPr>
            </a:lvl1pPr>
          </a:lstStyle>
          <a:p>
            <a:r>
              <a:rPr lang="en-US" altLang="zh-CN" sz="2800" b="1">
                <a:solidFill>
                  <a:srgbClr val="FF0000"/>
                </a:solidFill>
                <a:ea typeface="宋体" panose="02010600030101010101" pitchFamily="2" charset="-122"/>
              </a:rPr>
              <a:t>Na</a:t>
            </a:r>
            <a:r>
              <a:rPr lang="zh-CN" altLang="en-US" sz="2800" b="1" baseline="30000">
                <a:solidFill>
                  <a:srgbClr val="FF0000"/>
                </a:solidFill>
                <a:ea typeface="宋体" panose="02010600030101010101" pitchFamily="2" charset="-122"/>
              </a:rPr>
              <a:t>＋</a:t>
            </a:r>
            <a:r>
              <a:rPr lang="zh-CN" altLang="en-US" sz="2800" b="1">
                <a:solidFill>
                  <a:srgbClr val="FF0000"/>
                </a:solidFill>
                <a:ea typeface="宋体" panose="02010600030101010101" pitchFamily="2" charset="-122"/>
              </a:rPr>
              <a:t>：</a:t>
            </a:r>
            <a:r>
              <a:rPr lang="en-US" altLang="zh-CN" sz="2800" b="1">
                <a:solidFill>
                  <a:srgbClr val="FF0000"/>
                </a:solidFill>
                <a:ea typeface="宋体" panose="02010600030101010101" pitchFamily="2" charset="-122"/>
              </a:rPr>
              <a:t> </a:t>
            </a:r>
            <a:endParaRPr lang="en-US" altLang="zh-CN" sz="2800" b="1">
              <a:solidFill>
                <a:srgbClr val="FF0000"/>
              </a:solidFill>
              <a:ea typeface="宋体" panose="02010600030101010101" pitchFamily="2" charset="-122"/>
            </a:endParaRPr>
          </a:p>
        </p:txBody>
      </p:sp>
      <p:sp>
        <p:nvSpPr>
          <p:cNvPr id="181257" name="文本框 11265"/>
          <p:cNvSpPr txBox="1">
            <a:spLocks noChangeArrowheads="1"/>
          </p:cNvSpPr>
          <p:nvPr>
            <p:custDataLst>
              <p:tags r:id="rId51"/>
            </p:custDataLst>
          </p:nvPr>
        </p:nvSpPr>
        <p:spPr bwMode="auto">
          <a:xfrm>
            <a:off x="1236980" y="5585460"/>
            <a:ext cx="1981200" cy="521970"/>
          </a:xfrm>
          <a:prstGeom prst="rect">
            <a:avLst/>
          </a:prstGeom>
          <a:noFill/>
          <a:ln w="9525">
            <a:noFill/>
          </a:ln>
        </p:spPr>
        <p:txBody>
          <a:bodyPr wrap="square">
            <a:spAutoFit/>
          </a:bodyPr>
          <a:lstStyle>
            <a:lvl1pPr>
              <a:spcBef>
                <a:spcPct val="50000"/>
              </a:spcBef>
              <a:defRPr sz="3200">
                <a:latin typeface="Times New Roman" panose="02020603050405020304" pitchFamily="18" charset="0"/>
                <a:ea typeface="黑体" panose="02010609060101010101" charset="-122"/>
                <a:cs typeface="Times New Roman" panose="02020603050405020304" pitchFamily="18" charset="0"/>
              </a:defRPr>
            </a:lvl1pPr>
          </a:lstStyle>
          <a:p>
            <a:r>
              <a:rPr lang="en-US" altLang="zh-CN" sz="2800" b="1">
                <a:solidFill>
                  <a:srgbClr val="FF0000"/>
                </a:solidFill>
                <a:ea typeface="宋体" panose="02010600030101010101" pitchFamily="2" charset="-122"/>
              </a:rPr>
              <a:t>Cl</a:t>
            </a:r>
            <a:r>
              <a:rPr lang="zh-CN" altLang="en-US" sz="2800" b="1" baseline="30000">
                <a:solidFill>
                  <a:srgbClr val="FF0000"/>
                </a:solidFill>
                <a:ea typeface="宋体" panose="02010600030101010101" pitchFamily="2" charset="-122"/>
              </a:rPr>
              <a:t>－</a:t>
            </a:r>
            <a:r>
              <a:rPr lang="zh-CN" altLang="en-US" sz="2800" b="1">
                <a:solidFill>
                  <a:srgbClr val="FF0000"/>
                </a:solidFill>
                <a:ea typeface="宋体" panose="02010600030101010101" pitchFamily="2" charset="-122"/>
              </a:rPr>
              <a:t>：</a:t>
            </a:r>
            <a:r>
              <a:rPr lang="en-US" altLang="zh-CN" sz="2800" b="1">
                <a:solidFill>
                  <a:srgbClr val="FF0000"/>
                </a:solidFill>
                <a:ea typeface="宋体" panose="02010600030101010101" pitchFamily="2" charset="-122"/>
              </a:rPr>
              <a:t> </a:t>
            </a:r>
            <a:endParaRPr lang="en-US" altLang="zh-CN" sz="2800" b="1">
              <a:solidFill>
                <a:srgbClr val="FF0000"/>
              </a:solidFill>
              <a:ea typeface="宋体" panose="02010600030101010101" pitchFamily="2" charset="-122"/>
            </a:endParaRPr>
          </a:p>
        </p:txBody>
      </p:sp>
      <p:sp>
        <p:nvSpPr>
          <p:cNvPr id="179203" name="文本框 179202"/>
          <p:cNvSpPr txBox="1"/>
          <p:nvPr>
            <p:custDataLst>
              <p:tags r:id="rId52"/>
            </p:custDataLst>
          </p:nvPr>
        </p:nvSpPr>
        <p:spPr>
          <a:xfrm>
            <a:off x="145415" y="2200910"/>
            <a:ext cx="8059420" cy="521970"/>
          </a:xfrm>
          <a:prstGeom prst="rect">
            <a:avLst/>
          </a:prstGeom>
          <a:noFill/>
          <a:ln w="12700">
            <a:noFill/>
          </a:ln>
        </p:spPr>
        <p:txBody>
          <a:bodyPr wrap="square">
            <a:spAutoFit/>
          </a:bodyPr>
          <a:lstStyle/>
          <a:p>
            <a:pPr>
              <a:spcBef>
                <a:spcPct val="50000"/>
              </a:spcBef>
            </a:pPr>
            <a:r>
              <a:rPr lang="zh-CN" altLang="en-US" sz="2800" b="1">
                <a:latin typeface="微软雅黑" panose="020B0503020204020204" charset="-122"/>
                <a:ea typeface="微软雅黑" panose="020B0503020204020204" charset="-122"/>
                <a:cs typeface="微软雅黑" panose="020B0503020204020204" charset="-122"/>
              </a:rPr>
              <a:t>（</a:t>
            </a:r>
            <a:r>
              <a:rPr lang="en-US" altLang="zh-CN" sz="2800" b="1">
                <a:latin typeface="微软雅黑" panose="020B0503020204020204" charset="-122"/>
                <a:ea typeface="微软雅黑" panose="020B0503020204020204" charset="-122"/>
                <a:cs typeface="微软雅黑" panose="020B0503020204020204" charset="-122"/>
              </a:rPr>
              <a:t>1</a:t>
            </a:r>
            <a:r>
              <a:rPr lang="zh-CN" altLang="en-US" sz="2800" b="1">
                <a:latin typeface="微软雅黑" panose="020B0503020204020204" charset="-122"/>
                <a:ea typeface="微软雅黑" panose="020B0503020204020204" charset="-122"/>
                <a:cs typeface="微软雅黑" panose="020B0503020204020204" charset="-122"/>
              </a:rPr>
              <a:t>）钠离子和氯离子在晶胞中的位置：</a:t>
            </a:r>
            <a:endParaRPr lang="zh-CN" altLang="en-US" sz="2800" b="1">
              <a:latin typeface="微软雅黑" panose="020B0503020204020204" charset="-122"/>
              <a:ea typeface="微软雅黑" panose="020B0503020204020204" charset="-122"/>
              <a:cs typeface="微软雅黑" panose="020B0503020204020204" charset="-122"/>
            </a:endParaRPr>
          </a:p>
        </p:txBody>
      </p:sp>
      <p:sp>
        <p:nvSpPr>
          <p:cNvPr id="179208" name="文本框 179207"/>
          <p:cNvSpPr txBox="1"/>
          <p:nvPr>
            <p:custDataLst>
              <p:tags r:id="rId53"/>
            </p:custDataLst>
          </p:nvPr>
        </p:nvSpPr>
        <p:spPr>
          <a:xfrm>
            <a:off x="842645" y="2823210"/>
            <a:ext cx="5045710" cy="1124585"/>
          </a:xfrm>
          <a:prstGeom prst="rect">
            <a:avLst/>
          </a:prstGeom>
          <a:noFill/>
          <a:ln w="9525">
            <a:noFill/>
          </a:ln>
        </p:spPr>
        <p:txBody>
          <a:bodyPr wrap="square">
            <a:spAutoFit/>
          </a:bodyPr>
          <a:lstStyle/>
          <a:p>
            <a:pPr>
              <a:lnSpc>
                <a:spcPct val="120000"/>
              </a:lnSpc>
            </a:pPr>
            <a:r>
              <a:rPr lang="zh-CN" altLang="en-US" sz="2800" b="1">
                <a:solidFill>
                  <a:srgbClr val="032D91"/>
                </a:solidFill>
                <a:latin typeface="微软雅黑" panose="020B0503020204020204" charset="-122"/>
                <a:ea typeface="微软雅黑" panose="020B0503020204020204" charset="-122"/>
                <a:cs typeface="微软雅黑" panose="020B0503020204020204" charset="-122"/>
                <a:sym typeface="+mn-ea"/>
              </a:rPr>
              <a:t>钠离子</a:t>
            </a:r>
            <a:r>
              <a:rPr lang="zh-CN" altLang="en-US" sz="2800" b="1">
                <a:solidFill>
                  <a:srgbClr val="032D91"/>
                </a:solidFill>
                <a:latin typeface="微软雅黑" panose="020B0503020204020204" charset="-122"/>
                <a:ea typeface="微软雅黑" panose="020B0503020204020204" charset="-122"/>
                <a:cs typeface="微软雅黑" panose="020B0503020204020204" charset="-122"/>
              </a:rPr>
              <a:t>：体心和棱心</a:t>
            </a:r>
            <a:r>
              <a:rPr lang="en-US" altLang="zh-CN" sz="2800" b="1">
                <a:solidFill>
                  <a:srgbClr val="032D91"/>
                </a:solidFill>
                <a:latin typeface="微软雅黑" panose="020B0503020204020204" charset="-122"/>
                <a:ea typeface="微软雅黑" panose="020B0503020204020204" charset="-122"/>
                <a:cs typeface="微软雅黑" panose="020B0503020204020204" charset="-122"/>
              </a:rPr>
              <a:t>;</a:t>
            </a:r>
            <a:endParaRPr lang="en-US" altLang="zh-CN" sz="2800" b="1">
              <a:solidFill>
                <a:srgbClr val="032D91"/>
              </a:solidFill>
              <a:latin typeface="微软雅黑" panose="020B0503020204020204" charset="-122"/>
              <a:ea typeface="微软雅黑" panose="020B0503020204020204" charset="-122"/>
              <a:cs typeface="微软雅黑" panose="020B0503020204020204" charset="-122"/>
            </a:endParaRPr>
          </a:p>
          <a:p>
            <a:pPr>
              <a:lnSpc>
                <a:spcPct val="120000"/>
              </a:lnSpc>
            </a:pPr>
            <a:r>
              <a:rPr lang="zh-CN" altLang="en-US" sz="2800" b="1">
                <a:solidFill>
                  <a:srgbClr val="032D91"/>
                </a:solidFill>
                <a:latin typeface="微软雅黑" panose="020B0503020204020204" charset="-122"/>
                <a:ea typeface="微软雅黑" panose="020B0503020204020204" charset="-122"/>
                <a:cs typeface="微软雅黑" panose="020B0503020204020204" charset="-122"/>
                <a:sym typeface="+mn-ea"/>
              </a:rPr>
              <a:t>氯离子</a:t>
            </a:r>
            <a:r>
              <a:rPr lang="zh-CN" altLang="en-US" sz="2800" b="1">
                <a:solidFill>
                  <a:srgbClr val="032D91"/>
                </a:solidFill>
                <a:latin typeface="微软雅黑" panose="020B0503020204020204" charset="-122"/>
                <a:ea typeface="微软雅黑" panose="020B0503020204020204" charset="-122"/>
                <a:cs typeface="微软雅黑" panose="020B0503020204020204" charset="-122"/>
              </a:rPr>
              <a:t>：面心和顶点</a:t>
            </a:r>
            <a:endParaRPr lang="zh-CN" altLang="en-US" sz="2800" b="1">
              <a:solidFill>
                <a:srgbClr val="032D91"/>
              </a:solidFill>
              <a:latin typeface="微软雅黑" panose="020B0503020204020204" charset="-122"/>
              <a:ea typeface="微软雅黑" panose="020B0503020204020204" charset="-122"/>
              <a:cs typeface="微软雅黑" panose="020B0503020204020204" charset="-122"/>
            </a:endParaRPr>
          </a:p>
        </p:txBody>
      </p:sp>
      <p:sp>
        <p:nvSpPr>
          <p:cNvPr id="179209" name="右大括号 179208"/>
          <p:cNvSpPr/>
          <p:nvPr>
            <p:custDataLst>
              <p:tags r:id="rId54"/>
            </p:custDataLst>
          </p:nvPr>
        </p:nvSpPr>
        <p:spPr>
          <a:xfrm>
            <a:off x="4751388" y="3008630"/>
            <a:ext cx="288925" cy="863600"/>
          </a:xfrm>
          <a:prstGeom prst="rightBrace">
            <a:avLst>
              <a:gd name="adj1" fmla="val 24908"/>
              <a:gd name="adj2" fmla="val 50000"/>
            </a:avLst>
          </a:prstGeom>
          <a:noFill/>
          <a:ln w="57150" cap="flat" cmpd="sng">
            <a:solidFill>
              <a:srgbClr val="0000CC"/>
            </a:solidFill>
            <a:prstDash val="solid"/>
            <a:headEnd type="none" w="med" len="med"/>
            <a:tailEnd type="none" w="med" len="med"/>
          </a:ln>
        </p:spPr>
        <p:txBody>
          <a:bodyPr/>
          <a:lstStyle/>
          <a:p>
            <a:endParaRPr lang="zh-CN" altLang="en-US" b="1">
              <a:solidFill>
                <a:srgbClr val="0000CC"/>
              </a:solidFill>
              <a:latin typeface="Times New Roman" panose="02020603050405020304" pitchFamily="18" charset="0"/>
              <a:ea typeface="宋体" panose="02010600030101010101" pitchFamily="2" charset="-122"/>
              <a:cs typeface="Times New Roman" panose="02020603050405020304" pitchFamily="18" charset="0"/>
            </a:endParaRPr>
          </a:p>
        </p:txBody>
      </p:sp>
      <p:sp>
        <p:nvSpPr>
          <p:cNvPr id="179216" name="矩形 179215"/>
          <p:cNvSpPr/>
          <p:nvPr>
            <p:custDataLst>
              <p:tags r:id="rId55"/>
            </p:custDataLst>
          </p:nvPr>
        </p:nvSpPr>
        <p:spPr>
          <a:xfrm>
            <a:off x="5002848" y="3081338"/>
            <a:ext cx="3129280" cy="607695"/>
          </a:xfrm>
          <a:prstGeom prst="rect">
            <a:avLst/>
          </a:prstGeom>
          <a:noFill/>
          <a:ln w="9525">
            <a:noFill/>
          </a:ln>
        </p:spPr>
        <p:txBody>
          <a:bodyPr wrap="none" anchor="t" anchorCtr="0">
            <a:spAutoFit/>
          </a:bodyPr>
          <a:lstStyle/>
          <a:p>
            <a:pPr algn="l">
              <a:lnSpc>
                <a:spcPct val="120000"/>
              </a:lnSpc>
            </a:pPr>
            <a:r>
              <a:rPr lang="zh-CN" altLang="en-US" sz="2800" b="1">
                <a:solidFill>
                  <a:srgbClr val="032D91"/>
                </a:solidFill>
                <a:latin typeface="微软雅黑" panose="020B0503020204020204" charset="-122"/>
                <a:ea typeface="微软雅黑" panose="020B0503020204020204" charset="-122"/>
                <a:cs typeface="微软雅黑" panose="020B0503020204020204" charset="-122"/>
              </a:rPr>
              <a:t>或者反之</a:t>
            </a:r>
            <a:r>
              <a:rPr lang="en-US" altLang="zh-CN" sz="2800" b="1">
                <a:solidFill>
                  <a:srgbClr val="032D91"/>
                </a:solidFill>
                <a:latin typeface="微软雅黑" panose="020B0503020204020204" charset="-122"/>
                <a:ea typeface="微软雅黑" panose="020B0503020204020204" charset="-122"/>
                <a:cs typeface="微软雅黑" panose="020B0503020204020204" charset="-122"/>
              </a:rPr>
              <a:t>;</a:t>
            </a:r>
            <a:r>
              <a:rPr lang="zh-CN" altLang="en-US" sz="2800" b="1">
                <a:solidFill>
                  <a:srgbClr val="032D91"/>
                </a:solidFill>
                <a:latin typeface="微软雅黑" panose="020B0503020204020204" charset="-122"/>
                <a:ea typeface="微软雅黑" panose="020B0503020204020204" charset="-122"/>
                <a:cs typeface="微软雅黑" panose="020B0503020204020204" charset="-122"/>
                <a:sym typeface="+mn-ea"/>
              </a:rPr>
              <a:t>交错排列</a:t>
            </a:r>
            <a:endParaRPr lang="zh-CN" altLang="en-US" sz="2800" b="1">
              <a:solidFill>
                <a:srgbClr val="032D91"/>
              </a:solidFill>
              <a:latin typeface="微软雅黑" panose="020B0503020204020204" charset="-122"/>
              <a:ea typeface="微软雅黑" panose="020B0503020204020204" charset="-122"/>
              <a:cs typeface="微软雅黑" panose="020B0503020204020204" charset="-122"/>
              <a:sym typeface="+mn-ea"/>
            </a:endParaRPr>
          </a:p>
        </p:txBody>
      </p:sp>
      <p:sp>
        <p:nvSpPr>
          <p:cNvPr id="12" name="文本框 11"/>
          <p:cNvSpPr txBox="1"/>
          <p:nvPr>
            <p:custDataLst>
              <p:tags r:id="rId56"/>
            </p:custDataLst>
          </p:nvPr>
        </p:nvSpPr>
        <p:spPr>
          <a:xfrm>
            <a:off x="2232660" y="4685030"/>
            <a:ext cx="417195" cy="583565"/>
          </a:xfrm>
          <a:prstGeom prst="rect">
            <a:avLst/>
          </a:prstGeom>
          <a:noFill/>
        </p:spPr>
        <p:txBody>
          <a:bodyPr wrap="none" rtlCol="0">
            <a:spAutoFit/>
          </a:bodyPr>
          <a:lstStyle/>
          <a:p>
            <a:pPr algn="l"/>
            <a:r>
              <a:rPr lang="en-US" altLang="zh-CN" sz="3200" b="1">
                <a:solidFill>
                  <a:srgbClr val="FF0000"/>
                </a:solidFill>
                <a:ea typeface="宋体" panose="02010600030101010101" pitchFamily="2" charset="-122"/>
                <a:sym typeface="+mn-ea"/>
              </a:rPr>
              <a:t>4</a:t>
            </a:r>
            <a:endParaRPr lang="en-US" altLang="zh-CN" sz="3200" b="1">
              <a:solidFill>
                <a:srgbClr val="FF0000"/>
              </a:solidFill>
              <a:ea typeface="宋体" panose="02010600030101010101" pitchFamily="2" charset="-122"/>
              <a:sym typeface="+mn-ea"/>
            </a:endParaRPr>
          </a:p>
        </p:txBody>
      </p:sp>
      <p:sp>
        <p:nvSpPr>
          <p:cNvPr id="13" name="文本框 12"/>
          <p:cNvSpPr txBox="1"/>
          <p:nvPr>
            <p:custDataLst>
              <p:tags r:id="rId57"/>
            </p:custDataLst>
          </p:nvPr>
        </p:nvSpPr>
        <p:spPr>
          <a:xfrm>
            <a:off x="2232660" y="5548630"/>
            <a:ext cx="417195" cy="583565"/>
          </a:xfrm>
          <a:prstGeom prst="rect">
            <a:avLst/>
          </a:prstGeom>
          <a:noFill/>
        </p:spPr>
        <p:txBody>
          <a:bodyPr wrap="none" rtlCol="0">
            <a:spAutoFit/>
          </a:bodyPr>
          <a:lstStyle/>
          <a:p>
            <a:pPr algn="l"/>
            <a:r>
              <a:rPr lang="en-US" altLang="zh-CN" sz="3200" b="1">
                <a:solidFill>
                  <a:srgbClr val="FF0000"/>
                </a:solidFill>
                <a:ea typeface="宋体" panose="02010600030101010101" pitchFamily="2" charset="-122"/>
                <a:sym typeface="+mn-ea"/>
              </a:rPr>
              <a:t>4</a:t>
            </a:r>
            <a:endParaRPr lang="en-US" altLang="zh-CN" sz="3200" b="1">
              <a:solidFill>
                <a:srgbClr val="FF0000"/>
              </a:solidFill>
              <a:ea typeface="宋体" panose="02010600030101010101" pitchFamily="2" charset="-122"/>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80"/>
                                        </p:tgtEl>
                                        <p:attrNameLst>
                                          <p:attrName>style.visibility</p:attrName>
                                        </p:attrNameLst>
                                      </p:cBhvr>
                                      <p:to>
                                        <p:strVal val="visible"/>
                                      </p:to>
                                    </p:set>
                                    <p:animEffect transition="in" filter="wipe(left)">
                                      <p:cBhvr>
                                        <p:cTn id="7" dur="500"/>
                                        <p:tgtEl>
                                          <p:spTgt spid="8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wipe(left)">
                                      <p:cBhvr>
                                        <p:cTn id="12" dur="500"/>
                                        <p:tgtEl>
                                          <p:spTgt spid="2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left)">
                                      <p:cBhvr>
                                        <p:cTn id="17" dur="500"/>
                                        <p:tgtEl>
                                          <p:spTgt spid="11"/>
                                        </p:tgtEl>
                                      </p:cBhvr>
                                    </p:animEffect>
                                  </p:childTnLst>
                                </p:cTn>
                              </p:par>
                            </p:childTnLst>
                          </p:cTn>
                        </p:par>
                        <p:par>
                          <p:cTn id="18" fill="hold">
                            <p:stCondLst>
                              <p:cond delay="500"/>
                            </p:stCondLst>
                            <p:childTnLst>
                              <p:par>
                                <p:cTn id="19" presetID="22" presetClass="entr" presetSubtype="8" fill="hold" nodeType="afterEffect">
                                  <p:stCondLst>
                                    <p:cond delay="0"/>
                                  </p:stCondLst>
                                  <p:childTnLst>
                                    <p:set>
                                      <p:cBhvr>
                                        <p:cTn id="20" dur="1" fill="hold">
                                          <p:stCondLst>
                                            <p:cond delay="0"/>
                                          </p:stCondLst>
                                        </p:cTn>
                                        <p:tgtEl>
                                          <p:spTgt spid="64"/>
                                        </p:tgtEl>
                                        <p:attrNameLst>
                                          <p:attrName>style.visibility</p:attrName>
                                        </p:attrNameLst>
                                      </p:cBhvr>
                                      <p:to>
                                        <p:strVal val="visible"/>
                                      </p:to>
                                    </p:set>
                                    <p:animEffect transition="in" filter="wipe(left)">
                                      <p:cBhvr>
                                        <p:cTn id="21" dur="500"/>
                                        <p:tgtEl>
                                          <p:spTgt spid="64"/>
                                        </p:tgtEl>
                                      </p:cBhvr>
                                    </p:animEffect>
                                  </p:childTnLst>
                                </p:cTn>
                              </p:par>
                            </p:childTnLst>
                          </p:cTn>
                        </p:par>
                      </p:childTnLst>
                    </p:cTn>
                  </p:par>
                  <p:par>
                    <p:cTn id="22" fill="hold">
                      <p:stCondLst>
                        <p:cond delay="indefinite"/>
                      </p:stCondLst>
                      <p:childTnLst>
                        <p:par>
                          <p:cTn id="23" fill="hold">
                            <p:stCondLst>
                              <p:cond delay="0"/>
                            </p:stCondLst>
                            <p:childTnLst>
                              <p:par>
                                <p:cTn id="24" presetID="12" presetClass="entr" presetSubtype="4" fill="hold" grpId="0" nodeType="clickEffect">
                                  <p:stCondLst>
                                    <p:cond delay="0"/>
                                  </p:stCondLst>
                                  <p:childTnLst>
                                    <p:set>
                                      <p:cBhvr>
                                        <p:cTn id="25" dur="1" fill="hold">
                                          <p:stCondLst>
                                            <p:cond delay="0"/>
                                          </p:stCondLst>
                                        </p:cTn>
                                        <p:tgtEl>
                                          <p:spTgt spid="179203"/>
                                        </p:tgtEl>
                                        <p:attrNameLst>
                                          <p:attrName>style.visibility</p:attrName>
                                        </p:attrNameLst>
                                      </p:cBhvr>
                                      <p:to>
                                        <p:strVal val="visible"/>
                                      </p:to>
                                    </p:set>
                                    <p:anim calcmode="lin" valueType="num">
                                      <p:cBhvr additive="base">
                                        <p:cTn id="26" dur="500"/>
                                        <p:tgtEl>
                                          <p:spTgt spid="179203"/>
                                        </p:tgtEl>
                                        <p:attrNameLst>
                                          <p:attrName>ppt_y</p:attrName>
                                        </p:attrNameLst>
                                      </p:cBhvr>
                                      <p:tavLst>
                                        <p:tav tm="0">
                                          <p:val>
                                            <p:strVal val="#ppt_y+#ppt_h*1.125000"/>
                                          </p:val>
                                        </p:tav>
                                        <p:tav tm="100000">
                                          <p:val>
                                            <p:strVal val="#ppt_y"/>
                                          </p:val>
                                        </p:tav>
                                      </p:tavLst>
                                    </p:anim>
                                    <p:animEffect transition="in" filter="wipe(up)">
                                      <p:cBhvr>
                                        <p:cTn id="27" dur="500"/>
                                        <p:tgtEl>
                                          <p:spTgt spid="179203"/>
                                        </p:tgtEl>
                                      </p:cBhvr>
                                    </p:animEffect>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179208"/>
                                        </p:tgtEl>
                                        <p:attrNameLst>
                                          <p:attrName>style.visibility</p:attrName>
                                        </p:attrNameLst>
                                      </p:cBhvr>
                                      <p:to>
                                        <p:strVal val="visible"/>
                                      </p:to>
                                    </p:set>
                                    <p:anim calcmode="lin" valueType="num">
                                      <p:cBhvr additive="base">
                                        <p:cTn id="32" dur="500" fill="hold"/>
                                        <p:tgtEl>
                                          <p:spTgt spid="179208"/>
                                        </p:tgtEl>
                                        <p:attrNameLst>
                                          <p:attrName>ppt_x</p:attrName>
                                        </p:attrNameLst>
                                      </p:cBhvr>
                                      <p:tavLst>
                                        <p:tav tm="0">
                                          <p:val>
                                            <p:strVal val="#ppt_x"/>
                                          </p:val>
                                        </p:tav>
                                        <p:tav tm="100000">
                                          <p:val>
                                            <p:strVal val="#ppt_x"/>
                                          </p:val>
                                        </p:tav>
                                      </p:tavLst>
                                    </p:anim>
                                    <p:anim calcmode="lin" valueType="num">
                                      <p:cBhvr additive="base">
                                        <p:cTn id="33" dur="500" fill="hold"/>
                                        <p:tgtEl>
                                          <p:spTgt spid="179208"/>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179209"/>
                                        </p:tgtEl>
                                        <p:attrNameLst>
                                          <p:attrName>style.visibility</p:attrName>
                                        </p:attrNameLst>
                                      </p:cBhvr>
                                      <p:to>
                                        <p:strVal val="visible"/>
                                      </p:to>
                                    </p:set>
                                    <p:anim calcmode="lin" valueType="num">
                                      <p:cBhvr additive="base">
                                        <p:cTn id="38" dur="500" fill="hold"/>
                                        <p:tgtEl>
                                          <p:spTgt spid="179209"/>
                                        </p:tgtEl>
                                        <p:attrNameLst>
                                          <p:attrName>ppt_x</p:attrName>
                                        </p:attrNameLst>
                                      </p:cBhvr>
                                      <p:tavLst>
                                        <p:tav tm="0">
                                          <p:val>
                                            <p:strVal val="#ppt_x"/>
                                          </p:val>
                                        </p:tav>
                                        <p:tav tm="100000">
                                          <p:val>
                                            <p:strVal val="#ppt_x"/>
                                          </p:val>
                                        </p:tav>
                                      </p:tavLst>
                                    </p:anim>
                                    <p:anim calcmode="lin" valueType="num">
                                      <p:cBhvr additive="base">
                                        <p:cTn id="39" dur="500" fill="hold"/>
                                        <p:tgtEl>
                                          <p:spTgt spid="179209"/>
                                        </p:tgtEl>
                                        <p:attrNameLst>
                                          <p:attrName>ppt_y</p:attrName>
                                        </p:attrNameLst>
                                      </p:cBhvr>
                                      <p:tavLst>
                                        <p:tav tm="0">
                                          <p:val>
                                            <p:strVal val="1+#ppt_h/2"/>
                                          </p:val>
                                        </p:tav>
                                        <p:tav tm="100000">
                                          <p:val>
                                            <p:strVal val="#ppt_y"/>
                                          </p:val>
                                        </p:tav>
                                      </p:tavLst>
                                    </p:anim>
                                  </p:childTnLst>
                                </p:cTn>
                              </p:par>
                              <p:par>
                                <p:cTn id="40" presetID="2" presetClass="entr" presetSubtype="4" fill="hold" grpId="0" nodeType="withEffect">
                                  <p:stCondLst>
                                    <p:cond delay="0"/>
                                  </p:stCondLst>
                                  <p:childTnLst>
                                    <p:set>
                                      <p:cBhvr>
                                        <p:cTn id="41" dur="1" fill="hold">
                                          <p:stCondLst>
                                            <p:cond delay="0"/>
                                          </p:stCondLst>
                                        </p:cTn>
                                        <p:tgtEl>
                                          <p:spTgt spid="179216"/>
                                        </p:tgtEl>
                                        <p:attrNameLst>
                                          <p:attrName>style.visibility</p:attrName>
                                        </p:attrNameLst>
                                      </p:cBhvr>
                                      <p:to>
                                        <p:strVal val="visible"/>
                                      </p:to>
                                    </p:set>
                                    <p:anim calcmode="lin" valueType="num">
                                      <p:cBhvr additive="base">
                                        <p:cTn id="42" dur="500" fill="hold"/>
                                        <p:tgtEl>
                                          <p:spTgt spid="179216"/>
                                        </p:tgtEl>
                                        <p:attrNameLst>
                                          <p:attrName>ppt_x</p:attrName>
                                        </p:attrNameLst>
                                      </p:cBhvr>
                                      <p:tavLst>
                                        <p:tav tm="0">
                                          <p:val>
                                            <p:strVal val="#ppt_x"/>
                                          </p:val>
                                        </p:tav>
                                        <p:tav tm="100000">
                                          <p:val>
                                            <p:strVal val="#ppt_x"/>
                                          </p:val>
                                        </p:tav>
                                      </p:tavLst>
                                    </p:anim>
                                    <p:anim calcmode="lin" valueType="num">
                                      <p:cBhvr additive="base">
                                        <p:cTn id="43" dur="500" fill="hold"/>
                                        <p:tgtEl>
                                          <p:spTgt spid="179216"/>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12" presetClass="entr" presetSubtype="4" fill="hold" grpId="0" nodeType="clickEffect">
                                  <p:stCondLst>
                                    <p:cond delay="0"/>
                                  </p:stCondLst>
                                  <p:childTnLst>
                                    <p:set>
                                      <p:cBhvr>
                                        <p:cTn id="47" dur="1" fill="hold">
                                          <p:stCondLst>
                                            <p:cond delay="0"/>
                                          </p:stCondLst>
                                        </p:cTn>
                                        <p:tgtEl>
                                          <p:spTgt spid="38"/>
                                        </p:tgtEl>
                                        <p:attrNameLst>
                                          <p:attrName>style.visibility</p:attrName>
                                        </p:attrNameLst>
                                      </p:cBhvr>
                                      <p:to>
                                        <p:strVal val="visible"/>
                                      </p:to>
                                    </p:set>
                                    <p:anim calcmode="lin" valueType="num">
                                      <p:cBhvr additive="base">
                                        <p:cTn id="48" dur="500"/>
                                        <p:tgtEl>
                                          <p:spTgt spid="38"/>
                                        </p:tgtEl>
                                        <p:attrNameLst>
                                          <p:attrName>ppt_y</p:attrName>
                                        </p:attrNameLst>
                                      </p:cBhvr>
                                      <p:tavLst>
                                        <p:tav tm="0">
                                          <p:val>
                                            <p:strVal val="#ppt_y+#ppt_h*1.125000"/>
                                          </p:val>
                                        </p:tav>
                                        <p:tav tm="100000">
                                          <p:val>
                                            <p:strVal val="#ppt_y"/>
                                          </p:val>
                                        </p:tav>
                                      </p:tavLst>
                                    </p:anim>
                                    <p:animEffect transition="in" filter="wipe(up)">
                                      <p:cBhvr>
                                        <p:cTn id="49" dur="500"/>
                                        <p:tgtEl>
                                          <p:spTgt spid="38"/>
                                        </p:tgtEl>
                                      </p:cBhvr>
                                    </p:animEffect>
                                  </p:childTnLst>
                                </p:cTn>
                              </p:par>
                            </p:childTnLst>
                          </p:cTn>
                        </p:par>
                      </p:childTnLst>
                    </p:cTn>
                  </p:par>
                  <p:par>
                    <p:cTn id="50" fill="hold">
                      <p:stCondLst>
                        <p:cond delay="indefinite"/>
                      </p:stCondLst>
                      <p:childTnLst>
                        <p:par>
                          <p:cTn id="51" fill="hold">
                            <p:stCondLst>
                              <p:cond delay="0"/>
                            </p:stCondLst>
                            <p:childTnLst>
                              <p:par>
                                <p:cTn id="52" presetID="2" presetClass="entr" presetSubtype="4" fill="hold" grpId="0" nodeType="clickEffect">
                                  <p:stCondLst>
                                    <p:cond delay="0"/>
                                  </p:stCondLst>
                                  <p:childTnLst>
                                    <p:set>
                                      <p:cBhvr>
                                        <p:cTn id="53" dur="1" fill="hold">
                                          <p:stCondLst>
                                            <p:cond delay="0"/>
                                          </p:stCondLst>
                                        </p:cTn>
                                        <p:tgtEl>
                                          <p:spTgt spid="181256"/>
                                        </p:tgtEl>
                                        <p:attrNameLst>
                                          <p:attrName>style.visibility</p:attrName>
                                        </p:attrNameLst>
                                      </p:cBhvr>
                                      <p:to>
                                        <p:strVal val="visible"/>
                                      </p:to>
                                    </p:set>
                                    <p:anim calcmode="lin" valueType="num">
                                      <p:cBhvr additive="base">
                                        <p:cTn id="54" dur="500" fill="hold"/>
                                        <p:tgtEl>
                                          <p:spTgt spid="181256"/>
                                        </p:tgtEl>
                                        <p:attrNameLst>
                                          <p:attrName>ppt_x</p:attrName>
                                        </p:attrNameLst>
                                      </p:cBhvr>
                                      <p:tavLst>
                                        <p:tav tm="0">
                                          <p:val>
                                            <p:strVal val="#ppt_x"/>
                                          </p:val>
                                        </p:tav>
                                        <p:tav tm="100000">
                                          <p:val>
                                            <p:strVal val="#ppt_x"/>
                                          </p:val>
                                        </p:tav>
                                      </p:tavLst>
                                    </p:anim>
                                    <p:anim calcmode="lin" valueType="num">
                                      <p:cBhvr additive="base">
                                        <p:cTn id="55" dur="500" fill="hold"/>
                                        <p:tgtEl>
                                          <p:spTgt spid="181256"/>
                                        </p:tgtEl>
                                        <p:attrNameLst>
                                          <p:attrName>ppt_y</p:attrName>
                                        </p:attrNameLst>
                                      </p:cBhvr>
                                      <p:tavLst>
                                        <p:tav tm="0">
                                          <p:val>
                                            <p:strVal val="1+#ppt_h/2"/>
                                          </p:val>
                                        </p:tav>
                                        <p:tav tm="100000">
                                          <p:val>
                                            <p:strVal val="#ppt_y"/>
                                          </p:val>
                                        </p:tav>
                                      </p:tavLst>
                                    </p:anim>
                                  </p:childTnLst>
                                </p:cTn>
                              </p:par>
                              <p:par>
                                <p:cTn id="56" presetID="2" presetClass="entr" presetSubtype="4" fill="hold" grpId="0" nodeType="withEffect">
                                  <p:stCondLst>
                                    <p:cond delay="0"/>
                                  </p:stCondLst>
                                  <p:childTnLst>
                                    <p:set>
                                      <p:cBhvr>
                                        <p:cTn id="57" dur="1" fill="hold">
                                          <p:stCondLst>
                                            <p:cond delay="0"/>
                                          </p:stCondLst>
                                        </p:cTn>
                                        <p:tgtEl>
                                          <p:spTgt spid="181257"/>
                                        </p:tgtEl>
                                        <p:attrNameLst>
                                          <p:attrName>style.visibility</p:attrName>
                                        </p:attrNameLst>
                                      </p:cBhvr>
                                      <p:to>
                                        <p:strVal val="visible"/>
                                      </p:to>
                                    </p:set>
                                    <p:anim calcmode="lin" valueType="num">
                                      <p:cBhvr additive="base">
                                        <p:cTn id="58" dur="500" fill="hold"/>
                                        <p:tgtEl>
                                          <p:spTgt spid="181257"/>
                                        </p:tgtEl>
                                        <p:attrNameLst>
                                          <p:attrName>ppt_x</p:attrName>
                                        </p:attrNameLst>
                                      </p:cBhvr>
                                      <p:tavLst>
                                        <p:tav tm="0">
                                          <p:val>
                                            <p:strVal val="#ppt_x"/>
                                          </p:val>
                                        </p:tav>
                                        <p:tav tm="100000">
                                          <p:val>
                                            <p:strVal val="#ppt_x"/>
                                          </p:val>
                                        </p:tav>
                                      </p:tavLst>
                                    </p:anim>
                                    <p:anim calcmode="lin" valueType="num">
                                      <p:cBhvr additive="base">
                                        <p:cTn id="59" dur="500" fill="hold"/>
                                        <p:tgtEl>
                                          <p:spTgt spid="181257"/>
                                        </p:tgtEl>
                                        <p:attrNameLst>
                                          <p:attrName>ppt_y</p:attrName>
                                        </p:attrNameLst>
                                      </p:cBhvr>
                                      <p:tavLst>
                                        <p:tav tm="0">
                                          <p:val>
                                            <p:strVal val="1+#ppt_h/2"/>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2" presetClass="entr" presetSubtype="4" fill="hold" grpId="0" nodeType="clickEffect">
                                  <p:stCondLst>
                                    <p:cond delay="0"/>
                                  </p:stCondLst>
                                  <p:childTnLst>
                                    <p:set>
                                      <p:cBhvr>
                                        <p:cTn id="63" dur="1" fill="hold">
                                          <p:stCondLst>
                                            <p:cond delay="0"/>
                                          </p:stCondLst>
                                        </p:cTn>
                                        <p:tgtEl>
                                          <p:spTgt spid="12"/>
                                        </p:tgtEl>
                                        <p:attrNameLst>
                                          <p:attrName>style.visibility</p:attrName>
                                        </p:attrNameLst>
                                      </p:cBhvr>
                                      <p:to>
                                        <p:strVal val="visible"/>
                                      </p:to>
                                    </p:set>
                                    <p:anim calcmode="lin" valueType="num">
                                      <p:cBhvr additive="base">
                                        <p:cTn id="64" dur="500" fill="hold"/>
                                        <p:tgtEl>
                                          <p:spTgt spid="12"/>
                                        </p:tgtEl>
                                        <p:attrNameLst>
                                          <p:attrName>ppt_x</p:attrName>
                                        </p:attrNameLst>
                                      </p:cBhvr>
                                      <p:tavLst>
                                        <p:tav tm="0">
                                          <p:val>
                                            <p:strVal val="#ppt_x"/>
                                          </p:val>
                                        </p:tav>
                                        <p:tav tm="100000">
                                          <p:val>
                                            <p:strVal val="#ppt_x"/>
                                          </p:val>
                                        </p:tav>
                                      </p:tavLst>
                                    </p:anim>
                                    <p:anim calcmode="lin" valueType="num">
                                      <p:cBhvr additive="base">
                                        <p:cTn id="65"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2" presetClass="entr" presetSubtype="4" fill="hold" grpId="0" nodeType="clickEffect">
                                  <p:stCondLst>
                                    <p:cond delay="0"/>
                                  </p:stCondLst>
                                  <p:childTnLst>
                                    <p:set>
                                      <p:cBhvr>
                                        <p:cTn id="69" dur="1" fill="hold">
                                          <p:stCondLst>
                                            <p:cond delay="0"/>
                                          </p:stCondLst>
                                        </p:cTn>
                                        <p:tgtEl>
                                          <p:spTgt spid="13"/>
                                        </p:tgtEl>
                                        <p:attrNameLst>
                                          <p:attrName>style.visibility</p:attrName>
                                        </p:attrNameLst>
                                      </p:cBhvr>
                                      <p:to>
                                        <p:strVal val="visible"/>
                                      </p:to>
                                    </p:set>
                                    <p:anim calcmode="lin" valueType="num">
                                      <p:cBhvr additive="base">
                                        <p:cTn id="70" dur="500" fill="hold"/>
                                        <p:tgtEl>
                                          <p:spTgt spid="13"/>
                                        </p:tgtEl>
                                        <p:attrNameLst>
                                          <p:attrName>ppt_x</p:attrName>
                                        </p:attrNameLst>
                                      </p:cBhvr>
                                      <p:tavLst>
                                        <p:tav tm="0">
                                          <p:val>
                                            <p:strVal val="#ppt_x"/>
                                          </p:val>
                                        </p:tav>
                                        <p:tav tm="100000">
                                          <p:val>
                                            <p:strVal val="#ppt_x"/>
                                          </p:val>
                                        </p:tav>
                                      </p:tavLst>
                                    </p:anim>
                                    <p:anim calcmode="lin" valueType="num">
                                      <p:cBhvr additive="base">
                                        <p:cTn id="71"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1256" grpId="0"/>
      <p:bldP spid="181257" grpId="0"/>
      <p:bldP spid="179208" grpId="0"/>
      <p:bldP spid="179216" grpId="0"/>
      <p:bldP spid="12" grpId="0"/>
      <p:bldP spid="13" grpId="0"/>
      <p:bldP spid="179203" grpId="0"/>
      <p:bldP spid="38"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custDataLst>
              <p:tags r:id="rId1"/>
            </p:custDataLst>
          </p:nvPr>
        </p:nvGrpSpPr>
        <p:grpSpPr>
          <a:xfrm>
            <a:off x="296041" y="120650"/>
            <a:ext cx="9430777" cy="739714"/>
            <a:chOff x="466" y="644"/>
            <a:chExt cx="12317" cy="863"/>
          </a:xfrm>
        </p:grpSpPr>
        <p:sp>
          <p:nvSpPr>
            <p:cNvPr id="5" name="等腰三角形 4"/>
            <p:cNvSpPr/>
            <p:nvPr>
              <p:custDataLst>
                <p:tags r:id="rId2"/>
              </p:custDataLst>
            </p:nvPr>
          </p:nvSpPr>
          <p:spPr>
            <a:xfrm rot="5400000">
              <a:off x="480" y="844"/>
              <a:ext cx="840" cy="44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6" name="文本框 5"/>
            <p:cNvSpPr txBox="1"/>
            <p:nvPr>
              <p:custDataLst>
                <p:tags r:id="rId3"/>
              </p:custDataLst>
            </p:nvPr>
          </p:nvSpPr>
          <p:spPr>
            <a:xfrm>
              <a:off x="1297" y="654"/>
              <a:ext cx="11486" cy="853"/>
            </a:xfrm>
            <a:prstGeom prst="rect">
              <a:avLst/>
            </a:prstGeom>
            <a:noFill/>
          </p:spPr>
          <p:txBody>
            <a:bodyPr wrap="square" rtlCol="0">
              <a:spAutoFit/>
            </a:bodyPr>
            <a:lstStyle/>
            <a:p>
              <a:pPr lvl="0" algn="l">
                <a:lnSpc>
                  <a:spcPct val="130000"/>
                </a:lnSpc>
                <a:buClrTx/>
                <a:buSzTx/>
                <a:buFontTx/>
              </a:pPr>
              <a:r>
                <a:rPr lang="zh-CN" altLang="en-US" sz="3200">
                  <a:solidFill>
                    <a:srgbClr val="27406A"/>
                  </a:solidFill>
                  <a:latin typeface="汉仪雅酷黑 65W" panose="020B0604020202020204" charset="-122"/>
                  <a:ea typeface="汉仪雅酷黑 65W" panose="020B0604020202020204" charset="-122"/>
                  <a:cs typeface="+mn-ea"/>
                  <a:sym typeface="+mn-ea"/>
                </a:rPr>
                <a:t>任务二  离子晶体</a:t>
              </a:r>
              <a:endParaRPr lang="zh-CN" altLang="en-US" sz="3200">
                <a:solidFill>
                  <a:srgbClr val="27406A"/>
                </a:solidFill>
                <a:latin typeface="汉仪雅酷黑 65W" panose="020B0604020202020204" charset="-122"/>
                <a:ea typeface="汉仪雅酷黑 65W" panose="020B0604020202020204" charset="-122"/>
                <a:cs typeface="+mn-ea"/>
                <a:sym typeface="+mn-ea"/>
              </a:endParaRPr>
            </a:p>
          </p:txBody>
        </p:sp>
        <p:sp>
          <p:nvSpPr>
            <p:cNvPr id="7" name="等腰三角形 6"/>
            <p:cNvSpPr/>
            <p:nvPr>
              <p:custDataLst>
                <p:tags r:id="rId4"/>
              </p:custDataLst>
            </p:nvPr>
          </p:nvSpPr>
          <p:spPr>
            <a:xfrm rot="5400000">
              <a:off x="393" y="984"/>
              <a:ext cx="305" cy="160"/>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grpSp>
      <p:sp>
        <p:nvSpPr>
          <p:cNvPr id="23553" name="文本框 24577"/>
          <p:cNvSpPr txBox="1">
            <a:spLocks noChangeArrowheads="1"/>
          </p:cNvSpPr>
          <p:nvPr>
            <p:custDataLst>
              <p:tags r:id="rId5"/>
            </p:custDataLst>
          </p:nvPr>
        </p:nvSpPr>
        <p:spPr bwMode="auto">
          <a:xfrm>
            <a:off x="582295" y="4494530"/>
            <a:ext cx="11259185" cy="1091565"/>
          </a:xfrm>
          <a:prstGeom prst="rect">
            <a:avLst/>
          </a:prstGeom>
          <a:noFill/>
          <a:ln w="9525">
            <a:noFill/>
          </a:ln>
        </p:spPr>
        <p:txBody>
          <a:bodyPr wrap="square">
            <a:spAutoFit/>
          </a:bodyPr>
          <a:lstStyle>
            <a:lvl1pPr>
              <a:spcBef>
                <a:spcPct val="50000"/>
              </a:spcBef>
              <a:defRPr sz="3200">
                <a:latin typeface="Times New Roman" panose="02020603050405020304" pitchFamily="18" charset="0"/>
                <a:ea typeface="黑体" panose="02010609060101010101" charset="-122"/>
                <a:cs typeface="Times New Roman" panose="02020603050405020304" pitchFamily="18" charset="0"/>
              </a:defRPr>
            </a:lvl1pPr>
          </a:lstStyle>
          <a:p>
            <a:pPr>
              <a:lnSpc>
                <a:spcPct val="100000"/>
              </a:lnSpc>
            </a:pPr>
            <a:r>
              <a:rPr lang="zh-CN" altLang="en-US" sz="2600" b="1">
                <a:ea typeface="微软雅黑" panose="020B0503020204020204" charset="-122"/>
              </a:rPr>
              <a:t>每个</a:t>
            </a:r>
            <a:r>
              <a:rPr lang="en-US" altLang="zh-CN" sz="2600" b="1">
                <a:ea typeface="微软雅黑" panose="020B0503020204020204" charset="-122"/>
              </a:rPr>
              <a:t>Na</a:t>
            </a:r>
            <a:r>
              <a:rPr lang="zh-CN" altLang="en-US" sz="2600" b="1" baseline="30000">
                <a:ea typeface="微软雅黑" panose="020B0503020204020204" charset="-122"/>
              </a:rPr>
              <a:t>＋</a:t>
            </a:r>
            <a:r>
              <a:rPr lang="zh-CN" altLang="en-US" sz="2600" b="1">
                <a:ea typeface="微软雅黑" panose="020B0503020204020204" charset="-122"/>
              </a:rPr>
              <a:t>周围与之等距且距离最近的</a:t>
            </a:r>
            <a:r>
              <a:rPr lang="en-US" altLang="zh-CN" sz="2600" b="1">
                <a:ea typeface="微软雅黑" panose="020B0503020204020204" charset="-122"/>
              </a:rPr>
              <a:t>Cl</a:t>
            </a:r>
            <a:r>
              <a:rPr lang="zh-CN" altLang="en-US" sz="2600" b="1" baseline="30000">
                <a:ea typeface="微软雅黑" panose="020B0503020204020204" charset="-122"/>
              </a:rPr>
              <a:t>－</a:t>
            </a:r>
            <a:r>
              <a:rPr lang="zh-CN" altLang="en-US" sz="2600" b="1">
                <a:ea typeface="微软雅黑" panose="020B0503020204020204" charset="-122"/>
              </a:rPr>
              <a:t>有</a:t>
            </a:r>
            <a:r>
              <a:rPr lang="en-US" altLang="zh-CN" sz="2600" b="1">
                <a:ea typeface="微软雅黑" panose="020B0503020204020204" charset="-122"/>
              </a:rPr>
              <a:t>__</a:t>
            </a:r>
            <a:r>
              <a:rPr lang="en-US" altLang="zh-CN" sz="2600" b="1">
                <a:ea typeface="微软雅黑" panose="020B0503020204020204" charset="-122"/>
                <a:sym typeface="+mn-ea"/>
              </a:rPr>
              <a:t>_</a:t>
            </a:r>
            <a:r>
              <a:rPr lang="zh-CN" altLang="en-US" sz="2600" b="1">
                <a:ea typeface="微软雅黑" panose="020B0503020204020204" charset="-122"/>
              </a:rPr>
              <a:t>个。即</a:t>
            </a:r>
            <a:r>
              <a:rPr lang="en-US" altLang="zh-CN" sz="2600" b="1">
                <a:solidFill>
                  <a:srgbClr val="032D91"/>
                </a:solidFill>
                <a:latin typeface="微软雅黑" panose="020B0503020204020204" charset="-122"/>
                <a:ea typeface="微软雅黑" panose="020B0503020204020204" charset="-122"/>
                <a:cs typeface="微软雅黑" panose="020B0503020204020204" charset="-122"/>
                <a:sym typeface="+mn-ea"/>
              </a:rPr>
              <a:t>Na</a:t>
            </a:r>
            <a:r>
              <a:rPr lang="en-US" altLang="zh-CN" sz="2600" b="1" baseline="30000">
                <a:solidFill>
                  <a:srgbClr val="032D91"/>
                </a:solidFill>
                <a:latin typeface="微软雅黑" panose="020B0503020204020204" charset="-122"/>
                <a:ea typeface="微软雅黑" panose="020B0503020204020204" charset="-122"/>
                <a:cs typeface="微软雅黑" panose="020B0503020204020204" charset="-122"/>
                <a:sym typeface="+mn-ea"/>
              </a:rPr>
              <a:t>+</a:t>
            </a:r>
            <a:r>
              <a:rPr lang="zh-CN" altLang="en-US" sz="2600" b="1">
                <a:solidFill>
                  <a:srgbClr val="032D91"/>
                </a:solidFill>
                <a:latin typeface="微软雅黑" panose="020B0503020204020204" charset="-122"/>
                <a:ea typeface="微软雅黑" panose="020B0503020204020204" charset="-122"/>
                <a:cs typeface="微软雅黑" panose="020B0503020204020204" charset="-122"/>
                <a:sym typeface="+mn-ea"/>
              </a:rPr>
              <a:t>的配位数为：</a:t>
            </a:r>
            <a:r>
              <a:rPr lang="en-US" altLang="zh-CN" sz="2600" b="1">
                <a:solidFill>
                  <a:srgbClr val="032D91"/>
                </a:solidFill>
                <a:ea typeface="微软雅黑" panose="020B0503020204020204" charset="-122"/>
                <a:sym typeface="+mn-ea"/>
              </a:rPr>
              <a:t>___</a:t>
            </a:r>
            <a:r>
              <a:rPr lang="zh-CN" altLang="en-US" sz="2600" b="1">
                <a:solidFill>
                  <a:srgbClr val="032D91"/>
                </a:solidFill>
                <a:latin typeface="微软雅黑" panose="020B0503020204020204" charset="-122"/>
                <a:ea typeface="微软雅黑" panose="020B0503020204020204" charset="-122"/>
                <a:cs typeface="微软雅黑" panose="020B0503020204020204" charset="-122"/>
                <a:sym typeface="+mn-ea"/>
              </a:rPr>
              <a:t>；</a:t>
            </a:r>
            <a:endParaRPr lang="zh-CN" altLang="en-US" sz="2600" b="1">
              <a:ea typeface="微软雅黑" panose="020B0503020204020204" charset="-122"/>
            </a:endParaRPr>
          </a:p>
          <a:p>
            <a:pPr>
              <a:lnSpc>
                <a:spcPct val="100000"/>
              </a:lnSpc>
            </a:pPr>
            <a:r>
              <a:rPr lang="zh-CN" altLang="en-US" sz="2600" b="1">
                <a:ea typeface="微软雅黑" panose="020B0503020204020204" charset="-122"/>
              </a:rPr>
              <a:t>每个</a:t>
            </a:r>
            <a:r>
              <a:rPr lang="en-US" altLang="zh-CN" sz="2600" b="1">
                <a:ea typeface="微软雅黑" panose="020B0503020204020204" charset="-122"/>
              </a:rPr>
              <a:t>Cl</a:t>
            </a:r>
            <a:r>
              <a:rPr lang="zh-CN" altLang="en-US" sz="2600" b="1" baseline="30000">
                <a:ea typeface="微软雅黑" panose="020B0503020204020204" charset="-122"/>
              </a:rPr>
              <a:t>－</a:t>
            </a:r>
            <a:r>
              <a:rPr lang="zh-CN" altLang="en-US" sz="2600" b="1">
                <a:ea typeface="微软雅黑" panose="020B0503020204020204" charset="-122"/>
              </a:rPr>
              <a:t>周围与之等距且距离最近的</a:t>
            </a:r>
            <a:r>
              <a:rPr lang="en-US" altLang="zh-CN" sz="2600" b="1">
                <a:ea typeface="微软雅黑" panose="020B0503020204020204" charset="-122"/>
              </a:rPr>
              <a:t>Na</a:t>
            </a:r>
            <a:r>
              <a:rPr lang="zh-CN" altLang="en-US" sz="2600" b="1" baseline="30000">
                <a:ea typeface="微软雅黑" panose="020B0503020204020204" charset="-122"/>
              </a:rPr>
              <a:t>＋</a:t>
            </a:r>
            <a:r>
              <a:rPr lang="zh-CN" altLang="en-US" sz="2600" b="1">
                <a:ea typeface="微软雅黑" panose="020B0503020204020204" charset="-122"/>
              </a:rPr>
              <a:t>有</a:t>
            </a:r>
            <a:r>
              <a:rPr lang="en-US" altLang="zh-CN" sz="2600" b="1">
                <a:ea typeface="微软雅黑" panose="020B0503020204020204" charset="-122"/>
                <a:sym typeface="+mn-ea"/>
              </a:rPr>
              <a:t>___</a:t>
            </a:r>
            <a:r>
              <a:rPr lang="zh-CN" altLang="en-US" sz="2600" b="1">
                <a:ea typeface="微软雅黑" panose="020B0503020204020204" charset="-122"/>
              </a:rPr>
              <a:t>个。</a:t>
            </a:r>
            <a:r>
              <a:rPr lang="zh-CN" altLang="en-US" sz="2600" b="1">
                <a:ea typeface="微软雅黑" panose="020B0503020204020204" charset="-122"/>
                <a:sym typeface="+mn-ea"/>
              </a:rPr>
              <a:t>即</a:t>
            </a:r>
            <a:r>
              <a:rPr lang="en-US" altLang="zh-CN" sz="2600" b="1">
                <a:solidFill>
                  <a:srgbClr val="032D91"/>
                </a:solidFill>
                <a:latin typeface="微软雅黑" panose="020B0503020204020204" charset="-122"/>
                <a:ea typeface="微软雅黑" panose="020B0503020204020204" charset="-122"/>
                <a:cs typeface="微软雅黑" panose="020B0503020204020204" charset="-122"/>
                <a:sym typeface="+mn-ea"/>
              </a:rPr>
              <a:t>Cl</a:t>
            </a:r>
            <a:r>
              <a:rPr lang="en-US" altLang="zh-CN" sz="2600" b="1" baseline="30000">
                <a:solidFill>
                  <a:srgbClr val="0000CC"/>
                </a:solidFill>
                <a:ea typeface="宋体" panose="02010600030101010101" pitchFamily="2" charset="-122"/>
                <a:sym typeface="+mn-ea"/>
              </a:rPr>
              <a:t>-</a:t>
            </a:r>
            <a:r>
              <a:rPr lang="zh-CN" altLang="en-US" sz="2600" b="1">
                <a:solidFill>
                  <a:srgbClr val="032D91"/>
                </a:solidFill>
                <a:latin typeface="微软雅黑" panose="020B0503020204020204" charset="-122"/>
                <a:ea typeface="微软雅黑" panose="020B0503020204020204" charset="-122"/>
                <a:cs typeface="微软雅黑" panose="020B0503020204020204" charset="-122"/>
                <a:sym typeface="+mn-ea"/>
              </a:rPr>
              <a:t>的配位数为：</a:t>
            </a:r>
            <a:r>
              <a:rPr lang="en-US" altLang="zh-CN" sz="2600" b="1">
                <a:solidFill>
                  <a:srgbClr val="032D91"/>
                </a:solidFill>
                <a:ea typeface="微软雅黑" panose="020B0503020204020204" charset="-122"/>
                <a:sym typeface="+mn-ea"/>
              </a:rPr>
              <a:t>___</a:t>
            </a:r>
            <a:r>
              <a:rPr lang="zh-CN" altLang="en-US" sz="2600" b="1">
                <a:solidFill>
                  <a:srgbClr val="032D91"/>
                </a:solidFill>
                <a:latin typeface="微软雅黑" panose="020B0503020204020204" charset="-122"/>
                <a:ea typeface="微软雅黑" panose="020B0503020204020204" charset="-122"/>
                <a:cs typeface="微软雅黑" panose="020B0503020204020204" charset="-122"/>
                <a:sym typeface="+mn-ea"/>
              </a:rPr>
              <a:t>；</a:t>
            </a:r>
            <a:endParaRPr lang="zh-CN" altLang="en-US" sz="2600" b="1">
              <a:solidFill>
                <a:srgbClr val="032D91"/>
              </a:solidFill>
              <a:latin typeface="微软雅黑" panose="020B0503020204020204" charset="-122"/>
              <a:ea typeface="微软雅黑" panose="020B0503020204020204" charset="-122"/>
              <a:cs typeface="微软雅黑" panose="020B0503020204020204" charset="-122"/>
              <a:sym typeface="+mn-ea"/>
            </a:endParaRPr>
          </a:p>
        </p:txBody>
      </p:sp>
      <p:sp>
        <p:nvSpPr>
          <p:cNvPr id="23618" name="文本框 24643"/>
          <p:cNvSpPr txBox="1">
            <a:spLocks noChangeArrowheads="1"/>
          </p:cNvSpPr>
          <p:nvPr>
            <p:custDataLst>
              <p:tags r:id="rId6"/>
            </p:custDataLst>
          </p:nvPr>
        </p:nvSpPr>
        <p:spPr bwMode="auto">
          <a:xfrm>
            <a:off x="6891655" y="4494530"/>
            <a:ext cx="42291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ct val="50000"/>
              </a:spcBef>
            </a:pPr>
            <a:r>
              <a:rPr lang="en-US" altLang="zh-CN" sz="2800" b="1">
                <a:gradFill>
                  <a:gsLst>
                    <a:gs pos="0">
                      <a:srgbClr val="E30000"/>
                    </a:gs>
                    <a:gs pos="100000">
                      <a:srgbClr val="760303"/>
                    </a:gs>
                  </a:gsLst>
                  <a:lin scaled="0"/>
                </a:gradFill>
                <a:latin typeface="Times New Roman" panose="02020603050405020304" pitchFamily="18" charset="0"/>
                <a:ea typeface="微软雅黑" panose="020B0503020204020204" charset="-122"/>
                <a:cs typeface="Times New Roman" panose="02020603050405020304" pitchFamily="18" charset="0"/>
              </a:rPr>
              <a:t>6</a:t>
            </a:r>
            <a:endParaRPr lang="en-US" altLang="zh-CN" sz="2800" b="1">
              <a:gradFill>
                <a:gsLst>
                  <a:gs pos="0">
                    <a:srgbClr val="E30000"/>
                  </a:gs>
                  <a:gs pos="100000">
                    <a:srgbClr val="760303"/>
                  </a:gs>
                </a:gsLst>
                <a:lin scaled="0"/>
              </a:gradFill>
              <a:latin typeface="Times New Roman" panose="02020603050405020304" pitchFamily="18" charset="0"/>
              <a:ea typeface="微软雅黑" panose="020B0503020204020204" charset="-122"/>
              <a:cs typeface="Times New Roman" panose="02020603050405020304" pitchFamily="18" charset="0"/>
            </a:endParaRPr>
          </a:p>
        </p:txBody>
      </p:sp>
      <p:sp>
        <p:nvSpPr>
          <p:cNvPr id="23620" name="文本框 24645"/>
          <p:cNvSpPr txBox="1">
            <a:spLocks noChangeArrowheads="1"/>
          </p:cNvSpPr>
          <p:nvPr>
            <p:custDataLst>
              <p:tags r:id="rId7"/>
            </p:custDataLst>
          </p:nvPr>
        </p:nvSpPr>
        <p:spPr bwMode="auto">
          <a:xfrm>
            <a:off x="10851515" y="4401185"/>
            <a:ext cx="38925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ct val="50000"/>
              </a:spcBef>
            </a:pPr>
            <a:r>
              <a:rPr lang="en-US" altLang="zh-CN" sz="2800" b="1">
                <a:gradFill>
                  <a:gsLst>
                    <a:gs pos="0">
                      <a:srgbClr val="E30000"/>
                    </a:gs>
                    <a:gs pos="100000">
                      <a:srgbClr val="760303"/>
                    </a:gs>
                  </a:gsLst>
                  <a:lin scaled="0"/>
                </a:gradFill>
                <a:latin typeface="Times New Roman" panose="02020603050405020304" pitchFamily="18" charset="0"/>
                <a:ea typeface="微软雅黑" panose="020B0503020204020204" charset="-122"/>
                <a:cs typeface="Times New Roman" panose="02020603050405020304" pitchFamily="18" charset="0"/>
              </a:rPr>
              <a:t>6</a:t>
            </a:r>
            <a:endParaRPr lang="en-US" altLang="zh-CN" sz="2800" b="1">
              <a:gradFill>
                <a:gsLst>
                  <a:gs pos="0">
                    <a:srgbClr val="E30000"/>
                  </a:gs>
                  <a:gs pos="100000">
                    <a:srgbClr val="760303"/>
                  </a:gs>
                </a:gsLst>
                <a:lin scaled="0"/>
              </a:gradFill>
              <a:latin typeface="Times New Roman" panose="02020603050405020304" pitchFamily="18" charset="0"/>
              <a:ea typeface="微软雅黑" panose="020B0503020204020204" charset="-122"/>
              <a:cs typeface="Times New Roman" panose="02020603050405020304" pitchFamily="18" charset="0"/>
            </a:endParaRPr>
          </a:p>
        </p:txBody>
      </p:sp>
      <p:sp>
        <p:nvSpPr>
          <p:cNvPr id="12" name="文本框 11"/>
          <p:cNvSpPr txBox="1"/>
          <p:nvPr>
            <p:custDataLst>
              <p:tags r:id="rId8"/>
            </p:custDataLst>
          </p:nvPr>
        </p:nvSpPr>
        <p:spPr>
          <a:xfrm>
            <a:off x="295910" y="3879215"/>
            <a:ext cx="2138680" cy="521970"/>
          </a:xfrm>
          <a:prstGeom prst="rect">
            <a:avLst/>
          </a:prstGeom>
          <a:noFill/>
        </p:spPr>
        <p:txBody>
          <a:bodyPr wrap="none" rtlCol="0" anchor="t">
            <a:spAutoFit/>
          </a:bodyPr>
          <a:lstStyle/>
          <a:p>
            <a:r>
              <a:rPr lang="zh-CN" altLang="en-US" sz="2800" b="1">
                <a:latin typeface="Times New Roman" panose="02020603050405020304" pitchFamily="18" charset="0"/>
                <a:ea typeface="微软雅黑" panose="020B0503020204020204" charset="-122"/>
                <a:cs typeface="Times New Roman" panose="02020603050405020304" pitchFamily="18" charset="0"/>
                <a:sym typeface="+mn-ea"/>
              </a:rPr>
              <a:t>（</a:t>
            </a:r>
            <a:r>
              <a:rPr lang="en-US" altLang="zh-CN" sz="2800" b="1">
                <a:latin typeface="Times New Roman" panose="02020603050405020304" pitchFamily="18" charset="0"/>
                <a:ea typeface="微软雅黑" panose="020B0503020204020204" charset="-122"/>
                <a:cs typeface="Times New Roman" panose="02020603050405020304" pitchFamily="18" charset="0"/>
                <a:sym typeface="+mn-ea"/>
              </a:rPr>
              <a:t>3</a:t>
            </a:r>
            <a:r>
              <a:rPr lang="zh-CN" altLang="en-US" sz="2800" b="1">
                <a:latin typeface="Times New Roman" panose="02020603050405020304" pitchFamily="18" charset="0"/>
                <a:ea typeface="微软雅黑" panose="020B0503020204020204" charset="-122"/>
                <a:cs typeface="Times New Roman" panose="02020603050405020304" pitchFamily="18" charset="0"/>
                <a:sym typeface="+mn-ea"/>
              </a:rPr>
              <a:t>）配位数</a:t>
            </a:r>
            <a:endParaRPr lang="zh-CN" altLang="en-US" sz="2800" b="1">
              <a:latin typeface="Times New Roman" panose="02020603050405020304" pitchFamily="18" charset="0"/>
              <a:ea typeface="微软雅黑" panose="020B0503020204020204" charset="-122"/>
              <a:cs typeface="Times New Roman" panose="02020603050405020304" pitchFamily="18" charset="0"/>
              <a:sym typeface="+mn-ea"/>
            </a:endParaRPr>
          </a:p>
        </p:txBody>
      </p:sp>
      <p:sp>
        <p:nvSpPr>
          <p:cNvPr id="13" name="文本框 12"/>
          <p:cNvSpPr txBox="1"/>
          <p:nvPr>
            <p:custDataLst>
              <p:tags r:id="rId9"/>
            </p:custDataLst>
          </p:nvPr>
        </p:nvSpPr>
        <p:spPr>
          <a:xfrm>
            <a:off x="2433955" y="3879215"/>
            <a:ext cx="7821295" cy="521970"/>
          </a:xfrm>
          <a:prstGeom prst="rect">
            <a:avLst/>
          </a:prstGeom>
          <a:noFill/>
        </p:spPr>
        <p:txBody>
          <a:bodyPr wrap="square" rtlCol="0" anchor="t">
            <a:spAutoFit/>
          </a:bodyPr>
          <a:lstStyle/>
          <a:p>
            <a:r>
              <a:rPr lang="zh-CN" altLang="en-US" sz="2800" b="1">
                <a:solidFill>
                  <a:srgbClr val="FF0000"/>
                </a:solidFill>
                <a:latin typeface="Times New Roman" panose="02020603050405020304" pitchFamily="18" charset="0"/>
                <a:ea typeface="微软雅黑" panose="020B0503020204020204" charset="-122"/>
                <a:sym typeface="+mn-ea"/>
              </a:rPr>
              <a:t>一种离子周围最邻近</a:t>
            </a:r>
            <a:r>
              <a:rPr lang="en-US" altLang="zh-CN" sz="2800" b="1" err="1">
                <a:solidFill>
                  <a:srgbClr val="FF0000"/>
                </a:solidFill>
                <a:latin typeface="Times New Roman" panose="02020603050405020304" pitchFamily="18" charset="0"/>
                <a:ea typeface="微软雅黑" panose="020B0503020204020204" charset="-122"/>
                <a:sym typeface="+mn-ea"/>
              </a:rPr>
              <a:t>的带</a:t>
            </a:r>
            <a:r>
              <a:rPr lang="en-US" altLang="zh-CN" sz="2800" b="1" err="1">
                <a:solidFill>
                  <a:srgbClr val="FF0000"/>
                </a:solidFill>
                <a:highlight>
                  <a:srgbClr val="FFFF00"/>
                </a:highlight>
                <a:latin typeface="Times New Roman" panose="02020603050405020304" pitchFamily="18" charset="0"/>
                <a:ea typeface="微软雅黑" panose="020B0503020204020204" charset="-122"/>
                <a:sym typeface="+mn-ea"/>
              </a:rPr>
              <a:t>相反电荷</a:t>
            </a:r>
            <a:r>
              <a:rPr lang="en-US" altLang="zh-CN" sz="2800" b="1" err="1">
                <a:solidFill>
                  <a:srgbClr val="FF0000"/>
                </a:solidFill>
                <a:latin typeface="Times New Roman" panose="02020603050405020304" pitchFamily="18" charset="0"/>
                <a:ea typeface="微软雅黑" panose="020B0503020204020204" charset="-122"/>
                <a:sym typeface="+mn-ea"/>
              </a:rPr>
              <a:t>的离子数目</a:t>
            </a:r>
            <a:endParaRPr lang="en-US" altLang="zh-CN" sz="2800" b="1" err="1">
              <a:solidFill>
                <a:srgbClr val="FF0000"/>
              </a:solidFill>
              <a:latin typeface="Times New Roman" panose="02020603050405020304" pitchFamily="18" charset="0"/>
              <a:ea typeface="微软雅黑" panose="020B0503020204020204" charset="-122"/>
              <a:sym typeface="+mn-ea"/>
            </a:endParaRPr>
          </a:p>
        </p:txBody>
      </p:sp>
      <p:sp>
        <p:nvSpPr>
          <p:cNvPr id="14" name="文本框 24643"/>
          <p:cNvSpPr txBox="1">
            <a:spLocks noChangeArrowheads="1"/>
          </p:cNvSpPr>
          <p:nvPr>
            <p:custDataLst>
              <p:tags r:id="rId10"/>
            </p:custDataLst>
          </p:nvPr>
        </p:nvSpPr>
        <p:spPr bwMode="auto">
          <a:xfrm>
            <a:off x="6891655" y="5078095"/>
            <a:ext cx="42291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ct val="50000"/>
              </a:spcBef>
            </a:pPr>
            <a:r>
              <a:rPr lang="en-US" altLang="zh-CN" sz="2800" b="1">
                <a:gradFill>
                  <a:gsLst>
                    <a:gs pos="0">
                      <a:srgbClr val="E30000"/>
                    </a:gs>
                    <a:gs pos="100000">
                      <a:srgbClr val="760303"/>
                    </a:gs>
                  </a:gsLst>
                  <a:lin scaled="0"/>
                </a:gradFill>
                <a:latin typeface="Times New Roman" panose="02020603050405020304" pitchFamily="18" charset="0"/>
                <a:ea typeface="微软雅黑" panose="020B0503020204020204" charset="-122"/>
                <a:cs typeface="Times New Roman" panose="02020603050405020304" pitchFamily="18" charset="0"/>
              </a:rPr>
              <a:t>6</a:t>
            </a:r>
            <a:endParaRPr lang="en-US" altLang="zh-CN" sz="2800" b="1">
              <a:gradFill>
                <a:gsLst>
                  <a:gs pos="0">
                    <a:srgbClr val="E30000"/>
                  </a:gs>
                  <a:gs pos="100000">
                    <a:srgbClr val="760303"/>
                  </a:gs>
                </a:gsLst>
                <a:lin scaled="0"/>
              </a:gradFill>
              <a:latin typeface="Times New Roman" panose="02020603050405020304" pitchFamily="18" charset="0"/>
              <a:ea typeface="微软雅黑" panose="020B0503020204020204" charset="-122"/>
              <a:cs typeface="Times New Roman" panose="02020603050405020304" pitchFamily="18" charset="0"/>
            </a:endParaRPr>
          </a:p>
        </p:txBody>
      </p:sp>
      <p:sp>
        <p:nvSpPr>
          <p:cNvPr id="15" name="文本框 24643"/>
          <p:cNvSpPr txBox="1">
            <a:spLocks noChangeArrowheads="1"/>
          </p:cNvSpPr>
          <p:nvPr>
            <p:custDataLst>
              <p:tags r:id="rId11"/>
            </p:custDataLst>
          </p:nvPr>
        </p:nvSpPr>
        <p:spPr bwMode="auto">
          <a:xfrm>
            <a:off x="10680065" y="5034280"/>
            <a:ext cx="42291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ct val="50000"/>
              </a:spcBef>
            </a:pPr>
            <a:r>
              <a:rPr lang="en-US" altLang="zh-CN" sz="2800" b="1">
                <a:gradFill>
                  <a:gsLst>
                    <a:gs pos="0">
                      <a:srgbClr val="E30000"/>
                    </a:gs>
                    <a:gs pos="100000">
                      <a:srgbClr val="760303"/>
                    </a:gs>
                  </a:gsLst>
                  <a:lin scaled="0"/>
                </a:gradFill>
                <a:latin typeface="Times New Roman" panose="02020603050405020304" pitchFamily="18" charset="0"/>
                <a:ea typeface="微软雅黑" panose="020B0503020204020204" charset="-122"/>
                <a:cs typeface="Times New Roman" panose="02020603050405020304" pitchFamily="18" charset="0"/>
              </a:rPr>
              <a:t>6</a:t>
            </a:r>
            <a:endParaRPr lang="en-US" altLang="zh-CN" sz="2800" b="1">
              <a:gradFill>
                <a:gsLst>
                  <a:gs pos="0">
                    <a:srgbClr val="E30000"/>
                  </a:gs>
                  <a:gs pos="100000">
                    <a:srgbClr val="760303"/>
                  </a:gs>
                </a:gsLst>
                <a:lin scaled="0"/>
              </a:gradFill>
              <a:latin typeface="Times New Roman" panose="02020603050405020304" pitchFamily="18" charset="0"/>
              <a:ea typeface="微软雅黑" panose="020B0503020204020204" charset="-122"/>
              <a:cs typeface="Times New Roman" panose="02020603050405020304" pitchFamily="18" charset="0"/>
            </a:endParaRPr>
          </a:p>
        </p:txBody>
      </p:sp>
      <p:sp>
        <p:nvSpPr>
          <p:cNvPr id="19" name="Rectangle 26"/>
          <p:cNvSpPr txBox="1">
            <a:spLocks noChangeArrowheads="1"/>
          </p:cNvSpPr>
          <p:nvPr>
            <p:custDataLst>
              <p:tags r:id="rId12"/>
            </p:custDataLst>
          </p:nvPr>
        </p:nvSpPr>
        <p:spPr bwMode="auto">
          <a:xfrm>
            <a:off x="582295" y="5475605"/>
            <a:ext cx="8047990" cy="607695"/>
          </a:xfrm>
          <a:prstGeom prst="rect">
            <a:avLst/>
          </a:prstGeom>
          <a:noFill/>
          <a:ln w="9525">
            <a:noFill/>
          </a:ln>
        </p:spPr>
        <p:txBody>
          <a:bodyPr wrap="square">
            <a:spAutoFit/>
          </a:bodyPr>
          <a:lstStyle>
            <a:lvl1pPr>
              <a:spcBef>
                <a:spcPct val="50000"/>
              </a:spcBef>
              <a:defRPr sz="3200">
                <a:latin typeface="Times New Roman" panose="02020603050405020304" pitchFamily="18" charset="0"/>
                <a:ea typeface="黑体" panose="02010609060101010101" charset="-122"/>
                <a:cs typeface="Times New Roman" panose="02020603050405020304" pitchFamily="18" charset="0"/>
              </a:defRPr>
            </a:lvl1pPr>
          </a:lstStyle>
          <a:p>
            <a:pPr lvl="0" algn="l">
              <a:lnSpc>
                <a:spcPct val="120000"/>
              </a:lnSpc>
              <a:buClrTx/>
              <a:buSzTx/>
              <a:buFontTx/>
            </a:pPr>
            <a:r>
              <a:rPr lang="zh-CN" altLang="en-US" sz="2800" b="1">
                <a:ea typeface="微软雅黑" panose="020B0503020204020204" charset="-122"/>
                <a:sym typeface="+mn-ea"/>
              </a:rPr>
              <a:t>它们所围成的空间几何构型是</a:t>
            </a:r>
            <a:r>
              <a:rPr lang="zh-CN" altLang="en-US" sz="2800" b="1" u="sng">
                <a:ea typeface="微软雅黑" panose="020B0503020204020204" charset="-122"/>
                <a:sym typeface="+mn-ea"/>
              </a:rPr>
              <a:t>  </a:t>
            </a:r>
            <a:r>
              <a:rPr lang="en-US" altLang="zh-CN" sz="2800" b="1" u="sng">
                <a:ea typeface="微软雅黑" panose="020B0503020204020204" charset="-122"/>
                <a:sym typeface="+mn-ea"/>
              </a:rPr>
              <a:t>     </a:t>
            </a:r>
            <a:r>
              <a:rPr lang="zh-CN" altLang="en-US" sz="2800" b="1" u="sng">
                <a:ea typeface="微软雅黑" panose="020B0503020204020204" charset="-122"/>
                <a:sym typeface="+mn-ea"/>
              </a:rPr>
              <a:t>                 </a:t>
            </a:r>
            <a:r>
              <a:rPr lang="zh-CN" altLang="en-US" sz="2800" b="1">
                <a:ea typeface="微软雅黑" panose="020B0503020204020204" charset="-122"/>
                <a:sym typeface="+mn-ea"/>
              </a:rPr>
              <a:t>。</a:t>
            </a:r>
            <a:endParaRPr lang="zh-CN" altLang="en-US" sz="2800" b="1">
              <a:ea typeface="微软雅黑" panose="020B0503020204020204" charset="-122"/>
              <a:sym typeface="+mn-ea"/>
            </a:endParaRPr>
          </a:p>
        </p:txBody>
      </p:sp>
      <p:sp>
        <p:nvSpPr>
          <p:cNvPr id="20" name="Text Box 27"/>
          <p:cNvSpPr txBox="1">
            <a:spLocks noChangeArrowheads="1"/>
          </p:cNvSpPr>
          <p:nvPr>
            <p:custDataLst>
              <p:tags r:id="rId13"/>
            </p:custDataLst>
          </p:nvPr>
        </p:nvSpPr>
        <p:spPr bwMode="auto">
          <a:xfrm>
            <a:off x="5408041" y="5545978"/>
            <a:ext cx="1875284" cy="521970"/>
          </a:xfrm>
          <a:prstGeom prst="rect">
            <a:avLst/>
          </a:prstGeom>
          <a:noFill/>
          <a:ln w="9525">
            <a:noFill/>
          </a:ln>
        </p:spPr>
        <p:txBody>
          <a:bodyPr wrap="square">
            <a:spAutoFit/>
          </a:bodyPr>
          <a:lstStyle>
            <a:lvl1pPr>
              <a:spcBef>
                <a:spcPct val="50000"/>
              </a:spcBef>
              <a:defRPr sz="3200">
                <a:latin typeface="Times New Roman" panose="02020603050405020304" pitchFamily="18" charset="0"/>
                <a:ea typeface="黑体" panose="02010609060101010101" charset="-122"/>
                <a:cs typeface="Times New Roman" panose="02020603050405020304" pitchFamily="18" charset="0"/>
              </a:defRPr>
            </a:lvl1pPr>
          </a:lstStyle>
          <a:p>
            <a:r>
              <a:rPr lang="zh-CN" altLang="en-US" sz="2800" b="1">
                <a:gradFill>
                  <a:gsLst>
                    <a:gs pos="0">
                      <a:srgbClr val="E30000"/>
                    </a:gs>
                    <a:gs pos="100000">
                      <a:srgbClr val="760303"/>
                    </a:gs>
                  </a:gsLst>
                  <a:lin scaled="0"/>
                </a:gradFill>
                <a:ea typeface="微软雅黑" panose="020B0503020204020204" charset="-122"/>
              </a:rPr>
              <a:t>正八面体</a:t>
            </a:r>
            <a:endParaRPr lang="zh-CN" altLang="en-US" sz="2800" b="1">
              <a:gradFill>
                <a:gsLst>
                  <a:gs pos="0">
                    <a:srgbClr val="E30000"/>
                  </a:gs>
                  <a:gs pos="100000">
                    <a:srgbClr val="760303"/>
                  </a:gs>
                </a:gsLst>
                <a:lin scaled="0"/>
              </a:gradFill>
              <a:ea typeface="微软雅黑" panose="020B0503020204020204" charset="-122"/>
            </a:endParaRPr>
          </a:p>
        </p:txBody>
      </p:sp>
      <p:sp>
        <p:nvSpPr>
          <p:cNvPr id="16" name="文本框 15"/>
          <p:cNvSpPr txBox="1"/>
          <p:nvPr>
            <p:custDataLst>
              <p:tags r:id="rId14"/>
            </p:custDataLst>
          </p:nvPr>
        </p:nvSpPr>
        <p:spPr>
          <a:xfrm>
            <a:off x="610735" y="3185352"/>
            <a:ext cx="2702560" cy="534035"/>
          </a:xfrm>
          <a:prstGeom prst="rect">
            <a:avLst/>
          </a:prstGeom>
          <a:noFill/>
        </p:spPr>
        <p:txBody>
          <a:bodyPr wrap="square" rtlCol="0">
            <a:spAutoFit/>
          </a:bodyPr>
          <a:lstStyle/>
          <a:p>
            <a:pPr algn="ctr">
              <a:lnSpc>
                <a:spcPct val="120000"/>
              </a:lnSpc>
            </a:pPr>
            <a:r>
              <a:rPr lang="zh-CN" altLang="en-US" sz="2400" b="1">
                <a:solidFill>
                  <a:schemeClr val="accent1"/>
                </a:solidFill>
                <a:latin typeface="Times New Roman" panose="02020603050405020304" pitchFamily="18" charset="0"/>
                <a:ea typeface="微软雅黑" panose="020B0503020204020204" charset="-122"/>
              </a:rPr>
              <a:t>钠离子所处的环境</a:t>
            </a:r>
            <a:endParaRPr lang="zh-CN" altLang="en-US" sz="2400" b="1">
              <a:solidFill>
                <a:schemeClr val="accent1"/>
              </a:solidFill>
              <a:latin typeface="Times New Roman" panose="02020603050405020304" pitchFamily="18" charset="0"/>
              <a:ea typeface="微软雅黑" panose="020B0503020204020204" charset="-122"/>
            </a:endParaRPr>
          </a:p>
        </p:txBody>
      </p:sp>
      <p:sp>
        <p:nvSpPr>
          <p:cNvPr id="17" name="文本框 16"/>
          <p:cNvSpPr txBox="1"/>
          <p:nvPr>
            <p:custDataLst>
              <p:tags r:id="rId15"/>
            </p:custDataLst>
          </p:nvPr>
        </p:nvSpPr>
        <p:spPr>
          <a:xfrm>
            <a:off x="5408160" y="3158047"/>
            <a:ext cx="2632710" cy="534035"/>
          </a:xfrm>
          <a:prstGeom prst="rect">
            <a:avLst/>
          </a:prstGeom>
          <a:noFill/>
        </p:spPr>
        <p:txBody>
          <a:bodyPr wrap="square" rtlCol="0">
            <a:spAutoFit/>
          </a:bodyPr>
          <a:lstStyle/>
          <a:p>
            <a:pPr algn="ctr">
              <a:lnSpc>
                <a:spcPct val="120000"/>
              </a:lnSpc>
            </a:pPr>
            <a:r>
              <a:rPr lang="zh-CN" altLang="en-US" sz="2400" b="1">
                <a:solidFill>
                  <a:schemeClr val="accent1"/>
                </a:solidFill>
                <a:latin typeface="Times New Roman" panose="02020603050405020304" pitchFamily="18" charset="0"/>
                <a:ea typeface="微软雅黑" panose="020B0503020204020204" charset="-122"/>
              </a:rPr>
              <a:t>氯离子所处的环境</a:t>
            </a:r>
            <a:endParaRPr lang="zh-CN" altLang="en-US" sz="2400" b="1">
              <a:solidFill>
                <a:schemeClr val="accent1"/>
              </a:solidFill>
              <a:latin typeface="Times New Roman" panose="02020603050405020304" pitchFamily="18" charset="0"/>
              <a:ea typeface="微软雅黑" panose="020B0503020204020204" charset="-122"/>
            </a:endParaRPr>
          </a:p>
        </p:txBody>
      </p:sp>
      <p:grpSp>
        <p:nvGrpSpPr>
          <p:cNvPr id="18" name="组合 17"/>
          <p:cNvGrpSpPr/>
          <p:nvPr>
            <p:custDataLst>
              <p:tags r:id="rId16"/>
            </p:custDataLst>
          </p:nvPr>
        </p:nvGrpSpPr>
        <p:grpSpPr>
          <a:xfrm>
            <a:off x="1054100" y="1260475"/>
            <a:ext cx="6697980" cy="2303482"/>
            <a:chOff x="861048" y="1335417"/>
            <a:chExt cx="10689459" cy="3792184"/>
          </a:xfrm>
        </p:grpSpPr>
        <p:pic>
          <p:nvPicPr>
            <p:cNvPr id="21" name="图片 20"/>
            <p:cNvPicPr>
              <a:picLocks noChangeAspect="1"/>
            </p:cNvPicPr>
            <p:nvPr>
              <p:custDataLst>
                <p:tags r:id="rId17"/>
              </p:custDataLst>
            </p:nvPr>
          </p:nvPicPr>
          <p:blipFill>
            <a:blip r:embed="rId18"/>
            <a:stretch>
              <a:fillRect/>
            </a:stretch>
          </p:blipFill>
          <p:spPr>
            <a:xfrm>
              <a:off x="4575857" y="1481851"/>
              <a:ext cx="3006790" cy="3022576"/>
            </a:xfrm>
            <a:prstGeom prst="rect">
              <a:avLst/>
            </a:prstGeom>
          </p:spPr>
        </p:pic>
        <p:pic>
          <p:nvPicPr>
            <p:cNvPr id="22" name="图片 21"/>
            <p:cNvPicPr>
              <a:picLocks noChangeAspect="1"/>
            </p:cNvPicPr>
            <p:nvPr>
              <p:custDataLst>
                <p:tags r:id="rId19"/>
              </p:custDataLst>
            </p:nvPr>
          </p:nvPicPr>
          <p:blipFill>
            <a:blip r:embed="rId20"/>
            <a:stretch>
              <a:fillRect/>
            </a:stretch>
          </p:blipFill>
          <p:spPr>
            <a:xfrm>
              <a:off x="4883005" y="4534939"/>
              <a:ext cx="2760263" cy="592662"/>
            </a:xfrm>
            <a:prstGeom prst="rect">
              <a:avLst/>
            </a:prstGeom>
          </p:spPr>
        </p:pic>
        <p:grpSp>
          <p:nvGrpSpPr>
            <p:cNvPr id="23" name="组合 22"/>
            <p:cNvGrpSpPr/>
            <p:nvPr>
              <p:custDataLst>
                <p:tags r:id="rId21"/>
              </p:custDataLst>
            </p:nvPr>
          </p:nvGrpSpPr>
          <p:grpSpPr>
            <a:xfrm>
              <a:off x="861048" y="1514977"/>
              <a:ext cx="3272889" cy="3054080"/>
              <a:chOff x="5400809" y="1206500"/>
              <a:chExt cx="3769022" cy="3517044"/>
            </a:xfrm>
          </p:grpSpPr>
          <p:pic>
            <p:nvPicPr>
              <p:cNvPr id="24" name="图片 23"/>
              <p:cNvPicPr>
                <a:picLocks noChangeAspect="1"/>
              </p:cNvPicPr>
              <p:nvPr>
                <p:custDataLst>
                  <p:tags r:id="rId22"/>
                </p:custDataLst>
              </p:nvPr>
            </p:nvPicPr>
            <p:blipFill>
              <a:blip r:embed="rId23"/>
              <a:stretch>
                <a:fillRect/>
              </a:stretch>
            </p:blipFill>
            <p:spPr>
              <a:xfrm>
                <a:off x="5648625" y="1296796"/>
                <a:ext cx="3312227" cy="3287691"/>
              </a:xfrm>
              <a:prstGeom prst="rect">
                <a:avLst/>
              </a:prstGeom>
            </p:spPr>
          </p:pic>
          <p:sp>
            <p:nvSpPr>
              <p:cNvPr id="25" name="椭圆 24"/>
              <p:cNvSpPr/>
              <p:nvPr>
                <p:custDataLst>
                  <p:tags r:id="rId24"/>
                </p:custDataLst>
              </p:nvPr>
            </p:nvSpPr>
            <p:spPr>
              <a:xfrm>
                <a:off x="5400809" y="1206500"/>
                <a:ext cx="3769022" cy="3517044"/>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latin typeface="Times New Roman" panose="02020603050405020304" pitchFamily="18" charset="0"/>
                  <a:ea typeface="微软雅黑" panose="020B0503020204020204" charset="-122"/>
                  <a:cs typeface="Times New Roman" panose="02020603050405020304" pitchFamily="18" charset="0"/>
                </a:endParaRPr>
              </a:p>
            </p:txBody>
          </p:sp>
        </p:grpSp>
        <p:grpSp>
          <p:nvGrpSpPr>
            <p:cNvPr id="26" name="组合 25"/>
            <p:cNvGrpSpPr/>
            <p:nvPr>
              <p:custDataLst>
                <p:tags r:id="rId25"/>
              </p:custDataLst>
            </p:nvPr>
          </p:nvGrpSpPr>
          <p:grpSpPr>
            <a:xfrm>
              <a:off x="8158778" y="1335417"/>
              <a:ext cx="3391729" cy="3410062"/>
              <a:chOff x="4695303" y="2590018"/>
              <a:chExt cx="3905876" cy="3926989"/>
            </a:xfrm>
          </p:grpSpPr>
          <p:sp>
            <p:nvSpPr>
              <p:cNvPr id="27" name="椭圆 26"/>
              <p:cNvSpPr/>
              <p:nvPr>
                <p:custDataLst>
                  <p:tags r:id="rId26"/>
                </p:custDataLst>
              </p:nvPr>
            </p:nvSpPr>
            <p:spPr>
              <a:xfrm>
                <a:off x="4695303" y="2590018"/>
                <a:ext cx="3905876" cy="3926989"/>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latin typeface="Times New Roman" panose="02020603050405020304" pitchFamily="18" charset="0"/>
                  <a:ea typeface="微软雅黑" panose="020B0503020204020204" charset="-122"/>
                  <a:cs typeface="Times New Roman" panose="02020603050405020304" pitchFamily="18" charset="0"/>
                </a:endParaRPr>
              </a:p>
            </p:txBody>
          </p:sp>
          <p:pic>
            <p:nvPicPr>
              <p:cNvPr id="28" name="图片 27"/>
              <p:cNvPicPr>
                <a:picLocks noChangeAspect="1"/>
              </p:cNvPicPr>
              <p:nvPr>
                <p:custDataLst>
                  <p:tags r:id="rId27"/>
                </p:custDataLst>
              </p:nvPr>
            </p:nvPicPr>
            <p:blipFill>
              <a:blip r:embed="rId28"/>
              <a:stretch>
                <a:fillRect/>
              </a:stretch>
            </p:blipFill>
            <p:spPr>
              <a:xfrm>
                <a:off x="4966236" y="2711015"/>
                <a:ext cx="3596106" cy="3463769"/>
              </a:xfrm>
              <a:prstGeom prst="rect">
                <a:avLst/>
              </a:prstGeom>
            </p:spPr>
          </p:pic>
        </p:grpSp>
        <p:sp>
          <p:nvSpPr>
            <p:cNvPr id="29" name="KSO_Shape"/>
            <p:cNvSpPr/>
            <p:nvPr>
              <p:custDataLst>
                <p:tags r:id="rId29"/>
              </p:custDataLst>
            </p:nvPr>
          </p:nvSpPr>
          <p:spPr>
            <a:xfrm rot="7927183" flipH="1">
              <a:off x="7665175" y="1424953"/>
              <a:ext cx="850255" cy="695792"/>
            </a:xfrm>
            <a:custGeom>
              <a:avLst/>
              <a:gdLst>
                <a:gd name="connsiteX0" fmla="*/ 3239249 w 4336651"/>
                <a:gd name="connsiteY0" fmla="*/ 0 h 3547393"/>
                <a:gd name="connsiteX1" fmla="*/ 4336651 w 4336651"/>
                <a:gd name="connsiteY1" fmla="*/ 1892072 h 3547393"/>
                <a:gd name="connsiteX2" fmla="*/ 3717068 w 4336651"/>
                <a:gd name="connsiteY2" fmla="*/ 1892072 h 3547393"/>
                <a:gd name="connsiteX3" fmla="*/ 3711644 w 4336651"/>
                <a:gd name="connsiteY3" fmla="*/ 1906388 h 3547393"/>
                <a:gd name="connsiteX4" fmla="*/ 2625527 w 4336651"/>
                <a:gd name="connsiteY4" fmla="*/ 3322191 h 3547393"/>
                <a:gd name="connsiteX5" fmla="*/ 0 w 4336651"/>
                <a:gd name="connsiteY5" fmla="*/ 2973976 h 3547393"/>
                <a:gd name="connsiteX6" fmla="*/ 2732823 w 4336651"/>
                <a:gd name="connsiteY6" fmla="*/ 2066101 h 3547393"/>
                <a:gd name="connsiteX7" fmla="*/ 2762800 w 4336651"/>
                <a:gd name="connsiteY7" fmla="*/ 1892072 h 3547393"/>
                <a:gd name="connsiteX8" fmla="*/ 2141847 w 4336651"/>
                <a:gd name="connsiteY8" fmla="*/ 1892072 h 3547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36651" h="3547392">
                  <a:moveTo>
                    <a:pt x="3239249" y="0"/>
                  </a:moveTo>
                  <a:lnTo>
                    <a:pt x="4336651" y="1892072"/>
                  </a:lnTo>
                  <a:lnTo>
                    <a:pt x="3717068" y="1892072"/>
                  </a:lnTo>
                  <a:lnTo>
                    <a:pt x="3711644" y="1906388"/>
                  </a:lnTo>
                  <a:cubicBezTo>
                    <a:pt x="3538495" y="2360757"/>
                    <a:pt x="3267598" y="3005948"/>
                    <a:pt x="2625527" y="3322191"/>
                  </a:cubicBezTo>
                  <a:cubicBezTo>
                    <a:pt x="2153741" y="3544604"/>
                    <a:pt x="1380909" y="3814943"/>
                    <a:pt x="0" y="2973976"/>
                  </a:cubicBezTo>
                  <a:cubicBezTo>
                    <a:pt x="1506526" y="3527565"/>
                    <a:pt x="2462928" y="3298880"/>
                    <a:pt x="2732823" y="2066101"/>
                  </a:cubicBezTo>
                  <a:lnTo>
                    <a:pt x="2762800" y="1892072"/>
                  </a:lnTo>
                  <a:lnTo>
                    <a:pt x="2141847" y="1892072"/>
                  </a:lnTo>
                  <a:close/>
                </a:path>
              </a:pathLst>
            </a:custGeom>
          </p:spPr>
          <p:style>
            <a:lnRef idx="0">
              <a:srgbClr val="FFFFFF"/>
            </a:lnRef>
            <a:fillRef idx="1">
              <a:schemeClr val="accent1"/>
            </a:fillRef>
            <a:effectRef idx="0">
              <a:srgbClr val="FFFFFF"/>
            </a:effectRef>
            <a:fontRef idx="minor">
              <a:schemeClr val="lt1"/>
            </a:fontRef>
          </p:style>
          <p:txBody>
            <a:bodyPr anchor="ctr">
              <a:scene3d>
                <a:camera prst="orthographicFront"/>
                <a:lightRig rig="threePt" dir="t"/>
              </a:scene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ct val="0"/>
                </a:spcBef>
                <a:spcAft>
                  <a:spcPct val="0"/>
                </a:spcAft>
                <a:defRPr/>
              </a:pPr>
              <a:endParaRPr lang="zh-CN" altLang="en-US" sz="2800">
                <a:solidFill>
                  <a:srgbClr val="FFFFFF"/>
                </a:solidFill>
                <a:latin typeface="Times New Roman" panose="02020603050405020304" pitchFamily="18" charset="0"/>
                <a:ea typeface="微软雅黑" panose="020B0503020204020204" charset="-122"/>
                <a:cs typeface="Times New Roman" panose="02020603050405020304" pitchFamily="18" charset="0"/>
              </a:endParaRPr>
            </a:p>
          </p:txBody>
        </p:sp>
        <p:sp>
          <p:nvSpPr>
            <p:cNvPr id="30" name="KSO_Shape"/>
            <p:cNvSpPr/>
            <p:nvPr>
              <p:custDataLst>
                <p:tags r:id="rId30"/>
              </p:custDataLst>
            </p:nvPr>
          </p:nvSpPr>
          <p:spPr>
            <a:xfrm rot="13672817">
              <a:off x="4035831" y="1424952"/>
              <a:ext cx="850255" cy="695792"/>
            </a:xfrm>
            <a:custGeom>
              <a:avLst/>
              <a:gdLst>
                <a:gd name="connsiteX0" fmla="*/ 3239249 w 4336651"/>
                <a:gd name="connsiteY0" fmla="*/ 0 h 3547393"/>
                <a:gd name="connsiteX1" fmla="*/ 4336651 w 4336651"/>
                <a:gd name="connsiteY1" fmla="*/ 1892072 h 3547393"/>
                <a:gd name="connsiteX2" fmla="*/ 3717068 w 4336651"/>
                <a:gd name="connsiteY2" fmla="*/ 1892072 h 3547393"/>
                <a:gd name="connsiteX3" fmla="*/ 3711644 w 4336651"/>
                <a:gd name="connsiteY3" fmla="*/ 1906388 h 3547393"/>
                <a:gd name="connsiteX4" fmla="*/ 2625527 w 4336651"/>
                <a:gd name="connsiteY4" fmla="*/ 3322191 h 3547393"/>
                <a:gd name="connsiteX5" fmla="*/ 0 w 4336651"/>
                <a:gd name="connsiteY5" fmla="*/ 2973976 h 3547393"/>
                <a:gd name="connsiteX6" fmla="*/ 2732823 w 4336651"/>
                <a:gd name="connsiteY6" fmla="*/ 2066101 h 3547393"/>
                <a:gd name="connsiteX7" fmla="*/ 2762800 w 4336651"/>
                <a:gd name="connsiteY7" fmla="*/ 1892072 h 3547393"/>
                <a:gd name="connsiteX8" fmla="*/ 2141847 w 4336651"/>
                <a:gd name="connsiteY8" fmla="*/ 1892072 h 3547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36651" h="3547392">
                  <a:moveTo>
                    <a:pt x="3239249" y="0"/>
                  </a:moveTo>
                  <a:lnTo>
                    <a:pt x="4336651" y="1892072"/>
                  </a:lnTo>
                  <a:lnTo>
                    <a:pt x="3717068" y="1892072"/>
                  </a:lnTo>
                  <a:lnTo>
                    <a:pt x="3711644" y="1906388"/>
                  </a:lnTo>
                  <a:cubicBezTo>
                    <a:pt x="3538495" y="2360757"/>
                    <a:pt x="3267598" y="3005948"/>
                    <a:pt x="2625527" y="3322191"/>
                  </a:cubicBezTo>
                  <a:cubicBezTo>
                    <a:pt x="2153741" y="3544604"/>
                    <a:pt x="1380909" y="3814943"/>
                    <a:pt x="0" y="2973976"/>
                  </a:cubicBezTo>
                  <a:cubicBezTo>
                    <a:pt x="1506526" y="3527565"/>
                    <a:pt x="2462928" y="3298880"/>
                    <a:pt x="2732823" y="2066101"/>
                  </a:cubicBezTo>
                  <a:lnTo>
                    <a:pt x="2762800" y="1892072"/>
                  </a:lnTo>
                  <a:lnTo>
                    <a:pt x="2141847" y="1892072"/>
                  </a:lnTo>
                  <a:close/>
                </a:path>
              </a:pathLst>
            </a:custGeom>
          </p:spPr>
          <p:style>
            <a:lnRef idx="0">
              <a:srgbClr val="FFFFFF"/>
            </a:lnRef>
            <a:fillRef idx="1">
              <a:schemeClr val="accent1"/>
            </a:fillRef>
            <a:effectRef idx="0">
              <a:srgbClr val="FFFFFF"/>
            </a:effectRef>
            <a:fontRef idx="minor">
              <a:schemeClr val="lt1"/>
            </a:fontRef>
          </p:style>
          <p:txBody>
            <a:bodyPr anchor="ctr">
              <a:scene3d>
                <a:camera prst="orthographicFront"/>
                <a:lightRig rig="threePt" dir="t"/>
              </a:scene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ct val="0"/>
                </a:spcBef>
                <a:spcAft>
                  <a:spcPct val="0"/>
                </a:spcAft>
                <a:defRPr/>
              </a:pPr>
              <a:endParaRPr lang="zh-CN" altLang="en-US" sz="2800">
                <a:solidFill>
                  <a:srgbClr val="FFFFFF"/>
                </a:solidFill>
                <a:latin typeface="Times New Roman" panose="02020603050405020304" pitchFamily="18" charset="0"/>
                <a:ea typeface="微软雅黑" panose="020B0503020204020204" charset="-122"/>
                <a:cs typeface="Times New Roman" panose="02020603050405020304" pitchFamily="18" charset="0"/>
              </a:endParaRPr>
            </a:p>
          </p:txBody>
        </p:sp>
      </p:grpSp>
      <p:sp>
        <p:nvSpPr>
          <p:cNvPr id="31" name="文本1"/>
          <p:cNvSpPr/>
          <p:nvPr>
            <p:custDataLst>
              <p:tags r:id="rId31"/>
            </p:custDataLst>
          </p:nvPr>
        </p:nvSpPr>
        <p:spPr bwMode="auto">
          <a:xfrm>
            <a:off x="459740" y="855345"/>
            <a:ext cx="2408555" cy="559435"/>
          </a:xfrm>
          <a:prstGeom prst="rect">
            <a:avLst/>
          </a:prstGeom>
          <a:noFill/>
          <a:ln>
            <a:noFill/>
          </a:ln>
        </p:spPr>
        <p:txBody>
          <a:bodyPr wrap="square" tIns="45720" bIns="45720" rtlCol="0" anchor="t" anchorCtr="0">
            <a:no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lvl="0" algn="l">
              <a:spcBef>
                <a:spcPct val="50000"/>
              </a:spcBef>
              <a:buClrTx/>
              <a:buSzTx/>
              <a:buFont typeface="Wingdings" panose="05000000000000000000" charset="0"/>
            </a:pPr>
            <a:r>
              <a:rPr lang="en-US" altLang="zh-CN" sz="2800" b="1">
                <a:gradFill>
                  <a:gsLst>
                    <a:gs pos="50000">
                      <a:srgbClr val="BB59BC"/>
                    </a:gs>
                    <a:gs pos="100000">
                      <a:srgbClr val="425CCA"/>
                    </a:gs>
                    <a:gs pos="0">
                      <a:srgbClr val="F7CC7E"/>
                    </a:gs>
                  </a:gsLst>
                  <a:lin ang="2580000" scaled="1"/>
                </a:gradFill>
                <a:latin typeface="汉仪书魂体简" panose="02010600000101010101" charset="-122"/>
                <a:ea typeface="汉仪书魂体简" panose="02010600000101010101" charset="-122"/>
                <a:cs typeface="汉仪书魂体简" panose="02010600000101010101" charset="-122"/>
                <a:sym typeface="+mn-ea"/>
              </a:rPr>
              <a:t>1. NaCl晶体</a:t>
            </a:r>
            <a:endParaRPr lang="en-US" altLang="zh-CN" sz="2800" b="1">
              <a:gradFill>
                <a:gsLst>
                  <a:gs pos="50000">
                    <a:srgbClr val="BB59BC"/>
                  </a:gs>
                  <a:gs pos="100000">
                    <a:srgbClr val="425CCA"/>
                  </a:gs>
                  <a:gs pos="0">
                    <a:srgbClr val="F7CC7E"/>
                  </a:gs>
                </a:gsLst>
                <a:lin ang="2580000" scaled="1"/>
              </a:gradFill>
              <a:latin typeface="汉仪书魂体简" panose="02010600000101010101" charset="-122"/>
              <a:ea typeface="汉仪书魂体简" panose="02010600000101010101" charset="-122"/>
              <a:cs typeface="汉仪书魂体简" panose="02010600000101010101" charset="-122"/>
              <a:sym typeface="+mn-ea"/>
            </a:endParaRPr>
          </a:p>
        </p:txBody>
      </p:sp>
      <p:sp>
        <p:nvSpPr>
          <p:cNvPr id="32" name="文本框 24578"/>
          <p:cNvSpPr txBox="1">
            <a:spLocks noChangeArrowheads="1"/>
          </p:cNvSpPr>
          <p:nvPr>
            <p:custDataLst>
              <p:tags r:id="rId32"/>
            </p:custDataLst>
          </p:nvPr>
        </p:nvSpPr>
        <p:spPr bwMode="auto">
          <a:xfrm>
            <a:off x="8582994" y="3289526"/>
            <a:ext cx="890153"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ct val="50000"/>
              </a:spcBef>
            </a:pPr>
            <a:r>
              <a:rPr lang="en-US" altLang="zh-CN" sz="2395" b="1">
                <a:solidFill>
                  <a:srgbClr val="FF3300"/>
                </a:solidFill>
                <a:latin typeface="Times New Roman" panose="02020603050405020304" pitchFamily="18" charset="0"/>
                <a:ea typeface="黑体" panose="02010609060101010101" charset="-122"/>
                <a:cs typeface="Times New Roman" panose="02020603050405020304" pitchFamily="18" charset="0"/>
              </a:rPr>
              <a:t>Cl</a:t>
            </a:r>
            <a:r>
              <a:rPr lang="zh-CN" altLang="en-US" sz="2395" b="1" baseline="30000">
                <a:solidFill>
                  <a:srgbClr val="FF3300"/>
                </a:solidFill>
                <a:latin typeface="Times New Roman" panose="02020603050405020304" pitchFamily="18" charset="0"/>
                <a:ea typeface="黑体" panose="02010609060101010101" charset="-122"/>
                <a:cs typeface="Times New Roman" panose="02020603050405020304" pitchFamily="18" charset="0"/>
              </a:rPr>
              <a:t>－</a:t>
            </a:r>
            <a:endParaRPr lang="en-US" altLang="zh-CN" sz="2395" b="1" baseline="30000">
              <a:solidFill>
                <a:srgbClr val="FF3300"/>
              </a:solidFill>
              <a:latin typeface="Times New Roman" panose="02020603050405020304" pitchFamily="18" charset="0"/>
              <a:ea typeface="黑体" panose="02010609060101010101" charset="-122"/>
              <a:cs typeface="Times New Roman" panose="02020603050405020304" pitchFamily="18" charset="0"/>
            </a:endParaRPr>
          </a:p>
        </p:txBody>
      </p:sp>
      <p:sp>
        <p:nvSpPr>
          <p:cNvPr id="33" name="文本框 24579"/>
          <p:cNvSpPr txBox="1">
            <a:spLocks noChangeArrowheads="1"/>
          </p:cNvSpPr>
          <p:nvPr>
            <p:custDataLst>
              <p:tags r:id="rId33"/>
            </p:custDataLst>
          </p:nvPr>
        </p:nvSpPr>
        <p:spPr bwMode="auto">
          <a:xfrm>
            <a:off x="9759815" y="3323782"/>
            <a:ext cx="94424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ct val="50000"/>
              </a:spcBef>
            </a:pPr>
            <a:r>
              <a:rPr lang="en-US" altLang="zh-CN" sz="2395" b="1">
                <a:solidFill>
                  <a:srgbClr val="FF3300"/>
                </a:solidFill>
                <a:latin typeface="Times New Roman" panose="02020603050405020304" pitchFamily="18" charset="0"/>
                <a:ea typeface="黑体" panose="02010609060101010101" charset="-122"/>
                <a:cs typeface="Times New Roman" panose="02020603050405020304" pitchFamily="18" charset="0"/>
              </a:rPr>
              <a:t>Na</a:t>
            </a:r>
            <a:r>
              <a:rPr lang="zh-CN" altLang="en-US" sz="2395" b="1" baseline="30000">
                <a:solidFill>
                  <a:srgbClr val="FF3300"/>
                </a:solidFill>
                <a:latin typeface="Times New Roman" panose="02020603050405020304" pitchFamily="18" charset="0"/>
                <a:ea typeface="黑体" panose="02010609060101010101" charset="-122"/>
                <a:cs typeface="Times New Roman" panose="02020603050405020304" pitchFamily="18" charset="0"/>
              </a:rPr>
              <a:t>＋</a:t>
            </a:r>
            <a:endParaRPr lang="en-US" altLang="zh-CN" sz="2395" b="1" baseline="30000">
              <a:solidFill>
                <a:srgbClr val="FF3300"/>
              </a:solidFill>
              <a:latin typeface="Times New Roman" panose="02020603050405020304" pitchFamily="18" charset="0"/>
              <a:ea typeface="黑体" panose="02010609060101010101" charset="-122"/>
              <a:cs typeface="Times New Roman" panose="02020603050405020304" pitchFamily="18" charset="0"/>
            </a:endParaRPr>
          </a:p>
        </p:txBody>
      </p:sp>
      <p:grpSp>
        <p:nvGrpSpPr>
          <p:cNvPr id="34" name="组合 24580"/>
          <p:cNvGrpSpPr/>
          <p:nvPr>
            <p:custDataLst>
              <p:tags r:id="rId34"/>
            </p:custDataLst>
          </p:nvPr>
        </p:nvGrpSpPr>
        <p:grpSpPr>
          <a:xfrm>
            <a:off x="8610882" y="129221"/>
            <a:ext cx="3321395" cy="3202774"/>
            <a:chOff x="1248" y="384"/>
            <a:chExt cx="3504" cy="3552"/>
          </a:xfrm>
        </p:grpSpPr>
        <p:grpSp>
          <p:nvGrpSpPr>
            <p:cNvPr id="35" name="组合 24581"/>
            <p:cNvGrpSpPr/>
            <p:nvPr>
              <p:custDataLst>
                <p:tags r:id="rId35"/>
              </p:custDataLst>
            </p:nvPr>
          </p:nvGrpSpPr>
          <p:grpSpPr>
            <a:xfrm>
              <a:off x="1344" y="480"/>
              <a:ext cx="3312" cy="3360"/>
              <a:chOff x="1536" y="528"/>
              <a:chExt cx="3312" cy="3360"/>
            </a:xfrm>
          </p:grpSpPr>
          <p:sp>
            <p:nvSpPr>
              <p:cNvPr id="36" name="直接连接符 24582"/>
              <p:cNvSpPr>
                <a:spLocks noChangeShapeType="1"/>
              </p:cNvSpPr>
              <p:nvPr>
                <p:custDataLst>
                  <p:tags r:id="rId36"/>
                </p:custDataLst>
              </p:nvPr>
            </p:nvSpPr>
            <p:spPr bwMode="auto">
              <a:xfrm flipH="1">
                <a:off x="2784" y="528"/>
                <a:ext cx="816" cy="816"/>
              </a:xfrm>
              <a:prstGeom prst="line">
                <a:avLst/>
              </a:prstGeom>
              <a:noFill/>
              <a:ln w="9525">
                <a:solidFill>
                  <a:srgbClr val="000000"/>
                </a:solidFill>
                <a:round/>
              </a:ln>
              <a:extLst>
                <a:ext uri="{909E8E84-426E-40DD-AFC4-6F175D3DCCD1}">
                  <a14:hiddenFill xmlns:a14="http://schemas.microsoft.com/office/drawing/2010/main">
                    <a:noFill/>
                  </a14:hiddenFill>
                </a:ext>
              </a:extLst>
            </p:spPr>
            <p:txBody>
              <a:bodyPr/>
              <a:lstStyle/>
              <a:p>
                <a:endParaRPr lang="zh-CN" altLang="en-US" sz="3595">
                  <a:solidFill>
                    <a:prstClr val="black"/>
                  </a:solidFill>
                </a:endParaRPr>
              </a:p>
            </p:txBody>
          </p:sp>
          <p:grpSp>
            <p:nvGrpSpPr>
              <p:cNvPr id="37" name="组合 24583"/>
              <p:cNvGrpSpPr/>
              <p:nvPr>
                <p:custDataLst>
                  <p:tags r:id="rId37"/>
                </p:custDataLst>
              </p:nvPr>
            </p:nvGrpSpPr>
            <p:grpSpPr>
              <a:xfrm>
                <a:off x="1536" y="528"/>
                <a:ext cx="3312" cy="3360"/>
                <a:chOff x="1584" y="288"/>
                <a:chExt cx="3312" cy="3360"/>
              </a:xfrm>
            </p:grpSpPr>
            <p:grpSp>
              <p:nvGrpSpPr>
                <p:cNvPr id="38" name="组合 24584"/>
                <p:cNvGrpSpPr/>
                <p:nvPr>
                  <p:custDataLst>
                    <p:tags r:id="rId38"/>
                  </p:custDataLst>
                </p:nvPr>
              </p:nvGrpSpPr>
              <p:grpSpPr>
                <a:xfrm>
                  <a:off x="1584" y="288"/>
                  <a:ext cx="3312" cy="3360"/>
                  <a:chOff x="864" y="480"/>
                  <a:chExt cx="3312" cy="3360"/>
                </a:xfrm>
              </p:grpSpPr>
              <p:sp>
                <p:nvSpPr>
                  <p:cNvPr id="39" name="立方体 24585"/>
                  <p:cNvSpPr>
                    <a:spLocks noChangeArrowheads="1"/>
                  </p:cNvSpPr>
                  <p:nvPr>
                    <p:custDataLst>
                      <p:tags r:id="rId39"/>
                    </p:custDataLst>
                  </p:nvPr>
                </p:nvSpPr>
                <p:spPr bwMode="auto">
                  <a:xfrm>
                    <a:off x="864" y="480"/>
                    <a:ext cx="3312" cy="3360"/>
                  </a:xfrm>
                  <a:prstGeom prst="cube">
                    <a:avLst>
                      <a:gd name="adj" fmla="val 25000"/>
                    </a:avLst>
                  </a:prstGeom>
                  <a:noFill/>
                  <a:ln w="9525">
                    <a:solidFill>
                      <a:srgbClr val="000000"/>
                    </a:solidFill>
                    <a:miter lim="800000"/>
                  </a:ln>
                  <a:extLst>
                    <a:ext uri="{909E8E84-426E-40DD-AFC4-6F175D3DCCD1}">
                      <a14:hiddenFill xmlns:a14="http://schemas.microsoft.com/office/drawing/2010/main">
                        <a:solidFill>
                          <a:srgbClr val="FFFFFF"/>
                        </a:solidFill>
                      </a14:hiddenFill>
                    </a:ext>
                  </a:extLst>
                </p:spPr>
                <p:txBody>
                  <a:bodyPr/>
                  <a:lstStyle/>
                  <a:p>
                    <a:endParaRPr lang="zh-CN" altLang="en-US" sz="3595">
                      <a:solidFill>
                        <a:prstClr val="black"/>
                      </a:solidFill>
                    </a:endParaRPr>
                  </a:p>
                </p:txBody>
              </p:sp>
              <p:sp>
                <p:nvSpPr>
                  <p:cNvPr id="40" name="直接连接符 24586"/>
                  <p:cNvSpPr>
                    <a:spLocks noChangeShapeType="1"/>
                  </p:cNvSpPr>
                  <p:nvPr>
                    <p:custDataLst>
                      <p:tags r:id="rId40"/>
                    </p:custDataLst>
                  </p:nvPr>
                </p:nvSpPr>
                <p:spPr bwMode="auto">
                  <a:xfrm flipH="1">
                    <a:off x="1680" y="480"/>
                    <a:ext cx="0" cy="2544"/>
                  </a:xfrm>
                  <a:prstGeom prst="line">
                    <a:avLst/>
                  </a:prstGeom>
                  <a:noFill/>
                  <a:ln w="9525">
                    <a:solidFill>
                      <a:srgbClr val="000000"/>
                    </a:solidFill>
                    <a:prstDash val="sysDot"/>
                    <a:round/>
                  </a:ln>
                  <a:extLst>
                    <a:ext uri="{909E8E84-426E-40DD-AFC4-6F175D3DCCD1}">
                      <a14:hiddenFill xmlns:a14="http://schemas.microsoft.com/office/drawing/2010/main">
                        <a:noFill/>
                      </a14:hiddenFill>
                    </a:ext>
                  </a:extLst>
                </p:spPr>
                <p:txBody>
                  <a:bodyPr/>
                  <a:lstStyle/>
                  <a:p>
                    <a:endParaRPr lang="zh-CN" altLang="en-US" sz="3595">
                      <a:solidFill>
                        <a:prstClr val="black"/>
                      </a:solidFill>
                    </a:endParaRPr>
                  </a:p>
                </p:txBody>
              </p:sp>
              <p:sp>
                <p:nvSpPr>
                  <p:cNvPr id="41" name="直接连接符 24587"/>
                  <p:cNvSpPr>
                    <a:spLocks noChangeShapeType="1"/>
                  </p:cNvSpPr>
                  <p:nvPr>
                    <p:custDataLst>
                      <p:tags r:id="rId41"/>
                    </p:custDataLst>
                  </p:nvPr>
                </p:nvSpPr>
                <p:spPr bwMode="auto">
                  <a:xfrm flipH="1">
                    <a:off x="1680" y="3024"/>
                    <a:ext cx="2496" cy="0"/>
                  </a:xfrm>
                  <a:prstGeom prst="line">
                    <a:avLst/>
                  </a:prstGeom>
                  <a:noFill/>
                  <a:ln w="9525">
                    <a:solidFill>
                      <a:srgbClr val="000000"/>
                    </a:solidFill>
                    <a:prstDash val="sysDot"/>
                    <a:round/>
                  </a:ln>
                  <a:extLst>
                    <a:ext uri="{909E8E84-426E-40DD-AFC4-6F175D3DCCD1}">
                      <a14:hiddenFill xmlns:a14="http://schemas.microsoft.com/office/drawing/2010/main">
                        <a:noFill/>
                      </a14:hiddenFill>
                    </a:ext>
                  </a:extLst>
                </p:spPr>
                <p:txBody>
                  <a:bodyPr/>
                  <a:lstStyle/>
                  <a:p>
                    <a:endParaRPr lang="zh-CN" altLang="en-US" sz="3595">
                      <a:solidFill>
                        <a:prstClr val="black"/>
                      </a:solidFill>
                    </a:endParaRPr>
                  </a:p>
                </p:txBody>
              </p:sp>
              <p:sp>
                <p:nvSpPr>
                  <p:cNvPr id="42" name="直接连接符 24588"/>
                  <p:cNvSpPr>
                    <a:spLocks noChangeShapeType="1"/>
                  </p:cNvSpPr>
                  <p:nvPr>
                    <p:custDataLst>
                      <p:tags r:id="rId42"/>
                    </p:custDataLst>
                  </p:nvPr>
                </p:nvSpPr>
                <p:spPr bwMode="auto">
                  <a:xfrm flipV="1">
                    <a:off x="864" y="3024"/>
                    <a:ext cx="816" cy="816"/>
                  </a:xfrm>
                  <a:prstGeom prst="line">
                    <a:avLst/>
                  </a:prstGeom>
                  <a:noFill/>
                  <a:ln w="9525">
                    <a:solidFill>
                      <a:srgbClr val="000000"/>
                    </a:solidFill>
                    <a:prstDash val="sysDot"/>
                    <a:round/>
                  </a:ln>
                  <a:extLst>
                    <a:ext uri="{909E8E84-426E-40DD-AFC4-6F175D3DCCD1}">
                      <a14:hiddenFill xmlns:a14="http://schemas.microsoft.com/office/drawing/2010/main">
                        <a:noFill/>
                      </a14:hiddenFill>
                    </a:ext>
                  </a:extLst>
                </p:spPr>
                <p:txBody>
                  <a:bodyPr/>
                  <a:lstStyle/>
                  <a:p>
                    <a:endParaRPr lang="zh-CN" altLang="en-US" sz="3595">
                      <a:solidFill>
                        <a:prstClr val="black"/>
                      </a:solidFill>
                    </a:endParaRPr>
                  </a:p>
                </p:txBody>
              </p:sp>
            </p:grpSp>
            <p:sp>
              <p:nvSpPr>
                <p:cNvPr id="126" name="直接连接符 24589"/>
                <p:cNvSpPr>
                  <a:spLocks noChangeShapeType="1"/>
                </p:cNvSpPr>
                <p:nvPr>
                  <p:custDataLst>
                    <p:tags r:id="rId43"/>
                  </p:custDataLst>
                </p:nvPr>
              </p:nvSpPr>
              <p:spPr bwMode="auto">
                <a:xfrm>
                  <a:off x="1584" y="2448"/>
                  <a:ext cx="2496" cy="0"/>
                </a:xfrm>
                <a:prstGeom prst="line">
                  <a:avLst/>
                </a:prstGeom>
                <a:noFill/>
                <a:ln w="9525">
                  <a:solidFill>
                    <a:srgbClr val="000000"/>
                  </a:solidFill>
                  <a:round/>
                </a:ln>
                <a:extLst>
                  <a:ext uri="{909E8E84-426E-40DD-AFC4-6F175D3DCCD1}">
                    <a14:hiddenFill xmlns:a14="http://schemas.microsoft.com/office/drawing/2010/main">
                      <a:noFill/>
                    </a14:hiddenFill>
                  </a:ext>
                </a:extLst>
              </p:spPr>
              <p:txBody>
                <a:bodyPr/>
                <a:lstStyle/>
                <a:p>
                  <a:endParaRPr lang="zh-CN" altLang="en-US" sz="3595">
                    <a:solidFill>
                      <a:prstClr val="black"/>
                    </a:solidFill>
                  </a:endParaRPr>
                </a:p>
              </p:txBody>
            </p:sp>
            <p:sp>
              <p:nvSpPr>
                <p:cNvPr id="127" name="直接连接符 24590"/>
                <p:cNvSpPr>
                  <a:spLocks noChangeShapeType="1"/>
                </p:cNvSpPr>
                <p:nvPr>
                  <p:custDataLst>
                    <p:tags r:id="rId44"/>
                  </p:custDataLst>
                </p:nvPr>
              </p:nvSpPr>
              <p:spPr bwMode="auto">
                <a:xfrm>
                  <a:off x="2016" y="672"/>
                  <a:ext cx="2496" cy="0"/>
                </a:xfrm>
                <a:prstGeom prst="line">
                  <a:avLst/>
                </a:prstGeom>
                <a:noFill/>
                <a:ln w="9525">
                  <a:solidFill>
                    <a:srgbClr val="000000"/>
                  </a:solidFill>
                  <a:round/>
                </a:ln>
                <a:extLst>
                  <a:ext uri="{909E8E84-426E-40DD-AFC4-6F175D3DCCD1}">
                    <a14:hiddenFill xmlns:a14="http://schemas.microsoft.com/office/drawing/2010/main">
                      <a:noFill/>
                    </a14:hiddenFill>
                  </a:ext>
                </a:extLst>
              </p:spPr>
              <p:txBody>
                <a:bodyPr/>
                <a:lstStyle/>
                <a:p>
                  <a:endParaRPr lang="zh-CN" altLang="en-US" sz="3595">
                    <a:solidFill>
                      <a:prstClr val="black"/>
                    </a:solidFill>
                  </a:endParaRPr>
                </a:p>
              </p:txBody>
            </p:sp>
            <p:sp>
              <p:nvSpPr>
                <p:cNvPr id="128" name="直接连接符 24591"/>
                <p:cNvSpPr>
                  <a:spLocks noChangeShapeType="1"/>
                </p:cNvSpPr>
                <p:nvPr>
                  <p:custDataLst>
                    <p:tags r:id="rId45"/>
                  </p:custDataLst>
                </p:nvPr>
              </p:nvSpPr>
              <p:spPr bwMode="auto">
                <a:xfrm>
                  <a:off x="2016" y="3216"/>
                  <a:ext cx="2496" cy="0"/>
                </a:xfrm>
                <a:prstGeom prst="line">
                  <a:avLst/>
                </a:prstGeom>
                <a:noFill/>
                <a:ln w="9525">
                  <a:solidFill>
                    <a:srgbClr val="000000"/>
                  </a:solidFill>
                  <a:prstDash val="sysDot"/>
                  <a:round/>
                </a:ln>
                <a:extLst>
                  <a:ext uri="{909E8E84-426E-40DD-AFC4-6F175D3DCCD1}">
                    <a14:hiddenFill xmlns:a14="http://schemas.microsoft.com/office/drawing/2010/main">
                      <a:noFill/>
                    </a14:hiddenFill>
                  </a:ext>
                </a:extLst>
              </p:spPr>
              <p:txBody>
                <a:bodyPr/>
                <a:lstStyle/>
                <a:p>
                  <a:endParaRPr lang="zh-CN" altLang="en-US" sz="3595">
                    <a:solidFill>
                      <a:prstClr val="black"/>
                    </a:solidFill>
                  </a:endParaRPr>
                </a:p>
              </p:txBody>
            </p:sp>
            <p:sp>
              <p:nvSpPr>
                <p:cNvPr id="129" name="直接连接符 24592"/>
                <p:cNvSpPr>
                  <a:spLocks noChangeShapeType="1"/>
                </p:cNvSpPr>
                <p:nvPr>
                  <p:custDataLst>
                    <p:tags r:id="rId46"/>
                  </p:custDataLst>
                </p:nvPr>
              </p:nvSpPr>
              <p:spPr bwMode="auto">
                <a:xfrm>
                  <a:off x="2016" y="2016"/>
                  <a:ext cx="2496" cy="0"/>
                </a:xfrm>
                <a:prstGeom prst="line">
                  <a:avLst/>
                </a:prstGeom>
                <a:noFill/>
                <a:ln w="9525">
                  <a:solidFill>
                    <a:srgbClr val="000000"/>
                  </a:solidFill>
                  <a:prstDash val="sysDot"/>
                  <a:round/>
                </a:ln>
                <a:extLst>
                  <a:ext uri="{909E8E84-426E-40DD-AFC4-6F175D3DCCD1}">
                    <a14:hiddenFill xmlns:a14="http://schemas.microsoft.com/office/drawing/2010/main">
                      <a:noFill/>
                    </a14:hiddenFill>
                  </a:ext>
                </a:extLst>
              </p:spPr>
              <p:txBody>
                <a:bodyPr/>
                <a:lstStyle/>
                <a:p>
                  <a:endParaRPr lang="zh-CN" altLang="en-US" sz="3595">
                    <a:solidFill>
                      <a:prstClr val="black"/>
                    </a:solidFill>
                  </a:endParaRPr>
                </a:p>
              </p:txBody>
            </p:sp>
            <p:sp>
              <p:nvSpPr>
                <p:cNvPr id="130" name="直接连接符 24593"/>
                <p:cNvSpPr>
                  <a:spLocks noChangeShapeType="1"/>
                </p:cNvSpPr>
                <p:nvPr>
                  <p:custDataLst>
                    <p:tags r:id="rId47"/>
                  </p:custDataLst>
                </p:nvPr>
              </p:nvSpPr>
              <p:spPr bwMode="auto">
                <a:xfrm>
                  <a:off x="2400" y="1632"/>
                  <a:ext cx="2496" cy="0"/>
                </a:xfrm>
                <a:prstGeom prst="line">
                  <a:avLst/>
                </a:prstGeom>
                <a:noFill/>
                <a:ln w="9525">
                  <a:solidFill>
                    <a:srgbClr val="000000"/>
                  </a:solidFill>
                  <a:prstDash val="sysDot"/>
                  <a:round/>
                </a:ln>
                <a:extLst>
                  <a:ext uri="{909E8E84-426E-40DD-AFC4-6F175D3DCCD1}">
                    <a14:hiddenFill xmlns:a14="http://schemas.microsoft.com/office/drawing/2010/main">
                      <a:noFill/>
                    </a14:hiddenFill>
                  </a:ext>
                </a:extLst>
              </p:spPr>
              <p:txBody>
                <a:bodyPr/>
                <a:lstStyle/>
                <a:p>
                  <a:endParaRPr lang="zh-CN" altLang="en-US" sz="3595">
                    <a:solidFill>
                      <a:prstClr val="black"/>
                    </a:solidFill>
                  </a:endParaRPr>
                </a:p>
              </p:txBody>
            </p:sp>
            <p:sp>
              <p:nvSpPr>
                <p:cNvPr id="131" name="直接连接符 24594"/>
                <p:cNvSpPr>
                  <a:spLocks noChangeShapeType="1"/>
                </p:cNvSpPr>
                <p:nvPr>
                  <p:custDataLst>
                    <p:tags r:id="rId48"/>
                  </p:custDataLst>
                </p:nvPr>
              </p:nvSpPr>
              <p:spPr bwMode="auto">
                <a:xfrm flipH="1">
                  <a:off x="1584" y="1632"/>
                  <a:ext cx="816" cy="816"/>
                </a:xfrm>
                <a:prstGeom prst="line">
                  <a:avLst/>
                </a:prstGeom>
                <a:noFill/>
                <a:ln w="9525">
                  <a:solidFill>
                    <a:srgbClr val="000000"/>
                  </a:solidFill>
                  <a:prstDash val="sysDot"/>
                  <a:round/>
                </a:ln>
                <a:extLst>
                  <a:ext uri="{909E8E84-426E-40DD-AFC4-6F175D3DCCD1}">
                    <a14:hiddenFill xmlns:a14="http://schemas.microsoft.com/office/drawing/2010/main">
                      <a:noFill/>
                    </a14:hiddenFill>
                  </a:ext>
                </a:extLst>
              </p:spPr>
              <p:txBody>
                <a:bodyPr/>
                <a:lstStyle/>
                <a:p>
                  <a:endParaRPr lang="zh-CN" altLang="en-US" sz="3595">
                    <a:solidFill>
                      <a:prstClr val="black"/>
                    </a:solidFill>
                  </a:endParaRPr>
                </a:p>
              </p:txBody>
            </p:sp>
            <p:sp>
              <p:nvSpPr>
                <p:cNvPr id="132" name="直接连接符 24595"/>
                <p:cNvSpPr>
                  <a:spLocks noChangeShapeType="1"/>
                </p:cNvSpPr>
                <p:nvPr>
                  <p:custDataLst>
                    <p:tags r:id="rId49"/>
                  </p:custDataLst>
                </p:nvPr>
              </p:nvSpPr>
              <p:spPr bwMode="auto">
                <a:xfrm flipH="1">
                  <a:off x="4080" y="1632"/>
                  <a:ext cx="816" cy="816"/>
                </a:xfrm>
                <a:prstGeom prst="line">
                  <a:avLst/>
                </a:prstGeom>
                <a:noFill/>
                <a:ln w="9525">
                  <a:solidFill>
                    <a:srgbClr val="000000"/>
                  </a:solidFill>
                  <a:round/>
                </a:ln>
                <a:extLst>
                  <a:ext uri="{909E8E84-426E-40DD-AFC4-6F175D3DCCD1}">
                    <a14:hiddenFill xmlns:a14="http://schemas.microsoft.com/office/drawing/2010/main">
                      <a:noFill/>
                    </a14:hiddenFill>
                  </a:ext>
                </a:extLst>
              </p:spPr>
              <p:txBody>
                <a:bodyPr/>
                <a:lstStyle/>
                <a:p>
                  <a:endParaRPr lang="zh-CN" altLang="en-US" sz="3595">
                    <a:solidFill>
                      <a:prstClr val="black"/>
                    </a:solidFill>
                  </a:endParaRPr>
                </a:p>
              </p:txBody>
            </p:sp>
            <p:sp>
              <p:nvSpPr>
                <p:cNvPr id="133" name="直接连接符 24596"/>
                <p:cNvSpPr>
                  <a:spLocks noChangeShapeType="1"/>
                </p:cNvSpPr>
                <p:nvPr>
                  <p:custDataLst>
                    <p:tags r:id="rId50"/>
                  </p:custDataLst>
                </p:nvPr>
              </p:nvSpPr>
              <p:spPr bwMode="auto">
                <a:xfrm flipH="1">
                  <a:off x="2832" y="2832"/>
                  <a:ext cx="816" cy="816"/>
                </a:xfrm>
                <a:prstGeom prst="line">
                  <a:avLst/>
                </a:prstGeom>
                <a:noFill/>
                <a:ln w="9525">
                  <a:solidFill>
                    <a:srgbClr val="000000"/>
                  </a:solidFill>
                  <a:prstDash val="sysDot"/>
                  <a:round/>
                </a:ln>
                <a:extLst>
                  <a:ext uri="{909E8E84-426E-40DD-AFC4-6F175D3DCCD1}">
                    <a14:hiddenFill xmlns:a14="http://schemas.microsoft.com/office/drawing/2010/main">
                      <a:noFill/>
                    </a14:hiddenFill>
                  </a:ext>
                </a:extLst>
              </p:spPr>
              <p:txBody>
                <a:bodyPr/>
                <a:lstStyle/>
                <a:p>
                  <a:endParaRPr lang="zh-CN" altLang="en-US" sz="3595">
                    <a:solidFill>
                      <a:prstClr val="black"/>
                    </a:solidFill>
                  </a:endParaRPr>
                </a:p>
              </p:txBody>
            </p:sp>
            <p:sp>
              <p:nvSpPr>
                <p:cNvPr id="134" name="直接连接符 24597"/>
                <p:cNvSpPr>
                  <a:spLocks noChangeShapeType="1"/>
                </p:cNvSpPr>
                <p:nvPr>
                  <p:custDataLst>
                    <p:tags r:id="rId51"/>
                  </p:custDataLst>
                </p:nvPr>
              </p:nvSpPr>
              <p:spPr bwMode="auto">
                <a:xfrm flipH="1">
                  <a:off x="2832" y="1632"/>
                  <a:ext cx="816" cy="816"/>
                </a:xfrm>
                <a:prstGeom prst="line">
                  <a:avLst/>
                </a:prstGeom>
                <a:noFill/>
                <a:ln w="9525">
                  <a:solidFill>
                    <a:srgbClr val="000000"/>
                  </a:solidFill>
                  <a:prstDash val="sysDot"/>
                  <a:round/>
                </a:ln>
                <a:extLst>
                  <a:ext uri="{909E8E84-426E-40DD-AFC4-6F175D3DCCD1}">
                    <a14:hiddenFill xmlns:a14="http://schemas.microsoft.com/office/drawing/2010/main">
                      <a:noFill/>
                    </a14:hiddenFill>
                  </a:ext>
                </a:extLst>
              </p:spPr>
              <p:txBody>
                <a:bodyPr/>
                <a:lstStyle/>
                <a:p>
                  <a:endParaRPr lang="zh-CN" altLang="en-US" sz="3595">
                    <a:solidFill>
                      <a:prstClr val="black"/>
                    </a:solidFill>
                  </a:endParaRPr>
                </a:p>
              </p:txBody>
            </p:sp>
            <p:sp>
              <p:nvSpPr>
                <p:cNvPr id="135" name="直接连接符 24598"/>
                <p:cNvSpPr>
                  <a:spLocks noChangeShapeType="1"/>
                </p:cNvSpPr>
                <p:nvPr>
                  <p:custDataLst>
                    <p:tags r:id="rId52"/>
                  </p:custDataLst>
                </p:nvPr>
              </p:nvSpPr>
              <p:spPr bwMode="auto">
                <a:xfrm flipH="1">
                  <a:off x="4512" y="672"/>
                  <a:ext cx="0" cy="2544"/>
                </a:xfrm>
                <a:prstGeom prst="line">
                  <a:avLst/>
                </a:prstGeom>
                <a:noFill/>
                <a:ln w="9525">
                  <a:solidFill>
                    <a:srgbClr val="000000"/>
                  </a:solidFill>
                  <a:round/>
                </a:ln>
                <a:extLst>
                  <a:ext uri="{909E8E84-426E-40DD-AFC4-6F175D3DCCD1}">
                    <a14:hiddenFill xmlns:a14="http://schemas.microsoft.com/office/drawing/2010/main">
                      <a:noFill/>
                    </a14:hiddenFill>
                  </a:ext>
                </a:extLst>
              </p:spPr>
              <p:txBody>
                <a:bodyPr/>
                <a:lstStyle/>
                <a:p>
                  <a:endParaRPr lang="zh-CN" altLang="en-US" sz="3595">
                    <a:solidFill>
                      <a:prstClr val="black"/>
                    </a:solidFill>
                  </a:endParaRPr>
                </a:p>
              </p:txBody>
            </p:sp>
            <p:sp>
              <p:nvSpPr>
                <p:cNvPr id="136" name="直接连接符 24599"/>
                <p:cNvSpPr>
                  <a:spLocks noChangeShapeType="1"/>
                </p:cNvSpPr>
                <p:nvPr>
                  <p:custDataLst>
                    <p:tags r:id="rId53"/>
                  </p:custDataLst>
                </p:nvPr>
              </p:nvSpPr>
              <p:spPr bwMode="auto">
                <a:xfrm flipH="1">
                  <a:off x="2832" y="1104"/>
                  <a:ext cx="0" cy="2544"/>
                </a:xfrm>
                <a:prstGeom prst="line">
                  <a:avLst/>
                </a:prstGeom>
                <a:noFill/>
                <a:ln w="9525">
                  <a:solidFill>
                    <a:srgbClr val="000000"/>
                  </a:solidFill>
                  <a:round/>
                </a:ln>
                <a:extLst>
                  <a:ext uri="{909E8E84-426E-40DD-AFC4-6F175D3DCCD1}">
                    <a14:hiddenFill xmlns:a14="http://schemas.microsoft.com/office/drawing/2010/main">
                      <a:noFill/>
                    </a14:hiddenFill>
                  </a:ext>
                </a:extLst>
              </p:spPr>
              <p:txBody>
                <a:bodyPr/>
                <a:lstStyle/>
                <a:p>
                  <a:endParaRPr lang="zh-CN" altLang="en-US" sz="3595">
                    <a:solidFill>
                      <a:prstClr val="black"/>
                    </a:solidFill>
                  </a:endParaRPr>
                </a:p>
              </p:txBody>
            </p:sp>
            <p:sp>
              <p:nvSpPr>
                <p:cNvPr id="137" name="直接连接符 24600"/>
                <p:cNvSpPr>
                  <a:spLocks noChangeShapeType="1"/>
                </p:cNvSpPr>
                <p:nvPr>
                  <p:custDataLst>
                    <p:tags r:id="rId54"/>
                  </p:custDataLst>
                </p:nvPr>
              </p:nvSpPr>
              <p:spPr bwMode="auto">
                <a:xfrm flipH="1">
                  <a:off x="3648" y="288"/>
                  <a:ext cx="0" cy="2544"/>
                </a:xfrm>
                <a:prstGeom prst="line">
                  <a:avLst/>
                </a:prstGeom>
                <a:noFill/>
                <a:ln w="9525">
                  <a:solidFill>
                    <a:srgbClr val="000000"/>
                  </a:solidFill>
                  <a:prstDash val="sysDot"/>
                  <a:round/>
                </a:ln>
                <a:extLst>
                  <a:ext uri="{909E8E84-426E-40DD-AFC4-6F175D3DCCD1}">
                    <a14:hiddenFill xmlns:a14="http://schemas.microsoft.com/office/drawing/2010/main">
                      <a:noFill/>
                    </a14:hiddenFill>
                  </a:ext>
                </a:extLst>
              </p:spPr>
              <p:txBody>
                <a:bodyPr/>
                <a:lstStyle/>
                <a:p>
                  <a:endParaRPr lang="zh-CN" altLang="en-US" sz="3595">
                    <a:solidFill>
                      <a:prstClr val="black"/>
                    </a:solidFill>
                  </a:endParaRPr>
                </a:p>
              </p:txBody>
            </p:sp>
            <p:sp>
              <p:nvSpPr>
                <p:cNvPr id="138" name="直接连接符 24601"/>
                <p:cNvSpPr>
                  <a:spLocks noChangeShapeType="1"/>
                </p:cNvSpPr>
                <p:nvPr>
                  <p:custDataLst>
                    <p:tags r:id="rId55"/>
                  </p:custDataLst>
                </p:nvPr>
              </p:nvSpPr>
              <p:spPr bwMode="auto">
                <a:xfrm flipH="1">
                  <a:off x="3264" y="672"/>
                  <a:ext cx="0" cy="2544"/>
                </a:xfrm>
                <a:prstGeom prst="line">
                  <a:avLst/>
                </a:prstGeom>
                <a:noFill/>
                <a:ln w="9525">
                  <a:solidFill>
                    <a:srgbClr val="000000"/>
                  </a:solidFill>
                  <a:prstDash val="sysDot"/>
                  <a:round/>
                </a:ln>
                <a:extLst>
                  <a:ext uri="{909E8E84-426E-40DD-AFC4-6F175D3DCCD1}">
                    <a14:hiddenFill xmlns:a14="http://schemas.microsoft.com/office/drawing/2010/main">
                      <a:noFill/>
                    </a14:hiddenFill>
                  </a:ext>
                </a:extLst>
              </p:spPr>
              <p:txBody>
                <a:bodyPr/>
                <a:lstStyle/>
                <a:p>
                  <a:endParaRPr lang="zh-CN" altLang="en-US" sz="3595">
                    <a:solidFill>
                      <a:prstClr val="black"/>
                    </a:solidFill>
                  </a:endParaRPr>
                </a:p>
              </p:txBody>
            </p:sp>
            <p:sp>
              <p:nvSpPr>
                <p:cNvPr id="139" name="直接连接符 24602"/>
                <p:cNvSpPr>
                  <a:spLocks noChangeShapeType="1"/>
                </p:cNvSpPr>
                <p:nvPr>
                  <p:custDataLst>
                    <p:tags r:id="rId56"/>
                  </p:custDataLst>
                </p:nvPr>
              </p:nvSpPr>
              <p:spPr bwMode="auto">
                <a:xfrm flipH="1">
                  <a:off x="2016" y="672"/>
                  <a:ext cx="0" cy="2544"/>
                </a:xfrm>
                <a:prstGeom prst="line">
                  <a:avLst/>
                </a:prstGeom>
                <a:noFill/>
                <a:ln w="9525">
                  <a:solidFill>
                    <a:srgbClr val="000000"/>
                  </a:solidFill>
                  <a:prstDash val="sysDot"/>
                  <a:round/>
                </a:ln>
                <a:extLst>
                  <a:ext uri="{909E8E84-426E-40DD-AFC4-6F175D3DCCD1}">
                    <a14:hiddenFill xmlns:a14="http://schemas.microsoft.com/office/drawing/2010/main">
                      <a:noFill/>
                    </a14:hiddenFill>
                  </a:ext>
                </a:extLst>
              </p:spPr>
              <p:txBody>
                <a:bodyPr/>
                <a:lstStyle/>
                <a:p>
                  <a:endParaRPr lang="zh-CN" altLang="en-US" sz="3595">
                    <a:solidFill>
                      <a:prstClr val="black"/>
                    </a:solidFill>
                  </a:endParaRPr>
                </a:p>
              </p:txBody>
            </p:sp>
          </p:grpSp>
        </p:grpSp>
        <p:sp>
          <p:nvSpPr>
            <p:cNvPr id="140" name="椭圆 24603"/>
            <p:cNvSpPr>
              <a:spLocks noChangeArrowheads="1"/>
            </p:cNvSpPr>
            <p:nvPr>
              <p:custDataLst>
                <p:tags r:id="rId57"/>
              </p:custDataLst>
            </p:nvPr>
          </p:nvSpPr>
          <p:spPr bwMode="auto">
            <a:xfrm>
              <a:off x="1248" y="2592"/>
              <a:ext cx="144" cy="144"/>
            </a:xfrm>
            <a:prstGeom prst="ellipse">
              <a:avLst/>
            </a:prstGeom>
            <a:gradFill rotWithShape="0">
              <a:gsLst>
                <a:gs pos="0">
                  <a:srgbClr val="000000"/>
                </a:gs>
                <a:gs pos="100000">
                  <a:srgbClr val="FFFFFF"/>
                </a:gs>
              </a:gsLst>
              <a:lin ang="0" scaled="1"/>
            </a:gradFill>
            <a:ln w="9525">
              <a:solidFill>
                <a:srgbClr val="000000"/>
              </a:solidFill>
              <a:round/>
            </a:ln>
          </p:spPr>
          <p:txBody>
            <a:bodyPr/>
            <a:lstStyle/>
            <a:p>
              <a:endParaRPr lang="zh-CN" altLang="en-US" sz="3595">
                <a:solidFill>
                  <a:prstClr val="black"/>
                </a:solidFill>
              </a:endParaRPr>
            </a:p>
          </p:txBody>
        </p:sp>
        <p:sp>
          <p:nvSpPr>
            <p:cNvPr id="141" name="椭圆 24604"/>
            <p:cNvSpPr>
              <a:spLocks noChangeArrowheads="1"/>
            </p:cNvSpPr>
            <p:nvPr>
              <p:custDataLst>
                <p:tags r:id="rId58"/>
              </p:custDataLst>
            </p:nvPr>
          </p:nvSpPr>
          <p:spPr bwMode="auto">
            <a:xfrm>
              <a:off x="2496" y="3744"/>
              <a:ext cx="144" cy="144"/>
            </a:xfrm>
            <a:prstGeom prst="ellipse">
              <a:avLst/>
            </a:prstGeom>
            <a:gradFill rotWithShape="0">
              <a:gsLst>
                <a:gs pos="0">
                  <a:srgbClr val="000000"/>
                </a:gs>
                <a:gs pos="100000">
                  <a:srgbClr val="FFFFFF"/>
                </a:gs>
              </a:gsLst>
              <a:lin ang="0" scaled="1"/>
            </a:gradFill>
            <a:ln w="9525">
              <a:solidFill>
                <a:srgbClr val="000000"/>
              </a:solidFill>
              <a:round/>
            </a:ln>
          </p:spPr>
          <p:txBody>
            <a:bodyPr/>
            <a:lstStyle/>
            <a:p>
              <a:endParaRPr lang="zh-CN" altLang="en-US" sz="3595">
                <a:solidFill>
                  <a:prstClr val="black"/>
                </a:solidFill>
              </a:endParaRPr>
            </a:p>
          </p:txBody>
        </p:sp>
        <p:sp>
          <p:nvSpPr>
            <p:cNvPr id="142" name="椭圆 24605"/>
            <p:cNvSpPr>
              <a:spLocks noChangeArrowheads="1"/>
            </p:cNvSpPr>
            <p:nvPr>
              <p:custDataLst>
                <p:tags r:id="rId59"/>
              </p:custDataLst>
            </p:nvPr>
          </p:nvSpPr>
          <p:spPr bwMode="auto">
            <a:xfrm>
              <a:off x="3312" y="384"/>
              <a:ext cx="144" cy="144"/>
            </a:xfrm>
            <a:prstGeom prst="ellipse">
              <a:avLst/>
            </a:prstGeom>
            <a:gradFill rotWithShape="0">
              <a:gsLst>
                <a:gs pos="0">
                  <a:srgbClr val="000000"/>
                </a:gs>
                <a:gs pos="100000">
                  <a:srgbClr val="FFFFFF"/>
                </a:gs>
              </a:gsLst>
              <a:lin ang="0" scaled="1"/>
            </a:gradFill>
            <a:ln w="9525">
              <a:solidFill>
                <a:srgbClr val="000000"/>
              </a:solidFill>
              <a:round/>
            </a:ln>
          </p:spPr>
          <p:txBody>
            <a:bodyPr/>
            <a:lstStyle/>
            <a:p>
              <a:endParaRPr lang="zh-CN" altLang="en-US" sz="3595">
                <a:solidFill>
                  <a:prstClr val="black"/>
                </a:solidFill>
              </a:endParaRPr>
            </a:p>
          </p:txBody>
        </p:sp>
        <p:sp>
          <p:nvSpPr>
            <p:cNvPr id="143" name="椭圆 24606"/>
            <p:cNvSpPr>
              <a:spLocks noChangeArrowheads="1"/>
            </p:cNvSpPr>
            <p:nvPr>
              <p:custDataLst>
                <p:tags r:id="rId60"/>
              </p:custDataLst>
            </p:nvPr>
          </p:nvSpPr>
          <p:spPr bwMode="auto">
            <a:xfrm>
              <a:off x="2496" y="1248"/>
              <a:ext cx="144" cy="144"/>
            </a:xfrm>
            <a:prstGeom prst="ellipse">
              <a:avLst/>
            </a:prstGeom>
            <a:gradFill rotWithShape="0">
              <a:gsLst>
                <a:gs pos="0">
                  <a:srgbClr val="000000"/>
                </a:gs>
                <a:gs pos="100000">
                  <a:srgbClr val="FFFFFF"/>
                </a:gs>
              </a:gsLst>
              <a:lin ang="0" scaled="1"/>
            </a:gradFill>
            <a:ln w="9525">
              <a:solidFill>
                <a:srgbClr val="000000"/>
              </a:solidFill>
              <a:round/>
            </a:ln>
          </p:spPr>
          <p:txBody>
            <a:bodyPr/>
            <a:lstStyle/>
            <a:p>
              <a:endParaRPr lang="zh-CN" altLang="en-US" sz="3595">
                <a:solidFill>
                  <a:prstClr val="black"/>
                </a:solidFill>
              </a:endParaRPr>
            </a:p>
          </p:txBody>
        </p:sp>
        <p:sp>
          <p:nvSpPr>
            <p:cNvPr id="144" name="椭圆 24607"/>
            <p:cNvSpPr>
              <a:spLocks noChangeArrowheads="1"/>
            </p:cNvSpPr>
            <p:nvPr>
              <p:custDataLst>
                <p:tags r:id="rId61"/>
              </p:custDataLst>
            </p:nvPr>
          </p:nvSpPr>
          <p:spPr bwMode="auto">
            <a:xfrm>
              <a:off x="4176" y="768"/>
              <a:ext cx="144" cy="144"/>
            </a:xfrm>
            <a:prstGeom prst="ellipse">
              <a:avLst/>
            </a:prstGeom>
            <a:gradFill rotWithShape="0">
              <a:gsLst>
                <a:gs pos="0">
                  <a:srgbClr val="000000"/>
                </a:gs>
                <a:gs pos="100000">
                  <a:srgbClr val="FFFFFF"/>
                </a:gs>
              </a:gsLst>
              <a:lin ang="0" scaled="1"/>
            </a:gradFill>
            <a:ln w="9525">
              <a:solidFill>
                <a:srgbClr val="000000"/>
              </a:solidFill>
              <a:round/>
            </a:ln>
          </p:spPr>
          <p:txBody>
            <a:bodyPr/>
            <a:lstStyle/>
            <a:p>
              <a:endParaRPr lang="zh-CN" altLang="en-US" sz="3595">
                <a:solidFill>
                  <a:prstClr val="black"/>
                </a:solidFill>
              </a:endParaRPr>
            </a:p>
          </p:txBody>
        </p:sp>
        <p:sp>
          <p:nvSpPr>
            <p:cNvPr id="145" name="椭圆 24608"/>
            <p:cNvSpPr>
              <a:spLocks noChangeArrowheads="1"/>
            </p:cNvSpPr>
            <p:nvPr>
              <p:custDataLst>
                <p:tags r:id="rId62"/>
              </p:custDataLst>
            </p:nvPr>
          </p:nvSpPr>
          <p:spPr bwMode="auto">
            <a:xfrm>
              <a:off x="1728" y="768"/>
              <a:ext cx="144" cy="144"/>
            </a:xfrm>
            <a:prstGeom prst="ellipse">
              <a:avLst/>
            </a:prstGeom>
            <a:gradFill rotWithShape="0">
              <a:gsLst>
                <a:gs pos="0">
                  <a:srgbClr val="000000"/>
                </a:gs>
                <a:gs pos="100000">
                  <a:srgbClr val="FFFFFF"/>
                </a:gs>
              </a:gsLst>
              <a:lin ang="0" scaled="1"/>
            </a:gradFill>
            <a:ln w="9525">
              <a:solidFill>
                <a:srgbClr val="000000"/>
              </a:solidFill>
              <a:round/>
            </a:ln>
          </p:spPr>
          <p:txBody>
            <a:bodyPr/>
            <a:lstStyle/>
            <a:p>
              <a:endParaRPr lang="zh-CN" altLang="en-US" sz="3595">
                <a:solidFill>
                  <a:prstClr val="black"/>
                </a:solidFill>
              </a:endParaRPr>
            </a:p>
          </p:txBody>
        </p:sp>
        <p:sp>
          <p:nvSpPr>
            <p:cNvPr id="146" name="椭圆 24609"/>
            <p:cNvSpPr>
              <a:spLocks noChangeArrowheads="1"/>
            </p:cNvSpPr>
            <p:nvPr>
              <p:custDataLst>
                <p:tags r:id="rId63"/>
              </p:custDataLst>
            </p:nvPr>
          </p:nvSpPr>
          <p:spPr bwMode="auto">
            <a:xfrm>
              <a:off x="1728" y="3312"/>
              <a:ext cx="144" cy="144"/>
            </a:xfrm>
            <a:prstGeom prst="ellipse">
              <a:avLst/>
            </a:prstGeom>
            <a:gradFill rotWithShape="0">
              <a:gsLst>
                <a:gs pos="0">
                  <a:srgbClr val="000000"/>
                </a:gs>
                <a:gs pos="100000">
                  <a:srgbClr val="FFFFFF"/>
                </a:gs>
              </a:gsLst>
              <a:lin ang="0" scaled="1"/>
            </a:gradFill>
            <a:ln w="9525">
              <a:solidFill>
                <a:srgbClr val="000000"/>
              </a:solidFill>
              <a:round/>
            </a:ln>
          </p:spPr>
          <p:txBody>
            <a:bodyPr/>
            <a:lstStyle/>
            <a:p>
              <a:endParaRPr lang="zh-CN" altLang="en-US" sz="3595">
                <a:solidFill>
                  <a:prstClr val="black"/>
                </a:solidFill>
              </a:endParaRPr>
            </a:p>
          </p:txBody>
        </p:sp>
        <p:sp>
          <p:nvSpPr>
            <p:cNvPr id="147" name="椭圆 24610"/>
            <p:cNvSpPr>
              <a:spLocks noChangeArrowheads="1"/>
            </p:cNvSpPr>
            <p:nvPr>
              <p:custDataLst>
                <p:tags r:id="rId64"/>
              </p:custDataLst>
            </p:nvPr>
          </p:nvSpPr>
          <p:spPr bwMode="auto">
            <a:xfrm>
              <a:off x="4176" y="3360"/>
              <a:ext cx="144" cy="144"/>
            </a:xfrm>
            <a:prstGeom prst="ellipse">
              <a:avLst/>
            </a:prstGeom>
            <a:gradFill rotWithShape="0">
              <a:gsLst>
                <a:gs pos="0">
                  <a:srgbClr val="000000"/>
                </a:gs>
                <a:gs pos="100000">
                  <a:srgbClr val="FFFFFF"/>
                </a:gs>
              </a:gsLst>
              <a:lin ang="0" scaled="1"/>
            </a:gradFill>
            <a:ln w="9525">
              <a:solidFill>
                <a:srgbClr val="000000"/>
              </a:solidFill>
              <a:round/>
            </a:ln>
          </p:spPr>
          <p:txBody>
            <a:bodyPr/>
            <a:lstStyle/>
            <a:p>
              <a:endParaRPr lang="zh-CN" altLang="en-US" sz="3595">
                <a:solidFill>
                  <a:prstClr val="black"/>
                </a:solidFill>
              </a:endParaRPr>
            </a:p>
          </p:txBody>
        </p:sp>
        <p:sp>
          <p:nvSpPr>
            <p:cNvPr id="148" name="椭圆 24611"/>
            <p:cNvSpPr>
              <a:spLocks noChangeArrowheads="1"/>
            </p:cNvSpPr>
            <p:nvPr>
              <p:custDataLst>
                <p:tags r:id="rId65"/>
              </p:custDataLst>
            </p:nvPr>
          </p:nvSpPr>
          <p:spPr bwMode="auto">
            <a:xfrm>
              <a:off x="4560" y="1728"/>
              <a:ext cx="144" cy="144"/>
            </a:xfrm>
            <a:prstGeom prst="ellipse">
              <a:avLst/>
            </a:prstGeom>
            <a:gradFill rotWithShape="0">
              <a:gsLst>
                <a:gs pos="0">
                  <a:srgbClr val="000000"/>
                </a:gs>
                <a:gs pos="100000">
                  <a:srgbClr val="FFFFFF"/>
                </a:gs>
              </a:gsLst>
              <a:lin ang="0" scaled="1"/>
            </a:gradFill>
            <a:ln w="9525">
              <a:solidFill>
                <a:srgbClr val="000000"/>
              </a:solidFill>
              <a:round/>
            </a:ln>
          </p:spPr>
          <p:txBody>
            <a:bodyPr/>
            <a:lstStyle/>
            <a:p>
              <a:endParaRPr lang="zh-CN" altLang="en-US" sz="3595">
                <a:solidFill>
                  <a:prstClr val="black"/>
                </a:solidFill>
              </a:endParaRPr>
            </a:p>
          </p:txBody>
        </p:sp>
        <p:sp>
          <p:nvSpPr>
            <p:cNvPr id="149" name="椭圆 24612"/>
            <p:cNvSpPr>
              <a:spLocks noChangeArrowheads="1"/>
            </p:cNvSpPr>
            <p:nvPr>
              <p:custDataLst>
                <p:tags r:id="rId66"/>
              </p:custDataLst>
            </p:nvPr>
          </p:nvSpPr>
          <p:spPr bwMode="auto">
            <a:xfrm>
              <a:off x="2064" y="1776"/>
              <a:ext cx="144" cy="144"/>
            </a:xfrm>
            <a:prstGeom prst="ellipse">
              <a:avLst/>
            </a:prstGeom>
            <a:gradFill rotWithShape="0">
              <a:gsLst>
                <a:gs pos="0">
                  <a:srgbClr val="000000"/>
                </a:gs>
                <a:gs pos="100000">
                  <a:srgbClr val="FFFFFF"/>
                </a:gs>
              </a:gsLst>
              <a:lin ang="0" scaled="1"/>
            </a:gradFill>
            <a:ln w="9525">
              <a:solidFill>
                <a:srgbClr val="000000"/>
              </a:solidFill>
              <a:round/>
            </a:ln>
          </p:spPr>
          <p:txBody>
            <a:bodyPr/>
            <a:lstStyle/>
            <a:p>
              <a:endParaRPr lang="zh-CN" altLang="en-US" sz="3595">
                <a:solidFill>
                  <a:prstClr val="black"/>
                </a:solidFill>
              </a:endParaRPr>
            </a:p>
          </p:txBody>
        </p:sp>
        <p:sp>
          <p:nvSpPr>
            <p:cNvPr id="150" name="椭圆 24613"/>
            <p:cNvSpPr>
              <a:spLocks noChangeArrowheads="1"/>
            </p:cNvSpPr>
            <p:nvPr>
              <p:custDataLst>
                <p:tags r:id="rId67"/>
              </p:custDataLst>
            </p:nvPr>
          </p:nvSpPr>
          <p:spPr bwMode="auto">
            <a:xfrm>
              <a:off x="3744" y="2592"/>
              <a:ext cx="144" cy="144"/>
            </a:xfrm>
            <a:prstGeom prst="ellipse">
              <a:avLst/>
            </a:prstGeom>
            <a:gradFill rotWithShape="0">
              <a:gsLst>
                <a:gs pos="0">
                  <a:srgbClr val="000000"/>
                </a:gs>
                <a:gs pos="100000">
                  <a:srgbClr val="FFFFFF"/>
                </a:gs>
              </a:gsLst>
              <a:lin ang="0" scaled="1"/>
            </a:gradFill>
            <a:ln w="9525">
              <a:solidFill>
                <a:srgbClr val="000000"/>
              </a:solidFill>
              <a:round/>
            </a:ln>
          </p:spPr>
          <p:txBody>
            <a:bodyPr/>
            <a:lstStyle/>
            <a:p>
              <a:endParaRPr lang="zh-CN" altLang="en-US" sz="3595">
                <a:solidFill>
                  <a:prstClr val="black"/>
                </a:solidFill>
              </a:endParaRPr>
            </a:p>
          </p:txBody>
        </p:sp>
        <p:sp>
          <p:nvSpPr>
            <p:cNvPr id="151" name="椭圆 24614"/>
            <p:cNvSpPr>
              <a:spLocks noChangeArrowheads="1"/>
            </p:cNvSpPr>
            <p:nvPr>
              <p:custDataLst>
                <p:tags r:id="rId68"/>
              </p:custDataLst>
            </p:nvPr>
          </p:nvSpPr>
          <p:spPr bwMode="auto">
            <a:xfrm>
              <a:off x="3312" y="1728"/>
              <a:ext cx="192" cy="192"/>
            </a:xfrm>
            <a:prstGeom prst="ellipse">
              <a:avLst/>
            </a:prstGeom>
            <a:gradFill rotWithShape="0">
              <a:gsLst>
                <a:gs pos="0">
                  <a:srgbClr val="036A1F"/>
                </a:gs>
                <a:gs pos="100000">
                  <a:srgbClr val="06E643"/>
                </a:gs>
              </a:gsLst>
              <a:lin ang="0" scaled="1"/>
            </a:gradFill>
            <a:ln w="9525">
              <a:solidFill>
                <a:srgbClr val="000000"/>
              </a:solidFill>
              <a:round/>
            </a:ln>
          </p:spPr>
          <p:txBody>
            <a:bodyPr/>
            <a:lstStyle/>
            <a:p>
              <a:endParaRPr lang="zh-CN" altLang="en-US" sz="3595">
                <a:solidFill>
                  <a:prstClr val="black"/>
                </a:solidFill>
              </a:endParaRPr>
            </a:p>
          </p:txBody>
        </p:sp>
        <p:sp>
          <p:nvSpPr>
            <p:cNvPr id="152" name="椭圆 24615"/>
            <p:cNvSpPr>
              <a:spLocks noChangeArrowheads="1"/>
            </p:cNvSpPr>
            <p:nvPr>
              <p:custDataLst>
                <p:tags r:id="rId69"/>
              </p:custDataLst>
            </p:nvPr>
          </p:nvSpPr>
          <p:spPr bwMode="auto">
            <a:xfrm>
              <a:off x="1680" y="2112"/>
              <a:ext cx="192" cy="192"/>
            </a:xfrm>
            <a:prstGeom prst="ellipse">
              <a:avLst/>
            </a:prstGeom>
            <a:gradFill rotWithShape="0">
              <a:gsLst>
                <a:gs pos="0">
                  <a:srgbClr val="036A1F"/>
                </a:gs>
                <a:gs pos="100000">
                  <a:srgbClr val="06E643"/>
                </a:gs>
              </a:gsLst>
              <a:lin ang="0" scaled="1"/>
            </a:gradFill>
            <a:ln w="9525">
              <a:solidFill>
                <a:srgbClr val="000000"/>
              </a:solidFill>
              <a:round/>
            </a:ln>
          </p:spPr>
          <p:txBody>
            <a:bodyPr/>
            <a:lstStyle/>
            <a:p>
              <a:endParaRPr lang="zh-CN" altLang="en-US" sz="3595">
                <a:solidFill>
                  <a:prstClr val="black"/>
                </a:solidFill>
              </a:endParaRPr>
            </a:p>
          </p:txBody>
        </p:sp>
        <p:sp>
          <p:nvSpPr>
            <p:cNvPr id="153" name="椭圆 24616"/>
            <p:cNvSpPr>
              <a:spLocks noChangeArrowheads="1"/>
            </p:cNvSpPr>
            <p:nvPr>
              <p:custDataLst>
                <p:tags r:id="rId70"/>
              </p:custDataLst>
            </p:nvPr>
          </p:nvSpPr>
          <p:spPr bwMode="auto">
            <a:xfrm>
              <a:off x="1248" y="1200"/>
              <a:ext cx="192" cy="192"/>
            </a:xfrm>
            <a:prstGeom prst="ellipse">
              <a:avLst/>
            </a:prstGeom>
            <a:gradFill rotWithShape="0">
              <a:gsLst>
                <a:gs pos="0">
                  <a:srgbClr val="036A1F"/>
                </a:gs>
                <a:gs pos="100000">
                  <a:srgbClr val="06E643"/>
                </a:gs>
              </a:gsLst>
              <a:lin ang="0" scaled="1"/>
            </a:gradFill>
            <a:ln w="9525">
              <a:solidFill>
                <a:srgbClr val="000000"/>
              </a:solidFill>
              <a:round/>
            </a:ln>
          </p:spPr>
          <p:txBody>
            <a:bodyPr/>
            <a:lstStyle/>
            <a:p>
              <a:endParaRPr lang="zh-CN" altLang="en-US" sz="3595">
                <a:solidFill>
                  <a:prstClr val="black"/>
                </a:solidFill>
              </a:endParaRPr>
            </a:p>
          </p:txBody>
        </p:sp>
        <p:sp>
          <p:nvSpPr>
            <p:cNvPr id="154" name="椭圆 24617"/>
            <p:cNvSpPr>
              <a:spLocks noChangeArrowheads="1"/>
            </p:cNvSpPr>
            <p:nvPr>
              <p:custDataLst>
                <p:tags r:id="rId71"/>
              </p:custDataLst>
            </p:nvPr>
          </p:nvSpPr>
          <p:spPr bwMode="auto">
            <a:xfrm>
              <a:off x="4560" y="384"/>
              <a:ext cx="192" cy="192"/>
            </a:xfrm>
            <a:prstGeom prst="ellipse">
              <a:avLst/>
            </a:prstGeom>
            <a:gradFill rotWithShape="0">
              <a:gsLst>
                <a:gs pos="0">
                  <a:srgbClr val="036A1F"/>
                </a:gs>
                <a:gs pos="100000">
                  <a:srgbClr val="06E643"/>
                </a:gs>
              </a:gsLst>
              <a:lin ang="0" scaled="1"/>
            </a:gradFill>
            <a:ln w="9525">
              <a:solidFill>
                <a:srgbClr val="000000"/>
              </a:solidFill>
              <a:round/>
            </a:ln>
          </p:spPr>
          <p:txBody>
            <a:bodyPr/>
            <a:lstStyle/>
            <a:p>
              <a:endParaRPr lang="zh-CN" altLang="en-US" sz="3595">
                <a:solidFill>
                  <a:prstClr val="black"/>
                </a:solidFill>
              </a:endParaRPr>
            </a:p>
          </p:txBody>
        </p:sp>
        <p:sp>
          <p:nvSpPr>
            <p:cNvPr id="155" name="椭圆 24618"/>
            <p:cNvSpPr>
              <a:spLocks noChangeArrowheads="1"/>
            </p:cNvSpPr>
            <p:nvPr>
              <p:custDataLst>
                <p:tags r:id="rId72"/>
              </p:custDataLst>
            </p:nvPr>
          </p:nvSpPr>
          <p:spPr bwMode="auto">
            <a:xfrm>
              <a:off x="3744" y="1248"/>
              <a:ext cx="192" cy="192"/>
            </a:xfrm>
            <a:prstGeom prst="ellipse">
              <a:avLst/>
            </a:prstGeom>
            <a:gradFill rotWithShape="0">
              <a:gsLst>
                <a:gs pos="0">
                  <a:srgbClr val="036A1F"/>
                </a:gs>
                <a:gs pos="100000">
                  <a:srgbClr val="06E643"/>
                </a:gs>
              </a:gsLst>
              <a:lin ang="0" scaled="1"/>
            </a:gradFill>
            <a:ln w="9525">
              <a:solidFill>
                <a:srgbClr val="000000"/>
              </a:solidFill>
              <a:round/>
            </a:ln>
          </p:spPr>
          <p:txBody>
            <a:bodyPr/>
            <a:lstStyle/>
            <a:p>
              <a:endParaRPr lang="zh-CN" altLang="en-US" sz="3595">
                <a:solidFill>
                  <a:prstClr val="black"/>
                </a:solidFill>
              </a:endParaRPr>
            </a:p>
          </p:txBody>
        </p:sp>
        <p:sp>
          <p:nvSpPr>
            <p:cNvPr id="156" name="椭圆 24619"/>
            <p:cNvSpPr>
              <a:spLocks noChangeArrowheads="1"/>
            </p:cNvSpPr>
            <p:nvPr>
              <p:custDataLst>
                <p:tags r:id="rId73"/>
              </p:custDataLst>
            </p:nvPr>
          </p:nvSpPr>
          <p:spPr bwMode="auto">
            <a:xfrm>
              <a:off x="2064" y="384"/>
              <a:ext cx="192" cy="192"/>
            </a:xfrm>
            <a:prstGeom prst="ellipse">
              <a:avLst/>
            </a:prstGeom>
            <a:gradFill rotWithShape="0">
              <a:gsLst>
                <a:gs pos="0">
                  <a:srgbClr val="036A1F"/>
                </a:gs>
                <a:gs pos="100000">
                  <a:srgbClr val="06E643"/>
                </a:gs>
              </a:gsLst>
              <a:lin ang="0" scaled="1"/>
            </a:gradFill>
            <a:ln w="9525">
              <a:solidFill>
                <a:srgbClr val="000000"/>
              </a:solidFill>
              <a:round/>
            </a:ln>
          </p:spPr>
          <p:txBody>
            <a:bodyPr/>
            <a:lstStyle/>
            <a:p>
              <a:endParaRPr lang="zh-CN" altLang="en-US" sz="3595">
                <a:solidFill>
                  <a:prstClr val="black"/>
                </a:solidFill>
              </a:endParaRPr>
            </a:p>
          </p:txBody>
        </p:sp>
        <p:sp>
          <p:nvSpPr>
            <p:cNvPr id="157" name="椭圆 24620"/>
            <p:cNvSpPr>
              <a:spLocks noChangeArrowheads="1"/>
            </p:cNvSpPr>
            <p:nvPr>
              <p:custDataLst>
                <p:tags r:id="rId74"/>
              </p:custDataLst>
            </p:nvPr>
          </p:nvSpPr>
          <p:spPr bwMode="auto">
            <a:xfrm>
              <a:off x="2928" y="768"/>
              <a:ext cx="192" cy="192"/>
            </a:xfrm>
            <a:prstGeom prst="ellipse">
              <a:avLst/>
            </a:prstGeom>
            <a:gradFill rotWithShape="0">
              <a:gsLst>
                <a:gs pos="0">
                  <a:srgbClr val="036A1F"/>
                </a:gs>
                <a:gs pos="100000">
                  <a:srgbClr val="06E643"/>
                </a:gs>
              </a:gsLst>
              <a:lin ang="0" scaled="1"/>
            </a:gradFill>
            <a:ln w="9525">
              <a:solidFill>
                <a:srgbClr val="000000"/>
              </a:solidFill>
              <a:round/>
            </a:ln>
          </p:spPr>
          <p:txBody>
            <a:bodyPr/>
            <a:lstStyle/>
            <a:p>
              <a:endParaRPr lang="zh-CN" altLang="en-US" sz="3595">
                <a:solidFill>
                  <a:prstClr val="black"/>
                </a:solidFill>
              </a:endParaRPr>
            </a:p>
          </p:txBody>
        </p:sp>
        <p:sp>
          <p:nvSpPr>
            <p:cNvPr id="158" name="椭圆 24621"/>
            <p:cNvSpPr>
              <a:spLocks noChangeArrowheads="1"/>
            </p:cNvSpPr>
            <p:nvPr>
              <p:custDataLst>
                <p:tags r:id="rId75"/>
              </p:custDataLst>
            </p:nvPr>
          </p:nvSpPr>
          <p:spPr bwMode="auto">
            <a:xfrm>
              <a:off x="2064" y="2928"/>
              <a:ext cx="192" cy="192"/>
            </a:xfrm>
            <a:prstGeom prst="ellipse">
              <a:avLst/>
            </a:prstGeom>
            <a:gradFill rotWithShape="0">
              <a:gsLst>
                <a:gs pos="0">
                  <a:srgbClr val="036A1F"/>
                </a:gs>
                <a:gs pos="100000">
                  <a:srgbClr val="06E643"/>
                </a:gs>
              </a:gsLst>
              <a:lin ang="0" scaled="1"/>
            </a:gradFill>
            <a:ln w="9525">
              <a:solidFill>
                <a:srgbClr val="000000"/>
              </a:solidFill>
              <a:round/>
            </a:ln>
          </p:spPr>
          <p:txBody>
            <a:bodyPr/>
            <a:lstStyle/>
            <a:p>
              <a:endParaRPr lang="zh-CN" altLang="en-US" sz="3595">
                <a:solidFill>
                  <a:prstClr val="black"/>
                </a:solidFill>
              </a:endParaRPr>
            </a:p>
          </p:txBody>
        </p:sp>
        <p:sp>
          <p:nvSpPr>
            <p:cNvPr id="159" name="椭圆 24622"/>
            <p:cNvSpPr>
              <a:spLocks noChangeArrowheads="1"/>
            </p:cNvSpPr>
            <p:nvPr>
              <p:custDataLst>
                <p:tags r:id="rId76"/>
              </p:custDataLst>
            </p:nvPr>
          </p:nvSpPr>
          <p:spPr bwMode="auto">
            <a:xfrm>
              <a:off x="4560" y="2928"/>
              <a:ext cx="192" cy="192"/>
            </a:xfrm>
            <a:prstGeom prst="ellipse">
              <a:avLst/>
            </a:prstGeom>
            <a:gradFill rotWithShape="0">
              <a:gsLst>
                <a:gs pos="0">
                  <a:srgbClr val="036A1F"/>
                </a:gs>
                <a:gs pos="100000">
                  <a:srgbClr val="06E643"/>
                </a:gs>
              </a:gsLst>
              <a:lin ang="0" scaled="1"/>
            </a:gradFill>
            <a:ln w="9525">
              <a:solidFill>
                <a:srgbClr val="000000"/>
              </a:solidFill>
              <a:round/>
            </a:ln>
          </p:spPr>
          <p:txBody>
            <a:bodyPr/>
            <a:lstStyle/>
            <a:p>
              <a:endParaRPr lang="zh-CN" altLang="en-US" sz="3595">
                <a:solidFill>
                  <a:prstClr val="black"/>
                </a:solidFill>
              </a:endParaRPr>
            </a:p>
          </p:txBody>
        </p:sp>
        <p:sp>
          <p:nvSpPr>
            <p:cNvPr id="160" name="椭圆 24623"/>
            <p:cNvSpPr>
              <a:spLocks noChangeArrowheads="1"/>
            </p:cNvSpPr>
            <p:nvPr>
              <p:custDataLst>
                <p:tags r:id="rId77"/>
              </p:custDataLst>
            </p:nvPr>
          </p:nvSpPr>
          <p:spPr bwMode="auto">
            <a:xfrm>
              <a:off x="3744" y="3744"/>
              <a:ext cx="192" cy="192"/>
            </a:xfrm>
            <a:prstGeom prst="ellipse">
              <a:avLst/>
            </a:prstGeom>
            <a:gradFill rotWithShape="0">
              <a:gsLst>
                <a:gs pos="0">
                  <a:srgbClr val="036A1F"/>
                </a:gs>
                <a:gs pos="100000">
                  <a:srgbClr val="06E643"/>
                </a:gs>
              </a:gsLst>
              <a:lin ang="0" scaled="1"/>
            </a:gradFill>
            <a:ln w="9525">
              <a:solidFill>
                <a:srgbClr val="000000"/>
              </a:solidFill>
              <a:round/>
            </a:ln>
          </p:spPr>
          <p:txBody>
            <a:bodyPr/>
            <a:lstStyle/>
            <a:p>
              <a:endParaRPr lang="zh-CN" altLang="en-US" sz="3595">
                <a:solidFill>
                  <a:prstClr val="black"/>
                </a:solidFill>
              </a:endParaRPr>
            </a:p>
          </p:txBody>
        </p:sp>
        <p:sp>
          <p:nvSpPr>
            <p:cNvPr id="161" name="椭圆 24624"/>
            <p:cNvSpPr>
              <a:spLocks noChangeArrowheads="1"/>
            </p:cNvSpPr>
            <p:nvPr>
              <p:custDataLst>
                <p:tags r:id="rId78"/>
              </p:custDataLst>
            </p:nvPr>
          </p:nvSpPr>
          <p:spPr bwMode="auto">
            <a:xfrm>
              <a:off x="2496" y="2544"/>
              <a:ext cx="192" cy="192"/>
            </a:xfrm>
            <a:prstGeom prst="ellipse">
              <a:avLst/>
            </a:prstGeom>
            <a:gradFill rotWithShape="0">
              <a:gsLst>
                <a:gs pos="0">
                  <a:srgbClr val="036A1F"/>
                </a:gs>
                <a:gs pos="100000">
                  <a:srgbClr val="06E643"/>
                </a:gs>
              </a:gsLst>
              <a:lin ang="0" scaled="1"/>
            </a:gradFill>
            <a:ln w="9525">
              <a:solidFill>
                <a:srgbClr val="000000"/>
              </a:solidFill>
              <a:round/>
            </a:ln>
          </p:spPr>
          <p:txBody>
            <a:bodyPr/>
            <a:lstStyle/>
            <a:p>
              <a:endParaRPr lang="zh-CN" altLang="en-US" sz="3595">
                <a:solidFill>
                  <a:prstClr val="black"/>
                </a:solidFill>
              </a:endParaRPr>
            </a:p>
          </p:txBody>
        </p:sp>
        <p:sp>
          <p:nvSpPr>
            <p:cNvPr id="162" name="椭圆 24625"/>
            <p:cNvSpPr>
              <a:spLocks noChangeArrowheads="1"/>
            </p:cNvSpPr>
            <p:nvPr>
              <p:custDataLst>
                <p:tags r:id="rId79"/>
              </p:custDataLst>
            </p:nvPr>
          </p:nvSpPr>
          <p:spPr bwMode="auto">
            <a:xfrm>
              <a:off x="4176" y="2112"/>
              <a:ext cx="192" cy="192"/>
            </a:xfrm>
            <a:prstGeom prst="ellipse">
              <a:avLst/>
            </a:prstGeom>
            <a:gradFill rotWithShape="0">
              <a:gsLst>
                <a:gs pos="0">
                  <a:srgbClr val="036A1F"/>
                </a:gs>
                <a:gs pos="100000">
                  <a:srgbClr val="06E643"/>
                </a:gs>
              </a:gsLst>
              <a:lin ang="0" scaled="1"/>
            </a:gradFill>
            <a:ln w="9525">
              <a:solidFill>
                <a:srgbClr val="000000"/>
              </a:solidFill>
              <a:round/>
            </a:ln>
          </p:spPr>
          <p:txBody>
            <a:bodyPr/>
            <a:lstStyle/>
            <a:p>
              <a:endParaRPr lang="zh-CN" altLang="en-US" sz="3595">
                <a:solidFill>
                  <a:prstClr val="black"/>
                </a:solidFill>
              </a:endParaRPr>
            </a:p>
          </p:txBody>
        </p:sp>
        <p:sp>
          <p:nvSpPr>
            <p:cNvPr id="163" name="椭圆 24626"/>
            <p:cNvSpPr>
              <a:spLocks noChangeArrowheads="1"/>
            </p:cNvSpPr>
            <p:nvPr>
              <p:custDataLst>
                <p:tags r:id="rId80"/>
              </p:custDataLst>
            </p:nvPr>
          </p:nvSpPr>
          <p:spPr bwMode="auto">
            <a:xfrm>
              <a:off x="2928" y="3312"/>
              <a:ext cx="192" cy="192"/>
            </a:xfrm>
            <a:prstGeom prst="ellipse">
              <a:avLst/>
            </a:prstGeom>
            <a:gradFill rotWithShape="0">
              <a:gsLst>
                <a:gs pos="0">
                  <a:srgbClr val="036A1F"/>
                </a:gs>
                <a:gs pos="100000">
                  <a:srgbClr val="06E643"/>
                </a:gs>
              </a:gsLst>
              <a:lin ang="0" scaled="1"/>
            </a:gradFill>
            <a:ln w="9525">
              <a:solidFill>
                <a:srgbClr val="000000"/>
              </a:solidFill>
              <a:round/>
            </a:ln>
          </p:spPr>
          <p:txBody>
            <a:bodyPr/>
            <a:lstStyle/>
            <a:p>
              <a:endParaRPr lang="zh-CN" altLang="en-US" sz="3595">
                <a:solidFill>
                  <a:prstClr val="black"/>
                </a:solidFill>
              </a:endParaRPr>
            </a:p>
          </p:txBody>
        </p:sp>
        <p:sp>
          <p:nvSpPr>
            <p:cNvPr id="164" name="椭圆 24627"/>
            <p:cNvSpPr>
              <a:spLocks noChangeArrowheads="1"/>
            </p:cNvSpPr>
            <p:nvPr>
              <p:custDataLst>
                <p:tags r:id="rId81"/>
              </p:custDataLst>
            </p:nvPr>
          </p:nvSpPr>
          <p:spPr bwMode="auto">
            <a:xfrm>
              <a:off x="1248" y="3744"/>
              <a:ext cx="192" cy="192"/>
            </a:xfrm>
            <a:prstGeom prst="ellipse">
              <a:avLst/>
            </a:prstGeom>
            <a:gradFill rotWithShape="0">
              <a:gsLst>
                <a:gs pos="0">
                  <a:srgbClr val="036A1F"/>
                </a:gs>
                <a:gs pos="100000">
                  <a:srgbClr val="06E643"/>
                </a:gs>
              </a:gsLst>
              <a:lin ang="0" scaled="1"/>
            </a:gradFill>
            <a:ln w="9525">
              <a:solidFill>
                <a:srgbClr val="000000"/>
              </a:solidFill>
              <a:round/>
            </a:ln>
          </p:spPr>
          <p:txBody>
            <a:bodyPr/>
            <a:lstStyle/>
            <a:p>
              <a:endParaRPr lang="zh-CN" altLang="en-US" sz="3595">
                <a:solidFill>
                  <a:prstClr val="black"/>
                </a:solidFill>
              </a:endParaRPr>
            </a:p>
          </p:txBody>
        </p:sp>
        <p:sp>
          <p:nvSpPr>
            <p:cNvPr id="165" name="椭圆 24628"/>
            <p:cNvSpPr>
              <a:spLocks noChangeArrowheads="1"/>
            </p:cNvSpPr>
            <p:nvPr>
              <p:custDataLst>
                <p:tags r:id="rId82"/>
              </p:custDataLst>
            </p:nvPr>
          </p:nvSpPr>
          <p:spPr bwMode="auto">
            <a:xfrm>
              <a:off x="2928" y="2112"/>
              <a:ext cx="144" cy="144"/>
            </a:xfrm>
            <a:prstGeom prst="ellipse">
              <a:avLst/>
            </a:prstGeom>
            <a:gradFill rotWithShape="0">
              <a:gsLst>
                <a:gs pos="0">
                  <a:srgbClr val="000000"/>
                </a:gs>
                <a:gs pos="100000">
                  <a:srgbClr val="FFFFFF"/>
                </a:gs>
              </a:gsLst>
              <a:lin ang="0" scaled="1"/>
            </a:gradFill>
            <a:ln w="9525">
              <a:solidFill>
                <a:srgbClr val="000000"/>
              </a:solidFill>
              <a:round/>
            </a:ln>
          </p:spPr>
          <p:txBody>
            <a:bodyPr/>
            <a:lstStyle/>
            <a:p>
              <a:endParaRPr lang="zh-CN" altLang="en-US" sz="3595">
                <a:solidFill>
                  <a:prstClr val="black"/>
                </a:solidFill>
              </a:endParaRPr>
            </a:p>
          </p:txBody>
        </p:sp>
        <p:sp>
          <p:nvSpPr>
            <p:cNvPr id="166" name="椭圆 24629"/>
            <p:cNvSpPr>
              <a:spLocks noChangeArrowheads="1"/>
            </p:cNvSpPr>
            <p:nvPr>
              <p:custDataLst>
                <p:tags r:id="rId83"/>
              </p:custDataLst>
            </p:nvPr>
          </p:nvSpPr>
          <p:spPr bwMode="auto">
            <a:xfrm>
              <a:off x="3312" y="2928"/>
              <a:ext cx="144" cy="144"/>
            </a:xfrm>
            <a:prstGeom prst="ellipse">
              <a:avLst/>
            </a:prstGeom>
            <a:gradFill rotWithShape="0">
              <a:gsLst>
                <a:gs pos="0">
                  <a:srgbClr val="000000"/>
                </a:gs>
                <a:gs pos="100000">
                  <a:srgbClr val="FFFFFF"/>
                </a:gs>
              </a:gsLst>
              <a:lin ang="0" scaled="1"/>
            </a:gradFill>
            <a:ln w="9525">
              <a:solidFill>
                <a:srgbClr val="000000"/>
              </a:solidFill>
              <a:round/>
            </a:ln>
          </p:spPr>
          <p:txBody>
            <a:bodyPr/>
            <a:lstStyle/>
            <a:p>
              <a:endParaRPr lang="zh-CN" altLang="en-US" sz="3595">
                <a:solidFill>
                  <a:prstClr val="black"/>
                </a:solidFill>
              </a:endParaRPr>
            </a:p>
          </p:txBody>
        </p:sp>
      </p:grpSp>
      <p:sp>
        <p:nvSpPr>
          <p:cNvPr id="167" name="直接连接符 166"/>
          <p:cNvSpPr>
            <a:spLocks noChangeShapeType="1"/>
          </p:cNvSpPr>
          <p:nvPr>
            <p:custDataLst>
              <p:tags r:id="rId84"/>
            </p:custDataLst>
          </p:nvPr>
        </p:nvSpPr>
        <p:spPr bwMode="auto">
          <a:xfrm flipH="1" flipV="1">
            <a:off x="9914234" y="1020363"/>
            <a:ext cx="355864" cy="711728"/>
          </a:xfrm>
          <a:prstGeom prst="line">
            <a:avLst/>
          </a:prstGeom>
          <a:noFill/>
          <a:ln w="38100">
            <a:solidFill>
              <a:srgbClr val="FF3300"/>
            </a:solidFill>
            <a:round/>
            <a:tailEnd type="triangle" w="med" len="med"/>
          </a:ln>
          <a:extLst>
            <a:ext uri="{909E8E84-426E-40DD-AFC4-6F175D3DCCD1}">
              <a14:hiddenFill xmlns:a14="http://schemas.microsoft.com/office/drawing/2010/main">
                <a:noFill/>
              </a14:hiddenFill>
            </a:ext>
          </a:extLst>
        </p:spPr>
        <p:txBody>
          <a:bodyPr/>
          <a:lstStyle/>
          <a:p>
            <a:endParaRPr lang="zh-CN" altLang="en-US" sz="3595">
              <a:solidFill>
                <a:prstClr val="black"/>
              </a:solidFill>
            </a:endParaRPr>
          </a:p>
        </p:txBody>
      </p:sp>
      <p:sp>
        <p:nvSpPr>
          <p:cNvPr id="168" name="直接连接符 167"/>
          <p:cNvSpPr>
            <a:spLocks noChangeShapeType="1"/>
          </p:cNvSpPr>
          <p:nvPr>
            <p:custDataLst>
              <p:tags r:id="rId85"/>
            </p:custDataLst>
          </p:nvPr>
        </p:nvSpPr>
        <p:spPr bwMode="auto">
          <a:xfrm flipV="1">
            <a:off x="10329408" y="308636"/>
            <a:ext cx="296553" cy="1364144"/>
          </a:xfrm>
          <a:prstGeom prst="line">
            <a:avLst/>
          </a:prstGeom>
          <a:noFill/>
          <a:ln w="38100">
            <a:solidFill>
              <a:srgbClr val="FF3300"/>
            </a:solidFill>
            <a:round/>
            <a:tailEnd type="triangle" w="med" len="med"/>
          </a:ln>
          <a:extLst>
            <a:ext uri="{909E8E84-426E-40DD-AFC4-6F175D3DCCD1}">
              <a14:hiddenFill xmlns:a14="http://schemas.microsoft.com/office/drawing/2010/main">
                <a:noFill/>
              </a14:hiddenFill>
            </a:ext>
          </a:extLst>
        </p:spPr>
        <p:txBody>
          <a:bodyPr/>
          <a:lstStyle/>
          <a:p>
            <a:endParaRPr lang="zh-CN" altLang="en-US" sz="3595">
              <a:solidFill>
                <a:prstClr val="black"/>
              </a:solidFill>
            </a:endParaRPr>
          </a:p>
        </p:txBody>
      </p:sp>
      <p:sp>
        <p:nvSpPr>
          <p:cNvPr id="169" name="直接连接符 168"/>
          <p:cNvSpPr>
            <a:spLocks noChangeShapeType="1"/>
          </p:cNvSpPr>
          <p:nvPr>
            <p:custDataLst>
              <p:tags r:id="rId86"/>
            </p:custDataLst>
          </p:nvPr>
        </p:nvSpPr>
        <p:spPr bwMode="auto">
          <a:xfrm flipH="1">
            <a:off x="9914234" y="1850712"/>
            <a:ext cx="355864" cy="1304834"/>
          </a:xfrm>
          <a:prstGeom prst="line">
            <a:avLst/>
          </a:prstGeom>
          <a:noFill/>
          <a:ln w="38100">
            <a:solidFill>
              <a:srgbClr val="FF3300"/>
            </a:solidFill>
            <a:round/>
            <a:tailEnd type="triangle" w="med" len="med"/>
          </a:ln>
          <a:extLst>
            <a:ext uri="{909E8E84-426E-40DD-AFC4-6F175D3DCCD1}">
              <a14:hiddenFill xmlns:a14="http://schemas.microsoft.com/office/drawing/2010/main">
                <a:noFill/>
              </a14:hiddenFill>
            </a:ext>
          </a:extLst>
        </p:spPr>
        <p:txBody>
          <a:bodyPr/>
          <a:lstStyle/>
          <a:p>
            <a:endParaRPr lang="zh-CN" altLang="en-US" sz="3595">
              <a:solidFill>
                <a:prstClr val="black"/>
              </a:solidFill>
            </a:endParaRPr>
          </a:p>
        </p:txBody>
      </p:sp>
      <p:sp>
        <p:nvSpPr>
          <p:cNvPr id="170" name="直接连接符 169"/>
          <p:cNvSpPr>
            <a:spLocks noChangeShapeType="1"/>
          </p:cNvSpPr>
          <p:nvPr>
            <p:custDataLst>
              <p:tags r:id="rId87"/>
            </p:custDataLst>
          </p:nvPr>
        </p:nvSpPr>
        <p:spPr bwMode="auto">
          <a:xfrm>
            <a:off x="10329408" y="1850713"/>
            <a:ext cx="237243" cy="593107"/>
          </a:xfrm>
          <a:prstGeom prst="line">
            <a:avLst/>
          </a:prstGeom>
          <a:noFill/>
          <a:ln w="38100">
            <a:solidFill>
              <a:srgbClr val="FF3300"/>
            </a:solidFill>
            <a:round/>
            <a:tailEnd type="triangle" w="med" len="med"/>
          </a:ln>
          <a:extLst>
            <a:ext uri="{909E8E84-426E-40DD-AFC4-6F175D3DCCD1}">
              <a14:hiddenFill xmlns:a14="http://schemas.microsoft.com/office/drawing/2010/main">
                <a:noFill/>
              </a14:hiddenFill>
            </a:ext>
          </a:extLst>
        </p:spPr>
        <p:txBody>
          <a:bodyPr/>
          <a:lstStyle/>
          <a:p>
            <a:endParaRPr lang="zh-CN" altLang="en-US" sz="3595">
              <a:solidFill>
                <a:prstClr val="black"/>
              </a:solidFill>
            </a:endParaRPr>
          </a:p>
        </p:txBody>
      </p:sp>
      <p:sp>
        <p:nvSpPr>
          <p:cNvPr id="171" name="直接连接符 170"/>
          <p:cNvSpPr>
            <a:spLocks noChangeShapeType="1"/>
          </p:cNvSpPr>
          <p:nvPr>
            <p:custDataLst>
              <p:tags r:id="rId88"/>
            </p:custDataLst>
          </p:nvPr>
        </p:nvSpPr>
        <p:spPr bwMode="auto">
          <a:xfrm flipH="1" flipV="1">
            <a:off x="9143195" y="605189"/>
            <a:ext cx="1067591" cy="1067591"/>
          </a:xfrm>
          <a:prstGeom prst="line">
            <a:avLst/>
          </a:prstGeom>
          <a:noFill/>
          <a:ln w="38100">
            <a:solidFill>
              <a:schemeClr val="accent2"/>
            </a:solidFill>
            <a:round/>
            <a:tailEnd type="triangle" w="med" len="med"/>
          </a:ln>
          <a:extLst>
            <a:ext uri="{909E8E84-426E-40DD-AFC4-6F175D3DCCD1}">
              <a14:hiddenFill xmlns:a14="http://schemas.microsoft.com/office/drawing/2010/main">
                <a:noFill/>
              </a14:hiddenFill>
            </a:ext>
          </a:extLst>
        </p:spPr>
        <p:txBody>
          <a:bodyPr/>
          <a:lstStyle/>
          <a:p>
            <a:endParaRPr lang="zh-CN" altLang="en-US" sz="3595">
              <a:solidFill>
                <a:prstClr val="black"/>
              </a:solidFill>
            </a:endParaRPr>
          </a:p>
        </p:txBody>
      </p:sp>
      <p:sp>
        <p:nvSpPr>
          <p:cNvPr id="172" name="直接连接符 171"/>
          <p:cNvSpPr>
            <a:spLocks noChangeShapeType="1"/>
          </p:cNvSpPr>
          <p:nvPr>
            <p:custDataLst>
              <p:tags r:id="rId89"/>
            </p:custDataLst>
          </p:nvPr>
        </p:nvSpPr>
        <p:spPr bwMode="auto">
          <a:xfrm flipV="1">
            <a:off x="10329408" y="605189"/>
            <a:ext cx="1008280" cy="1126902"/>
          </a:xfrm>
          <a:prstGeom prst="line">
            <a:avLst/>
          </a:prstGeom>
          <a:noFill/>
          <a:ln w="38100">
            <a:solidFill>
              <a:schemeClr val="accent2"/>
            </a:solidFill>
            <a:round/>
            <a:tailEnd type="triangle" w="med" len="med"/>
          </a:ln>
          <a:extLst>
            <a:ext uri="{909E8E84-426E-40DD-AFC4-6F175D3DCCD1}">
              <a14:hiddenFill xmlns:a14="http://schemas.microsoft.com/office/drawing/2010/main">
                <a:noFill/>
              </a14:hiddenFill>
            </a:ext>
          </a:extLst>
        </p:spPr>
        <p:txBody>
          <a:bodyPr/>
          <a:lstStyle/>
          <a:p>
            <a:endParaRPr lang="zh-CN" altLang="en-US" sz="3595">
              <a:solidFill>
                <a:prstClr val="black"/>
              </a:solidFill>
            </a:endParaRPr>
          </a:p>
        </p:txBody>
      </p:sp>
      <p:sp>
        <p:nvSpPr>
          <p:cNvPr id="173" name="直接连接符 172"/>
          <p:cNvSpPr>
            <a:spLocks noChangeShapeType="1"/>
          </p:cNvSpPr>
          <p:nvPr>
            <p:custDataLst>
              <p:tags r:id="rId90"/>
            </p:custDataLst>
          </p:nvPr>
        </p:nvSpPr>
        <p:spPr bwMode="auto">
          <a:xfrm>
            <a:off x="10329408" y="1791402"/>
            <a:ext cx="1008280" cy="1008280"/>
          </a:xfrm>
          <a:prstGeom prst="line">
            <a:avLst/>
          </a:prstGeom>
          <a:noFill/>
          <a:ln w="38100">
            <a:solidFill>
              <a:schemeClr val="accent2"/>
            </a:solidFill>
            <a:round/>
            <a:tailEnd type="triangle" w="med" len="med"/>
          </a:ln>
          <a:extLst>
            <a:ext uri="{909E8E84-426E-40DD-AFC4-6F175D3DCCD1}">
              <a14:hiddenFill xmlns:a14="http://schemas.microsoft.com/office/drawing/2010/main">
                <a:noFill/>
              </a14:hiddenFill>
            </a:ext>
          </a:extLst>
        </p:spPr>
        <p:txBody>
          <a:bodyPr/>
          <a:lstStyle/>
          <a:p>
            <a:endParaRPr lang="zh-CN" altLang="en-US" sz="3595">
              <a:solidFill>
                <a:prstClr val="black"/>
              </a:solidFill>
            </a:endParaRPr>
          </a:p>
        </p:txBody>
      </p:sp>
      <p:sp>
        <p:nvSpPr>
          <p:cNvPr id="174" name="直接连接符 173"/>
          <p:cNvSpPr>
            <a:spLocks noChangeShapeType="1"/>
          </p:cNvSpPr>
          <p:nvPr>
            <p:custDataLst>
              <p:tags r:id="rId91"/>
            </p:custDataLst>
          </p:nvPr>
        </p:nvSpPr>
        <p:spPr bwMode="auto">
          <a:xfrm flipH="1">
            <a:off x="9202507" y="1791401"/>
            <a:ext cx="1008280" cy="948969"/>
          </a:xfrm>
          <a:prstGeom prst="line">
            <a:avLst/>
          </a:prstGeom>
          <a:noFill/>
          <a:ln w="38100">
            <a:solidFill>
              <a:schemeClr val="accent2"/>
            </a:solidFill>
            <a:round/>
            <a:tailEnd type="triangle" w="med" len="med"/>
          </a:ln>
          <a:extLst>
            <a:ext uri="{909E8E84-426E-40DD-AFC4-6F175D3DCCD1}">
              <a14:hiddenFill xmlns:a14="http://schemas.microsoft.com/office/drawing/2010/main">
                <a:noFill/>
              </a14:hiddenFill>
            </a:ext>
          </a:extLst>
        </p:spPr>
        <p:txBody>
          <a:bodyPr/>
          <a:lstStyle/>
          <a:p>
            <a:endParaRPr lang="zh-CN" altLang="en-US" sz="3595">
              <a:solidFill>
                <a:prstClr val="black"/>
              </a:solidFill>
            </a:endParaRPr>
          </a:p>
        </p:txBody>
      </p:sp>
      <p:sp>
        <p:nvSpPr>
          <p:cNvPr id="175" name="直接连接符 174"/>
          <p:cNvSpPr>
            <a:spLocks noChangeShapeType="1"/>
          </p:cNvSpPr>
          <p:nvPr>
            <p:custDataLst>
              <p:tags r:id="rId92"/>
            </p:custDataLst>
          </p:nvPr>
        </p:nvSpPr>
        <p:spPr bwMode="auto">
          <a:xfrm flipH="1" flipV="1">
            <a:off x="9558369" y="1494847"/>
            <a:ext cx="652417" cy="237243"/>
          </a:xfrm>
          <a:prstGeom prst="line">
            <a:avLst/>
          </a:prstGeom>
          <a:noFill/>
          <a:ln w="38100">
            <a:solidFill>
              <a:srgbClr val="A50021"/>
            </a:solidFill>
            <a:round/>
            <a:tailEnd type="triangle" w="med" len="med"/>
          </a:ln>
          <a:extLst>
            <a:ext uri="{909E8E84-426E-40DD-AFC4-6F175D3DCCD1}">
              <a14:hiddenFill xmlns:a14="http://schemas.microsoft.com/office/drawing/2010/main">
                <a:noFill/>
              </a14:hiddenFill>
            </a:ext>
          </a:extLst>
        </p:spPr>
        <p:txBody>
          <a:bodyPr/>
          <a:lstStyle/>
          <a:p>
            <a:endParaRPr lang="zh-CN" altLang="en-US" sz="3595">
              <a:solidFill>
                <a:prstClr val="black"/>
              </a:solidFill>
            </a:endParaRPr>
          </a:p>
        </p:txBody>
      </p:sp>
      <p:sp>
        <p:nvSpPr>
          <p:cNvPr id="176" name="直接连接符 175"/>
          <p:cNvSpPr>
            <a:spLocks noChangeShapeType="1"/>
          </p:cNvSpPr>
          <p:nvPr>
            <p:custDataLst>
              <p:tags r:id="rId93"/>
            </p:custDataLst>
          </p:nvPr>
        </p:nvSpPr>
        <p:spPr bwMode="auto">
          <a:xfrm flipH="1">
            <a:off x="8787332" y="1791402"/>
            <a:ext cx="1364144" cy="355864"/>
          </a:xfrm>
          <a:prstGeom prst="line">
            <a:avLst/>
          </a:prstGeom>
          <a:noFill/>
          <a:ln w="38100">
            <a:solidFill>
              <a:srgbClr val="A50021"/>
            </a:solidFill>
            <a:round/>
            <a:tailEnd type="triangle" w="med" len="med"/>
          </a:ln>
          <a:extLst>
            <a:ext uri="{909E8E84-426E-40DD-AFC4-6F175D3DCCD1}">
              <a14:hiddenFill xmlns:a14="http://schemas.microsoft.com/office/drawing/2010/main">
                <a:noFill/>
              </a14:hiddenFill>
            </a:ext>
          </a:extLst>
        </p:spPr>
        <p:txBody>
          <a:bodyPr/>
          <a:lstStyle/>
          <a:p>
            <a:endParaRPr lang="zh-CN" altLang="en-US" sz="3595">
              <a:solidFill>
                <a:prstClr val="black"/>
              </a:solidFill>
            </a:endParaRPr>
          </a:p>
        </p:txBody>
      </p:sp>
      <p:sp>
        <p:nvSpPr>
          <p:cNvPr id="177" name="直接连接符 176"/>
          <p:cNvSpPr>
            <a:spLocks noChangeShapeType="1"/>
          </p:cNvSpPr>
          <p:nvPr>
            <p:custDataLst>
              <p:tags r:id="rId94"/>
            </p:custDataLst>
          </p:nvPr>
        </p:nvSpPr>
        <p:spPr bwMode="auto">
          <a:xfrm flipV="1">
            <a:off x="10329408" y="1494847"/>
            <a:ext cx="1364144" cy="237243"/>
          </a:xfrm>
          <a:prstGeom prst="line">
            <a:avLst/>
          </a:prstGeom>
          <a:noFill/>
          <a:ln w="38100">
            <a:solidFill>
              <a:srgbClr val="A50021"/>
            </a:solidFill>
            <a:round/>
            <a:tailEnd type="triangle" w="med" len="med"/>
          </a:ln>
          <a:extLst>
            <a:ext uri="{909E8E84-426E-40DD-AFC4-6F175D3DCCD1}">
              <a14:hiddenFill xmlns:a14="http://schemas.microsoft.com/office/drawing/2010/main">
                <a:noFill/>
              </a14:hiddenFill>
            </a:ext>
          </a:extLst>
        </p:spPr>
        <p:txBody>
          <a:bodyPr/>
          <a:lstStyle/>
          <a:p>
            <a:endParaRPr lang="zh-CN" altLang="en-US" sz="3595">
              <a:solidFill>
                <a:prstClr val="black"/>
              </a:solidFill>
            </a:endParaRPr>
          </a:p>
        </p:txBody>
      </p:sp>
      <p:sp>
        <p:nvSpPr>
          <p:cNvPr id="178" name="直接连接符 177"/>
          <p:cNvSpPr>
            <a:spLocks noChangeShapeType="1"/>
          </p:cNvSpPr>
          <p:nvPr>
            <p:custDataLst>
              <p:tags r:id="rId95"/>
            </p:custDataLst>
          </p:nvPr>
        </p:nvSpPr>
        <p:spPr bwMode="auto">
          <a:xfrm>
            <a:off x="10388719" y="1791401"/>
            <a:ext cx="593107" cy="296553"/>
          </a:xfrm>
          <a:prstGeom prst="line">
            <a:avLst/>
          </a:prstGeom>
          <a:noFill/>
          <a:ln w="38100">
            <a:solidFill>
              <a:srgbClr val="A50021"/>
            </a:solidFill>
            <a:round/>
            <a:tailEnd type="triangle" w="med" len="med"/>
          </a:ln>
          <a:extLst>
            <a:ext uri="{909E8E84-426E-40DD-AFC4-6F175D3DCCD1}">
              <a14:hiddenFill xmlns:a14="http://schemas.microsoft.com/office/drawing/2010/main">
                <a:noFill/>
              </a14:hiddenFill>
            </a:ext>
          </a:extLst>
        </p:spPr>
        <p:txBody>
          <a:bodyPr/>
          <a:lstStyle/>
          <a:p>
            <a:endParaRPr lang="zh-CN" altLang="en-US" sz="3595">
              <a:solidFill>
                <a:prstClr val="black"/>
              </a:solidFill>
            </a:endParaRPr>
          </a:p>
        </p:txBody>
      </p:sp>
      <p:sp>
        <p:nvSpPr>
          <p:cNvPr id="179" name="平行四边形 178"/>
          <p:cNvSpPr/>
          <p:nvPr>
            <p:custDataLst>
              <p:tags r:id="rId96"/>
            </p:custDataLst>
          </p:nvPr>
        </p:nvSpPr>
        <p:spPr>
          <a:xfrm>
            <a:off x="8630046" y="1366849"/>
            <a:ext cx="3302231" cy="834244"/>
          </a:xfrm>
          <a:prstGeom prst="parallelogram">
            <a:avLst>
              <a:gd name="adj" fmla="val 105461"/>
            </a:avLst>
          </a:prstGeom>
          <a:solidFill>
            <a:srgbClr val="00E4A8">
              <a:alpha val="48000"/>
            </a:srgbClr>
          </a:solidFill>
          <a:ln w="25400" cap="flat" cmpd="sng" algn="ctr">
            <a:solidFill>
              <a:srgbClr val="00E4A8">
                <a:shade val="50000"/>
              </a:srgbClr>
            </a:solidFill>
            <a:prstDash val="solid"/>
          </a:ln>
          <a:effectLst/>
        </p:spPr>
        <p:txBody>
          <a:bodyPr rtlCol="0" anchor="ctr"/>
          <a:lstStyle/>
          <a:p>
            <a:pPr algn="ctr" fontAlgn="auto"/>
            <a:endParaRPr lang="zh-CN" altLang="en-US" strike="noStrike" noProof="1"/>
          </a:p>
        </p:txBody>
      </p:sp>
      <p:sp>
        <p:nvSpPr>
          <p:cNvPr id="180" name="平行四边形 179"/>
          <p:cNvSpPr/>
          <p:nvPr>
            <p:custDataLst>
              <p:tags r:id="rId97"/>
            </p:custDataLst>
          </p:nvPr>
        </p:nvSpPr>
        <p:spPr>
          <a:xfrm>
            <a:off x="9127242" y="520086"/>
            <a:ext cx="2350047" cy="2332494"/>
          </a:xfrm>
          <a:prstGeom prst="parallelogram">
            <a:avLst>
              <a:gd name="adj" fmla="val 0"/>
            </a:avLst>
          </a:prstGeom>
          <a:solidFill>
            <a:srgbClr val="F45CB3">
              <a:alpha val="48000"/>
            </a:srgbClr>
          </a:solidFill>
          <a:ln w="25400" cap="flat" cmpd="sng" algn="ctr">
            <a:solidFill>
              <a:srgbClr val="00E4A8">
                <a:shade val="50000"/>
              </a:srgbClr>
            </a:solidFill>
            <a:prstDash val="solid"/>
          </a:ln>
          <a:effectLst/>
        </p:spPr>
        <p:txBody>
          <a:bodyPr rtlCol="0" anchor="ctr"/>
          <a:lstStyle/>
          <a:p>
            <a:pPr algn="ctr" fontAlgn="auto"/>
            <a:endParaRPr lang="zh-CN" altLang="en-US" strike="noStrike" noProof="1"/>
          </a:p>
        </p:txBody>
      </p:sp>
      <p:grpSp>
        <p:nvGrpSpPr>
          <p:cNvPr id="181" name="组合 180"/>
          <p:cNvGrpSpPr/>
          <p:nvPr>
            <p:custDataLst>
              <p:tags r:id="rId98"/>
            </p:custDataLst>
          </p:nvPr>
        </p:nvGrpSpPr>
        <p:grpSpPr>
          <a:xfrm>
            <a:off x="9841550" y="203117"/>
            <a:ext cx="814705" cy="3085597"/>
            <a:chOff x="4067944" y="1916832"/>
            <a:chExt cx="1008112" cy="3240360"/>
          </a:xfrm>
        </p:grpSpPr>
        <p:sp>
          <p:nvSpPr>
            <p:cNvPr id="182" name="Freeform 114"/>
            <p:cNvSpPr/>
            <p:nvPr>
              <p:custDataLst>
                <p:tags r:id="rId99"/>
              </p:custDataLst>
            </p:nvPr>
          </p:nvSpPr>
          <p:spPr>
            <a:xfrm>
              <a:off x="4644008" y="1916832"/>
              <a:ext cx="432048" cy="2880320"/>
            </a:xfrm>
            <a:custGeom>
              <a:avLst/>
              <a:gdLst/>
              <a:ahLst/>
              <a:cxnLst>
                <a:cxn ang="0">
                  <a:pos x="0" y="336"/>
                </a:cxn>
                <a:cxn ang="0">
                  <a:pos x="0" y="2496"/>
                </a:cxn>
                <a:cxn ang="0">
                  <a:pos x="384" y="2160"/>
                </a:cxn>
                <a:cxn ang="0">
                  <a:pos x="384" y="96"/>
                </a:cxn>
                <a:cxn ang="0">
                  <a:pos x="384" y="0"/>
                </a:cxn>
                <a:cxn ang="0">
                  <a:pos x="0" y="336"/>
                </a:cxn>
              </a:cxnLst>
              <a:rect l="0" t="0" r="0" b="0"/>
              <a:pathLst>
                <a:path w="384" h="2496">
                  <a:moveTo>
                    <a:pt x="0" y="336"/>
                  </a:moveTo>
                  <a:lnTo>
                    <a:pt x="0" y="2496"/>
                  </a:lnTo>
                  <a:lnTo>
                    <a:pt x="384" y="2160"/>
                  </a:lnTo>
                  <a:lnTo>
                    <a:pt x="384" y="96"/>
                  </a:lnTo>
                  <a:lnTo>
                    <a:pt x="384" y="0"/>
                  </a:lnTo>
                  <a:lnTo>
                    <a:pt x="0" y="336"/>
                  </a:lnTo>
                  <a:close/>
                </a:path>
              </a:pathLst>
            </a:custGeom>
            <a:solidFill>
              <a:srgbClr val="FFFF00">
                <a:alpha val="64999"/>
              </a:srgbClr>
            </a:solidFill>
            <a:ln w="50800">
              <a:noFill/>
            </a:ln>
          </p:spPr>
          <p:txBody>
            <a:bodyPr/>
            <a:lstStyle/>
            <a:p>
              <a:endParaRPr lang="zh-CN" altLang="en-US"/>
            </a:p>
          </p:txBody>
        </p:sp>
        <p:sp>
          <p:nvSpPr>
            <p:cNvPr id="183" name="Freeform 119"/>
            <p:cNvSpPr/>
            <p:nvPr>
              <p:custDataLst>
                <p:tags r:id="rId100"/>
              </p:custDataLst>
            </p:nvPr>
          </p:nvSpPr>
          <p:spPr>
            <a:xfrm>
              <a:off x="4067944" y="2348880"/>
              <a:ext cx="576064" cy="2808312"/>
            </a:xfrm>
            <a:custGeom>
              <a:avLst/>
              <a:gdLst/>
              <a:ahLst/>
              <a:cxnLst>
                <a:cxn ang="0">
                  <a:pos x="0" y="336"/>
                </a:cxn>
                <a:cxn ang="0">
                  <a:pos x="0" y="2496"/>
                </a:cxn>
                <a:cxn ang="0">
                  <a:pos x="384" y="2160"/>
                </a:cxn>
                <a:cxn ang="0">
                  <a:pos x="384" y="96"/>
                </a:cxn>
                <a:cxn ang="0">
                  <a:pos x="384" y="0"/>
                </a:cxn>
                <a:cxn ang="0">
                  <a:pos x="0" y="336"/>
                </a:cxn>
              </a:cxnLst>
              <a:rect l="0" t="0" r="0" b="0"/>
              <a:pathLst>
                <a:path w="384" h="2496">
                  <a:moveTo>
                    <a:pt x="0" y="336"/>
                  </a:moveTo>
                  <a:lnTo>
                    <a:pt x="0" y="2496"/>
                  </a:lnTo>
                  <a:lnTo>
                    <a:pt x="384" y="2160"/>
                  </a:lnTo>
                  <a:lnTo>
                    <a:pt x="384" y="96"/>
                  </a:lnTo>
                  <a:lnTo>
                    <a:pt x="384" y="0"/>
                  </a:lnTo>
                  <a:lnTo>
                    <a:pt x="0" y="336"/>
                  </a:lnTo>
                  <a:close/>
                </a:path>
              </a:pathLst>
            </a:custGeom>
            <a:solidFill>
              <a:srgbClr val="FFFF00">
                <a:alpha val="64999"/>
              </a:srgbClr>
            </a:solidFill>
            <a:ln w="50800">
              <a:noFill/>
            </a:ln>
          </p:spPr>
          <p:txBody>
            <a:bodyPr/>
            <a:lstStyle/>
            <a:p>
              <a:endParaRPr lang="zh-CN" altLang="en-US"/>
            </a:p>
          </p:txBody>
        </p:sp>
      </p:grpSp>
      <p:sp>
        <p:nvSpPr>
          <p:cNvPr id="184" name="Oval 35"/>
          <p:cNvSpPr/>
          <p:nvPr>
            <p:custDataLst>
              <p:tags r:id="rId101"/>
            </p:custDataLst>
          </p:nvPr>
        </p:nvSpPr>
        <p:spPr>
          <a:xfrm>
            <a:off x="10172460" y="1637634"/>
            <a:ext cx="236839" cy="219002"/>
          </a:xfrm>
          <a:prstGeom prst="ellipse">
            <a:avLst/>
          </a:prstGeom>
          <a:solidFill>
            <a:srgbClr val="FF0000"/>
          </a:solidFill>
          <a:ln w="9525">
            <a:noFill/>
          </a:ln>
        </p:spPr>
        <p:txBody>
          <a:bodyPr wrap="none" anchor="ctr"/>
          <a:lstStyle/>
          <a:p>
            <a:endParaRPr lang="zh-CN" altLang="en-US">
              <a:latin typeface="Tahoma" panose="020B0604030504040204" pitchFamily="34" charset="0"/>
              <a:ea typeface="宋体" panose="02010600030101010101" pitchFamily="2" charset="-122"/>
            </a:endParaRPr>
          </a:p>
        </p:txBody>
      </p:sp>
      <p:sp>
        <p:nvSpPr>
          <p:cNvPr id="185" name="文本框 184"/>
          <p:cNvSpPr txBox="1"/>
          <p:nvPr>
            <p:custDataLst>
              <p:tags r:id="rId102"/>
            </p:custDataLst>
          </p:nvPr>
        </p:nvSpPr>
        <p:spPr>
          <a:xfrm>
            <a:off x="318135" y="6138545"/>
            <a:ext cx="10533380" cy="478155"/>
          </a:xfrm>
          <a:prstGeom prst="rect">
            <a:avLst/>
          </a:prstGeom>
          <a:noFill/>
          <a:extLst>
            <a:ext uri="{909E8E84-426E-40DD-AFC4-6F175D3DCCD1}">
              <a14:hiddenFill xmlns:a14="http://schemas.microsoft.com/office/drawing/2010/main">
                <a:solidFill>
                  <a:schemeClr val="accent6">
                    <a:lumMod val="60000"/>
                    <a:lumOff val="40000"/>
                  </a:schemeClr>
                </a:solidFill>
              </a14:hiddenFill>
            </a:ext>
          </a:extLst>
        </p:spPr>
        <p:txBody>
          <a:bodyPr wrap="square" rtlCol="0" anchor="t">
            <a:spAutoFit/>
          </a:bodyPr>
          <a:lstStyle/>
          <a:p>
            <a:pPr algn="l">
              <a:lnSpc>
                <a:spcPct val="90000"/>
              </a:lnSpc>
              <a:spcBef>
                <a:spcPct val="50000"/>
              </a:spcBef>
            </a:pPr>
            <a:r>
              <a:rPr lang="zh-CN" altLang="en-US" sz="2800" b="1">
                <a:latin typeface="Times New Roman" panose="02020603050405020304" pitchFamily="18" charset="0"/>
                <a:ea typeface="微软雅黑" panose="020B0503020204020204" charset="-122"/>
                <a:cs typeface="Times New Roman" panose="02020603050405020304" pitchFamily="18" charset="0"/>
                <a:sym typeface="+mn-ea"/>
              </a:rPr>
              <a:t>（</a:t>
            </a:r>
            <a:r>
              <a:rPr lang="en-US" altLang="zh-CN" sz="2800" b="1">
                <a:latin typeface="Times New Roman" panose="02020603050405020304" pitchFamily="18" charset="0"/>
                <a:ea typeface="微软雅黑" panose="020B0503020204020204" charset="-122"/>
                <a:cs typeface="Times New Roman" panose="02020603050405020304" pitchFamily="18" charset="0"/>
                <a:sym typeface="+mn-ea"/>
              </a:rPr>
              <a:t>4</a:t>
            </a:r>
            <a:r>
              <a:rPr lang="zh-CN" altLang="en-US" sz="2800" b="1">
                <a:latin typeface="Times New Roman" panose="02020603050405020304" pitchFamily="18" charset="0"/>
                <a:ea typeface="微软雅黑" panose="020B0503020204020204" charset="-122"/>
                <a:cs typeface="Times New Roman" panose="02020603050405020304" pitchFamily="18" charset="0"/>
                <a:sym typeface="+mn-ea"/>
              </a:rPr>
              <a:t>）</a:t>
            </a:r>
            <a:r>
              <a:rPr lang="en-US" altLang="zh-CN" sz="2800" b="1">
                <a:latin typeface="Times New Roman" panose="02020603050405020304" pitchFamily="18" charset="0"/>
                <a:ea typeface="微软雅黑" panose="020B0503020204020204" charset="-122"/>
                <a:cs typeface="Times New Roman" panose="02020603050405020304" pitchFamily="18" charset="0"/>
                <a:sym typeface="+mn-ea"/>
              </a:rPr>
              <a:t>Na</a:t>
            </a:r>
            <a:r>
              <a:rPr lang="en-US" altLang="zh-CN" sz="2800" b="1" baseline="30000">
                <a:latin typeface="Times New Roman" panose="02020603050405020304" pitchFamily="18" charset="0"/>
                <a:ea typeface="微软雅黑" panose="020B0503020204020204" charset="-122"/>
                <a:cs typeface="Times New Roman" panose="02020603050405020304" pitchFamily="18" charset="0"/>
                <a:sym typeface="+mn-ea"/>
              </a:rPr>
              <a:t>+</a:t>
            </a:r>
            <a:r>
              <a:rPr lang="zh-CN" altLang="en-US" sz="2800" b="1">
                <a:latin typeface="Times New Roman" panose="02020603050405020304" pitchFamily="18" charset="0"/>
                <a:ea typeface="微软雅黑" panose="020B0503020204020204" charset="-122"/>
                <a:cs typeface="Times New Roman" panose="02020603050405020304" pitchFamily="18" charset="0"/>
                <a:sym typeface="+mn-ea"/>
              </a:rPr>
              <a:t>周围紧邻</a:t>
            </a:r>
            <a:r>
              <a:rPr lang="zh-CN" altLang="en-US" sz="2800" b="1" smtClean="0">
                <a:latin typeface="Times New Roman" panose="02020603050405020304" pitchFamily="18" charset="0"/>
                <a:ea typeface="微软雅黑" panose="020B0503020204020204" charset="-122"/>
                <a:cs typeface="Times New Roman" panose="02020603050405020304" pitchFamily="18" charset="0"/>
                <a:sym typeface="+mn-ea"/>
              </a:rPr>
              <a:t>的</a:t>
            </a:r>
            <a:r>
              <a:rPr lang="en-US" altLang="zh-CN" sz="2800" b="1">
                <a:latin typeface="Times New Roman" panose="02020603050405020304" pitchFamily="18" charset="0"/>
                <a:ea typeface="微软雅黑" panose="020B0503020204020204" charset="-122"/>
                <a:cs typeface="Times New Roman" panose="02020603050405020304" pitchFamily="18" charset="0"/>
                <a:sym typeface="+mn-ea"/>
              </a:rPr>
              <a:t>Na</a:t>
            </a:r>
            <a:r>
              <a:rPr lang="en-US" altLang="zh-CN" sz="2800" b="1" baseline="30000" smtClean="0">
                <a:latin typeface="Times New Roman" panose="02020603050405020304" pitchFamily="18" charset="0"/>
                <a:ea typeface="微软雅黑" panose="020B0503020204020204" charset="-122"/>
                <a:cs typeface="Times New Roman" panose="02020603050405020304" pitchFamily="18" charset="0"/>
                <a:sym typeface="+mn-ea"/>
              </a:rPr>
              <a:t>+</a:t>
            </a:r>
            <a:r>
              <a:rPr lang="zh-CN" altLang="en-US" sz="2800" b="1" smtClean="0">
                <a:effectLst>
                  <a:outerShdw blurRad="38100" dist="38100" dir="2700000" algn="tl">
                    <a:srgbClr val="FFFFFF"/>
                  </a:outerShdw>
                </a:effectLst>
                <a:latin typeface="Times New Roman" panose="02020603050405020304" pitchFamily="18" charset="0"/>
                <a:ea typeface="微软雅黑" panose="020B0503020204020204" charset="-122"/>
                <a:cs typeface="Times New Roman" panose="02020603050405020304" pitchFamily="18" charset="0"/>
                <a:sym typeface="+mn-ea"/>
              </a:rPr>
              <a:t>数：</a:t>
            </a:r>
            <a:r>
              <a:rPr lang="en-US" altLang="zh-CN" sz="2800" b="1" u="sng" smtClean="0">
                <a:effectLst>
                  <a:outerShdw blurRad="38100" dist="38100" dir="2700000" algn="tl">
                    <a:srgbClr val="FFFFFF"/>
                  </a:outerShdw>
                </a:effectLst>
                <a:latin typeface="Times New Roman" panose="02020603050405020304" pitchFamily="18" charset="0"/>
                <a:ea typeface="微软雅黑" panose="020B0503020204020204" charset="-122"/>
                <a:cs typeface="Times New Roman" panose="02020603050405020304" pitchFamily="18" charset="0"/>
                <a:sym typeface="+mn-ea"/>
              </a:rPr>
              <a:t>         </a:t>
            </a:r>
            <a:r>
              <a:rPr lang="en-US" altLang="zh-CN" sz="2800" b="1" smtClean="0">
                <a:effectLst>
                  <a:outerShdw blurRad="38100" dist="38100" dir="2700000" algn="tl">
                    <a:srgbClr val="FFFFFF"/>
                  </a:outerShdw>
                </a:effectLst>
                <a:latin typeface="Times New Roman" panose="02020603050405020304" pitchFamily="18" charset="0"/>
                <a:ea typeface="微软雅黑" panose="020B0503020204020204" charset="-122"/>
                <a:cs typeface="Times New Roman" panose="02020603050405020304" pitchFamily="18" charset="0"/>
                <a:sym typeface="+mn-ea"/>
              </a:rPr>
              <a:t> </a:t>
            </a:r>
            <a:r>
              <a:rPr lang="en-US" altLang="zh-CN" sz="2800" b="1" smtClean="0">
                <a:latin typeface="Times New Roman" panose="02020603050405020304" pitchFamily="18" charset="0"/>
                <a:ea typeface="微软雅黑" panose="020B0503020204020204" charset="-122"/>
                <a:cs typeface="Times New Roman" panose="02020603050405020304" pitchFamily="18" charset="0"/>
                <a:sym typeface="+mn-ea"/>
              </a:rPr>
              <a:t>Cl</a:t>
            </a:r>
            <a:r>
              <a:rPr lang="en-US" altLang="zh-CN" sz="2800" b="1" baseline="30000" smtClean="0">
                <a:latin typeface="Times New Roman" panose="02020603050405020304" pitchFamily="18" charset="0"/>
                <a:ea typeface="微软雅黑" panose="020B0503020204020204" charset="-122"/>
                <a:cs typeface="Times New Roman" panose="02020603050405020304" pitchFamily="18" charset="0"/>
                <a:sym typeface="+mn-ea"/>
              </a:rPr>
              <a:t>-</a:t>
            </a:r>
            <a:r>
              <a:rPr lang="zh-CN" altLang="en-US" sz="2800" b="1">
                <a:latin typeface="Times New Roman" panose="02020603050405020304" pitchFamily="18" charset="0"/>
                <a:ea typeface="微软雅黑" panose="020B0503020204020204" charset="-122"/>
                <a:cs typeface="Times New Roman" panose="02020603050405020304" pitchFamily="18" charset="0"/>
                <a:sym typeface="+mn-ea"/>
              </a:rPr>
              <a:t>周围紧邻</a:t>
            </a:r>
            <a:r>
              <a:rPr lang="zh-CN" altLang="en-US" sz="2800" b="1" smtClean="0">
                <a:latin typeface="Times New Roman" panose="02020603050405020304" pitchFamily="18" charset="0"/>
                <a:ea typeface="微软雅黑" panose="020B0503020204020204" charset="-122"/>
                <a:cs typeface="Times New Roman" panose="02020603050405020304" pitchFamily="18" charset="0"/>
                <a:sym typeface="+mn-ea"/>
              </a:rPr>
              <a:t>的</a:t>
            </a:r>
            <a:r>
              <a:rPr lang="en-US" altLang="zh-CN" sz="2800" b="1">
                <a:latin typeface="Times New Roman" panose="02020603050405020304" pitchFamily="18" charset="0"/>
                <a:ea typeface="微软雅黑" panose="020B0503020204020204" charset="-122"/>
                <a:cs typeface="Times New Roman" panose="02020603050405020304" pitchFamily="18" charset="0"/>
                <a:sym typeface="+mn-ea"/>
              </a:rPr>
              <a:t>Cl</a:t>
            </a:r>
            <a:r>
              <a:rPr lang="en-US" altLang="zh-CN" sz="2800" b="1" baseline="30000">
                <a:latin typeface="Times New Roman" panose="02020603050405020304" pitchFamily="18" charset="0"/>
                <a:ea typeface="微软雅黑" panose="020B0503020204020204" charset="-122"/>
                <a:cs typeface="Times New Roman" panose="02020603050405020304" pitchFamily="18" charset="0"/>
                <a:sym typeface="+mn-ea"/>
              </a:rPr>
              <a:t>-</a:t>
            </a:r>
            <a:r>
              <a:rPr lang="zh-CN" altLang="en-US" sz="2800" b="1" smtClean="0">
                <a:effectLst>
                  <a:outerShdw blurRad="38100" dist="38100" dir="2700000" algn="tl">
                    <a:srgbClr val="FFFFFF"/>
                  </a:outerShdw>
                </a:effectLst>
                <a:latin typeface="Times New Roman" panose="02020603050405020304" pitchFamily="18" charset="0"/>
                <a:ea typeface="微软雅黑" panose="020B0503020204020204" charset="-122"/>
                <a:cs typeface="Times New Roman" panose="02020603050405020304" pitchFamily="18" charset="0"/>
                <a:sym typeface="+mn-ea"/>
              </a:rPr>
              <a:t>数：</a:t>
            </a:r>
            <a:r>
              <a:rPr lang="zh-CN" altLang="en-US" sz="2800" b="1" u="sng" smtClean="0">
                <a:effectLst>
                  <a:outerShdw blurRad="38100" dist="38100" dir="2700000" algn="tl">
                    <a:srgbClr val="FFFFFF"/>
                  </a:outerShdw>
                </a:effectLst>
                <a:latin typeface="Times New Roman" panose="02020603050405020304" pitchFamily="18" charset="0"/>
                <a:ea typeface="微软雅黑" panose="020B0503020204020204" charset="-122"/>
                <a:cs typeface="Times New Roman" panose="02020603050405020304" pitchFamily="18" charset="0"/>
                <a:sym typeface="+mn-ea"/>
              </a:rPr>
              <a:t> </a:t>
            </a:r>
            <a:r>
              <a:rPr lang="en-US" altLang="zh-CN" sz="2800" b="1" u="sng" smtClean="0">
                <a:effectLst>
                  <a:outerShdw blurRad="38100" dist="38100" dir="2700000" algn="tl">
                    <a:srgbClr val="FFFFFF"/>
                  </a:outerShdw>
                </a:effectLst>
                <a:latin typeface="Times New Roman" panose="02020603050405020304" pitchFamily="18" charset="0"/>
                <a:ea typeface="微软雅黑" panose="020B0503020204020204" charset="-122"/>
                <a:cs typeface="Times New Roman" panose="02020603050405020304" pitchFamily="18" charset="0"/>
                <a:sym typeface="+mn-ea"/>
              </a:rPr>
              <a:t>       </a:t>
            </a:r>
            <a:r>
              <a:rPr lang="zh-CN" altLang="en-US" sz="2800" b="1" smtClean="0">
                <a:effectLst>
                  <a:outerShdw blurRad="38100" dist="38100" dir="2700000" algn="tl">
                    <a:srgbClr val="FFFFFF"/>
                  </a:outerShdw>
                </a:effectLst>
                <a:latin typeface="Times New Roman" panose="02020603050405020304" pitchFamily="18" charset="0"/>
                <a:ea typeface="微软雅黑" panose="020B0503020204020204" charset="-122"/>
                <a:cs typeface="Times New Roman" panose="02020603050405020304" pitchFamily="18" charset="0"/>
                <a:sym typeface="+mn-ea"/>
              </a:rPr>
              <a:t>。</a:t>
            </a:r>
            <a:r>
              <a:rPr lang="en-US" altLang="zh-CN" sz="2800" b="1" smtClean="0">
                <a:effectLst>
                  <a:outerShdw blurRad="38100" dist="38100" dir="2700000" algn="tl">
                    <a:srgbClr val="FFFFFF"/>
                  </a:outerShdw>
                </a:effectLst>
                <a:latin typeface="Times New Roman" panose="02020603050405020304" pitchFamily="18" charset="0"/>
                <a:ea typeface="微软雅黑" panose="020B0503020204020204" charset="-122"/>
                <a:cs typeface="Times New Roman" panose="02020603050405020304" pitchFamily="18" charset="0"/>
                <a:sym typeface="+mn-ea"/>
              </a:rPr>
              <a:t>  </a:t>
            </a:r>
            <a:r>
              <a:rPr lang="en-US" altLang="zh-CN" sz="2800" b="1" u="sng" smtClean="0">
                <a:effectLst>
                  <a:outerShdw blurRad="38100" dist="38100" dir="2700000" algn="tl">
                    <a:srgbClr val="FFFFFF"/>
                  </a:outerShdw>
                </a:effectLst>
                <a:latin typeface="Times New Roman" panose="02020603050405020304" pitchFamily="18" charset="0"/>
                <a:ea typeface="微软雅黑" panose="020B0503020204020204" charset="-122"/>
                <a:cs typeface="Times New Roman" panose="02020603050405020304" pitchFamily="18" charset="0"/>
                <a:sym typeface="+mn-ea"/>
              </a:rPr>
              <a:t> </a:t>
            </a:r>
            <a:r>
              <a:rPr lang="zh-CN" altLang="en-US" sz="2800" b="1" u="sng" smtClean="0">
                <a:effectLst>
                  <a:outerShdw blurRad="38100" dist="38100" dir="2700000" algn="tl">
                    <a:srgbClr val="FFFFFF"/>
                  </a:outerShdw>
                </a:effectLst>
                <a:latin typeface="Times New Roman" panose="02020603050405020304" pitchFamily="18" charset="0"/>
                <a:ea typeface="微软雅黑" panose="020B0503020204020204" charset="-122"/>
                <a:cs typeface="Times New Roman" panose="02020603050405020304" pitchFamily="18" charset="0"/>
                <a:sym typeface="+mn-ea"/>
              </a:rPr>
              <a:t> </a:t>
            </a:r>
            <a:r>
              <a:rPr lang="en-US" altLang="zh-CN" sz="2800" b="1" u="sng" smtClean="0">
                <a:effectLst>
                  <a:outerShdw blurRad="38100" dist="38100" dir="2700000" algn="tl">
                    <a:srgbClr val="FFFFFF"/>
                  </a:outerShdw>
                </a:effectLst>
                <a:latin typeface="Times New Roman" panose="02020603050405020304" pitchFamily="18" charset="0"/>
                <a:ea typeface="微软雅黑" panose="020B0503020204020204" charset="-122"/>
                <a:cs typeface="Times New Roman" panose="02020603050405020304" pitchFamily="18" charset="0"/>
                <a:sym typeface="+mn-ea"/>
              </a:rPr>
              <a:t>         </a:t>
            </a:r>
            <a:endParaRPr lang="en-US" altLang="zh-CN" sz="2800" b="1" u="sng" smtClean="0">
              <a:effectLst>
                <a:outerShdw blurRad="38100" dist="38100" dir="2700000" algn="tl">
                  <a:srgbClr val="FFFFFF"/>
                </a:outerShdw>
              </a:effectLst>
              <a:latin typeface="Times New Roman" panose="02020603050405020304" pitchFamily="18" charset="0"/>
              <a:ea typeface="微软雅黑" panose="020B0503020204020204" charset="-122"/>
              <a:cs typeface="Times New Roman" panose="02020603050405020304" pitchFamily="18" charset="0"/>
              <a:sym typeface="+mn-ea"/>
            </a:endParaRPr>
          </a:p>
        </p:txBody>
      </p:sp>
      <p:sp>
        <p:nvSpPr>
          <p:cNvPr id="24645" name="文本框 24644"/>
          <p:cNvSpPr txBox="1">
            <a:spLocks noChangeArrowheads="1"/>
          </p:cNvSpPr>
          <p:nvPr>
            <p:custDataLst>
              <p:tags r:id="rId103"/>
            </p:custDataLst>
          </p:nvPr>
        </p:nvSpPr>
        <p:spPr bwMode="auto">
          <a:xfrm>
            <a:off x="4924425" y="6033135"/>
            <a:ext cx="809625" cy="583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ct val="50000"/>
              </a:spcBef>
            </a:pPr>
            <a:r>
              <a:rPr lang="en-US" altLang="zh-CN" sz="3200" b="1">
                <a:gradFill>
                  <a:gsLst>
                    <a:gs pos="0">
                      <a:srgbClr val="E30000"/>
                    </a:gs>
                    <a:gs pos="100000">
                      <a:srgbClr val="760303"/>
                    </a:gs>
                  </a:gsLst>
                  <a:lin scaled="0"/>
                </a:gradFill>
                <a:latin typeface="Times New Roman" panose="02020603050405020304" pitchFamily="18" charset="0"/>
                <a:ea typeface="宋体" panose="02010600030101010101" pitchFamily="2" charset="-122"/>
                <a:cs typeface="Times New Roman" panose="02020603050405020304" pitchFamily="18" charset="0"/>
              </a:rPr>
              <a:t>12</a:t>
            </a:r>
            <a:endParaRPr lang="en-US" altLang="zh-CN" sz="3200" b="1">
              <a:gradFill>
                <a:gsLst>
                  <a:gs pos="0">
                    <a:srgbClr val="E30000"/>
                  </a:gs>
                  <a:gs pos="100000">
                    <a:srgbClr val="760303"/>
                  </a:gs>
                </a:gsLst>
                <a:lin scaled="0"/>
              </a:gradFill>
              <a:latin typeface="Times New Roman" panose="02020603050405020304" pitchFamily="18" charset="0"/>
              <a:ea typeface="宋体" panose="02010600030101010101" pitchFamily="2" charset="-122"/>
              <a:cs typeface="Times New Roman" panose="02020603050405020304" pitchFamily="18" charset="0"/>
            </a:endParaRPr>
          </a:p>
        </p:txBody>
      </p:sp>
      <p:sp>
        <p:nvSpPr>
          <p:cNvPr id="188" name="文本框 187"/>
          <p:cNvSpPr txBox="1">
            <a:spLocks noChangeArrowheads="1"/>
          </p:cNvSpPr>
          <p:nvPr>
            <p:custDataLst>
              <p:tags r:id="rId104"/>
            </p:custDataLst>
          </p:nvPr>
        </p:nvSpPr>
        <p:spPr bwMode="auto">
          <a:xfrm>
            <a:off x="9127490" y="6033135"/>
            <a:ext cx="809625" cy="583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ct val="50000"/>
              </a:spcBef>
            </a:pPr>
            <a:r>
              <a:rPr lang="en-US" altLang="zh-CN" sz="3200" b="1">
                <a:gradFill>
                  <a:gsLst>
                    <a:gs pos="0">
                      <a:srgbClr val="E30000"/>
                    </a:gs>
                    <a:gs pos="100000">
                      <a:srgbClr val="760303"/>
                    </a:gs>
                  </a:gsLst>
                  <a:lin scaled="0"/>
                </a:gradFill>
                <a:latin typeface="Times New Roman" panose="02020603050405020304" pitchFamily="18" charset="0"/>
                <a:ea typeface="宋体" panose="02010600030101010101" pitchFamily="2" charset="-122"/>
                <a:cs typeface="Times New Roman" panose="02020603050405020304" pitchFamily="18" charset="0"/>
              </a:rPr>
              <a:t>12</a:t>
            </a:r>
            <a:endParaRPr lang="en-US" altLang="zh-CN" sz="3200" b="1">
              <a:gradFill>
                <a:gsLst>
                  <a:gs pos="0">
                    <a:srgbClr val="E30000"/>
                  </a:gs>
                  <a:gs pos="100000">
                    <a:srgbClr val="760303"/>
                  </a:gs>
                </a:gsLst>
                <a:lin scaled="0"/>
              </a:gradFill>
              <a:latin typeface="Times New Roman" panose="02020603050405020304" pitchFamily="18" charset="0"/>
              <a:ea typeface="宋体" panose="02010600030101010101" pitchFamily="2" charset="-122"/>
              <a:cs typeface="Times New Roman" panose="02020603050405020304"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linds(horizontal)">
                                      <p:cBhvr>
                                        <p:cTn id="7" dur="500"/>
                                        <p:tgtEl>
                                          <p:spTgt spid="12"/>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blinds(horizontal)">
                                      <p:cBhvr>
                                        <p:cTn id="10" dur="500"/>
                                        <p:tgtEl>
                                          <p:spTgt spid="13"/>
                                        </p:tgtEl>
                                      </p:cBhvr>
                                    </p:animEffect>
                                  </p:childTnLst>
                                </p:cTn>
                              </p:par>
                            </p:childTnLst>
                          </p:cTn>
                        </p:par>
                        <p:par>
                          <p:cTn id="11" fill="hold">
                            <p:stCondLst>
                              <p:cond delay="500"/>
                            </p:stCondLst>
                            <p:childTnLst>
                              <p:par>
                                <p:cTn id="12" presetID="3" presetClass="entr" presetSubtype="10" fill="hold" grpId="0" nodeType="afterEffect">
                                  <p:stCondLst>
                                    <p:cond delay="0"/>
                                  </p:stCondLst>
                                  <p:childTnLst>
                                    <p:set>
                                      <p:cBhvr>
                                        <p:cTn id="13" dur="1" fill="hold">
                                          <p:stCondLst>
                                            <p:cond delay="0"/>
                                          </p:stCondLst>
                                        </p:cTn>
                                        <p:tgtEl>
                                          <p:spTgt spid="23553"/>
                                        </p:tgtEl>
                                        <p:attrNameLst>
                                          <p:attrName>style.visibility</p:attrName>
                                        </p:attrNameLst>
                                      </p:cBhvr>
                                      <p:to>
                                        <p:strVal val="visible"/>
                                      </p:to>
                                    </p:set>
                                    <p:animEffect transition="in" filter="blinds(horizontal)">
                                      <p:cBhvr>
                                        <p:cTn id="14" dur="500"/>
                                        <p:tgtEl>
                                          <p:spTgt spid="23553"/>
                                        </p:tgtEl>
                                      </p:cBhvr>
                                    </p:animEffec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361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362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3" presetClass="entr" presetSubtype="10" fill="hold" grpId="0" nodeType="clickEffect">
                                  <p:stCondLst>
                                    <p:cond delay="0"/>
                                  </p:stCondLst>
                                  <p:childTnLst>
                                    <p:set>
                                      <p:cBhvr>
                                        <p:cTn id="34" dur="1" fill="hold">
                                          <p:stCondLst>
                                            <p:cond delay="0"/>
                                          </p:stCondLst>
                                        </p:cTn>
                                        <p:tgtEl>
                                          <p:spTgt spid="19"/>
                                        </p:tgtEl>
                                        <p:attrNameLst>
                                          <p:attrName>style.visibility</p:attrName>
                                        </p:attrNameLst>
                                      </p:cBhvr>
                                      <p:to>
                                        <p:strVal val="visible"/>
                                      </p:to>
                                    </p:set>
                                    <p:animEffect transition="in" filter="blinds(horizontal)">
                                      <p:cBhvr>
                                        <p:cTn id="35" dur="500"/>
                                        <p:tgtEl>
                                          <p:spTgt spid="19"/>
                                        </p:tgtEl>
                                      </p:cBhvr>
                                    </p:animEffec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grpId="0" nodeType="clickEffect">
                                  <p:stCondLst>
                                    <p:cond delay="0"/>
                                  </p:stCondLst>
                                  <p:childTnLst>
                                    <p:set>
                                      <p:cBhvr>
                                        <p:cTn id="39" dur="1" fill="hold">
                                          <p:stCondLst>
                                            <p:cond delay="0"/>
                                          </p:stCondLst>
                                        </p:cTn>
                                        <p:tgtEl>
                                          <p:spTgt spid="20"/>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3" presetClass="entr" presetSubtype="10" fill="hold" grpId="0" nodeType="clickEffect">
                                  <p:stCondLst>
                                    <p:cond delay="0"/>
                                  </p:stCondLst>
                                  <p:childTnLst>
                                    <p:set>
                                      <p:cBhvr>
                                        <p:cTn id="43" dur="1" fill="hold">
                                          <p:stCondLst>
                                            <p:cond delay="0"/>
                                          </p:stCondLst>
                                        </p:cTn>
                                        <p:tgtEl>
                                          <p:spTgt spid="185"/>
                                        </p:tgtEl>
                                        <p:attrNameLst>
                                          <p:attrName>style.visibility</p:attrName>
                                        </p:attrNameLst>
                                      </p:cBhvr>
                                      <p:to>
                                        <p:strVal val="visible"/>
                                      </p:to>
                                    </p:set>
                                    <p:animEffect transition="in" filter="blinds(horizontal)">
                                      <p:cBhvr>
                                        <p:cTn id="44" dur="500"/>
                                        <p:tgtEl>
                                          <p:spTgt spid="185"/>
                                        </p:tgtEl>
                                      </p:cBhvr>
                                    </p:animEffect>
                                  </p:childTnLst>
                                </p:cTn>
                              </p:par>
                            </p:childTnLst>
                          </p:cTn>
                        </p:par>
                      </p:childTnLst>
                    </p:cTn>
                  </p:par>
                  <p:par>
                    <p:cTn id="45" fill="hold">
                      <p:stCondLst>
                        <p:cond delay="indefinite"/>
                      </p:stCondLst>
                      <p:childTnLst>
                        <p:par>
                          <p:cTn id="46" fill="hold">
                            <p:stCondLst>
                              <p:cond delay="0"/>
                            </p:stCondLst>
                            <p:childTnLst>
                              <p:par>
                                <p:cTn id="47" presetID="23" presetClass="entr" presetSubtype="16" fill="hold" grpId="0" nodeType="clickEffect">
                                  <p:stCondLst>
                                    <p:cond delay="0"/>
                                  </p:stCondLst>
                                  <p:childTnLst>
                                    <p:set>
                                      <p:cBhvr>
                                        <p:cTn id="48" dur="1" fill="hold">
                                          <p:stCondLst>
                                            <p:cond delay="0"/>
                                          </p:stCondLst>
                                        </p:cTn>
                                        <p:tgtEl>
                                          <p:spTgt spid="184"/>
                                        </p:tgtEl>
                                        <p:attrNameLst>
                                          <p:attrName>style.visibility</p:attrName>
                                        </p:attrNameLst>
                                      </p:cBhvr>
                                      <p:to>
                                        <p:strVal val="visible"/>
                                      </p:to>
                                    </p:set>
                                    <p:anim calcmode="lin" valueType="num">
                                      <p:cBhvr>
                                        <p:cTn id="49" dur="500" fill="hold"/>
                                        <p:tgtEl>
                                          <p:spTgt spid="184"/>
                                        </p:tgtEl>
                                        <p:attrNameLst>
                                          <p:attrName>ppt_w</p:attrName>
                                        </p:attrNameLst>
                                      </p:cBhvr>
                                      <p:tavLst>
                                        <p:tav tm="0">
                                          <p:val>
                                            <p:fltVal val="0"/>
                                          </p:val>
                                        </p:tav>
                                        <p:tav tm="100000">
                                          <p:val>
                                            <p:strVal val="#ppt_w"/>
                                          </p:val>
                                        </p:tav>
                                      </p:tavLst>
                                    </p:anim>
                                    <p:anim calcmode="lin" valueType="num">
                                      <p:cBhvr>
                                        <p:cTn id="50" dur="500" fill="hold"/>
                                        <p:tgtEl>
                                          <p:spTgt spid="184"/>
                                        </p:tgtEl>
                                        <p:attrNameLst>
                                          <p:attrName>ppt_h</p:attrName>
                                        </p:attrNameLst>
                                      </p:cBhvr>
                                      <p:tavLst>
                                        <p:tav tm="0">
                                          <p:val>
                                            <p:fltVal val="0"/>
                                          </p:val>
                                        </p:tav>
                                        <p:tav tm="100000">
                                          <p:val>
                                            <p:strVal val="#ppt_h"/>
                                          </p:val>
                                        </p:tav>
                                      </p:tavLst>
                                    </p:anim>
                                  </p:childTnLst>
                                </p:cTn>
                              </p:par>
                            </p:childTnLst>
                          </p:cTn>
                        </p:par>
                      </p:childTnLst>
                    </p:cTn>
                  </p:par>
                  <p:par>
                    <p:cTn id="51" fill="hold">
                      <p:stCondLst>
                        <p:cond delay="indefinite"/>
                      </p:stCondLst>
                      <p:childTnLst>
                        <p:par>
                          <p:cTn id="52" fill="hold">
                            <p:stCondLst>
                              <p:cond delay="0"/>
                            </p:stCondLst>
                            <p:childTnLst>
                              <p:par>
                                <p:cTn id="53" presetID="22" presetClass="entr" presetSubtype="2" fill="hold" nodeType="clickEffect">
                                  <p:stCondLst>
                                    <p:cond delay="0"/>
                                  </p:stCondLst>
                                  <p:childTnLst>
                                    <p:set>
                                      <p:cBhvr>
                                        <p:cTn id="54" dur="1" fill="hold">
                                          <p:stCondLst>
                                            <p:cond delay="0"/>
                                          </p:stCondLst>
                                        </p:cTn>
                                        <p:tgtEl>
                                          <p:spTgt spid="175"/>
                                        </p:tgtEl>
                                        <p:attrNameLst>
                                          <p:attrName>style.visibility</p:attrName>
                                        </p:attrNameLst>
                                      </p:cBhvr>
                                      <p:to>
                                        <p:strVal val="visible"/>
                                      </p:to>
                                    </p:set>
                                    <p:animEffect transition="in" filter="wipe(right)">
                                      <p:cBhvr>
                                        <p:cTn id="55" dur="500"/>
                                        <p:tgtEl>
                                          <p:spTgt spid="175"/>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2" fill="hold" nodeType="clickEffect">
                                  <p:stCondLst>
                                    <p:cond delay="0"/>
                                  </p:stCondLst>
                                  <p:childTnLst>
                                    <p:set>
                                      <p:cBhvr>
                                        <p:cTn id="59" dur="1" fill="hold">
                                          <p:stCondLst>
                                            <p:cond delay="0"/>
                                          </p:stCondLst>
                                        </p:cTn>
                                        <p:tgtEl>
                                          <p:spTgt spid="176"/>
                                        </p:tgtEl>
                                        <p:attrNameLst>
                                          <p:attrName>style.visibility</p:attrName>
                                        </p:attrNameLst>
                                      </p:cBhvr>
                                      <p:to>
                                        <p:strVal val="visible"/>
                                      </p:to>
                                    </p:set>
                                    <p:animEffect transition="in" filter="wipe(right)">
                                      <p:cBhvr>
                                        <p:cTn id="60" dur="500"/>
                                        <p:tgtEl>
                                          <p:spTgt spid="176"/>
                                        </p:tgtEl>
                                      </p:cBhvr>
                                    </p:animEffect>
                                  </p:childTnLst>
                                </p:cTn>
                              </p:par>
                            </p:childTnLst>
                          </p:cTn>
                        </p:par>
                      </p:childTnLst>
                    </p:cTn>
                  </p:par>
                  <p:par>
                    <p:cTn id="61" fill="hold">
                      <p:stCondLst>
                        <p:cond delay="indefinite"/>
                      </p:stCondLst>
                      <p:childTnLst>
                        <p:par>
                          <p:cTn id="62" fill="hold">
                            <p:stCondLst>
                              <p:cond delay="0"/>
                            </p:stCondLst>
                            <p:childTnLst>
                              <p:par>
                                <p:cTn id="63" presetID="22" presetClass="entr" presetSubtype="8" fill="hold" nodeType="clickEffect">
                                  <p:stCondLst>
                                    <p:cond delay="0"/>
                                  </p:stCondLst>
                                  <p:childTnLst>
                                    <p:set>
                                      <p:cBhvr>
                                        <p:cTn id="64" dur="1" fill="hold">
                                          <p:stCondLst>
                                            <p:cond delay="0"/>
                                          </p:stCondLst>
                                        </p:cTn>
                                        <p:tgtEl>
                                          <p:spTgt spid="177"/>
                                        </p:tgtEl>
                                        <p:attrNameLst>
                                          <p:attrName>style.visibility</p:attrName>
                                        </p:attrNameLst>
                                      </p:cBhvr>
                                      <p:to>
                                        <p:strVal val="visible"/>
                                      </p:to>
                                    </p:set>
                                    <p:animEffect transition="in" filter="wipe(left)">
                                      <p:cBhvr>
                                        <p:cTn id="65" dur="500"/>
                                        <p:tgtEl>
                                          <p:spTgt spid="177"/>
                                        </p:tgtEl>
                                      </p:cBhvr>
                                    </p:animEffect>
                                  </p:childTnLst>
                                </p:cTn>
                              </p:par>
                            </p:childTnLst>
                          </p:cTn>
                        </p:par>
                      </p:childTnLst>
                    </p:cTn>
                  </p:par>
                  <p:par>
                    <p:cTn id="66" fill="hold">
                      <p:stCondLst>
                        <p:cond delay="indefinite"/>
                      </p:stCondLst>
                      <p:childTnLst>
                        <p:par>
                          <p:cTn id="67" fill="hold">
                            <p:stCondLst>
                              <p:cond delay="0"/>
                            </p:stCondLst>
                            <p:childTnLst>
                              <p:par>
                                <p:cTn id="68" presetID="22" presetClass="entr" presetSubtype="8" fill="hold" nodeType="clickEffect">
                                  <p:stCondLst>
                                    <p:cond delay="0"/>
                                  </p:stCondLst>
                                  <p:childTnLst>
                                    <p:set>
                                      <p:cBhvr>
                                        <p:cTn id="69" dur="1" fill="hold">
                                          <p:stCondLst>
                                            <p:cond delay="0"/>
                                          </p:stCondLst>
                                        </p:cTn>
                                        <p:tgtEl>
                                          <p:spTgt spid="178"/>
                                        </p:tgtEl>
                                        <p:attrNameLst>
                                          <p:attrName>style.visibility</p:attrName>
                                        </p:attrNameLst>
                                      </p:cBhvr>
                                      <p:to>
                                        <p:strVal val="visible"/>
                                      </p:to>
                                    </p:set>
                                    <p:animEffect transition="in" filter="wipe(left)">
                                      <p:cBhvr>
                                        <p:cTn id="70" dur="500"/>
                                        <p:tgtEl>
                                          <p:spTgt spid="178"/>
                                        </p:tgtEl>
                                      </p:cBhvr>
                                    </p:animEffect>
                                  </p:childTnLst>
                                </p:cTn>
                              </p:par>
                            </p:childTnLst>
                          </p:cTn>
                        </p:par>
                      </p:childTnLst>
                    </p:cTn>
                  </p:par>
                  <p:par>
                    <p:cTn id="71" fill="hold">
                      <p:stCondLst>
                        <p:cond delay="indefinite"/>
                      </p:stCondLst>
                      <p:childTnLst>
                        <p:par>
                          <p:cTn id="72" fill="hold">
                            <p:stCondLst>
                              <p:cond delay="0"/>
                            </p:stCondLst>
                            <p:childTnLst>
                              <p:par>
                                <p:cTn id="73" presetID="17" presetClass="entr" presetSubtype="10" fill="hold" grpId="0" nodeType="clickEffect">
                                  <p:stCondLst>
                                    <p:cond delay="0"/>
                                  </p:stCondLst>
                                  <p:childTnLst>
                                    <p:set>
                                      <p:cBhvr>
                                        <p:cTn id="74" dur="1" fill="hold">
                                          <p:stCondLst>
                                            <p:cond delay="0"/>
                                          </p:stCondLst>
                                        </p:cTn>
                                        <p:tgtEl>
                                          <p:spTgt spid="179"/>
                                        </p:tgtEl>
                                        <p:attrNameLst>
                                          <p:attrName>style.visibility</p:attrName>
                                        </p:attrNameLst>
                                      </p:cBhvr>
                                      <p:to>
                                        <p:strVal val="visible"/>
                                      </p:to>
                                    </p:set>
                                    <p:anim calcmode="lin" valueType="num">
                                      <p:cBhvr>
                                        <p:cTn id="75" dur="500" fill="hold"/>
                                        <p:tgtEl>
                                          <p:spTgt spid="179"/>
                                        </p:tgtEl>
                                        <p:attrNameLst>
                                          <p:attrName>ppt_w</p:attrName>
                                        </p:attrNameLst>
                                      </p:cBhvr>
                                      <p:tavLst>
                                        <p:tav tm="0">
                                          <p:val>
                                            <p:fltVal val="0"/>
                                          </p:val>
                                        </p:tav>
                                        <p:tav tm="100000">
                                          <p:val>
                                            <p:strVal val="#ppt_w"/>
                                          </p:val>
                                        </p:tav>
                                      </p:tavLst>
                                    </p:anim>
                                    <p:anim calcmode="lin" valueType="num">
                                      <p:cBhvr>
                                        <p:cTn id="76" dur="500" fill="hold"/>
                                        <p:tgtEl>
                                          <p:spTgt spid="179"/>
                                        </p:tgtEl>
                                        <p:attrNameLst>
                                          <p:attrName>ppt_h</p:attrName>
                                        </p:attrNameLst>
                                      </p:cBhvr>
                                      <p:tavLst>
                                        <p:tav tm="0">
                                          <p:val>
                                            <p:strVal val="#ppt_h"/>
                                          </p:val>
                                        </p:tav>
                                        <p:tav tm="100000">
                                          <p:val>
                                            <p:strVal val="#ppt_h"/>
                                          </p:val>
                                        </p:tav>
                                      </p:tavLst>
                                    </p:anim>
                                  </p:childTnLst>
                                </p:cTn>
                              </p:par>
                            </p:childTnLst>
                          </p:cTn>
                        </p:par>
                      </p:childTnLst>
                    </p:cTn>
                  </p:par>
                  <p:par>
                    <p:cTn id="77" fill="hold">
                      <p:stCondLst>
                        <p:cond delay="indefinite"/>
                      </p:stCondLst>
                      <p:childTnLst>
                        <p:par>
                          <p:cTn id="78" fill="hold">
                            <p:stCondLst>
                              <p:cond delay="0"/>
                            </p:stCondLst>
                            <p:childTnLst>
                              <p:par>
                                <p:cTn id="79" presetID="22" presetClass="entr" presetSubtype="4" fill="hold" nodeType="clickEffect">
                                  <p:stCondLst>
                                    <p:cond delay="0"/>
                                  </p:stCondLst>
                                  <p:childTnLst>
                                    <p:set>
                                      <p:cBhvr>
                                        <p:cTn id="80" dur="1" fill="hold">
                                          <p:stCondLst>
                                            <p:cond delay="0"/>
                                          </p:stCondLst>
                                        </p:cTn>
                                        <p:tgtEl>
                                          <p:spTgt spid="167"/>
                                        </p:tgtEl>
                                        <p:attrNameLst>
                                          <p:attrName>style.visibility</p:attrName>
                                        </p:attrNameLst>
                                      </p:cBhvr>
                                      <p:to>
                                        <p:strVal val="visible"/>
                                      </p:to>
                                    </p:set>
                                    <p:animEffect transition="in" filter="wipe(down)">
                                      <p:cBhvr>
                                        <p:cTn id="81" dur="500"/>
                                        <p:tgtEl>
                                          <p:spTgt spid="167"/>
                                        </p:tgtEl>
                                      </p:cBhvr>
                                    </p:animEffect>
                                  </p:childTnLst>
                                </p:cTn>
                              </p:par>
                            </p:childTnLst>
                          </p:cTn>
                        </p:par>
                      </p:childTnLst>
                    </p:cTn>
                  </p:par>
                  <p:par>
                    <p:cTn id="82" fill="hold">
                      <p:stCondLst>
                        <p:cond delay="indefinite"/>
                      </p:stCondLst>
                      <p:childTnLst>
                        <p:par>
                          <p:cTn id="83" fill="hold">
                            <p:stCondLst>
                              <p:cond delay="0"/>
                            </p:stCondLst>
                            <p:childTnLst>
                              <p:par>
                                <p:cTn id="84" presetID="22" presetClass="entr" presetSubtype="4" fill="hold" nodeType="clickEffect">
                                  <p:stCondLst>
                                    <p:cond delay="0"/>
                                  </p:stCondLst>
                                  <p:childTnLst>
                                    <p:set>
                                      <p:cBhvr>
                                        <p:cTn id="85" dur="1" fill="hold">
                                          <p:stCondLst>
                                            <p:cond delay="0"/>
                                          </p:stCondLst>
                                        </p:cTn>
                                        <p:tgtEl>
                                          <p:spTgt spid="168"/>
                                        </p:tgtEl>
                                        <p:attrNameLst>
                                          <p:attrName>style.visibility</p:attrName>
                                        </p:attrNameLst>
                                      </p:cBhvr>
                                      <p:to>
                                        <p:strVal val="visible"/>
                                      </p:to>
                                    </p:set>
                                    <p:animEffect transition="in" filter="wipe(down)">
                                      <p:cBhvr>
                                        <p:cTn id="86" dur="500"/>
                                        <p:tgtEl>
                                          <p:spTgt spid="168"/>
                                        </p:tgtEl>
                                      </p:cBhvr>
                                    </p:animEffect>
                                  </p:childTnLst>
                                </p:cTn>
                              </p:par>
                            </p:childTnLst>
                          </p:cTn>
                        </p:par>
                      </p:childTnLst>
                    </p:cTn>
                  </p:par>
                  <p:par>
                    <p:cTn id="87" fill="hold">
                      <p:stCondLst>
                        <p:cond delay="indefinite"/>
                      </p:stCondLst>
                      <p:childTnLst>
                        <p:par>
                          <p:cTn id="88" fill="hold">
                            <p:stCondLst>
                              <p:cond delay="0"/>
                            </p:stCondLst>
                            <p:childTnLst>
                              <p:par>
                                <p:cTn id="89" presetID="22" presetClass="entr" presetSubtype="1" fill="hold" nodeType="clickEffect">
                                  <p:stCondLst>
                                    <p:cond delay="0"/>
                                  </p:stCondLst>
                                  <p:childTnLst>
                                    <p:set>
                                      <p:cBhvr>
                                        <p:cTn id="90" dur="1" fill="hold">
                                          <p:stCondLst>
                                            <p:cond delay="0"/>
                                          </p:stCondLst>
                                        </p:cTn>
                                        <p:tgtEl>
                                          <p:spTgt spid="169"/>
                                        </p:tgtEl>
                                        <p:attrNameLst>
                                          <p:attrName>style.visibility</p:attrName>
                                        </p:attrNameLst>
                                      </p:cBhvr>
                                      <p:to>
                                        <p:strVal val="visible"/>
                                      </p:to>
                                    </p:set>
                                    <p:animEffect transition="in" filter="wipe(up)">
                                      <p:cBhvr>
                                        <p:cTn id="91" dur="500"/>
                                        <p:tgtEl>
                                          <p:spTgt spid="169"/>
                                        </p:tgtEl>
                                      </p:cBhvr>
                                    </p:animEffect>
                                  </p:childTnLst>
                                </p:cTn>
                              </p:par>
                            </p:childTnLst>
                          </p:cTn>
                        </p:par>
                      </p:childTnLst>
                    </p:cTn>
                  </p:par>
                  <p:par>
                    <p:cTn id="92" fill="hold">
                      <p:stCondLst>
                        <p:cond delay="indefinite"/>
                      </p:stCondLst>
                      <p:childTnLst>
                        <p:par>
                          <p:cTn id="93" fill="hold">
                            <p:stCondLst>
                              <p:cond delay="0"/>
                            </p:stCondLst>
                            <p:childTnLst>
                              <p:par>
                                <p:cTn id="94" presetID="22" presetClass="entr" presetSubtype="1" fill="hold" nodeType="clickEffect">
                                  <p:stCondLst>
                                    <p:cond delay="0"/>
                                  </p:stCondLst>
                                  <p:childTnLst>
                                    <p:set>
                                      <p:cBhvr>
                                        <p:cTn id="95" dur="1" fill="hold">
                                          <p:stCondLst>
                                            <p:cond delay="0"/>
                                          </p:stCondLst>
                                        </p:cTn>
                                        <p:tgtEl>
                                          <p:spTgt spid="170"/>
                                        </p:tgtEl>
                                        <p:attrNameLst>
                                          <p:attrName>style.visibility</p:attrName>
                                        </p:attrNameLst>
                                      </p:cBhvr>
                                      <p:to>
                                        <p:strVal val="visible"/>
                                      </p:to>
                                    </p:set>
                                    <p:animEffect transition="in" filter="wipe(up)">
                                      <p:cBhvr>
                                        <p:cTn id="96" dur="500"/>
                                        <p:tgtEl>
                                          <p:spTgt spid="170"/>
                                        </p:tgtEl>
                                      </p:cBhvr>
                                    </p:animEffect>
                                  </p:childTnLst>
                                </p:cTn>
                              </p:par>
                            </p:childTnLst>
                          </p:cTn>
                        </p:par>
                      </p:childTnLst>
                    </p:cTn>
                  </p:par>
                  <p:par>
                    <p:cTn id="97" fill="hold">
                      <p:stCondLst>
                        <p:cond delay="indefinite"/>
                      </p:stCondLst>
                      <p:childTnLst>
                        <p:par>
                          <p:cTn id="98" fill="hold">
                            <p:stCondLst>
                              <p:cond delay="0"/>
                            </p:stCondLst>
                            <p:childTnLst>
                              <p:par>
                                <p:cTn id="99" presetID="17" presetClass="entr" presetSubtype="10" fill="hold" nodeType="clickEffect">
                                  <p:stCondLst>
                                    <p:cond delay="0"/>
                                  </p:stCondLst>
                                  <p:childTnLst>
                                    <p:set>
                                      <p:cBhvr>
                                        <p:cTn id="100" dur="1" fill="hold">
                                          <p:stCondLst>
                                            <p:cond delay="0"/>
                                          </p:stCondLst>
                                        </p:cTn>
                                        <p:tgtEl>
                                          <p:spTgt spid="181"/>
                                        </p:tgtEl>
                                        <p:attrNameLst>
                                          <p:attrName>style.visibility</p:attrName>
                                        </p:attrNameLst>
                                      </p:cBhvr>
                                      <p:to>
                                        <p:strVal val="visible"/>
                                      </p:to>
                                    </p:set>
                                    <p:anim calcmode="lin" valueType="num">
                                      <p:cBhvr>
                                        <p:cTn id="101" dur="500" fill="hold"/>
                                        <p:tgtEl>
                                          <p:spTgt spid="181"/>
                                        </p:tgtEl>
                                        <p:attrNameLst>
                                          <p:attrName>ppt_w</p:attrName>
                                        </p:attrNameLst>
                                      </p:cBhvr>
                                      <p:tavLst>
                                        <p:tav tm="0">
                                          <p:val>
                                            <p:fltVal val="0"/>
                                          </p:val>
                                        </p:tav>
                                        <p:tav tm="100000">
                                          <p:val>
                                            <p:strVal val="#ppt_w"/>
                                          </p:val>
                                        </p:tav>
                                      </p:tavLst>
                                    </p:anim>
                                    <p:anim calcmode="lin" valueType="num">
                                      <p:cBhvr>
                                        <p:cTn id="102" dur="500" fill="hold"/>
                                        <p:tgtEl>
                                          <p:spTgt spid="181"/>
                                        </p:tgtEl>
                                        <p:attrNameLst>
                                          <p:attrName>ppt_h</p:attrName>
                                        </p:attrNameLst>
                                      </p:cBhvr>
                                      <p:tavLst>
                                        <p:tav tm="0">
                                          <p:val>
                                            <p:strVal val="#ppt_h"/>
                                          </p:val>
                                        </p:tav>
                                        <p:tav tm="100000">
                                          <p:val>
                                            <p:strVal val="#ppt_h"/>
                                          </p:val>
                                        </p:tav>
                                      </p:tavLst>
                                    </p:anim>
                                  </p:childTnLst>
                                </p:cTn>
                              </p:par>
                            </p:childTnLst>
                          </p:cTn>
                        </p:par>
                      </p:childTnLst>
                    </p:cTn>
                  </p:par>
                  <p:par>
                    <p:cTn id="103" fill="hold">
                      <p:stCondLst>
                        <p:cond delay="indefinite"/>
                      </p:stCondLst>
                      <p:childTnLst>
                        <p:par>
                          <p:cTn id="104" fill="hold">
                            <p:stCondLst>
                              <p:cond delay="0"/>
                            </p:stCondLst>
                            <p:childTnLst>
                              <p:par>
                                <p:cTn id="105" presetID="22" presetClass="entr" presetSubtype="4" fill="hold" nodeType="clickEffect">
                                  <p:stCondLst>
                                    <p:cond delay="0"/>
                                  </p:stCondLst>
                                  <p:childTnLst>
                                    <p:set>
                                      <p:cBhvr>
                                        <p:cTn id="106" dur="1" fill="hold">
                                          <p:stCondLst>
                                            <p:cond delay="0"/>
                                          </p:stCondLst>
                                        </p:cTn>
                                        <p:tgtEl>
                                          <p:spTgt spid="171"/>
                                        </p:tgtEl>
                                        <p:attrNameLst>
                                          <p:attrName>style.visibility</p:attrName>
                                        </p:attrNameLst>
                                      </p:cBhvr>
                                      <p:to>
                                        <p:strVal val="visible"/>
                                      </p:to>
                                    </p:set>
                                    <p:animEffect transition="in" filter="wipe(down)">
                                      <p:cBhvr>
                                        <p:cTn id="107" dur="500"/>
                                        <p:tgtEl>
                                          <p:spTgt spid="171"/>
                                        </p:tgtEl>
                                      </p:cBhvr>
                                    </p:animEffect>
                                  </p:childTnLst>
                                </p:cTn>
                              </p:par>
                            </p:childTnLst>
                          </p:cTn>
                        </p:par>
                      </p:childTnLst>
                    </p:cTn>
                  </p:par>
                  <p:par>
                    <p:cTn id="108" fill="hold">
                      <p:stCondLst>
                        <p:cond delay="indefinite"/>
                      </p:stCondLst>
                      <p:childTnLst>
                        <p:par>
                          <p:cTn id="109" fill="hold">
                            <p:stCondLst>
                              <p:cond delay="0"/>
                            </p:stCondLst>
                            <p:childTnLst>
                              <p:par>
                                <p:cTn id="110" presetID="22" presetClass="entr" presetSubtype="4" fill="hold" nodeType="clickEffect">
                                  <p:stCondLst>
                                    <p:cond delay="0"/>
                                  </p:stCondLst>
                                  <p:childTnLst>
                                    <p:set>
                                      <p:cBhvr>
                                        <p:cTn id="111" dur="1" fill="hold">
                                          <p:stCondLst>
                                            <p:cond delay="0"/>
                                          </p:stCondLst>
                                        </p:cTn>
                                        <p:tgtEl>
                                          <p:spTgt spid="172"/>
                                        </p:tgtEl>
                                        <p:attrNameLst>
                                          <p:attrName>style.visibility</p:attrName>
                                        </p:attrNameLst>
                                      </p:cBhvr>
                                      <p:to>
                                        <p:strVal val="visible"/>
                                      </p:to>
                                    </p:set>
                                    <p:animEffect transition="in" filter="wipe(down)">
                                      <p:cBhvr>
                                        <p:cTn id="112" dur="500"/>
                                        <p:tgtEl>
                                          <p:spTgt spid="172"/>
                                        </p:tgtEl>
                                      </p:cBhvr>
                                    </p:animEffect>
                                  </p:childTnLst>
                                </p:cTn>
                              </p:par>
                            </p:childTnLst>
                          </p:cTn>
                        </p:par>
                      </p:childTnLst>
                    </p:cTn>
                  </p:par>
                  <p:par>
                    <p:cTn id="113" fill="hold">
                      <p:stCondLst>
                        <p:cond delay="indefinite"/>
                      </p:stCondLst>
                      <p:childTnLst>
                        <p:par>
                          <p:cTn id="114" fill="hold">
                            <p:stCondLst>
                              <p:cond delay="0"/>
                            </p:stCondLst>
                            <p:childTnLst>
                              <p:par>
                                <p:cTn id="115" presetID="22" presetClass="entr" presetSubtype="1" fill="hold" nodeType="clickEffect">
                                  <p:stCondLst>
                                    <p:cond delay="0"/>
                                  </p:stCondLst>
                                  <p:childTnLst>
                                    <p:set>
                                      <p:cBhvr>
                                        <p:cTn id="116" dur="1" fill="hold">
                                          <p:stCondLst>
                                            <p:cond delay="0"/>
                                          </p:stCondLst>
                                        </p:cTn>
                                        <p:tgtEl>
                                          <p:spTgt spid="173"/>
                                        </p:tgtEl>
                                        <p:attrNameLst>
                                          <p:attrName>style.visibility</p:attrName>
                                        </p:attrNameLst>
                                      </p:cBhvr>
                                      <p:to>
                                        <p:strVal val="visible"/>
                                      </p:to>
                                    </p:set>
                                    <p:animEffect transition="in" filter="wipe(up)">
                                      <p:cBhvr>
                                        <p:cTn id="117" dur="500"/>
                                        <p:tgtEl>
                                          <p:spTgt spid="173"/>
                                        </p:tgtEl>
                                      </p:cBhvr>
                                    </p:animEffect>
                                  </p:childTnLst>
                                </p:cTn>
                              </p:par>
                            </p:childTnLst>
                          </p:cTn>
                        </p:par>
                      </p:childTnLst>
                    </p:cTn>
                  </p:par>
                  <p:par>
                    <p:cTn id="118" fill="hold">
                      <p:stCondLst>
                        <p:cond delay="indefinite"/>
                      </p:stCondLst>
                      <p:childTnLst>
                        <p:par>
                          <p:cTn id="119" fill="hold">
                            <p:stCondLst>
                              <p:cond delay="0"/>
                            </p:stCondLst>
                            <p:childTnLst>
                              <p:par>
                                <p:cTn id="120" presetID="22" presetClass="entr" presetSubtype="1" fill="hold" nodeType="clickEffect">
                                  <p:stCondLst>
                                    <p:cond delay="0"/>
                                  </p:stCondLst>
                                  <p:childTnLst>
                                    <p:set>
                                      <p:cBhvr>
                                        <p:cTn id="121" dur="1" fill="hold">
                                          <p:stCondLst>
                                            <p:cond delay="0"/>
                                          </p:stCondLst>
                                        </p:cTn>
                                        <p:tgtEl>
                                          <p:spTgt spid="174"/>
                                        </p:tgtEl>
                                        <p:attrNameLst>
                                          <p:attrName>style.visibility</p:attrName>
                                        </p:attrNameLst>
                                      </p:cBhvr>
                                      <p:to>
                                        <p:strVal val="visible"/>
                                      </p:to>
                                    </p:set>
                                    <p:animEffect transition="in" filter="wipe(up)">
                                      <p:cBhvr>
                                        <p:cTn id="122" dur="500"/>
                                        <p:tgtEl>
                                          <p:spTgt spid="174"/>
                                        </p:tgtEl>
                                      </p:cBhvr>
                                    </p:animEffect>
                                  </p:childTnLst>
                                </p:cTn>
                              </p:par>
                            </p:childTnLst>
                          </p:cTn>
                        </p:par>
                      </p:childTnLst>
                    </p:cTn>
                  </p:par>
                  <p:par>
                    <p:cTn id="123" fill="hold">
                      <p:stCondLst>
                        <p:cond delay="indefinite"/>
                      </p:stCondLst>
                      <p:childTnLst>
                        <p:par>
                          <p:cTn id="124" fill="hold">
                            <p:stCondLst>
                              <p:cond delay="0"/>
                            </p:stCondLst>
                            <p:childTnLst>
                              <p:par>
                                <p:cTn id="125" presetID="17" presetClass="entr" presetSubtype="10" fill="hold" grpId="0" nodeType="clickEffect">
                                  <p:stCondLst>
                                    <p:cond delay="0"/>
                                  </p:stCondLst>
                                  <p:childTnLst>
                                    <p:set>
                                      <p:cBhvr>
                                        <p:cTn id="126" dur="1" fill="hold">
                                          <p:stCondLst>
                                            <p:cond delay="0"/>
                                          </p:stCondLst>
                                        </p:cTn>
                                        <p:tgtEl>
                                          <p:spTgt spid="180"/>
                                        </p:tgtEl>
                                        <p:attrNameLst>
                                          <p:attrName>style.visibility</p:attrName>
                                        </p:attrNameLst>
                                      </p:cBhvr>
                                      <p:to>
                                        <p:strVal val="visible"/>
                                      </p:to>
                                    </p:set>
                                    <p:anim calcmode="lin" valueType="num">
                                      <p:cBhvr>
                                        <p:cTn id="127" dur="500" fill="hold"/>
                                        <p:tgtEl>
                                          <p:spTgt spid="180"/>
                                        </p:tgtEl>
                                        <p:attrNameLst>
                                          <p:attrName>ppt_w</p:attrName>
                                        </p:attrNameLst>
                                      </p:cBhvr>
                                      <p:tavLst>
                                        <p:tav tm="0">
                                          <p:val>
                                            <p:fltVal val="0"/>
                                          </p:val>
                                        </p:tav>
                                        <p:tav tm="100000">
                                          <p:val>
                                            <p:strVal val="#ppt_w"/>
                                          </p:val>
                                        </p:tav>
                                      </p:tavLst>
                                    </p:anim>
                                    <p:anim calcmode="lin" valueType="num">
                                      <p:cBhvr>
                                        <p:cTn id="128" dur="500" fill="hold"/>
                                        <p:tgtEl>
                                          <p:spTgt spid="180"/>
                                        </p:tgtEl>
                                        <p:attrNameLst>
                                          <p:attrName>ppt_h</p:attrName>
                                        </p:attrNameLst>
                                      </p:cBhvr>
                                      <p:tavLst>
                                        <p:tav tm="0">
                                          <p:val>
                                            <p:strVal val="#ppt_h"/>
                                          </p:val>
                                        </p:tav>
                                        <p:tav tm="100000">
                                          <p:val>
                                            <p:strVal val="#ppt_h"/>
                                          </p:val>
                                        </p:tav>
                                      </p:tavLst>
                                    </p:anim>
                                  </p:childTnLst>
                                </p:cTn>
                              </p:par>
                            </p:childTnLst>
                          </p:cTn>
                        </p:par>
                      </p:childTnLst>
                    </p:cTn>
                  </p:par>
                  <p:par>
                    <p:cTn id="129" fill="hold">
                      <p:stCondLst>
                        <p:cond delay="indefinite"/>
                      </p:stCondLst>
                      <p:childTnLst>
                        <p:par>
                          <p:cTn id="130" fill="hold">
                            <p:stCondLst>
                              <p:cond delay="0"/>
                            </p:stCondLst>
                            <p:childTnLst>
                              <p:par>
                                <p:cTn id="131" presetID="31" presetClass="exit" presetSubtype="0" fill="hold" nodeType="clickEffect">
                                  <p:stCondLst>
                                    <p:cond delay="0"/>
                                  </p:stCondLst>
                                  <p:childTnLst>
                                    <p:anim calcmode="lin" valueType="num">
                                      <p:cBhvr>
                                        <p:cTn id="132" dur="1000"/>
                                        <p:tgtEl>
                                          <p:spTgt spid="181"/>
                                        </p:tgtEl>
                                        <p:attrNameLst>
                                          <p:attrName>ppt_w</p:attrName>
                                        </p:attrNameLst>
                                      </p:cBhvr>
                                      <p:tavLst>
                                        <p:tav tm="0">
                                          <p:val>
                                            <p:strVal val="ppt_w"/>
                                          </p:val>
                                        </p:tav>
                                        <p:tav tm="100000">
                                          <p:val>
                                            <p:fltVal val="0"/>
                                          </p:val>
                                        </p:tav>
                                      </p:tavLst>
                                    </p:anim>
                                    <p:anim calcmode="lin" valueType="num">
                                      <p:cBhvr>
                                        <p:cTn id="133" dur="1000"/>
                                        <p:tgtEl>
                                          <p:spTgt spid="181"/>
                                        </p:tgtEl>
                                        <p:attrNameLst>
                                          <p:attrName>ppt_h</p:attrName>
                                        </p:attrNameLst>
                                      </p:cBhvr>
                                      <p:tavLst>
                                        <p:tav tm="0">
                                          <p:val>
                                            <p:strVal val="ppt_h"/>
                                          </p:val>
                                        </p:tav>
                                        <p:tav tm="100000">
                                          <p:val>
                                            <p:fltVal val="0"/>
                                          </p:val>
                                        </p:tav>
                                      </p:tavLst>
                                    </p:anim>
                                    <p:anim calcmode="lin" valueType="num">
                                      <p:cBhvr>
                                        <p:cTn id="134" dur="1000"/>
                                        <p:tgtEl>
                                          <p:spTgt spid="181"/>
                                        </p:tgtEl>
                                        <p:attrNameLst>
                                          <p:attrName>style.rotation</p:attrName>
                                        </p:attrNameLst>
                                      </p:cBhvr>
                                      <p:tavLst>
                                        <p:tav tm="0">
                                          <p:val>
                                            <p:fltVal val="0"/>
                                          </p:val>
                                        </p:tav>
                                        <p:tav tm="100000">
                                          <p:val>
                                            <p:fltVal val="90"/>
                                          </p:val>
                                        </p:tav>
                                      </p:tavLst>
                                    </p:anim>
                                    <p:animEffect transition="out" filter="fade">
                                      <p:cBhvr>
                                        <p:cTn id="135" dur="1000"/>
                                        <p:tgtEl>
                                          <p:spTgt spid="181"/>
                                        </p:tgtEl>
                                      </p:cBhvr>
                                    </p:animEffect>
                                    <p:set>
                                      <p:cBhvr>
                                        <p:cTn id="136" dur="1" fill="hold">
                                          <p:stCondLst>
                                            <p:cond delay="999"/>
                                          </p:stCondLst>
                                        </p:cTn>
                                        <p:tgtEl>
                                          <p:spTgt spid="181"/>
                                        </p:tgtEl>
                                        <p:attrNameLst>
                                          <p:attrName>style.visibility</p:attrName>
                                        </p:attrNameLst>
                                      </p:cBhvr>
                                      <p:to>
                                        <p:strVal val="hidden"/>
                                      </p:to>
                                    </p:set>
                                  </p:childTnLst>
                                </p:cTn>
                              </p:par>
                              <p:par>
                                <p:cTn id="137" presetID="31" presetClass="exit" presetSubtype="0" fill="hold" grpId="1" nodeType="withEffect">
                                  <p:stCondLst>
                                    <p:cond delay="0"/>
                                  </p:stCondLst>
                                  <p:childTnLst>
                                    <p:anim calcmode="lin" valueType="num">
                                      <p:cBhvr>
                                        <p:cTn id="138" dur="1000"/>
                                        <p:tgtEl>
                                          <p:spTgt spid="179"/>
                                        </p:tgtEl>
                                        <p:attrNameLst>
                                          <p:attrName>ppt_w</p:attrName>
                                        </p:attrNameLst>
                                      </p:cBhvr>
                                      <p:tavLst>
                                        <p:tav tm="0">
                                          <p:val>
                                            <p:strVal val="ppt_w"/>
                                          </p:val>
                                        </p:tav>
                                        <p:tav tm="100000">
                                          <p:val>
                                            <p:fltVal val="0"/>
                                          </p:val>
                                        </p:tav>
                                      </p:tavLst>
                                    </p:anim>
                                    <p:anim calcmode="lin" valueType="num">
                                      <p:cBhvr>
                                        <p:cTn id="139" dur="1000"/>
                                        <p:tgtEl>
                                          <p:spTgt spid="179"/>
                                        </p:tgtEl>
                                        <p:attrNameLst>
                                          <p:attrName>ppt_h</p:attrName>
                                        </p:attrNameLst>
                                      </p:cBhvr>
                                      <p:tavLst>
                                        <p:tav tm="0">
                                          <p:val>
                                            <p:strVal val="ppt_h"/>
                                          </p:val>
                                        </p:tav>
                                        <p:tav tm="100000">
                                          <p:val>
                                            <p:fltVal val="0"/>
                                          </p:val>
                                        </p:tav>
                                      </p:tavLst>
                                    </p:anim>
                                    <p:anim calcmode="lin" valueType="num">
                                      <p:cBhvr>
                                        <p:cTn id="140" dur="1000"/>
                                        <p:tgtEl>
                                          <p:spTgt spid="179"/>
                                        </p:tgtEl>
                                        <p:attrNameLst>
                                          <p:attrName>style.rotation</p:attrName>
                                        </p:attrNameLst>
                                      </p:cBhvr>
                                      <p:tavLst>
                                        <p:tav tm="0">
                                          <p:val>
                                            <p:fltVal val="0"/>
                                          </p:val>
                                        </p:tav>
                                        <p:tav tm="100000">
                                          <p:val>
                                            <p:fltVal val="90"/>
                                          </p:val>
                                        </p:tav>
                                      </p:tavLst>
                                    </p:anim>
                                    <p:animEffect transition="out" filter="fade">
                                      <p:cBhvr>
                                        <p:cTn id="141" dur="1000"/>
                                        <p:tgtEl>
                                          <p:spTgt spid="179"/>
                                        </p:tgtEl>
                                      </p:cBhvr>
                                    </p:animEffect>
                                    <p:set>
                                      <p:cBhvr>
                                        <p:cTn id="142" dur="1" fill="hold">
                                          <p:stCondLst>
                                            <p:cond delay="999"/>
                                          </p:stCondLst>
                                        </p:cTn>
                                        <p:tgtEl>
                                          <p:spTgt spid="179"/>
                                        </p:tgtEl>
                                        <p:attrNameLst>
                                          <p:attrName>style.visibility</p:attrName>
                                        </p:attrNameLst>
                                      </p:cBhvr>
                                      <p:to>
                                        <p:strVal val="hidden"/>
                                      </p:to>
                                    </p:set>
                                  </p:childTnLst>
                                </p:cTn>
                              </p:par>
                              <p:par>
                                <p:cTn id="143" presetID="31" presetClass="exit" presetSubtype="0" fill="hold" grpId="1" nodeType="withEffect">
                                  <p:stCondLst>
                                    <p:cond delay="0"/>
                                  </p:stCondLst>
                                  <p:childTnLst>
                                    <p:anim calcmode="lin" valueType="num">
                                      <p:cBhvr>
                                        <p:cTn id="144" dur="1000"/>
                                        <p:tgtEl>
                                          <p:spTgt spid="180"/>
                                        </p:tgtEl>
                                        <p:attrNameLst>
                                          <p:attrName>ppt_w</p:attrName>
                                        </p:attrNameLst>
                                      </p:cBhvr>
                                      <p:tavLst>
                                        <p:tav tm="0">
                                          <p:val>
                                            <p:strVal val="ppt_w"/>
                                          </p:val>
                                        </p:tav>
                                        <p:tav tm="100000">
                                          <p:val>
                                            <p:fltVal val="0"/>
                                          </p:val>
                                        </p:tav>
                                      </p:tavLst>
                                    </p:anim>
                                    <p:anim calcmode="lin" valueType="num">
                                      <p:cBhvr>
                                        <p:cTn id="145" dur="1000"/>
                                        <p:tgtEl>
                                          <p:spTgt spid="180"/>
                                        </p:tgtEl>
                                        <p:attrNameLst>
                                          <p:attrName>ppt_h</p:attrName>
                                        </p:attrNameLst>
                                      </p:cBhvr>
                                      <p:tavLst>
                                        <p:tav tm="0">
                                          <p:val>
                                            <p:strVal val="ppt_h"/>
                                          </p:val>
                                        </p:tav>
                                        <p:tav tm="100000">
                                          <p:val>
                                            <p:fltVal val="0"/>
                                          </p:val>
                                        </p:tav>
                                      </p:tavLst>
                                    </p:anim>
                                    <p:anim calcmode="lin" valueType="num">
                                      <p:cBhvr>
                                        <p:cTn id="146" dur="1000"/>
                                        <p:tgtEl>
                                          <p:spTgt spid="180"/>
                                        </p:tgtEl>
                                        <p:attrNameLst>
                                          <p:attrName>style.rotation</p:attrName>
                                        </p:attrNameLst>
                                      </p:cBhvr>
                                      <p:tavLst>
                                        <p:tav tm="0">
                                          <p:val>
                                            <p:fltVal val="0"/>
                                          </p:val>
                                        </p:tav>
                                        <p:tav tm="100000">
                                          <p:val>
                                            <p:fltVal val="90"/>
                                          </p:val>
                                        </p:tav>
                                      </p:tavLst>
                                    </p:anim>
                                    <p:animEffect transition="out" filter="fade">
                                      <p:cBhvr>
                                        <p:cTn id="147" dur="1000"/>
                                        <p:tgtEl>
                                          <p:spTgt spid="180"/>
                                        </p:tgtEl>
                                      </p:cBhvr>
                                    </p:animEffect>
                                    <p:set>
                                      <p:cBhvr>
                                        <p:cTn id="148" dur="1" fill="hold">
                                          <p:stCondLst>
                                            <p:cond delay="999"/>
                                          </p:stCondLst>
                                        </p:cTn>
                                        <p:tgtEl>
                                          <p:spTgt spid="180"/>
                                        </p:tgtEl>
                                        <p:attrNameLst>
                                          <p:attrName>style.visibility</p:attrName>
                                        </p:attrNameLst>
                                      </p:cBhvr>
                                      <p:to>
                                        <p:strVal val="hidden"/>
                                      </p:to>
                                    </p:set>
                                  </p:childTnLst>
                                </p:cTn>
                              </p:par>
                            </p:childTnLst>
                          </p:cTn>
                        </p:par>
                      </p:childTnLst>
                    </p:cTn>
                  </p:par>
                  <p:par>
                    <p:cTn id="149" fill="hold">
                      <p:stCondLst>
                        <p:cond delay="indefinite"/>
                      </p:stCondLst>
                      <p:childTnLst>
                        <p:par>
                          <p:cTn id="150" fill="hold">
                            <p:stCondLst>
                              <p:cond delay="0"/>
                            </p:stCondLst>
                            <p:childTnLst>
                              <p:par>
                                <p:cTn id="151" presetID="1" presetClass="entr" presetSubtype="0" fill="hold" grpId="0" nodeType="clickEffect">
                                  <p:stCondLst>
                                    <p:cond delay="0"/>
                                  </p:stCondLst>
                                  <p:childTnLst>
                                    <p:set>
                                      <p:cBhvr>
                                        <p:cTn id="152" dur="1" fill="hold">
                                          <p:stCondLst>
                                            <p:cond delay="0"/>
                                          </p:stCondLst>
                                        </p:cTn>
                                        <p:tgtEl>
                                          <p:spTgt spid="24645"/>
                                        </p:tgtEl>
                                        <p:attrNameLst>
                                          <p:attrName>style.visibility</p:attrName>
                                        </p:attrNameLst>
                                      </p:cBhvr>
                                      <p:to>
                                        <p:strVal val="visible"/>
                                      </p:to>
                                    </p:set>
                                  </p:childTnLst>
                                </p:cTn>
                              </p:par>
                            </p:childTnLst>
                          </p:cTn>
                        </p:par>
                      </p:childTnLst>
                    </p:cTn>
                  </p:par>
                  <p:par>
                    <p:cTn id="153" fill="hold">
                      <p:stCondLst>
                        <p:cond delay="indefinite"/>
                      </p:stCondLst>
                      <p:childTnLst>
                        <p:par>
                          <p:cTn id="154" fill="hold">
                            <p:stCondLst>
                              <p:cond delay="0"/>
                            </p:stCondLst>
                            <p:childTnLst>
                              <p:par>
                                <p:cTn id="155" presetID="1" presetClass="entr" presetSubtype="0" fill="hold" grpId="0" nodeType="clickEffect">
                                  <p:stCondLst>
                                    <p:cond delay="0"/>
                                  </p:stCondLst>
                                  <p:childTnLst>
                                    <p:set>
                                      <p:cBhvr>
                                        <p:cTn id="156" dur="1" fill="hold">
                                          <p:stCondLst>
                                            <p:cond delay="0"/>
                                          </p:stCondLst>
                                        </p:cTn>
                                        <p:tgtEl>
                                          <p:spTgt spid="18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618" grpId="0"/>
      <p:bldP spid="23620" grpId="0"/>
      <p:bldP spid="14" grpId="0"/>
      <p:bldP spid="15" grpId="0"/>
      <p:bldP spid="19" grpId="0"/>
      <p:bldP spid="20" grpId="0"/>
      <p:bldP spid="179" grpId="0" animBg="1"/>
      <p:bldP spid="179" grpId="1" animBg="1"/>
      <p:bldP spid="180" grpId="0" animBg="1"/>
      <p:bldP spid="180" grpId="1" animBg="1"/>
      <p:bldP spid="184" grpId="0" animBg="1"/>
      <p:bldP spid="24645" grpId="0"/>
      <p:bldP spid="188" grpId="0"/>
      <p:bldP spid="12" grpId="0"/>
      <p:bldP spid="13" grpId="0"/>
      <p:bldP spid="23553" grpId="0"/>
      <p:bldP spid="18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2020.08.22-18.16.46">
            <a:hlinkClick r:id="" action="ppaction://media"/>
          </p:cNvPr>
          <p:cNvPicPr>
            <a:picLocks noChangeAspect="1"/>
          </p:cNvPicPr>
          <p:nvPr>
            <a:videoFile r:link="rId1"/>
            <p:extLst>
              <p:ext uri="{DAA4B4D4-6D71-4841-9C94-3DE7FCFB9230}">
                <p14:media xmlns:p14="http://schemas.microsoft.com/office/powerpoint/2010/main" r:embed="rId2"/>
              </p:ext>
            </p:extLst>
            <p:custDataLst>
              <p:tags r:id="rId3"/>
            </p:custDataLst>
          </p:nvPr>
        </p:nvPicPr>
        <p:blipFill>
          <a:blip r:embed="rId4"/>
          <a:stretch>
            <a:fillRect/>
          </a:stretch>
        </p:blipFill>
        <p:spPr>
          <a:xfrm>
            <a:off x="7452360" y="398145"/>
            <a:ext cx="4151630" cy="3328035"/>
          </a:xfrm>
          <a:prstGeom prst="rect">
            <a:avLst/>
          </a:prstGeom>
        </p:spPr>
      </p:pic>
      <p:grpSp>
        <p:nvGrpSpPr>
          <p:cNvPr id="3" name="组合 2"/>
          <p:cNvGrpSpPr/>
          <p:nvPr>
            <p:custDataLst>
              <p:tags r:id="rId5"/>
            </p:custDataLst>
          </p:nvPr>
        </p:nvGrpSpPr>
        <p:grpSpPr>
          <a:xfrm>
            <a:off x="296041" y="120650"/>
            <a:ext cx="9430777" cy="739714"/>
            <a:chOff x="466" y="644"/>
            <a:chExt cx="12317" cy="863"/>
          </a:xfrm>
        </p:grpSpPr>
        <p:sp>
          <p:nvSpPr>
            <p:cNvPr id="5" name="等腰三角形 4"/>
            <p:cNvSpPr/>
            <p:nvPr>
              <p:custDataLst>
                <p:tags r:id="rId6"/>
              </p:custDataLst>
            </p:nvPr>
          </p:nvSpPr>
          <p:spPr>
            <a:xfrm rot="5400000">
              <a:off x="480" y="844"/>
              <a:ext cx="840" cy="44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6" name="文本框 5"/>
            <p:cNvSpPr txBox="1"/>
            <p:nvPr>
              <p:custDataLst>
                <p:tags r:id="rId7"/>
              </p:custDataLst>
            </p:nvPr>
          </p:nvSpPr>
          <p:spPr>
            <a:xfrm>
              <a:off x="1297" y="654"/>
              <a:ext cx="11486" cy="853"/>
            </a:xfrm>
            <a:prstGeom prst="rect">
              <a:avLst/>
            </a:prstGeom>
            <a:noFill/>
          </p:spPr>
          <p:txBody>
            <a:bodyPr wrap="square" rtlCol="0">
              <a:spAutoFit/>
            </a:bodyPr>
            <a:lstStyle/>
            <a:p>
              <a:pPr lvl="0" algn="l">
                <a:lnSpc>
                  <a:spcPct val="130000"/>
                </a:lnSpc>
                <a:buClrTx/>
                <a:buSzTx/>
                <a:buFontTx/>
              </a:pPr>
              <a:r>
                <a:rPr lang="zh-CN" altLang="en-US" sz="3200">
                  <a:solidFill>
                    <a:srgbClr val="27406A"/>
                  </a:solidFill>
                  <a:latin typeface="汉仪雅酷黑 65W" panose="020B0604020202020204" charset="-122"/>
                  <a:ea typeface="汉仪雅酷黑 65W" panose="020B0604020202020204" charset="-122"/>
                  <a:cs typeface="+mn-ea"/>
                  <a:sym typeface="+mn-ea"/>
                </a:rPr>
                <a:t>任务二  离子晶体</a:t>
              </a:r>
              <a:endParaRPr lang="zh-CN" altLang="en-US" sz="3200">
                <a:solidFill>
                  <a:srgbClr val="27406A"/>
                </a:solidFill>
                <a:latin typeface="汉仪雅酷黑 65W" panose="020B0604020202020204" charset="-122"/>
                <a:ea typeface="汉仪雅酷黑 65W" panose="020B0604020202020204" charset="-122"/>
                <a:cs typeface="+mn-ea"/>
                <a:sym typeface="+mn-ea"/>
              </a:endParaRPr>
            </a:p>
          </p:txBody>
        </p:sp>
        <p:sp>
          <p:nvSpPr>
            <p:cNvPr id="7" name="等腰三角形 6"/>
            <p:cNvSpPr/>
            <p:nvPr>
              <p:custDataLst>
                <p:tags r:id="rId8"/>
              </p:custDataLst>
            </p:nvPr>
          </p:nvSpPr>
          <p:spPr>
            <a:xfrm rot="5400000">
              <a:off x="393" y="984"/>
              <a:ext cx="305" cy="160"/>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grpSp>
      <p:sp>
        <p:nvSpPr>
          <p:cNvPr id="9" name="文本1"/>
          <p:cNvSpPr/>
          <p:nvPr>
            <p:custDataLst>
              <p:tags r:id="rId9"/>
            </p:custDataLst>
          </p:nvPr>
        </p:nvSpPr>
        <p:spPr bwMode="auto">
          <a:xfrm>
            <a:off x="459740" y="927100"/>
            <a:ext cx="2408555" cy="559435"/>
          </a:xfrm>
          <a:prstGeom prst="rect">
            <a:avLst/>
          </a:prstGeom>
          <a:noFill/>
          <a:ln>
            <a:noFill/>
          </a:ln>
        </p:spPr>
        <p:txBody>
          <a:bodyPr wrap="square" tIns="45720" bIns="45720" rtlCol="0" anchor="t" anchorCtr="0">
            <a:no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lvl="0" algn="l">
              <a:spcBef>
                <a:spcPct val="50000"/>
              </a:spcBef>
              <a:buClrTx/>
              <a:buSzTx/>
              <a:buFont typeface="Wingdings" panose="05000000000000000000" charset="0"/>
            </a:pPr>
            <a:r>
              <a:rPr lang="en-US" altLang="zh-CN" sz="2800" b="1">
                <a:gradFill>
                  <a:gsLst>
                    <a:gs pos="50000">
                      <a:srgbClr val="BB59BC"/>
                    </a:gs>
                    <a:gs pos="100000">
                      <a:srgbClr val="425CCA"/>
                    </a:gs>
                    <a:gs pos="0">
                      <a:srgbClr val="F7CC7E"/>
                    </a:gs>
                  </a:gsLst>
                  <a:lin ang="2580000" scaled="1"/>
                </a:gradFill>
                <a:latin typeface="汉仪书魂体简" panose="02010600000101010101" charset="-122"/>
                <a:ea typeface="汉仪书魂体简" panose="02010600000101010101" charset="-122"/>
                <a:cs typeface="汉仪书魂体简" panose="02010600000101010101" charset="-122"/>
                <a:sym typeface="+mn-ea"/>
              </a:rPr>
              <a:t>2. CsCl晶体</a:t>
            </a:r>
            <a:endParaRPr lang="en-US" altLang="zh-CN" sz="2800" b="1">
              <a:gradFill>
                <a:gsLst>
                  <a:gs pos="50000">
                    <a:srgbClr val="BB59BC"/>
                  </a:gs>
                  <a:gs pos="100000">
                    <a:srgbClr val="425CCA"/>
                  </a:gs>
                  <a:gs pos="0">
                    <a:srgbClr val="F7CC7E"/>
                  </a:gs>
                </a:gsLst>
                <a:lin ang="2580000" scaled="1"/>
              </a:gradFill>
              <a:latin typeface="汉仪书魂体简" panose="02010600000101010101" charset="-122"/>
              <a:ea typeface="汉仪书魂体简" panose="02010600000101010101" charset="-122"/>
              <a:cs typeface="汉仪书魂体简" panose="02010600000101010101" charset="-122"/>
              <a:sym typeface="+mn-ea"/>
            </a:endParaRPr>
          </a:p>
        </p:txBody>
      </p:sp>
      <p:pic>
        <p:nvPicPr>
          <p:cNvPr id="8" name="图片 7"/>
          <p:cNvPicPr>
            <a:picLocks noChangeAspect="1"/>
          </p:cNvPicPr>
          <p:nvPr>
            <p:custDataLst>
              <p:tags r:id="rId10"/>
            </p:custDataLst>
          </p:nvPr>
        </p:nvPicPr>
        <p:blipFill>
          <a:blip r:embed="rId11"/>
          <a:srcRect l="15218" t="11221" r="20623" b="14861"/>
          <a:stretch>
            <a:fillRect/>
          </a:stretch>
        </p:blipFill>
        <p:spPr>
          <a:xfrm>
            <a:off x="1110615" y="1553210"/>
            <a:ext cx="2018325" cy="1800000"/>
          </a:xfrm>
          <a:prstGeom prst="rect">
            <a:avLst/>
          </a:prstGeom>
        </p:spPr>
      </p:pic>
      <p:grpSp>
        <p:nvGrpSpPr>
          <p:cNvPr id="133" name="组合 132"/>
          <p:cNvGrpSpPr/>
          <p:nvPr>
            <p:custDataLst>
              <p:tags r:id="rId12"/>
            </p:custDataLst>
          </p:nvPr>
        </p:nvGrpSpPr>
        <p:grpSpPr>
          <a:xfrm>
            <a:off x="4327525" y="1643380"/>
            <a:ext cx="1925955" cy="1716405"/>
            <a:chOff x="8614839" y="3334031"/>
            <a:chExt cx="3319142" cy="2959853"/>
          </a:xfrm>
        </p:grpSpPr>
        <p:pic>
          <p:nvPicPr>
            <p:cNvPr id="121" name="图片 120"/>
            <p:cNvPicPr>
              <a:picLocks noChangeAspect="1"/>
            </p:cNvPicPr>
            <p:nvPr>
              <p:custDataLst>
                <p:tags r:id="rId13"/>
              </p:custDataLst>
            </p:nvPr>
          </p:nvPicPr>
          <p:blipFill>
            <a:blip r:embed="rId11"/>
            <a:srcRect l="15218" t="11221" r="20623" b="14861"/>
            <a:stretch>
              <a:fillRect/>
            </a:stretch>
          </p:blipFill>
          <p:spPr>
            <a:xfrm>
              <a:off x="8614839" y="3334031"/>
              <a:ext cx="3319142" cy="2959853"/>
            </a:xfrm>
            <a:prstGeom prst="rect">
              <a:avLst/>
            </a:prstGeom>
          </p:spPr>
        </p:pic>
        <p:sp>
          <p:nvSpPr>
            <p:cNvPr id="124" name="椭圆 123"/>
            <p:cNvSpPr/>
            <p:nvPr>
              <p:custDataLst>
                <p:tags r:id="rId14"/>
              </p:custDataLst>
            </p:nvPr>
          </p:nvSpPr>
          <p:spPr>
            <a:xfrm>
              <a:off x="9314950" y="3334031"/>
              <a:ext cx="758283" cy="735980"/>
            </a:xfrm>
            <a:prstGeom prst="ellipse">
              <a:avLst/>
            </a:prstGeom>
            <a:gradFill>
              <a:gsLst>
                <a:gs pos="0">
                  <a:srgbClr val="92D050"/>
                </a:gs>
                <a:gs pos="17000">
                  <a:srgbClr val="00B050"/>
                </a:gs>
                <a:gs pos="59000">
                  <a:srgbClr val="175B17"/>
                </a:gs>
              </a:gsLst>
              <a:path path="circle">
                <a:fillToRect l="50000" t="50000" r="50000" b="50000"/>
              </a:path>
            </a:gradFill>
            <a:ln>
              <a:solidFill>
                <a:srgbClr val="A8BF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5" name="椭圆 124"/>
            <p:cNvSpPr/>
            <p:nvPr>
              <p:custDataLst>
                <p:tags r:id="rId15"/>
              </p:custDataLst>
            </p:nvPr>
          </p:nvSpPr>
          <p:spPr>
            <a:xfrm>
              <a:off x="8689111" y="3756249"/>
              <a:ext cx="758283" cy="735980"/>
            </a:xfrm>
            <a:prstGeom prst="ellipse">
              <a:avLst/>
            </a:prstGeom>
            <a:gradFill>
              <a:gsLst>
                <a:gs pos="0">
                  <a:srgbClr val="92D050"/>
                </a:gs>
                <a:gs pos="17000">
                  <a:srgbClr val="00B050"/>
                </a:gs>
                <a:gs pos="59000">
                  <a:srgbClr val="175B17"/>
                </a:gs>
              </a:gsLst>
              <a:path path="circle">
                <a:fillToRect l="50000" t="50000" r="50000" b="50000"/>
              </a:path>
            </a:gradFill>
            <a:ln>
              <a:solidFill>
                <a:srgbClr val="A8BFA8"/>
              </a:solid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sym typeface="+mn-ea"/>
              </a:endParaRPr>
            </a:p>
          </p:txBody>
        </p:sp>
        <p:sp>
          <p:nvSpPr>
            <p:cNvPr id="127" name="椭圆 126"/>
            <p:cNvSpPr/>
            <p:nvPr>
              <p:custDataLst>
                <p:tags r:id="rId16"/>
              </p:custDataLst>
            </p:nvPr>
          </p:nvSpPr>
          <p:spPr>
            <a:xfrm>
              <a:off x="9303799" y="4925598"/>
              <a:ext cx="758283" cy="735980"/>
            </a:xfrm>
            <a:prstGeom prst="ellipse">
              <a:avLst/>
            </a:prstGeom>
            <a:solidFill>
              <a:srgbClr val="1A641A"/>
            </a:solidFill>
            <a:ln>
              <a:solidFill>
                <a:srgbClr val="A8BF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6" name="椭圆 125"/>
            <p:cNvSpPr/>
            <p:nvPr>
              <p:custDataLst>
                <p:tags r:id="rId17"/>
              </p:custDataLst>
            </p:nvPr>
          </p:nvSpPr>
          <p:spPr>
            <a:xfrm>
              <a:off x="10894707" y="3475280"/>
              <a:ext cx="758283" cy="735980"/>
            </a:xfrm>
            <a:prstGeom prst="ellipse">
              <a:avLst/>
            </a:prstGeom>
            <a:gradFill>
              <a:gsLst>
                <a:gs pos="0">
                  <a:srgbClr val="92D050"/>
                </a:gs>
                <a:gs pos="17000">
                  <a:srgbClr val="00B050"/>
                </a:gs>
                <a:gs pos="59000">
                  <a:srgbClr val="175B17"/>
                </a:gs>
              </a:gsLst>
              <a:path path="circle">
                <a:fillToRect l="50000" t="50000" r="50000" b="50000"/>
              </a:path>
            </a:gradFill>
            <a:ln>
              <a:solidFill>
                <a:srgbClr val="A8BFA8"/>
              </a:solid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sym typeface="+mn-ea"/>
              </a:endParaRPr>
            </a:p>
          </p:txBody>
        </p:sp>
        <p:sp>
          <p:nvSpPr>
            <p:cNvPr id="128" name="椭圆 127"/>
            <p:cNvSpPr/>
            <p:nvPr>
              <p:custDataLst>
                <p:tags r:id="rId18"/>
              </p:custDataLst>
            </p:nvPr>
          </p:nvSpPr>
          <p:spPr>
            <a:xfrm>
              <a:off x="8727617" y="5347816"/>
              <a:ext cx="758283" cy="735980"/>
            </a:xfrm>
            <a:prstGeom prst="ellipse">
              <a:avLst/>
            </a:prstGeom>
            <a:gradFill>
              <a:gsLst>
                <a:gs pos="0">
                  <a:srgbClr val="92D050"/>
                </a:gs>
                <a:gs pos="17000">
                  <a:srgbClr val="00B050"/>
                </a:gs>
                <a:gs pos="59000">
                  <a:srgbClr val="175B17"/>
                </a:gs>
              </a:gsLst>
              <a:path path="circle">
                <a:fillToRect l="50000" t="50000" r="50000" b="50000"/>
              </a:path>
            </a:gradFill>
            <a:ln>
              <a:solidFill>
                <a:srgbClr val="A8BFA8"/>
              </a:solid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sym typeface="+mn-ea"/>
              </a:endParaRPr>
            </a:p>
          </p:txBody>
        </p:sp>
        <p:sp>
          <p:nvSpPr>
            <p:cNvPr id="129" name="椭圆 128"/>
            <p:cNvSpPr/>
            <p:nvPr>
              <p:custDataLst>
                <p:tags r:id="rId19"/>
              </p:custDataLst>
            </p:nvPr>
          </p:nvSpPr>
          <p:spPr>
            <a:xfrm>
              <a:off x="10330799" y="5524451"/>
              <a:ext cx="758283" cy="735980"/>
            </a:xfrm>
            <a:prstGeom prst="ellipse">
              <a:avLst/>
            </a:prstGeom>
            <a:gradFill>
              <a:gsLst>
                <a:gs pos="0">
                  <a:srgbClr val="92D050"/>
                </a:gs>
                <a:gs pos="17000">
                  <a:srgbClr val="00B050"/>
                </a:gs>
                <a:gs pos="59000">
                  <a:srgbClr val="175B17"/>
                </a:gs>
              </a:gsLst>
              <a:path path="circle">
                <a:fillToRect l="50000" t="50000" r="50000" b="50000"/>
              </a:path>
            </a:gradFill>
            <a:ln>
              <a:solidFill>
                <a:srgbClr val="A8BFA8"/>
              </a:solid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sym typeface="+mn-ea"/>
              </a:endParaRPr>
            </a:p>
          </p:txBody>
        </p:sp>
        <p:sp>
          <p:nvSpPr>
            <p:cNvPr id="130" name="椭圆 129"/>
            <p:cNvSpPr/>
            <p:nvPr>
              <p:custDataLst>
                <p:tags r:id="rId20"/>
              </p:custDataLst>
            </p:nvPr>
          </p:nvSpPr>
          <p:spPr>
            <a:xfrm>
              <a:off x="10329676" y="3871148"/>
              <a:ext cx="758283" cy="735980"/>
            </a:xfrm>
            <a:prstGeom prst="ellipse">
              <a:avLst/>
            </a:prstGeom>
            <a:gradFill>
              <a:gsLst>
                <a:gs pos="0">
                  <a:srgbClr val="92D050"/>
                </a:gs>
                <a:gs pos="17000">
                  <a:srgbClr val="00B050"/>
                </a:gs>
                <a:gs pos="59000">
                  <a:srgbClr val="175B17"/>
                </a:gs>
              </a:gsLst>
              <a:path path="circle">
                <a:fillToRect l="50000" t="50000" r="50000" b="50000"/>
              </a:path>
            </a:gradFill>
            <a:ln>
              <a:solidFill>
                <a:srgbClr val="A8BFA8"/>
              </a:solid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sym typeface="+mn-ea"/>
              </a:endParaRPr>
            </a:p>
          </p:txBody>
        </p:sp>
        <p:sp>
          <p:nvSpPr>
            <p:cNvPr id="131" name="椭圆 130"/>
            <p:cNvSpPr/>
            <p:nvPr>
              <p:custDataLst>
                <p:tags r:id="rId21"/>
              </p:custDataLst>
            </p:nvPr>
          </p:nvSpPr>
          <p:spPr>
            <a:xfrm>
              <a:off x="10906981" y="5082516"/>
              <a:ext cx="758283" cy="735980"/>
            </a:xfrm>
            <a:prstGeom prst="ellipse">
              <a:avLst/>
            </a:prstGeom>
            <a:gradFill>
              <a:gsLst>
                <a:gs pos="0">
                  <a:srgbClr val="92D050"/>
                </a:gs>
                <a:gs pos="17000">
                  <a:srgbClr val="00B050"/>
                </a:gs>
                <a:gs pos="59000">
                  <a:srgbClr val="175B17"/>
                </a:gs>
              </a:gsLst>
              <a:path path="circle">
                <a:fillToRect l="50000" t="50000" r="50000" b="50000"/>
              </a:path>
            </a:gradFill>
            <a:ln>
              <a:solidFill>
                <a:srgbClr val="A8BFA8"/>
              </a:solid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sym typeface="+mn-ea"/>
              </a:endParaRPr>
            </a:p>
          </p:txBody>
        </p:sp>
        <p:sp>
          <p:nvSpPr>
            <p:cNvPr id="132" name="椭圆 131"/>
            <p:cNvSpPr/>
            <p:nvPr>
              <p:custDataLst>
                <p:tags r:id="rId22"/>
              </p:custDataLst>
            </p:nvPr>
          </p:nvSpPr>
          <p:spPr>
            <a:xfrm>
              <a:off x="9825130" y="4404779"/>
              <a:ext cx="726854" cy="736889"/>
            </a:xfrm>
            <a:prstGeom prst="ellipse">
              <a:avLst/>
            </a:prstGeom>
            <a:gradFill>
              <a:gsLst>
                <a:gs pos="0">
                  <a:srgbClr val="99E6EC"/>
                </a:gs>
                <a:gs pos="49000">
                  <a:srgbClr val="6BA6AE"/>
                </a:gs>
                <a:gs pos="81000">
                  <a:srgbClr val="436A74"/>
                </a:gs>
              </a:gsLst>
              <a:path path="circle">
                <a:fillToRect l="50000" t="50000" r="50000" b="50000"/>
              </a:path>
            </a:gradFill>
            <a:ln>
              <a:solidFill>
                <a:srgbClr val="7BA9B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0" name="文本1"/>
          <p:cNvSpPr txBox="1"/>
          <p:nvPr>
            <p:custDataLst>
              <p:tags r:id="rId23"/>
            </p:custDataLst>
          </p:nvPr>
        </p:nvSpPr>
        <p:spPr>
          <a:xfrm>
            <a:off x="367665" y="3698875"/>
            <a:ext cx="11707495" cy="633730"/>
          </a:xfrm>
          <a:prstGeom prst="rect">
            <a:avLst/>
          </a:prstGeom>
          <a:noFill/>
        </p:spPr>
        <p:txBody>
          <a:bodyPr anchor="t"/>
          <a:lstStyle/>
          <a:p>
            <a:pPr marL="0" algn="l">
              <a:lnSpc>
                <a:spcPct val="130000"/>
              </a:lnSpc>
            </a:pPr>
            <a:r>
              <a:rPr lang="zh-CN" altLang="en-US" sz="2500" b="1" i="0">
                <a:solidFill>
                  <a:srgbClr val="000000">
                    <a:alpha val="100000"/>
                  </a:srgbClr>
                </a:solidFill>
                <a:latin typeface="微软雅黑" panose="020B0503020204020204" charset="-122"/>
                <a:ea typeface="微软雅黑" panose="020B0503020204020204" charset="-122"/>
              </a:rPr>
              <a:t>①晶体堆积方式属于</a:t>
            </a:r>
            <a:r>
              <a:rPr lang="en-US" altLang="zh-CN" sz="2500" b="1" i="0" u="sng">
                <a:solidFill>
                  <a:srgbClr val="000000">
                    <a:alpha val="100000"/>
                  </a:srgbClr>
                </a:solidFill>
                <a:latin typeface="微软雅黑" panose="020B0503020204020204" charset="-122"/>
                <a:ea typeface="微软雅黑" panose="020B0503020204020204" charset="-122"/>
              </a:rPr>
              <a:t>             </a:t>
            </a:r>
            <a:r>
              <a:rPr lang="zh-CN" altLang="en-US" sz="2500" b="1" i="0">
                <a:solidFill>
                  <a:srgbClr val="FF0000">
                    <a:alpha val="100000"/>
                  </a:srgbClr>
                </a:solidFill>
                <a:latin typeface="微软雅黑" panose="020B0503020204020204" charset="-122"/>
                <a:ea typeface="微软雅黑" panose="020B0503020204020204" charset="-122"/>
              </a:rPr>
              <a:t>，</a:t>
            </a:r>
            <a:r>
              <a:rPr lang="en-US" altLang="zh-CN" sz="2500" b="1">
                <a:latin typeface="微软雅黑" panose="020B0503020204020204" charset="-122"/>
                <a:ea typeface="微软雅黑" panose="020B0503020204020204" charset="-122"/>
                <a:cs typeface="微软雅黑" panose="020B0503020204020204" charset="-122"/>
                <a:sym typeface="+mn-ea"/>
              </a:rPr>
              <a:t>Cs</a:t>
            </a:r>
            <a:r>
              <a:rPr lang="en-US" altLang="zh-CN" sz="2500" b="1" baseline="30000">
                <a:latin typeface="微软雅黑" panose="020B0503020204020204" charset="-122"/>
                <a:ea typeface="微软雅黑" panose="020B0503020204020204" charset="-122"/>
                <a:cs typeface="微软雅黑" panose="020B0503020204020204" charset="-122"/>
                <a:sym typeface="+mn-ea"/>
              </a:rPr>
              <a:t>+</a:t>
            </a:r>
            <a:r>
              <a:rPr lang="zh-CN" altLang="en-US" sz="2500" b="1">
                <a:latin typeface="微软雅黑" panose="020B0503020204020204" charset="-122"/>
                <a:ea typeface="微软雅黑" panose="020B0503020204020204" charset="-122"/>
                <a:cs typeface="微软雅黑" panose="020B0503020204020204" charset="-122"/>
                <a:sym typeface="+mn-ea"/>
              </a:rPr>
              <a:t>位于</a:t>
            </a:r>
            <a:r>
              <a:rPr lang="en-US" altLang="zh-CN" sz="2500" b="1" u="sng">
                <a:latin typeface="微软雅黑" panose="020B0503020204020204" charset="-122"/>
                <a:ea typeface="微软雅黑" panose="020B0503020204020204" charset="-122"/>
                <a:cs typeface="微软雅黑" panose="020B0503020204020204" charset="-122"/>
                <a:sym typeface="+mn-ea"/>
              </a:rPr>
              <a:t>       </a:t>
            </a:r>
            <a:r>
              <a:rPr lang="zh-CN" altLang="en-US" sz="2500" b="1">
                <a:latin typeface="微软雅黑" panose="020B0503020204020204" charset="-122"/>
                <a:ea typeface="微软雅黑" panose="020B0503020204020204" charset="-122"/>
                <a:cs typeface="微软雅黑" panose="020B0503020204020204" charset="-122"/>
                <a:sym typeface="+mn-ea"/>
              </a:rPr>
              <a:t>，</a:t>
            </a:r>
            <a:r>
              <a:rPr lang="en-US" altLang="zh-CN" sz="2500" b="1">
                <a:latin typeface="微软雅黑" panose="020B0503020204020204" charset="-122"/>
                <a:ea typeface="微软雅黑" panose="020B0503020204020204" charset="-122"/>
                <a:cs typeface="微软雅黑" panose="020B0503020204020204" charset="-122"/>
                <a:sym typeface="+mn-ea"/>
              </a:rPr>
              <a:t>Cl</a:t>
            </a:r>
            <a:r>
              <a:rPr lang="en-US" altLang="zh-CN" sz="2500" b="1" baseline="30000">
                <a:latin typeface="微软雅黑" panose="020B0503020204020204" charset="-122"/>
                <a:ea typeface="微软雅黑" panose="020B0503020204020204" charset="-122"/>
                <a:cs typeface="微软雅黑" panose="020B0503020204020204" charset="-122"/>
                <a:sym typeface="+mn-ea"/>
              </a:rPr>
              <a:t>-</a:t>
            </a:r>
            <a:r>
              <a:rPr lang="zh-CN" altLang="en-US" sz="2500" b="1">
                <a:latin typeface="微软雅黑" panose="020B0503020204020204" charset="-122"/>
                <a:ea typeface="微软雅黑" panose="020B0503020204020204" charset="-122"/>
                <a:cs typeface="微软雅黑" panose="020B0503020204020204" charset="-122"/>
                <a:sym typeface="+mn-ea"/>
              </a:rPr>
              <a:t>位于</a:t>
            </a:r>
            <a:r>
              <a:rPr lang="en-US" altLang="zh-CN" sz="2500" b="1" u="sng">
                <a:latin typeface="微软雅黑" panose="020B0503020204020204" charset="-122"/>
                <a:ea typeface="微软雅黑" panose="020B0503020204020204" charset="-122"/>
                <a:cs typeface="微软雅黑" panose="020B0503020204020204" charset="-122"/>
                <a:sym typeface="+mn-ea"/>
              </a:rPr>
              <a:t>       </a:t>
            </a:r>
            <a:r>
              <a:rPr lang="zh-CN" altLang="en-US" sz="2500" b="1">
                <a:latin typeface="微软雅黑" panose="020B0503020204020204" charset="-122"/>
                <a:ea typeface="微软雅黑" panose="020B0503020204020204" charset="-122"/>
                <a:cs typeface="微软雅黑" panose="020B0503020204020204" charset="-122"/>
                <a:sym typeface="+mn-ea"/>
              </a:rPr>
              <a:t>。或者反之，交错排列。</a:t>
            </a:r>
            <a:endParaRPr lang="zh-CN" altLang="en-US" sz="2500" b="1" i="0">
              <a:solidFill>
                <a:schemeClr val="tx1">
                  <a:alpha val="100000"/>
                </a:schemeClr>
              </a:solidFill>
              <a:latin typeface="微软雅黑" panose="020B0503020204020204" charset="-122"/>
              <a:ea typeface="微软雅黑" panose="020B0503020204020204" charset="-122"/>
            </a:endParaRPr>
          </a:p>
        </p:txBody>
      </p:sp>
      <p:sp>
        <p:nvSpPr>
          <p:cNvPr id="11" name="文本8"/>
          <p:cNvSpPr txBox="1"/>
          <p:nvPr>
            <p:custDataLst>
              <p:tags r:id="rId24"/>
            </p:custDataLst>
          </p:nvPr>
        </p:nvSpPr>
        <p:spPr>
          <a:xfrm>
            <a:off x="367665" y="4497705"/>
            <a:ext cx="7915275" cy="585470"/>
          </a:xfrm>
          <a:prstGeom prst="rect">
            <a:avLst/>
          </a:prstGeom>
          <a:noFill/>
        </p:spPr>
        <p:txBody>
          <a:bodyPr anchor="t"/>
          <a:lstStyle/>
          <a:p>
            <a:pPr marL="0" algn="l">
              <a:lnSpc>
                <a:spcPts val="3400"/>
              </a:lnSpc>
            </a:pPr>
            <a:r>
              <a:rPr lang="zh-CN" altLang="en-US" sz="2500" b="1" i="0">
                <a:solidFill>
                  <a:srgbClr val="000000">
                    <a:alpha val="100000"/>
                  </a:srgbClr>
                </a:solidFill>
                <a:latin typeface="微软雅黑" panose="020B0503020204020204" charset="-122"/>
                <a:ea typeface="微软雅黑" panose="020B0503020204020204" charset="-122"/>
                <a:cs typeface="微软雅黑" panose="020B0503020204020204" charset="-122"/>
              </a:rPr>
              <a:t>②</a:t>
            </a:r>
            <a:r>
              <a:rPr lang="en-US" altLang="zh-CN" sz="2500" b="1" i="0">
                <a:solidFill>
                  <a:srgbClr val="000000">
                    <a:alpha val="100000"/>
                  </a:srgbClr>
                </a:solidFill>
                <a:latin typeface="微软雅黑" panose="020B0503020204020204" charset="-122"/>
                <a:ea typeface="微软雅黑" panose="020B0503020204020204" charset="-122"/>
                <a:cs typeface="微软雅黑" panose="020B0503020204020204" charset="-122"/>
              </a:rPr>
              <a:t>CsCl</a:t>
            </a:r>
            <a:r>
              <a:rPr lang="zh-CN" altLang="en-US" sz="2500" b="1" i="0">
                <a:solidFill>
                  <a:srgbClr val="000000">
                    <a:alpha val="100000"/>
                  </a:srgbClr>
                </a:solidFill>
                <a:latin typeface="微软雅黑" panose="020B0503020204020204" charset="-122"/>
                <a:ea typeface="微软雅黑" panose="020B0503020204020204" charset="-122"/>
                <a:cs typeface="微软雅黑" panose="020B0503020204020204" charset="-122"/>
              </a:rPr>
              <a:t>晶胞中包含有</a:t>
            </a:r>
            <a:r>
              <a:rPr lang="zh-CN" altLang="en-US" sz="2500" b="1" i="0" u="sng">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lang="zh-CN" altLang="en-US" sz="2500" b="1" i="0">
                <a:solidFill>
                  <a:srgbClr val="000000">
                    <a:alpha val="100000"/>
                  </a:srgbClr>
                </a:solidFill>
                <a:latin typeface="微软雅黑" panose="020B0503020204020204" charset="-122"/>
                <a:ea typeface="微软雅黑" panose="020B0503020204020204" charset="-122"/>
                <a:cs typeface="微软雅黑" panose="020B0503020204020204" charset="-122"/>
              </a:rPr>
              <a:t>个</a:t>
            </a:r>
            <a:r>
              <a:rPr lang="en-US" altLang="zh-CN" sz="2500" b="1" i="0">
                <a:solidFill>
                  <a:srgbClr val="000000">
                    <a:alpha val="100000"/>
                  </a:srgbClr>
                </a:solidFill>
                <a:latin typeface="微软雅黑" panose="020B0503020204020204" charset="-122"/>
                <a:ea typeface="微软雅黑" panose="020B0503020204020204" charset="-122"/>
                <a:cs typeface="微软雅黑" panose="020B0503020204020204" charset="-122"/>
              </a:rPr>
              <a:t>Cs</a:t>
            </a:r>
            <a:r>
              <a:rPr lang="en-US" altLang="zh-CN" sz="2500" b="1" i="0" baseline="30000">
                <a:solidFill>
                  <a:srgbClr val="000000">
                    <a:alpha val="100000"/>
                  </a:srgbClr>
                </a:solidFill>
                <a:latin typeface="微软雅黑" panose="020B0503020204020204" charset="-122"/>
                <a:ea typeface="微软雅黑" panose="020B0503020204020204" charset="-122"/>
                <a:cs typeface="微软雅黑" panose="020B0503020204020204" charset="-122"/>
              </a:rPr>
              <a:t>+</a:t>
            </a:r>
            <a:r>
              <a:rPr lang="zh-CN" altLang="en-US" sz="2500" b="1" i="0" u="sng">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lang="zh-CN" altLang="en-US" sz="2500" b="1" i="0">
                <a:solidFill>
                  <a:srgbClr val="000000">
                    <a:alpha val="100000"/>
                  </a:srgbClr>
                </a:solidFill>
                <a:latin typeface="微软雅黑" panose="020B0503020204020204" charset="-122"/>
                <a:ea typeface="微软雅黑" panose="020B0503020204020204" charset="-122"/>
                <a:cs typeface="微软雅黑" panose="020B0503020204020204" charset="-122"/>
              </a:rPr>
              <a:t>个</a:t>
            </a:r>
            <a:r>
              <a:rPr lang="en-US" altLang="zh-CN" sz="2500" b="1" i="0">
                <a:solidFill>
                  <a:srgbClr val="000000">
                    <a:alpha val="100000"/>
                  </a:srgbClr>
                </a:solidFill>
                <a:latin typeface="微软雅黑" panose="020B0503020204020204" charset="-122"/>
                <a:ea typeface="微软雅黑" panose="020B0503020204020204" charset="-122"/>
                <a:cs typeface="微软雅黑" panose="020B0503020204020204" charset="-122"/>
              </a:rPr>
              <a:t>Cl-</a:t>
            </a:r>
            <a:r>
              <a:rPr lang="zh-CN" altLang="en-US" sz="2500" b="1" i="0">
                <a:solidFill>
                  <a:srgbClr val="000000">
                    <a:alpha val="100000"/>
                  </a:srgbClr>
                </a:solidFill>
                <a:latin typeface="微软雅黑" panose="020B0503020204020204" charset="-122"/>
                <a:ea typeface="微软雅黑" panose="020B0503020204020204" charset="-122"/>
                <a:cs typeface="微软雅黑" panose="020B0503020204020204" charset="-122"/>
              </a:rPr>
              <a:t>。</a:t>
            </a:r>
            <a:endParaRPr lang="zh-CN" altLang="en-US" sz="2500" b="1" i="0">
              <a:solidFill>
                <a:srgbClr val="000000">
                  <a:alpha val="100000"/>
                </a:srgbClr>
              </a:solidFill>
              <a:latin typeface="微软雅黑" panose="020B0503020204020204" charset="-122"/>
              <a:ea typeface="微软雅黑" panose="020B0503020204020204" charset="-122"/>
              <a:cs typeface="微软雅黑" panose="020B0503020204020204" charset="-122"/>
            </a:endParaRPr>
          </a:p>
        </p:txBody>
      </p:sp>
      <p:sp>
        <p:nvSpPr>
          <p:cNvPr id="12" name="文本9"/>
          <p:cNvSpPr txBox="1"/>
          <p:nvPr>
            <p:custDataLst>
              <p:tags r:id="rId25"/>
            </p:custDataLst>
          </p:nvPr>
        </p:nvSpPr>
        <p:spPr>
          <a:xfrm>
            <a:off x="3422650" y="4401185"/>
            <a:ext cx="645160" cy="617220"/>
          </a:xfrm>
          <a:prstGeom prst="rect">
            <a:avLst/>
          </a:prstGeom>
          <a:noFill/>
        </p:spPr>
        <p:txBody>
          <a:bodyPr anchor="t"/>
          <a:lstStyle/>
          <a:p>
            <a:pPr marL="0" algn="l">
              <a:lnSpc>
                <a:spcPts val="4300"/>
              </a:lnSpc>
            </a:pPr>
            <a:r>
              <a:rPr lang="en-US" altLang="zh-CN" sz="2800" b="1" i="0">
                <a:solidFill>
                  <a:srgbClr val="FF0000">
                    <a:alpha val="100000"/>
                  </a:srgbClr>
                </a:solidFill>
                <a:latin typeface="Times New Roman" panose="02020603050405020304" pitchFamily="18" charset="0"/>
                <a:ea typeface="微软雅黑" panose="020B0503020204020204" charset="-122"/>
                <a:cs typeface="Times New Roman" panose="02020603050405020304" pitchFamily="18" charset="0"/>
              </a:rPr>
              <a:t>1</a:t>
            </a:r>
            <a:endParaRPr lang="en-US" altLang="zh-CN" sz="2800" b="1" i="0">
              <a:solidFill>
                <a:srgbClr val="FF0000">
                  <a:alpha val="100000"/>
                </a:srgbClr>
              </a:solidFill>
              <a:latin typeface="Times New Roman" panose="02020603050405020304" pitchFamily="18" charset="0"/>
              <a:ea typeface="微软雅黑" panose="020B0503020204020204" charset="-122"/>
              <a:cs typeface="Times New Roman" panose="02020603050405020304" pitchFamily="18" charset="0"/>
            </a:endParaRPr>
          </a:p>
        </p:txBody>
      </p:sp>
      <p:sp>
        <p:nvSpPr>
          <p:cNvPr id="13" name="文本10"/>
          <p:cNvSpPr txBox="1"/>
          <p:nvPr>
            <p:custDataLst>
              <p:tags r:id="rId26"/>
            </p:custDataLst>
          </p:nvPr>
        </p:nvSpPr>
        <p:spPr>
          <a:xfrm>
            <a:off x="5171440" y="4400550"/>
            <a:ext cx="899160" cy="617220"/>
          </a:xfrm>
          <a:prstGeom prst="rect">
            <a:avLst/>
          </a:prstGeom>
          <a:noFill/>
        </p:spPr>
        <p:txBody>
          <a:bodyPr anchor="t"/>
          <a:lstStyle/>
          <a:p>
            <a:pPr marL="0" algn="l">
              <a:lnSpc>
                <a:spcPts val="4300"/>
              </a:lnSpc>
            </a:pPr>
            <a:r>
              <a:rPr lang="en-US" altLang="zh-CN" sz="2800" b="1" i="0">
                <a:solidFill>
                  <a:srgbClr val="FF0000">
                    <a:alpha val="100000"/>
                  </a:srgbClr>
                </a:solidFill>
                <a:latin typeface="Times New Roman" panose="02020603050405020304" pitchFamily="18" charset="0"/>
                <a:ea typeface="微软雅黑" panose="020B0503020204020204" charset="-122"/>
                <a:cs typeface="Times New Roman" panose="02020603050405020304" pitchFamily="18" charset="0"/>
              </a:rPr>
              <a:t>1</a:t>
            </a:r>
            <a:endParaRPr lang="en-US" altLang="zh-CN" sz="2800" b="1" i="0">
              <a:solidFill>
                <a:srgbClr val="FF0000">
                  <a:alpha val="100000"/>
                </a:srgbClr>
              </a:solidFill>
              <a:latin typeface="Times New Roman" panose="02020603050405020304" pitchFamily="18" charset="0"/>
              <a:ea typeface="微软雅黑" panose="020B0503020204020204" charset="-122"/>
              <a:cs typeface="Times New Roman" panose="02020603050405020304" pitchFamily="18" charset="0"/>
            </a:endParaRPr>
          </a:p>
        </p:txBody>
      </p:sp>
      <p:sp>
        <p:nvSpPr>
          <p:cNvPr id="14" name="文本6"/>
          <p:cNvSpPr txBox="1"/>
          <p:nvPr>
            <p:custDataLst>
              <p:tags r:id="rId27"/>
            </p:custDataLst>
          </p:nvPr>
        </p:nvSpPr>
        <p:spPr>
          <a:xfrm>
            <a:off x="256540" y="5180965"/>
            <a:ext cx="11818620" cy="618490"/>
          </a:xfrm>
          <a:prstGeom prst="rect">
            <a:avLst/>
          </a:prstGeom>
          <a:noFill/>
        </p:spPr>
        <p:txBody>
          <a:bodyPr anchor="t"/>
          <a:lstStyle/>
          <a:p>
            <a:pPr algn="l">
              <a:lnSpc>
                <a:spcPct val="120000"/>
              </a:lnSpc>
            </a:pPr>
            <a:r>
              <a:rPr lang="zh-CN" altLang="en-US" sz="2500" b="1" i="0">
                <a:solidFill>
                  <a:srgbClr val="000000">
                    <a:alpha val="100000"/>
                  </a:srgbClr>
                </a:solidFill>
                <a:effectLst>
                  <a:outerShdw blurRad="38100" dist="38100" dir="2700000" rotWithShape="0">
                    <a:srgbClr val="FFFFFF">
                      <a:alpha val="100000"/>
                    </a:srgbClr>
                  </a:outerShdw>
                </a:effectLst>
                <a:latin typeface="Arial" panose="020B0604020202020204"/>
                <a:ea typeface="Arial" panose="020B0604020202020204"/>
              </a:rPr>
              <a:t> </a:t>
            </a:r>
            <a:r>
              <a:rPr lang="zh-CN" altLang="en-US" sz="2500" b="1" i="0">
                <a:solidFill>
                  <a:srgbClr val="000000">
                    <a:alpha val="100000"/>
                  </a:srgbClr>
                </a:solidFill>
                <a:latin typeface="微软雅黑" panose="020B0503020204020204" charset="-122"/>
                <a:ea typeface="微软雅黑" panose="020B0503020204020204" charset="-122"/>
              </a:rPr>
              <a:t>③</a:t>
            </a:r>
            <a:r>
              <a:rPr lang="en-US" altLang="zh-CN" sz="2500" b="1">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Cs</a:t>
            </a:r>
            <a:r>
              <a:rPr lang="zh-CN" altLang="en-US" sz="2500" b="1" i="0" baseline="30000">
                <a:solidFill>
                  <a:srgbClr val="000000">
                    <a:alpha val="100000"/>
                  </a:srgbClr>
                </a:solidFill>
                <a:latin typeface="Arial" panose="020B0604020202020204"/>
                <a:ea typeface="Arial" panose="020B0604020202020204"/>
              </a:rPr>
              <a:t>+</a:t>
            </a:r>
            <a:r>
              <a:rPr lang="zh-CN" altLang="en-US" sz="2500" b="1" i="0">
                <a:solidFill>
                  <a:srgbClr val="000000">
                    <a:alpha val="100000"/>
                  </a:srgbClr>
                </a:solidFill>
                <a:latin typeface="微软雅黑" panose="020B0503020204020204" charset="-122"/>
                <a:ea typeface="微软雅黑" panose="020B0503020204020204" charset="-122"/>
              </a:rPr>
              <a:t>的</a:t>
            </a:r>
            <a:r>
              <a:rPr lang="zh-CN" altLang="en-US" sz="2500" b="1" i="0">
                <a:solidFill>
                  <a:schemeClr val="tx1">
                    <a:alpha val="100000"/>
                  </a:schemeClr>
                </a:solidFill>
                <a:latin typeface="微软雅黑" panose="020B0503020204020204" charset="-122"/>
                <a:ea typeface="微软雅黑" panose="020B0503020204020204" charset="-122"/>
              </a:rPr>
              <a:t>配位数</a:t>
            </a:r>
            <a:r>
              <a:rPr lang="zh-CN" altLang="en-US" sz="2500" b="1" i="0" u="sng">
                <a:solidFill>
                  <a:schemeClr val="tx1">
                    <a:alpha val="100000"/>
                  </a:schemeClr>
                </a:solidFill>
                <a:effectLst>
                  <a:outerShdw blurRad="38100" dist="38100" dir="2700000" rotWithShape="0">
                    <a:srgbClr val="FFFFFF">
                      <a:alpha val="100000"/>
                    </a:srgbClr>
                  </a:outerShdw>
                </a:effectLst>
                <a:latin typeface="微软雅黑" panose="020B0503020204020204" charset="-122"/>
                <a:ea typeface="微软雅黑" panose="020B0503020204020204" charset="-122"/>
              </a:rPr>
              <a:t> </a:t>
            </a:r>
            <a:r>
              <a:rPr lang="en-US" altLang="zh-CN" sz="2500" b="1" i="0" u="sng">
                <a:solidFill>
                  <a:schemeClr val="tx1">
                    <a:alpha val="100000"/>
                  </a:schemeClr>
                </a:solidFill>
                <a:effectLst>
                  <a:outerShdw blurRad="38100" dist="38100" dir="2700000" rotWithShape="0">
                    <a:srgbClr val="FFFFFF">
                      <a:alpha val="100000"/>
                    </a:srgbClr>
                  </a:outerShdw>
                </a:effectLst>
                <a:latin typeface="微软雅黑" panose="020B0503020204020204" charset="-122"/>
                <a:ea typeface="微软雅黑" panose="020B0503020204020204" charset="-122"/>
              </a:rPr>
              <a:t>      </a:t>
            </a:r>
            <a:r>
              <a:rPr lang="zh-CN" altLang="en-US" sz="2500" b="1" i="0">
                <a:solidFill>
                  <a:schemeClr val="tx1">
                    <a:alpha val="100000"/>
                  </a:schemeClr>
                </a:solidFill>
                <a:effectLst>
                  <a:outerShdw blurRad="38100" dist="38100" dir="2700000" rotWithShape="0">
                    <a:srgbClr val="FFFFFF">
                      <a:alpha val="100000"/>
                    </a:srgbClr>
                  </a:outerShdw>
                </a:effectLst>
                <a:latin typeface="微软雅黑" panose="020B0503020204020204" charset="-122"/>
                <a:ea typeface="微软雅黑" panose="020B0503020204020204" charset="-122"/>
              </a:rPr>
              <a:t>个，</a:t>
            </a:r>
            <a:r>
              <a:rPr lang="zh-CN" altLang="en-US" sz="2500" b="1">
                <a:solidFill>
                  <a:schemeClr val="tx1">
                    <a:alpha val="100000"/>
                  </a:schemeClr>
                </a:solidFill>
                <a:latin typeface="Arial" panose="020B0604020202020204"/>
                <a:ea typeface="Arial" panose="020B0604020202020204"/>
                <a:sym typeface="+mn-ea"/>
              </a:rPr>
              <a:t>Cl</a:t>
            </a:r>
            <a:r>
              <a:rPr lang="zh-CN" altLang="en-US" sz="2500" b="1" baseline="30000">
                <a:solidFill>
                  <a:schemeClr val="tx1">
                    <a:alpha val="100000"/>
                  </a:schemeClr>
                </a:solidFill>
                <a:latin typeface="Arial" panose="020B0604020202020204"/>
                <a:ea typeface="Arial" panose="020B0604020202020204"/>
                <a:sym typeface="+mn-ea"/>
              </a:rPr>
              <a:t>- </a:t>
            </a:r>
            <a:r>
              <a:rPr lang="zh-CN" altLang="en-US" sz="2500" b="1">
                <a:solidFill>
                  <a:schemeClr val="tx1">
                    <a:alpha val="100000"/>
                  </a:schemeClr>
                </a:solidFill>
                <a:latin typeface="微软雅黑" panose="020B0503020204020204" charset="-122"/>
                <a:ea typeface="微软雅黑" panose="020B0503020204020204" charset="-122"/>
                <a:sym typeface="+mn-ea"/>
              </a:rPr>
              <a:t>的配位数</a:t>
            </a:r>
            <a:r>
              <a:rPr lang="zh-CN" altLang="en-US" sz="2500" b="1" u="sng">
                <a:solidFill>
                  <a:schemeClr val="tx1">
                    <a:alpha val="100000"/>
                  </a:schemeClr>
                </a:solidFill>
                <a:latin typeface="微软雅黑" panose="020B0503020204020204" charset="-122"/>
                <a:ea typeface="微软雅黑" panose="020B0503020204020204" charset="-122"/>
                <a:sym typeface="+mn-ea"/>
              </a:rPr>
              <a:t> </a:t>
            </a:r>
            <a:r>
              <a:rPr lang="en-US" altLang="zh-CN" sz="2500" b="1" u="sng">
                <a:solidFill>
                  <a:schemeClr val="tx1">
                    <a:alpha val="100000"/>
                  </a:schemeClr>
                </a:solidFill>
                <a:latin typeface="微软雅黑" panose="020B0503020204020204" charset="-122"/>
                <a:ea typeface="微软雅黑" panose="020B0503020204020204" charset="-122"/>
                <a:sym typeface="+mn-ea"/>
              </a:rPr>
              <a:t>    </a:t>
            </a:r>
            <a:r>
              <a:rPr lang="zh-CN" altLang="en-US" sz="2500" b="1">
                <a:solidFill>
                  <a:schemeClr val="tx1">
                    <a:alpha val="100000"/>
                  </a:schemeClr>
                </a:solidFill>
                <a:latin typeface="微软雅黑" panose="020B0503020204020204" charset="-122"/>
                <a:ea typeface="微软雅黑" panose="020B0503020204020204" charset="-122"/>
                <a:sym typeface="+mn-ea"/>
              </a:rPr>
              <a:t>个</a:t>
            </a:r>
            <a:r>
              <a:rPr lang="en-US" altLang="zh-CN" sz="2500" b="1">
                <a:solidFill>
                  <a:schemeClr val="tx1">
                    <a:alpha val="100000"/>
                  </a:schemeClr>
                </a:solidFill>
                <a:latin typeface="微软雅黑" panose="020B0503020204020204" charset="-122"/>
                <a:ea typeface="微软雅黑" panose="020B0503020204020204" charset="-122"/>
                <a:sym typeface="+mn-ea"/>
              </a:rPr>
              <a:t>,</a:t>
            </a:r>
            <a:r>
              <a:rPr lang="zh-CN" altLang="en-US" sz="2500" b="1">
                <a:solidFill>
                  <a:schemeClr val="tx1"/>
                </a:solidFill>
                <a:latin typeface="微软雅黑" panose="020B0503020204020204" charset="-122"/>
                <a:ea typeface="微软雅黑" panose="020B0503020204020204" charset="-122"/>
                <a:cs typeface="微软雅黑" panose="020B0503020204020204" charset="-122"/>
                <a:sym typeface="+mn-ea"/>
              </a:rPr>
              <a:t>它们所围成的空间几何构型是</a:t>
            </a:r>
            <a:r>
              <a:rPr lang="zh-CN" altLang="en-US" sz="2500" b="1" u="sng">
                <a:solidFill>
                  <a:schemeClr val="tx1"/>
                </a:solidFill>
                <a:latin typeface="微软雅黑" panose="020B0503020204020204" charset="-122"/>
                <a:ea typeface="微软雅黑" panose="020B0503020204020204" charset="-122"/>
                <a:cs typeface="微软雅黑" panose="020B0503020204020204" charset="-122"/>
                <a:sym typeface="+mn-ea"/>
              </a:rPr>
              <a:t> </a:t>
            </a:r>
            <a:r>
              <a:rPr lang="en-US" altLang="zh-CN" sz="2500" b="1" u="sng">
                <a:solidFill>
                  <a:schemeClr val="tx1"/>
                </a:solidFill>
                <a:latin typeface="微软雅黑" panose="020B0503020204020204" charset="-122"/>
                <a:ea typeface="微软雅黑" panose="020B0503020204020204" charset="-122"/>
                <a:cs typeface="微软雅黑" panose="020B0503020204020204" charset="-122"/>
                <a:sym typeface="+mn-ea"/>
              </a:rPr>
              <a:t>             </a:t>
            </a:r>
            <a:r>
              <a:rPr lang="zh-CN" altLang="en-US" sz="2500" b="1">
                <a:solidFill>
                  <a:schemeClr val="tx1">
                    <a:alpha val="100000"/>
                  </a:schemeClr>
                </a:solidFill>
                <a:latin typeface="微软雅黑" panose="020B0503020204020204" charset="-122"/>
                <a:ea typeface="微软雅黑" panose="020B0503020204020204" charset="-122"/>
                <a:cs typeface="微软雅黑" panose="020B0503020204020204" charset="-122"/>
                <a:sym typeface="+mn-ea"/>
              </a:rPr>
              <a:t>。</a:t>
            </a:r>
            <a:r>
              <a:rPr lang="zh-CN" altLang="en-US" sz="2500" b="1" i="0">
                <a:solidFill>
                  <a:schemeClr val="tx1">
                    <a:alpha val="100000"/>
                  </a:schemeClr>
                </a:solidFill>
                <a:effectLst>
                  <a:outerShdw blurRad="38100" dist="38100" dir="2700000" rotWithShape="0">
                    <a:srgbClr val="FFFFFF">
                      <a:alpha val="100000"/>
                    </a:srgbClr>
                  </a:outerShdw>
                </a:effectLst>
                <a:latin typeface="Arial" panose="020B0604020202020204"/>
                <a:ea typeface="Arial" panose="020B0604020202020204"/>
              </a:rPr>
              <a:t> </a:t>
            </a:r>
            <a:endParaRPr lang="zh-CN" altLang="en-US" sz="2500" b="1" i="0">
              <a:solidFill>
                <a:schemeClr val="tx1">
                  <a:alpha val="100000"/>
                </a:schemeClr>
              </a:solidFill>
              <a:effectLst>
                <a:outerShdw blurRad="38100" dist="38100" dir="2700000" rotWithShape="0">
                  <a:srgbClr val="FFFFFF">
                    <a:alpha val="100000"/>
                  </a:srgbClr>
                </a:outerShdw>
              </a:effectLst>
              <a:latin typeface="Arial" panose="020B0604020202020204"/>
              <a:ea typeface="Arial" panose="020B0604020202020204"/>
            </a:endParaRPr>
          </a:p>
        </p:txBody>
      </p:sp>
      <p:sp>
        <p:nvSpPr>
          <p:cNvPr id="15" name="文本10"/>
          <p:cNvSpPr txBox="1"/>
          <p:nvPr>
            <p:custDataLst>
              <p:tags r:id="rId28"/>
            </p:custDataLst>
          </p:nvPr>
        </p:nvSpPr>
        <p:spPr>
          <a:xfrm>
            <a:off x="367665" y="5911850"/>
            <a:ext cx="10022840" cy="576580"/>
          </a:xfrm>
          <a:prstGeom prst="rect">
            <a:avLst/>
          </a:prstGeom>
          <a:noFill/>
        </p:spPr>
        <p:txBody>
          <a:bodyPr anchor="t"/>
          <a:lstStyle/>
          <a:p>
            <a:pPr marL="0" algn="l">
              <a:lnSpc>
                <a:spcPts val="3700"/>
              </a:lnSpc>
            </a:pPr>
            <a:r>
              <a:rPr lang="zh-CN" altLang="en-US" sz="2500" b="1" i="0">
                <a:solidFill>
                  <a:srgbClr val="000000">
                    <a:alpha val="100000"/>
                  </a:srgbClr>
                </a:solidFill>
                <a:effectLst>
                  <a:outerShdw blurRad="38100" dist="38100" dir="2700000" rotWithShape="0">
                    <a:srgbClr val="FFFFFF">
                      <a:alpha val="100000"/>
                    </a:srgbClr>
                  </a:outerShdw>
                </a:effectLst>
                <a:latin typeface="微软雅黑" panose="020B0503020204020204" charset="-122"/>
                <a:ea typeface="微软雅黑" panose="020B0503020204020204" charset="-122"/>
                <a:cs typeface="微软雅黑" panose="020B0503020204020204" charset="-122"/>
              </a:rPr>
              <a:t>④</a:t>
            </a:r>
            <a:r>
              <a:rPr lang="en-US" altLang="zh-CN" sz="2500" b="1" i="0">
                <a:solidFill>
                  <a:srgbClr val="000000">
                    <a:alpha val="100000"/>
                  </a:srgbClr>
                </a:solidFill>
                <a:latin typeface="微软雅黑" panose="020B0503020204020204" charset="-122"/>
                <a:ea typeface="微软雅黑" panose="020B0503020204020204" charset="-122"/>
                <a:cs typeface="微软雅黑" panose="020B0503020204020204" charset="-122"/>
              </a:rPr>
              <a:t>Cs</a:t>
            </a:r>
            <a:r>
              <a:rPr lang="zh-CN" altLang="en-US" sz="2500" b="1" i="0" baseline="30000">
                <a:solidFill>
                  <a:srgbClr val="000000">
                    <a:alpha val="100000"/>
                  </a:srgbClr>
                </a:solidFill>
                <a:latin typeface="微软雅黑" panose="020B0503020204020204" charset="-122"/>
                <a:ea typeface="微软雅黑" panose="020B0503020204020204" charset="-122"/>
                <a:cs typeface="微软雅黑" panose="020B0503020204020204" charset="-122"/>
              </a:rPr>
              <a:t>+</a:t>
            </a:r>
            <a:r>
              <a:rPr lang="zh-CN" altLang="en-US" sz="2500" b="1" i="0">
                <a:solidFill>
                  <a:srgbClr val="000000">
                    <a:alpha val="100000"/>
                  </a:srgbClr>
                </a:solidFill>
                <a:latin typeface="微软雅黑" panose="020B0503020204020204" charset="-122"/>
                <a:ea typeface="微软雅黑" panose="020B0503020204020204" charset="-122"/>
                <a:cs typeface="微软雅黑" panose="020B0503020204020204" charset="-122"/>
              </a:rPr>
              <a:t>周围最近的</a:t>
            </a:r>
            <a:r>
              <a:rPr lang="en-US" altLang="zh-CN" sz="2500" b="1" i="0">
                <a:solidFill>
                  <a:srgbClr val="000000">
                    <a:alpha val="100000"/>
                  </a:srgbClr>
                </a:solidFill>
                <a:latin typeface="微软雅黑" panose="020B0503020204020204" charset="-122"/>
                <a:ea typeface="微软雅黑" panose="020B0503020204020204" charset="-122"/>
                <a:cs typeface="微软雅黑" panose="020B0503020204020204" charset="-122"/>
              </a:rPr>
              <a:t>Cs</a:t>
            </a:r>
            <a:r>
              <a:rPr lang="zh-CN" altLang="en-US" sz="2500" b="1" i="0" baseline="30000">
                <a:solidFill>
                  <a:srgbClr val="000000">
                    <a:alpha val="100000"/>
                  </a:srgbClr>
                </a:solidFill>
                <a:latin typeface="微软雅黑" panose="020B0503020204020204" charset="-122"/>
                <a:ea typeface="微软雅黑" panose="020B0503020204020204" charset="-122"/>
                <a:cs typeface="微软雅黑" panose="020B0503020204020204" charset="-122"/>
              </a:rPr>
              <a:t>+</a:t>
            </a:r>
            <a:r>
              <a:rPr lang="zh-CN" altLang="en-US" sz="2500" b="1" i="0">
                <a:solidFill>
                  <a:srgbClr val="000000">
                    <a:alpha val="100000"/>
                  </a:srgbClr>
                </a:solidFill>
                <a:effectLst>
                  <a:outerShdw blurRad="38100" dist="38100" dir="2700000" rotWithShape="0">
                    <a:srgbClr val="FFFFFF">
                      <a:alpha val="100000"/>
                    </a:srgbClr>
                  </a:outerShdw>
                </a:effectLst>
                <a:latin typeface="微软雅黑" panose="020B0503020204020204" charset="-122"/>
                <a:ea typeface="微软雅黑" panose="020B0503020204020204" charset="-122"/>
                <a:cs typeface="微软雅黑" panose="020B0503020204020204" charset="-122"/>
              </a:rPr>
              <a:t>数</a:t>
            </a:r>
            <a:r>
              <a:rPr lang="zh-CN" altLang="en-US" sz="2500" b="1" i="0" u="sng">
                <a:solidFill>
                  <a:srgbClr val="000000">
                    <a:alpha val="100000"/>
                  </a:srgbClr>
                </a:solidFill>
                <a:effectLst>
                  <a:outerShdw blurRad="38100" dist="38100" dir="2700000" rotWithShape="0">
                    <a:srgbClr val="FFFFFF">
                      <a:alpha val="100000"/>
                    </a:srgbClr>
                  </a:outerShdw>
                </a:effectLst>
                <a:latin typeface="微软雅黑" panose="020B0503020204020204" charset="-122"/>
                <a:ea typeface="微软雅黑" panose="020B0503020204020204" charset="-122"/>
                <a:cs typeface="微软雅黑" panose="020B0503020204020204" charset="-122"/>
              </a:rPr>
              <a:t> </a:t>
            </a:r>
            <a:r>
              <a:rPr lang="en-US" altLang="zh-CN" sz="2500" b="1" i="0" u="sng">
                <a:solidFill>
                  <a:srgbClr val="000000">
                    <a:alpha val="100000"/>
                  </a:srgbClr>
                </a:solidFill>
                <a:effectLst>
                  <a:outerShdw blurRad="38100" dist="38100" dir="2700000" rotWithShape="0">
                    <a:srgbClr val="FFFFFF">
                      <a:alpha val="100000"/>
                    </a:srgbClr>
                  </a:outerShdw>
                </a:effectLst>
                <a:latin typeface="微软雅黑" panose="020B0503020204020204" charset="-122"/>
                <a:ea typeface="微软雅黑" panose="020B0503020204020204" charset="-122"/>
                <a:cs typeface="微软雅黑" panose="020B0503020204020204" charset="-122"/>
              </a:rPr>
              <a:t>         </a:t>
            </a:r>
            <a:r>
              <a:rPr lang="zh-CN" altLang="en-US" sz="2500" b="1" i="0">
                <a:solidFill>
                  <a:srgbClr val="000000">
                    <a:alpha val="100000"/>
                  </a:srgbClr>
                </a:solidFill>
                <a:effectLst>
                  <a:outerShdw blurRad="38100" dist="38100" dir="2700000" rotWithShape="0">
                    <a:srgbClr val="FFFFFF">
                      <a:alpha val="100000"/>
                    </a:srgbClr>
                  </a:outerShdw>
                </a:effectLst>
                <a:latin typeface="微软雅黑" panose="020B0503020204020204" charset="-122"/>
                <a:ea typeface="微软雅黑" panose="020B0503020204020204" charset="-122"/>
                <a:cs typeface="微软雅黑" panose="020B0503020204020204" charset="-122"/>
              </a:rPr>
              <a:t>个，</a:t>
            </a:r>
            <a:r>
              <a:rPr lang="zh-CN" altLang="en-US" sz="2500" b="1" i="0">
                <a:solidFill>
                  <a:srgbClr val="000000">
                    <a:alpha val="100000"/>
                  </a:srgbClr>
                </a:solidFill>
                <a:latin typeface="微软雅黑" panose="020B0503020204020204" charset="-122"/>
                <a:ea typeface="微软雅黑" panose="020B0503020204020204" charset="-122"/>
                <a:cs typeface="微软雅黑" panose="020B0503020204020204" charset="-122"/>
              </a:rPr>
              <a:t>Cl</a:t>
            </a:r>
            <a:r>
              <a:rPr lang="zh-CN" altLang="en-US" sz="2500" b="1" i="0" baseline="30000">
                <a:solidFill>
                  <a:srgbClr val="000000">
                    <a:alpha val="100000"/>
                  </a:srgbClr>
                </a:solidFill>
                <a:latin typeface="微软雅黑" panose="020B0503020204020204" charset="-122"/>
                <a:ea typeface="微软雅黑" panose="020B0503020204020204" charset="-122"/>
                <a:cs typeface="微软雅黑" panose="020B0503020204020204" charset="-122"/>
              </a:rPr>
              <a:t>-</a:t>
            </a:r>
            <a:r>
              <a:rPr lang="zh-CN" altLang="en-US" sz="2500" b="1" i="0">
                <a:solidFill>
                  <a:srgbClr val="000000">
                    <a:alpha val="100000"/>
                  </a:srgbClr>
                </a:solidFill>
                <a:latin typeface="微软雅黑" panose="020B0503020204020204" charset="-122"/>
                <a:ea typeface="微软雅黑" panose="020B0503020204020204" charset="-122"/>
                <a:cs typeface="微软雅黑" panose="020B0503020204020204" charset="-122"/>
              </a:rPr>
              <a:t>周围最近的Cl</a:t>
            </a:r>
            <a:r>
              <a:rPr lang="zh-CN" altLang="en-US" sz="2500" b="1" i="0" baseline="30000">
                <a:solidFill>
                  <a:srgbClr val="000000">
                    <a:alpha val="100000"/>
                  </a:srgbClr>
                </a:solidFill>
                <a:latin typeface="微软雅黑" panose="020B0503020204020204" charset="-122"/>
                <a:ea typeface="微软雅黑" panose="020B0503020204020204" charset="-122"/>
                <a:cs typeface="微软雅黑" panose="020B0503020204020204" charset="-122"/>
              </a:rPr>
              <a:t>-</a:t>
            </a:r>
            <a:r>
              <a:rPr lang="zh-CN" altLang="en-US" sz="2500" b="1" i="0">
                <a:solidFill>
                  <a:srgbClr val="000000">
                    <a:alpha val="100000"/>
                  </a:srgbClr>
                </a:solidFill>
                <a:effectLst>
                  <a:outerShdw blurRad="38100" dist="38100" dir="2700000" rotWithShape="0">
                    <a:srgbClr val="FFFFFF">
                      <a:alpha val="100000"/>
                    </a:srgbClr>
                  </a:outerShdw>
                </a:effectLst>
                <a:latin typeface="微软雅黑" panose="020B0503020204020204" charset="-122"/>
                <a:ea typeface="微软雅黑" panose="020B0503020204020204" charset="-122"/>
                <a:cs typeface="微软雅黑" panose="020B0503020204020204" charset="-122"/>
              </a:rPr>
              <a:t>数</a:t>
            </a:r>
            <a:r>
              <a:rPr lang="zh-CN" altLang="en-US" sz="2500" b="1" i="0" u="sng">
                <a:solidFill>
                  <a:srgbClr val="000000">
                    <a:alpha val="100000"/>
                  </a:srgbClr>
                </a:solidFill>
                <a:effectLst>
                  <a:outerShdw blurRad="38100" dist="38100" dir="2700000" rotWithShape="0">
                    <a:srgbClr val="FFFFFF">
                      <a:alpha val="100000"/>
                    </a:srgbClr>
                  </a:outerShdw>
                </a:effectLst>
                <a:latin typeface="微软雅黑" panose="020B0503020204020204" charset="-122"/>
                <a:ea typeface="微软雅黑" panose="020B0503020204020204" charset="-122"/>
                <a:cs typeface="微软雅黑" panose="020B0503020204020204" charset="-122"/>
              </a:rPr>
              <a:t> </a:t>
            </a:r>
            <a:r>
              <a:rPr lang="en-US" altLang="zh-CN" sz="2500" b="1" i="0" u="sng">
                <a:solidFill>
                  <a:srgbClr val="000000">
                    <a:alpha val="100000"/>
                  </a:srgbClr>
                </a:solidFill>
                <a:effectLst>
                  <a:outerShdw blurRad="38100" dist="38100" dir="2700000" rotWithShape="0">
                    <a:srgbClr val="FFFFFF">
                      <a:alpha val="100000"/>
                    </a:srgbClr>
                  </a:outerShdw>
                </a:effectLst>
                <a:latin typeface="微软雅黑" panose="020B0503020204020204" charset="-122"/>
                <a:ea typeface="微软雅黑" panose="020B0503020204020204" charset="-122"/>
                <a:cs typeface="微软雅黑" panose="020B0503020204020204" charset="-122"/>
              </a:rPr>
              <a:t>          </a:t>
            </a:r>
            <a:r>
              <a:rPr lang="zh-CN" altLang="en-US" sz="2500" b="1" i="0">
                <a:solidFill>
                  <a:srgbClr val="000000">
                    <a:alpha val="100000"/>
                  </a:srgbClr>
                </a:solidFill>
                <a:effectLst>
                  <a:outerShdw blurRad="38100" dist="38100" dir="2700000" rotWithShape="0">
                    <a:srgbClr val="FFFFFF">
                      <a:alpha val="100000"/>
                    </a:srgbClr>
                  </a:outerShdw>
                </a:effectLst>
                <a:latin typeface="微软雅黑" panose="020B0503020204020204" charset="-122"/>
                <a:ea typeface="微软雅黑" panose="020B0503020204020204" charset="-122"/>
                <a:cs typeface="微软雅黑" panose="020B0503020204020204" charset="-122"/>
              </a:rPr>
              <a:t>个。</a:t>
            </a:r>
            <a:endParaRPr lang="zh-CN" altLang="en-US" sz="2500" b="1" i="0">
              <a:solidFill>
                <a:srgbClr val="000000">
                  <a:alpha val="100000"/>
                </a:srgbClr>
              </a:solidFill>
              <a:effectLst>
                <a:outerShdw blurRad="38100" dist="38100" dir="2700000" rotWithShape="0">
                  <a:srgbClr val="FFFFFF">
                    <a:alpha val="100000"/>
                  </a:srgbClr>
                </a:outerShdw>
              </a:effectLst>
              <a:latin typeface="微软雅黑" panose="020B0503020204020204" charset="-122"/>
              <a:ea typeface="微软雅黑" panose="020B0503020204020204" charset="-122"/>
              <a:cs typeface="微软雅黑" panose="020B0503020204020204" charset="-122"/>
            </a:endParaRPr>
          </a:p>
        </p:txBody>
      </p:sp>
      <p:sp>
        <p:nvSpPr>
          <p:cNvPr id="16" name="文本11"/>
          <p:cNvSpPr txBox="1"/>
          <p:nvPr>
            <p:custDataLst>
              <p:tags r:id="rId29"/>
            </p:custDataLst>
          </p:nvPr>
        </p:nvSpPr>
        <p:spPr>
          <a:xfrm>
            <a:off x="2714544" y="5218289"/>
            <a:ext cx="968375" cy="683260"/>
          </a:xfrm>
          <a:prstGeom prst="rect">
            <a:avLst/>
          </a:prstGeom>
          <a:noFill/>
        </p:spPr>
        <p:txBody>
          <a:bodyPr anchor="t"/>
          <a:lstStyle/>
          <a:p>
            <a:pPr marL="0" algn="l">
              <a:lnSpc>
                <a:spcPts val="3100"/>
              </a:lnSpc>
            </a:pPr>
            <a:r>
              <a:rPr lang="en-US" altLang="zh-CN" sz="2600" b="1" i="0">
                <a:solidFill>
                  <a:srgbClr val="FF0000">
                    <a:alpha val="100000"/>
                  </a:srgbClr>
                </a:solidFill>
                <a:latin typeface="Arial" panose="020B0604020202020204"/>
                <a:ea typeface="Arial" panose="020B0604020202020204"/>
              </a:rPr>
              <a:t>8</a:t>
            </a:r>
            <a:endParaRPr lang="en-US" altLang="zh-CN" sz="2600" b="1" i="0">
              <a:solidFill>
                <a:srgbClr val="FF0000">
                  <a:alpha val="100000"/>
                </a:srgbClr>
              </a:solidFill>
              <a:latin typeface="Arial" panose="020B0604020202020204"/>
              <a:ea typeface="Arial" panose="020B0604020202020204"/>
            </a:endParaRPr>
          </a:p>
        </p:txBody>
      </p:sp>
      <p:sp>
        <p:nvSpPr>
          <p:cNvPr id="17" name="文本12"/>
          <p:cNvSpPr txBox="1"/>
          <p:nvPr>
            <p:custDataLst>
              <p:tags r:id="rId30"/>
            </p:custDataLst>
          </p:nvPr>
        </p:nvSpPr>
        <p:spPr>
          <a:xfrm>
            <a:off x="5643164" y="5211304"/>
            <a:ext cx="968375" cy="683260"/>
          </a:xfrm>
          <a:prstGeom prst="rect">
            <a:avLst/>
          </a:prstGeom>
          <a:noFill/>
        </p:spPr>
        <p:txBody>
          <a:bodyPr anchor="t"/>
          <a:lstStyle/>
          <a:p>
            <a:pPr marL="0" algn="l">
              <a:lnSpc>
                <a:spcPts val="3100"/>
              </a:lnSpc>
            </a:pPr>
            <a:r>
              <a:rPr lang="en-US" altLang="zh-CN" sz="2600" b="1" i="0">
                <a:solidFill>
                  <a:srgbClr val="FF0000">
                    <a:alpha val="100000"/>
                  </a:srgbClr>
                </a:solidFill>
                <a:latin typeface="Arial" panose="020B0604020202020204"/>
                <a:ea typeface="Arial" panose="020B0604020202020204"/>
              </a:rPr>
              <a:t>8</a:t>
            </a:r>
            <a:endParaRPr lang="en-US" altLang="zh-CN" sz="2600" b="1" i="0">
              <a:solidFill>
                <a:srgbClr val="FF0000">
                  <a:alpha val="100000"/>
                </a:srgbClr>
              </a:solidFill>
              <a:latin typeface="Arial" panose="020B0604020202020204"/>
              <a:ea typeface="Arial" panose="020B0604020202020204"/>
            </a:endParaRPr>
          </a:p>
        </p:txBody>
      </p:sp>
      <p:sp>
        <p:nvSpPr>
          <p:cNvPr id="18" name="文本11"/>
          <p:cNvSpPr txBox="1"/>
          <p:nvPr>
            <p:custDataLst>
              <p:tags r:id="rId31"/>
            </p:custDataLst>
          </p:nvPr>
        </p:nvSpPr>
        <p:spPr>
          <a:xfrm>
            <a:off x="4106416" y="5961112"/>
            <a:ext cx="968375" cy="683260"/>
          </a:xfrm>
          <a:prstGeom prst="rect">
            <a:avLst/>
          </a:prstGeom>
          <a:noFill/>
        </p:spPr>
        <p:txBody>
          <a:bodyPr anchor="t"/>
          <a:lstStyle/>
          <a:p>
            <a:pPr marL="0" algn="l">
              <a:lnSpc>
                <a:spcPts val="3100"/>
              </a:lnSpc>
            </a:pPr>
            <a:r>
              <a:rPr lang="en-US" altLang="zh-CN" sz="2600" b="1" i="0">
                <a:solidFill>
                  <a:srgbClr val="FF0000">
                    <a:alpha val="100000"/>
                  </a:srgbClr>
                </a:solidFill>
                <a:latin typeface="Arial" panose="020B0604020202020204"/>
                <a:ea typeface="Arial" panose="020B0604020202020204"/>
              </a:rPr>
              <a:t>6</a:t>
            </a:r>
            <a:endParaRPr lang="en-US" altLang="zh-CN" sz="2600" b="1" i="0">
              <a:solidFill>
                <a:srgbClr val="FF0000">
                  <a:alpha val="100000"/>
                </a:srgbClr>
              </a:solidFill>
              <a:latin typeface="Arial" panose="020B0604020202020204"/>
              <a:ea typeface="Arial" panose="020B0604020202020204"/>
            </a:endParaRPr>
          </a:p>
        </p:txBody>
      </p:sp>
      <p:sp>
        <p:nvSpPr>
          <p:cNvPr id="19" name="文本12"/>
          <p:cNvSpPr txBox="1"/>
          <p:nvPr>
            <p:custDataLst>
              <p:tags r:id="rId32"/>
            </p:custDataLst>
          </p:nvPr>
        </p:nvSpPr>
        <p:spPr>
          <a:xfrm>
            <a:off x="8372981" y="5938252"/>
            <a:ext cx="968375" cy="683260"/>
          </a:xfrm>
          <a:prstGeom prst="rect">
            <a:avLst/>
          </a:prstGeom>
          <a:noFill/>
        </p:spPr>
        <p:txBody>
          <a:bodyPr anchor="t"/>
          <a:lstStyle/>
          <a:p>
            <a:pPr marL="0" algn="l">
              <a:lnSpc>
                <a:spcPts val="3100"/>
              </a:lnSpc>
            </a:pPr>
            <a:r>
              <a:rPr lang="en-US" altLang="zh-CN" sz="2600" b="1" i="0">
                <a:solidFill>
                  <a:srgbClr val="FF0000">
                    <a:alpha val="100000"/>
                  </a:srgbClr>
                </a:solidFill>
                <a:latin typeface="Arial" panose="020B0604020202020204"/>
                <a:ea typeface="Arial" panose="020B0604020202020204"/>
              </a:rPr>
              <a:t>6</a:t>
            </a:r>
            <a:endParaRPr lang="en-US" altLang="zh-CN" sz="2600" b="1" i="0">
              <a:solidFill>
                <a:srgbClr val="FF0000">
                  <a:alpha val="100000"/>
                </a:srgbClr>
              </a:solidFill>
              <a:latin typeface="Arial" panose="020B0604020202020204"/>
              <a:ea typeface="Arial" panose="020B0604020202020204"/>
            </a:endParaRPr>
          </a:p>
        </p:txBody>
      </p:sp>
      <p:sp>
        <p:nvSpPr>
          <p:cNvPr id="20" name="文本12"/>
          <p:cNvSpPr txBox="1"/>
          <p:nvPr>
            <p:custDataLst>
              <p:tags r:id="rId33"/>
            </p:custDataLst>
          </p:nvPr>
        </p:nvSpPr>
        <p:spPr>
          <a:xfrm>
            <a:off x="10574732" y="5143359"/>
            <a:ext cx="1420495" cy="683260"/>
          </a:xfrm>
          <a:prstGeom prst="rect">
            <a:avLst/>
          </a:prstGeom>
          <a:noFill/>
        </p:spPr>
        <p:txBody>
          <a:bodyPr anchor="t"/>
          <a:lstStyle/>
          <a:p>
            <a:pPr marL="0" algn="l">
              <a:lnSpc>
                <a:spcPts val="3100"/>
              </a:lnSpc>
            </a:pPr>
            <a:r>
              <a:rPr lang="zh-CN" altLang="en-US" sz="2400" b="1" i="0">
                <a:solidFill>
                  <a:srgbClr val="FF0000">
                    <a:alpha val="100000"/>
                  </a:srgbClr>
                </a:solidFill>
                <a:latin typeface="微软雅黑" panose="020B0503020204020204" charset="-122"/>
                <a:ea typeface="微软雅黑" panose="020B0503020204020204" charset="-122"/>
              </a:rPr>
              <a:t>正方体</a:t>
            </a:r>
            <a:endParaRPr lang="zh-CN" altLang="en-US" sz="2400" b="1" i="0">
              <a:solidFill>
                <a:srgbClr val="FF0000">
                  <a:alpha val="100000"/>
                </a:srgbClr>
              </a:solidFill>
              <a:latin typeface="微软雅黑" panose="020B0503020204020204" charset="-122"/>
              <a:ea typeface="微软雅黑" panose="020B0503020204020204" charset="-122"/>
            </a:endParaRPr>
          </a:p>
        </p:txBody>
      </p:sp>
      <p:sp>
        <p:nvSpPr>
          <p:cNvPr id="181307" name="下箭头 181306"/>
          <p:cNvSpPr/>
          <p:nvPr>
            <p:custDataLst>
              <p:tags r:id="rId34"/>
            </p:custDataLst>
          </p:nvPr>
        </p:nvSpPr>
        <p:spPr>
          <a:xfrm rot="16200000" flipH="1">
            <a:off x="3524250" y="1997710"/>
            <a:ext cx="393065" cy="926465"/>
          </a:xfrm>
          <a:prstGeom prst="downArrow">
            <a:avLst>
              <a:gd name="adj1" fmla="val 50000"/>
              <a:gd name="adj2" fmla="val 66727"/>
            </a:avLst>
          </a:prstGeom>
          <a:ln>
            <a:headEnd type="none" w="med" len="med"/>
            <a:tailEnd type="none" w="med" len="med"/>
          </a:ln>
        </p:spPr>
        <p:style>
          <a:lnRef idx="0">
            <a:srgbClr val="FFFFFF"/>
          </a:lnRef>
          <a:fillRef idx="1">
            <a:schemeClr val="accent1"/>
          </a:fillRef>
          <a:effectRef idx="0">
            <a:srgbClr val="FFFFFF"/>
          </a:effectRef>
          <a:fontRef idx="minor">
            <a:schemeClr val="lt1"/>
          </a:fontRef>
        </p:style>
        <p:txBody>
          <a:bodyPr/>
          <a:lstStyle/>
          <a:p>
            <a:endParaRPr lang="zh-CN" altLang="en-US" sz="3200" b="1">
              <a:latin typeface="Times New Roman" panose="02020603050405020304" pitchFamily="18" charset="0"/>
              <a:ea typeface="宋体" panose="02010600030101010101" pitchFamily="2" charset="-122"/>
              <a:cs typeface="Times New Roman" panose="02020603050405020304" pitchFamily="18" charset="0"/>
            </a:endParaRPr>
          </a:p>
        </p:txBody>
      </p:sp>
      <p:sp>
        <p:nvSpPr>
          <p:cNvPr id="21" name="文本框 20"/>
          <p:cNvSpPr txBox="1"/>
          <p:nvPr>
            <p:custDataLst>
              <p:tags r:id="rId35"/>
            </p:custDataLst>
          </p:nvPr>
        </p:nvSpPr>
        <p:spPr>
          <a:xfrm>
            <a:off x="3208655" y="3774440"/>
            <a:ext cx="1468755" cy="475615"/>
          </a:xfrm>
          <a:prstGeom prst="rect">
            <a:avLst/>
          </a:prstGeom>
          <a:noFill/>
        </p:spPr>
        <p:txBody>
          <a:bodyPr wrap="square" rtlCol="0" anchor="t">
            <a:spAutoFit/>
          </a:bodyPr>
          <a:lstStyle/>
          <a:p>
            <a:r>
              <a:rPr lang="zh-CN" altLang="en-US" sz="2500" b="1">
                <a:solidFill>
                  <a:srgbClr val="FF0000">
                    <a:alpha val="100000"/>
                  </a:srgbClr>
                </a:solidFill>
                <a:latin typeface="微软雅黑" panose="020B0503020204020204" charset="-122"/>
                <a:ea typeface="微软雅黑" panose="020B0503020204020204" charset="-122"/>
                <a:sym typeface="+mn-ea"/>
              </a:rPr>
              <a:t>体心立方</a:t>
            </a:r>
            <a:endParaRPr lang="zh-CN" altLang="en-US" sz="2500" b="1">
              <a:solidFill>
                <a:srgbClr val="FF0000">
                  <a:alpha val="100000"/>
                </a:srgbClr>
              </a:solidFill>
              <a:latin typeface="微软雅黑" panose="020B0503020204020204" charset="-122"/>
              <a:ea typeface="微软雅黑" panose="020B0503020204020204" charset="-122"/>
              <a:sym typeface="+mn-ea"/>
            </a:endParaRPr>
          </a:p>
        </p:txBody>
      </p:sp>
      <p:sp>
        <p:nvSpPr>
          <p:cNvPr id="23" name="文本框 22"/>
          <p:cNvSpPr txBox="1"/>
          <p:nvPr>
            <p:custDataLst>
              <p:tags r:id="rId36"/>
            </p:custDataLst>
          </p:nvPr>
        </p:nvSpPr>
        <p:spPr>
          <a:xfrm>
            <a:off x="5889625" y="3763645"/>
            <a:ext cx="1125220" cy="536575"/>
          </a:xfrm>
          <a:prstGeom prst="rect">
            <a:avLst/>
          </a:prstGeom>
          <a:noFill/>
        </p:spPr>
        <p:txBody>
          <a:bodyPr wrap="square" rtlCol="0" anchor="t">
            <a:noAutofit/>
          </a:bodyPr>
          <a:lstStyle/>
          <a:p>
            <a:r>
              <a:rPr lang="zh-CN" altLang="en-US" sz="2500" b="1">
                <a:solidFill>
                  <a:srgbClr val="FF0000"/>
                </a:solidFill>
                <a:latin typeface="微软雅黑" panose="020B0503020204020204" charset="-122"/>
                <a:ea typeface="微软雅黑" panose="020B0503020204020204" charset="-122"/>
                <a:cs typeface="微软雅黑" panose="020B0503020204020204" charset="-122"/>
                <a:sym typeface="+mn-ea"/>
              </a:rPr>
              <a:t>体心</a:t>
            </a:r>
            <a:endParaRPr lang="zh-CN" altLang="en-US" sz="2500" b="1">
              <a:solidFill>
                <a:srgbClr val="FF0000"/>
              </a:solidFill>
              <a:latin typeface="微软雅黑" panose="020B0503020204020204" charset="-122"/>
              <a:ea typeface="微软雅黑" panose="020B0503020204020204" charset="-122"/>
              <a:cs typeface="微软雅黑" panose="020B0503020204020204" charset="-122"/>
              <a:sym typeface="+mn-ea"/>
            </a:endParaRPr>
          </a:p>
        </p:txBody>
      </p:sp>
      <p:sp>
        <p:nvSpPr>
          <p:cNvPr id="24" name="文本框 23"/>
          <p:cNvSpPr txBox="1"/>
          <p:nvPr>
            <p:custDataLst>
              <p:tags r:id="rId37"/>
            </p:custDataLst>
          </p:nvPr>
        </p:nvSpPr>
        <p:spPr>
          <a:xfrm>
            <a:off x="7957185" y="3762375"/>
            <a:ext cx="1186815" cy="475615"/>
          </a:xfrm>
          <a:prstGeom prst="rect">
            <a:avLst/>
          </a:prstGeom>
          <a:noFill/>
        </p:spPr>
        <p:txBody>
          <a:bodyPr wrap="square" rtlCol="0" anchor="t">
            <a:spAutoFit/>
          </a:bodyPr>
          <a:lstStyle/>
          <a:p>
            <a:r>
              <a:rPr lang="zh-CN" altLang="en-US" sz="2500" b="1">
                <a:solidFill>
                  <a:srgbClr val="FF0000"/>
                </a:solidFill>
                <a:latin typeface="微软雅黑" panose="020B0503020204020204" charset="-122"/>
                <a:ea typeface="微软雅黑" panose="020B0503020204020204" charset="-122"/>
                <a:cs typeface="微软雅黑" panose="020B0503020204020204" charset="-122"/>
                <a:sym typeface="+mn-ea"/>
              </a:rPr>
              <a:t>顶点</a:t>
            </a:r>
            <a:endParaRPr lang="zh-CN" altLang="en-US" sz="2500" b="1">
              <a:solidFill>
                <a:srgbClr val="FF0000"/>
              </a:solidFill>
              <a:latin typeface="微软雅黑" panose="020B0503020204020204" charset="-122"/>
              <a:ea typeface="微软雅黑" panose="020B0503020204020204" charset="-122"/>
              <a:cs typeface="微软雅黑" panose="020B0503020204020204" charset="-122"/>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blinds(horizontal)">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left)">
                                      <p:cBhvr>
                                        <p:cTn id="12" dur="500"/>
                                        <p:tgtEl>
                                          <p:spTgt spid="4"/>
                                        </p:tgtEl>
                                      </p:cBhvr>
                                    </p:animEffect>
                                  </p:childTnLst>
                                </p:cTn>
                              </p:par>
                              <p:par>
                                <p:cTn id="13" presetID="1" presetClass="mediacall" presetSubtype="0" fill="hold" nodeType="withEffect">
                                  <p:stCondLst>
                                    <p:cond delay="0"/>
                                  </p:stCondLst>
                                  <p:childTnLst>
                                    <p:cmd type="call" cmd="playFrom(0.0)">
                                      <p:cBhvr>
                                        <p:cTn id="14" dur="12067" fill="hold"/>
                                        <p:tgtEl>
                                          <p:spTgt spid="4"/>
                                        </p:tgtEl>
                                      </p:cBhvr>
                                    </p:cmd>
                                  </p:childTnLst>
                                </p:cTn>
                              </p:par>
                            </p:childTnLst>
                          </p:cTn>
                        </p:par>
                      </p:childTnLst>
                    </p:cTn>
                  </p:par>
                  <p:par>
                    <p:cTn id="15" fill="hold">
                      <p:stCondLst>
                        <p:cond delay="indefinite"/>
                      </p:stCondLst>
                      <p:childTnLst>
                        <p:par>
                          <p:cTn id="16" fill="hold">
                            <p:stCondLst>
                              <p:cond delay="0"/>
                            </p:stCondLst>
                            <p:childTnLst>
                              <p:par>
                                <p:cTn id="17" presetID="12" presetClass="entr" presetSubtype="8" fill="hold" grpId="0" nodeType="clickEffect">
                                  <p:stCondLst>
                                    <p:cond delay="0"/>
                                  </p:stCondLst>
                                  <p:childTnLst>
                                    <p:set>
                                      <p:cBhvr>
                                        <p:cTn id="18" dur="1" fill="hold">
                                          <p:stCondLst>
                                            <p:cond delay="0"/>
                                          </p:stCondLst>
                                        </p:cTn>
                                        <p:tgtEl>
                                          <p:spTgt spid="181307"/>
                                        </p:tgtEl>
                                        <p:attrNameLst>
                                          <p:attrName>style.visibility</p:attrName>
                                        </p:attrNameLst>
                                      </p:cBhvr>
                                      <p:to>
                                        <p:strVal val="visible"/>
                                      </p:to>
                                    </p:set>
                                    <p:anim calcmode="lin" valueType="num">
                                      <p:cBhvr additive="base">
                                        <p:cTn id="19" dur="500"/>
                                        <p:tgtEl>
                                          <p:spTgt spid="181307"/>
                                        </p:tgtEl>
                                        <p:attrNameLst>
                                          <p:attrName>ppt_x</p:attrName>
                                        </p:attrNameLst>
                                      </p:cBhvr>
                                      <p:tavLst>
                                        <p:tav tm="0">
                                          <p:val>
                                            <p:strVal val="#ppt_x-#ppt_w*1.125000"/>
                                          </p:val>
                                        </p:tav>
                                        <p:tav tm="100000">
                                          <p:val>
                                            <p:strVal val="#ppt_x"/>
                                          </p:val>
                                        </p:tav>
                                      </p:tavLst>
                                    </p:anim>
                                    <p:animEffect transition="in" filter="wipe(right)">
                                      <p:cBhvr>
                                        <p:cTn id="20" dur="500"/>
                                        <p:tgtEl>
                                          <p:spTgt spid="181307"/>
                                        </p:tgtEl>
                                      </p:cBhvr>
                                    </p:animEffect>
                                  </p:childTnLst>
                                </p:cTn>
                              </p:par>
                              <p:par>
                                <p:cTn id="21" presetID="12" presetClass="entr" presetSubtype="8" fill="hold" nodeType="withEffect">
                                  <p:stCondLst>
                                    <p:cond delay="0"/>
                                  </p:stCondLst>
                                  <p:childTnLst>
                                    <p:set>
                                      <p:cBhvr>
                                        <p:cTn id="22" dur="1" fill="hold">
                                          <p:stCondLst>
                                            <p:cond delay="0"/>
                                          </p:stCondLst>
                                        </p:cTn>
                                        <p:tgtEl>
                                          <p:spTgt spid="133"/>
                                        </p:tgtEl>
                                        <p:attrNameLst>
                                          <p:attrName>style.visibility</p:attrName>
                                        </p:attrNameLst>
                                      </p:cBhvr>
                                      <p:to>
                                        <p:strVal val="visible"/>
                                      </p:to>
                                    </p:set>
                                    <p:anim calcmode="lin" valueType="num">
                                      <p:cBhvr additive="base">
                                        <p:cTn id="23" dur="500"/>
                                        <p:tgtEl>
                                          <p:spTgt spid="133"/>
                                        </p:tgtEl>
                                        <p:attrNameLst>
                                          <p:attrName>ppt_x</p:attrName>
                                        </p:attrNameLst>
                                      </p:cBhvr>
                                      <p:tavLst>
                                        <p:tav tm="0">
                                          <p:val>
                                            <p:strVal val="#ppt_x-#ppt_w*1.125000"/>
                                          </p:val>
                                        </p:tav>
                                        <p:tav tm="100000">
                                          <p:val>
                                            <p:strVal val="#ppt_x"/>
                                          </p:val>
                                        </p:tav>
                                      </p:tavLst>
                                    </p:anim>
                                    <p:animEffect transition="in" filter="wipe(right)">
                                      <p:cBhvr>
                                        <p:cTn id="24" dur="500"/>
                                        <p:tgtEl>
                                          <p:spTgt spid="133"/>
                                        </p:tgtEl>
                                      </p:cBhvr>
                                    </p:animEffect>
                                  </p:childTnLst>
                                </p:cTn>
                              </p:par>
                            </p:childTnLst>
                          </p:cTn>
                        </p:par>
                      </p:childTnLst>
                    </p:cTn>
                  </p:par>
                  <p:par>
                    <p:cTn id="25" fill="hold">
                      <p:stCondLst>
                        <p:cond delay="indefinite"/>
                      </p:stCondLst>
                      <p:childTnLst>
                        <p:par>
                          <p:cTn id="26" fill="hold">
                            <p:stCondLst>
                              <p:cond delay="0"/>
                            </p:stCondLst>
                            <p:childTnLst>
                              <p:par>
                                <p:cTn id="27" presetID="3" presetClass="entr" presetSubtype="10" fill="hold" grpId="0" nodeType="clickEffect">
                                  <p:stCondLst>
                                    <p:cond delay="0"/>
                                  </p:stCondLst>
                                  <p:childTnLst>
                                    <p:set>
                                      <p:cBhvr>
                                        <p:cTn id="28" dur="1" fill="hold">
                                          <p:stCondLst>
                                            <p:cond delay="0"/>
                                          </p:stCondLst>
                                        </p:cTn>
                                        <p:tgtEl>
                                          <p:spTgt spid="23"/>
                                        </p:tgtEl>
                                        <p:attrNameLst>
                                          <p:attrName>style.visibility</p:attrName>
                                        </p:attrNameLst>
                                      </p:cBhvr>
                                      <p:to>
                                        <p:strVal val="visible"/>
                                      </p:to>
                                    </p:set>
                                    <p:animEffect transition="in" filter="blinds(horizontal)">
                                      <p:cBhvr>
                                        <p:cTn id="29" dur="500"/>
                                        <p:tgtEl>
                                          <p:spTgt spid="23"/>
                                        </p:tgtEl>
                                      </p:cBhvr>
                                    </p:animEffect>
                                  </p:childTnLst>
                                </p:cTn>
                              </p:par>
                              <p:par>
                                <p:cTn id="30" presetID="3" presetClass="entr" presetSubtype="10" fill="hold" grpId="0" nodeType="withEffect">
                                  <p:stCondLst>
                                    <p:cond delay="0"/>
                                  </p:stCondLst>
                                  <p:childTnLst>
                                    <p:set>
                                      <p:cBhvr>
                                        <p:cTn id="31" dur="1" fill="hold">
                                          <p:stCondLst>
                                            <p:cond delay="0"/>
                                          </p:stCondLst>
                                        </p:cTn>
                                        <p:tgtEl>
                                          <p:spTgt spid="24"/>
                                        </p:tgtEl>
                                        <p:attrNameLst>
                                          <p:attrName>style.visibility</p:attrName>
                                        </p:attrNameLst>
                                      </p:cBhvr>
                                      <p:to>
                                        <p:strVal val="visible"/>
                                      </p:to>
                                    </p:set>
                                    <p:animEffect transition="in" filter="blinds(horizontal)">
                                      <p:cBhvr>
                                        <p:cTn id="32" dur="500"/>
                                        <p:tgtEl>
                                          <p:spTgt spid="24"/>
                                        </p:tgtEl>
                                      </p:cBhvr>
                                    </p:animEffect>
                                  </p:childTnLst>
                                </p:cTn>
                              </p:par>
                            </p:childTnLst>
                          </p:cTn>
                        </p:par>
                        <p:par>
                          <p:cTn id="33" fill="hold">
                            <p:stCondLst>
                              <p:cond delay="500"/>
                            </p:stCondLst>
                            <p:childTnLst>
                              <p:par>
                                <p:cTn id="34" presetID="3" presetClass="entr" presetSubtype="10" fill="hold" grpId="0" nodeType="afterEffect">
                                  <p:stCondLst>
                                    <p:cond delay="0"/>
                                  </p:stCondLst>
                                  <p:childTnLst>
                                    <p:set>
                                      <p:cBhvr>
                                        <p:cTn id="35" dur="1" fill="hold">
                                          <p:stCondLst>
                                            <p:cond delay="0"/>
                                          </p:stCondLst>
                                        </p:cTn>
                                        <p:tgtEl>
                                          <p:spTgt spid="11"/>
                                        </p:tgtEl>
                                        <p:attrNameLst>
                                          <p:attrName>style.visibility</p:attrName>
                                        </p:attrNameLst>
                                      </p:cBhvr>
                                      <p:to>
                                        <p:strVal val="visible"/>
                                      </p:to>
                                    </p:set>
                                    <p:animEffect transition="in" filter="blinds(horizontal)">
                                      <p:cBhvr>
                                        <p:cTn id="36" dur="500"/>
                                        <p:tgtEl>
                                          <p:spTgt spid="11"/>
                                        </p:tgtEl>
                                      </p:cBhvr>
                                    </p:animEffect>
                                  </p:childTnLst>
                                </p:cTn>
                              </p:par>
                            </p:childTnLst>
                          </p:cTn>
                        </p:par>
                      </p:childTnLst>
                    </p:cTn>
                  </p:par>
                  <p:par>
                    <p:cTn id="37" fill="hold">
                      <p:stCondLst>
                        <p:cond delay="indefinite"/>
                      </p:stCondLst>
                      <p:childTnLst>
                        <p:par>
                          <p:cTn id="38" fill="hold">
                            <p:stCondLst>
                              <p:cond delay="0"/>
                            </p:stCondLst>
                            <p:childTnLst>
                              <p:par>
                                <p:cTn id="39" presetID="3" presetClass="entr" presetSubtype="10" fill="hold" grpId="0" nodeType="clickEffect">
                                  <p:stCondLst>
                                    <p:cond delay="0"/>
                                  </p:stCondLst>
                                  <p:childTnLst>
                                    <p:set>
                                      <p:cBhvr>
                                        <p:cTn id="40" dur="1" fill="hold">
                                          <p:stCondLst>
                                            <p:cond delay="0"/>
                                          </p:stCondLst>
                                        </p:cTn>
                                        <p:tgtEl>
                                          <p:spTgt spid="12"/>
                                        </p:tgtEl>
                                        <p:attrNameLst>
                                          <p:attrName>style.visibility</p:attrName>
                                        </p:attrNameLst>
                                      </p:cBhvr>
                                      <p:to>
                                        <p:strVal val="visible"/>
                                      </p:to>
                                    </p:set>
                                    <p:animEffect transition="in" filter="blinds(horizontal)">
                                      <p:cBhvr>
                                        <p:cTn id="41" dur="500"/>
                                        <p:tgtEl>
                                          <p:spTgt spid="12"/>
                                        </p:tgtEl>
                                      </p:cBhvr>
                                    </p:animEffect>
                                  </p:childTnLst>
                                </p:cTn>
                              </p:par>
                              <p:par>
                                <p:cTn id="42" presetID="3" presetClass="entr" presetSubtype="10" fill="hold" grpId="0" nodeType="withEffect">
                                  <p:stCondLst>
                                    <p:cond delay="0"/>
                                  </p:stCondLst>
                                  <p:childTnLst>
                                    <p:set>
                                      <p:cBhvr>
                                        <p:cTn id="43" dur="1" fill="hold">
                                          <p:stCondLst>
                                            <p:cond delay="0"/>
                                          </p:stCondLst>
                                        </p:cTn>
                                        <p:tgtEl>
                                          <p:spTgt spid="13"/>
                                        </p:tgtEl>
                                        <p:attrNameLst>
                                          <p:attrName>style.visibility</p:attrName>
                                        </p:attrNameLst>
                                      </p:cBhvr>
                                      <p:to>
                                        <p:strVal val="visible"/>
                                      </p:to>
                                    </p:set>
                                    <p:animEffect transition="in" filter="blinds(horizontal)">
                                      <p:cBhvr>
                                        <p:cTn id="44" dur="500"/>
                                        <p:tgtEl>
                                          <p:spTgt spid="13"/>
                                        </p:tgtEl>
                                      </p:cBhvr>
                                    </p:animEffect>
                                  </p:childTnLst>
                                </p:cTn>
                              </p:par>
                            </p:childTnLst>
                          </p:cTn>
                        </p:par>
                      </p:childTnLst>
                    </p:cTn>
                  </p:par>
                  <p:par>
                    <p:cTn id="45" fill="hold">
                      <p:stCondLst>
                        <p:cond delay="indefinite"/>
                      </p:stCondLst>
                      <p:childTnLst>
                        <p:par>
                          <p:cTn id="46" fill="hold">
                            <p:stCondLst>
                              <p:cond delay="0"/>
                            </p:stCondLst>
                            <p:childTnLst>
                              <p:par>
                                <p:cTn id="47" presetID="3" presetClass="entr" presetSubtype="10" fill="hold" grpId="0" nodeType="clickEffect">
                                  <p:stCondLst>
                                    <p:cond delay="0"/>
                                  </p:stCondLst>
                                  <p:childTnLst>
                                    <p:set>
                                      <p:cBhvr>
                                        <p:cTn id="48" dur="1" fill="hold">
                                          <p:stCondLst>
                                            <p:cond delay="0"/>
                                          </p:stCondLst>
                                        </p:cTn>
                                        <p:tgtEl>
                                          <p:spTgt spid="14"/>
                                        </p:tgtEl>
                                        <p:attrNameLst>
                                          <p:attrName>style.visibility</p:attrName>
                                        </p:attrNameLst>
                                      </p:cBhvr>
                                      <p:to>
                                        <p:strVal val="visible"/>
                                      </p:to>
                                    </p:set>
                                    <p:animEffect transition="in" filter="blinds(horizontal)">
                                      <p:cBhvr>
                                        <p:cTn id="49" dur="500"/>
                                        <p:tgtEl>
                                          <p:spTgt spid="14"/>
                                        </p:tgtEl>
                                      </p:cBhvr>
                                    </p:animEffect>
                                  </p:childTnLst>
                                </p:cTn>
                              </p:par>
                            </p:childTnLst>
                          </p:cTn>
                        </p:par>
                      </p:childTnLst>
                    </p:cTn>
                  </p:par>
                  <p:par>
                    <p:cTn id="50" fill="hold">
                      <p:stCondLst>
                        <p:cond delay="indefinite"/>
                      </p:stCondLst>
                      <p:childTnLst>
                        <p:par>
                          <p:cTn id="51" fill="hold">
                            <p:stCondLst>
                              <p:cond delay="0"/>
                            </p:stCondLst>
                            <p:childTnLst>
                              <p:par>
                                <p:cTn id="52" presetID="3" presetClass="entr" presetSubtype="10" fill="hold" grpId="2" nodeType="clickEffect">
                                  <p:stCondLst>
                                    <p:cond delay="0"/>
                                  </p:stCondLst>
                                  <p:childTnLst>
                                    <p:set>
                                      <p:cBhvr>
                                        <p:cTn id="53" dur="1" fill="hold">
                                          <p:stCondLst>
                                            <p:cond delay="0"/>
                                          </p:stCondLst>
                                        </p:cTn>
                                        <p:tgtEl>
                                          <p:spTgt spid="16"/>
                                        </p:tgtEl>
                                        <p:attrNameLst>
                                          <p:attrName>style.visibility</p:attrName>
                                        </p:attrNameLst>
                                      </p:cBhvr>
                                      <p:to>
                                        <p:strVal val="visible"/>
                                      </p:to>
                                    </p:set>
                                    <p:animEffect transition="in" filter="blinds(horizontal)">
                                      <p:cBhvr>
                                        <p:cTn id="54" dur="500"/>
                                        <p:tgtEl>
                                          <p:spTgt spid="16"/>
                                        </p:tgtEl>
                                      </p:cBhvr>
                                    </p:animEffect>
                                  </p:childTnLst>
                                </p:cTn>
                              </p:par>
                            </p:childTnLst>
                          </p:cTn>
                        </p:par>
                        <p:par>
                          <p:cTn id="55" fill="hold">
                            <p:stCondLst>
                              <p:cond delay="500"/>
                            </p:stCondLst>
                            <p:childTnLst>
                              <p:par>
                                <p:cTn id="56" presetID="3" presetClass="entr" presetSubtype="10" fill="hold" grpId="2" nodeType="afterEffect">
                                  <p:stCondLst>
                                    <p:cond delay="0"/>
                                  </p:stCondLst>
                                  <p:childTnLst>
                                    <p:set>
                                      <p:cBhvr>
                                        <p:cTn id="57" dur="1" fill="hold">
                                          <p:stCondLst>
                                            <p:cond delay="0"/>
                                          </p:stCondLst>
                                        </p:cTn>
                                        <p:tgtEl>
                                          <p:spTgt spid="17"/>
                                        </p:tgtEl>
                                        <p:attrNameLst>
                                          <p:attrName>style.visibility</p:attrName>
                                        </p:attrNameLst>
                                      </p:cBhvr>
                                      <p:to>
                                        <p:strVal val="visible"/>
                                      </p:to>
                                    </p:set>
                                    <p:animEffect transition="in" filter="blinds(horizontal)">
                                      <p:cBhvr>
                                        <p:cTn id="58" dur="500"/>
                                        <p:tgtEl>
                                          <p:spTgt spid="17"/>
                                        </p:tgtEl>
                                      </p:cBhvr>
                                    </p:animEffect>
                                  </p:childTnLst>
                                </p:cTn>
                              </p:par>
                            </p:childTnLst>
                          </p:cTn>
                        </p:par>
                        <p:par>
                          <p:cTn id="59" fill="hold">
                            <p:stCondLst>
                              <p:cond delay="1000"/>
                            </p:stCondLst>
                            <p:childTnLst>
                              <p:par>
                                <p:cTn id="60" presetID="3" presetClass="entr" presetSubtype="10" fill="hold" grpId="2" nodeType="afterEffect">
                                  <p:stCondLst>
                                    <p:cond delay="0"/>
                                  </p:stCondLst>
                                  <p:childTnLst>
                                    <p:set>
                                      <p:cBhvr>
                                        <p:cTn id="61" dur="1" fill="hold">
                                          <p:stCondLst>
                                            <p:cond delay="0"/>
                                          </p:stCondLst>
                                        </p:cTn>
                                        <p:tgtEl>
                                          <p:spTgt spid="20"/>
                                        </p:tgtEl>
                                        <p:attrNameLst>
                                          <p:attrName>style.visibility</p:attrName>
                                        </p:attrNameLst>
                                      </p:cBhvr>
                                      <p:to>
                                        <p:strVal val="visible"/>
                                      </p:to>
                                    </p:set>
                                    <p:animEffect transition="in" filter="blinds(horizontal)">
                                      <p:cBhvr>
                                        <p:cTn id="62" dur="500"/>
                                        <p:tgtEl>
                                          <p:spTgt spid="20"/>
                                        </p:tgtEl>
                                      </p:cBhvr>
                                    </p:animEffect>
                                  </p:childTnLst>
                                </p:cTn>
                              </p:par>
                            </p:childTnLst>
                          </p:cTn>
                        </p:par>
                      </p:childTnLst>
                    </p:cTn>
                  </p:par>
                  <p:par>
                    <p:cTn id="63" fill="hold">
                      <p:stCondLst>
                        <p:cond delay="indefinite"/>
                      </p:stCondLst>
                      <p:childTnLst>
                        <p:par>
                          <p:cTn id="64" fill="hold">
                            <p:stCondLst>
                              <p:cond delay="0"/>
                            </p:stCondLst>
                            <p:childTnLst>
                              <p:par>
                                <p:cTn id="65" presetID="3" presetClass="entr" presetSubtype="10" fill="hold" grpId="0" nodeType="clickEffect">
                                  <p:stCondLst>
                                    <p:cond delay="0"/>
                                  </p:stCondLst>
                                  <p:childTnLst>
                                    <p:set>
                                      <p:cBhvr>
                                        <p:cTn id="66" dur="1" fill="hold">
                                          <p:stCondLst>
                                            <p:cond delay="0"/>
                                          </p:stCondLst>
                                        </p:cTn>
                                        <p:tgtEl>
                                          <p:spTgt spid="15"/>
                                        </p:tgtEl>
                                        <p:attrNameLst>
                                          <p:attrName>style.visibility</p:attrName>
                                        </p:attrNameLst>
                                      </p:cBhvr>
                                      <p:to>
                                        <p:strVal val="visible"/>
                                      </p:to>
                                    </p:set>
                                    <p:animEffect transition="in" filter="blinds(horizontal)">
                                      <p:cBhvr>
                                        <p:cTn id="67" dur="500"/>
                                        <p:tgtEl>
                                          <p:spTgt spid="15"/>
                                        </p:tgtEl>
                                      </p:cBhvr>
                                    </p:animEffect>
                                  </p:childTnLst>
                                </p:cTn>
                              </p:par>
                            </p:childTnLst>
                          </p:cTn>
                        </p:par>
                      </p:childTnLst>
                    </p:cTn>
                  </p:par>
                  <p:par>
                    <p:cTn id="68" fill="hold">
                      <p:stCondLst>
                        <p:cond delay="indefinite"/>
                      </p:stCondLst>
                      <p:childTnLst>
                        <p:par>
                          <p:cTn id="69" fill="hold">
                            <p:stCondLst>
                              <p:cond delay="0"/>
                            </p:stCondLst>
                            <p:childTnLst>
                              <p:par>
                                <p:cTn id="70" presetID="3" presetClass="entr" presetSubtype="10" fill="hold" grpId="2" nodeType="clickEffect">
                                  <p:stCondLst>
                                    <p:cond delay="0"/>
                                  </p:stCondLst>
                                  <p:childTnLst>
                                    <p:set>
                                      <p:cBhvr>
                                        <p:cTn id="71" dur="1" fill="hold">
                                          <p:stCondLst>
                                            <p:cond delay="0"/>
                                          </p:stCondLst>
                                        </p:cTn>
                                        <p:tgtEl>
                                          <p:spTgt spid="18"/>
                                        </p:tgtEl>
                                        <p:attrNameLst>
                                          <p:attrName>style.visibility</p:attrName>
                                        </p:attrNameLst>
                                      </p:cBhvr>
                                      <p:to>
                                        <p:strVal val="visible"/>
                                      </p:to>
                                    </p:set>
                                    <p:animEffect transition="in" filter="blinds(horizontal)">
                                      <p:cBhvr>
                                        <p:cTn id="72" dur="500"/>
                                        <p:tgtEl>
                                          <p:spTgt spid="18"/>
                                        </p:tgtEl>
                                      </p:cBhvr>
                                    </p:animEffect>
                                  </p:childTnLst>
                                </p:cTn>
                              </p:par>
                            </p:childTnLst>
                          </p:cTn>
                        </p:par>
                        <p:par>
                          <p:cTn id="73" fill="hold">
                            <p:stCondLst>
                              <p:cond delay="500"/>
                            </p:stCondLst>
                            <p:childTnLst>
                              <p:par>
                                <p:cTn id="74" presetID="3" presetClass="entr" presetSubtype="10" fill="hold" grpId="2" nodeType="afterEffect">
                                  <p:stCondLst>
                                    <p:cond delay="0"/>
                                  </p:stCondLst>
                                  <p:childTnLst>
                                    <p:set>
                                      <p:cBhvr>
                                        <p:cTn id="75" dur="1" fill="hold">
                                          <p:stCondLst>
                                            <p:cond delay="0"/>
                                          </p:stCondLst>
                                        </p:cTn>
                                        <p:tgtEl>
                                          <p:spTgt spid="19"/>
                                        </p:tgtEl>
                                        <p:attrNameLst>
                                          <p:attrName>style.visibility</p:attrName>
                                        </p:attrNameLst>
                                      </p:cBhvr>
                                      <p:to>
                                        <p:strVal val="visible"/>
                                      </p:to>
                                    </p:set>
                                    <p:animEffect transition="in" filter="blinds(horizontal)">
                                      <p:cBhvr>
                                        <p:cTn id="76"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77" repeatCount="indefinite" fill="hold" display="0">
                  <p:stCondLst>
                    <p:cond delay="indefinite"/>
                  </p:stCondLst>
                  <p:endCondLst>
                    <p:cond evt="onNext" delay="0">
                      <p:tgtEl>
                        <p:sldTgt/>
                      </p:tgtEl>
                    </p:cond>
                    <p:cond evt="onPrev">
                      <p:tgtEl>
                        <p:sldTgt/>
                      </p:tgtEl>
                    </p:cond>
                  </p:endCondLst>
                </p:cTn>
                <p:tgtEl>
                  <p:spTgt spid="4"/>
                </p:tgtEl>
              </p:cMediaNode>
            </p:video>
          </p:childTnLst>
        </p:cTn>
      </p:par>
    </p:tnLst>
    <p:bldLst>
      <p:bldP spid="181307" grpId="0" animBg="1"/>
      <p:bldP spid="11" grpId="0"/>
      <p:bldP spid="12" grpId="0"/>
      <p:bldP spid="13" grpId="0"/>
      <p:bldP spid="14" grpId="0"/>
      <p:bldP spid="16" grpId="2"/>
      <p:bldP spid="17" grpId="2"/>
      <p:bldP spid="20" grpId="2"/>
      <p:bldP spid="15" grpId="0"/>
      <p:bldP spid="18" grpId="2"/>
      <p:bldP spid="19" grpId="2"/>
      <p:bldP spid="21" grpId="0"/>
      <p:bldP spid="23" grpId="0"/>
      <p:bldP spid="2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custDataLst>
              <p:tags r:id="rId1"/>
            </p:custDataLst>
          </p:nvPr>
        </p:nvGrpSpPr>
        <p:grpSpPr>
          <a:xfrm>
            <a:off x="296041" y="120650"/>
            <a:ext cx="9430777" cy="739714"/>
            <a:chOff x="466" y="644"/>
            <a:chExt cx="12317" cy="863"/>
          </a:xfrm>
        </p:grpSpPr>
        <p:sp>
          <p:nvSpPr>
            <p:cNvPr id="5" name="等腰三角形 4"/>
            <p:cNvSpPr/>
            <p:nvPr>
              <p:custDataLst>
                <p:tags r:id="rId2"/>
              </p:custDataLst>
            </p:nvPr>
          </p:nvSpPr>
          <p:spPr>
            <a:xfrm rot="5400000">
              <a:off x="480" y="844"/>
              <a:ext cx="840" cy="44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6" name="文本框 5"/>
            <p:cNvSpPr txBox="1"/>
            <p:nvPr>
              <p:custDataLst>
                <p:tags r:id="rId3"/>
              </p:custDataLst>
            </p:nvPr>
          </p:nvSpPr>
          <p:spPr>
            <a:xfrm>
              <a:off x="1297" y="654"/>
              <a:ext cx="11486" cy="853"/>
            </a:xfrm>
            <a:prstGeom prst="rect">
              <a:avLst/>
            </a:prstGeom>
            <a:noFill/>
          </p:spPr>
          <p:txBody>
            <a:bodyPr wrap="square" rtlCol="0">
              <a:spAutoFit/>
            </a:bodyPr>
            <a:lstStyle/>
            <a:p>
              <a:pPr lvl="0" algn="l">
                <a:lnSpc>
                  <a:spcPct val="130000"/>
                </a:lnSpc>
                <a:buClrTx/>
                <a:buSzTx/>
                <a:buFontTx/>
              </a:pPr>
              <a:r>
                <a:rPr lang="zh-CN" altLang="en-US" sz="3200">
                  <a:solidFill>
                    <a:srgbClr val="27406A"/>
                  </a:solidFill>
                  <a:latin typeface="汉仪雅酷黑 65W" panose="020B0604020202020204" charset="-122"/>
                  <a:ea typeface="汉仪雅酷黑 65W" panose="020B0604020202020204" charset="-122"/>
                  <a:cs typeface="+mn-ea"/>
                  <a:sym typeface="+mn-ea"/>
                </a:rPr>
                <a:t>任务二  离子晶体</a:t>
              </a:r>
              <a:endParaRPr lang="zh-CN" altLang="en-US" sz="3200">
                <a:solidFill>
                  <a:srgbClr val="27406A"/>
                </a:solidFill>
                <a:latin typeface="汉仪雅酷黑 65W" panose="020B0604020202020204" charset="-122"/>
                <a:ea typeface="汉仪雅酷黑 65W" panose="020B0604020202020204" charset="-122"/>
                <a:cs typeface="+mn-ea"/>
                <a:sym typeface="+mn-ea"/>
              </a:endParaRPr>
            </a:p>
          </p:txBody>
        </p:sp>
        <p:sp>
          <p:nvSpPr>
            <p:cNvPr id="7" name="等腰三角形 6"/>
            <p:cNvSpPr/>
            <p:nvPr>
              <p:custDataLst>
                <p:tags r:id="rId4"/>
              </p:custDataLst>
            </p:nvPr>
          </p:nvSpPr>
          <p:spPr>
            <a:xfrm rot="5400000">
              <a:off x="393" y="984"/>
              <a:ext cx="305" cy="160"/>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grpSp>
      <p:sp>
        <p:nvSpPr>
          <p:cNvPr id="2" name="文本1"/>
          <p:cNvSpPr/>
          <p:nvPr>
            <p:custDataLst>
              <p:tags r:id="rId5"/>
            </p:custDataLst>
          </p:nvPr>
        </p:nvSpPr>
        <p:spPr bwMode="auto">
          <a:xfrm>
            <a:off x="398780" y="1092200"/>
            <a:ext cx="2408555" cy="513715"/>
          </a:xfrm>
          <a:prstGeom prst="rect">
            <a:avLst/>
          </a:prstGeom>
          <a:noFill/>
          <a:ln>
            <a:noFill/>
          </a:ln>
        </p:spPr>
        <p:txBody>
          <a:bodyPr wrap="square" tIns="45720" bIns="45720" rtlCol="0" anchor="t" anchorCtr="0">
            <a:no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lvl="0" algn="l">
              <a:spcBef>
                <a:spcPct val="50000"/>
              </a:spcBef>
              <a:buClrTx/>
              <a:buSzTx/>
              <a:buFont typeface="Wingdings" panose="05000000000000000000" charset="0"/>
            </a:pPr>
            <a:r>
              <a:rPr lang="en-US" altLang="zh-CN" sz="2800" b="1">
                <a:gradFill>
                  <a:gsLst>
                    <a:gs pos="50000">
                      <a:srgbClr val="BB59BC"/>
                    </a:gs>
                    <a:gs pos="100000">
                      <a:srgbClr val="425CCA"/>
                    </a:gs>
                    <a:gs pos="0">
                      <a:srgbClr val="F7CC7E"/>
                    </a:gs>
                  </a:gsLst>
                  <a:lin ang="2580000" scaled="1"/>
                </a:gradFill>
                <a:latin typeface="汉仪书魂体简" panose="02010600000101010101" charset="-122"/>
                <a:ea typeface="汉仪书魂体简" panose="02010600000101010101" charset="-122"/>
                <a:cs typeface="汉仪书魂体简" panose="02010600000101010101" charset="-122"/>
                <a:sym typeface="+mn-ea"/>
              </a:rPr>
              <a:t>3.CaF</a:t>
            </a:r>
            <a:r>
              <a:rPr lang="en-US" altLang="zh-CN" sz="2800" b="1" baseline="-25000">
                <a:gradFill>
                  <a:gsLst>
                    <a:gs pos="50000">
                      <a:srgbClr val="BB59BC"/>
                    </a:gs>
                    <a:gs pos="100000">
                      <a:srgbClr val="425CCA"/>
                    </a:gs>
                    <a:gs pos="0">
                      <a:srgbClr val="F7CC7E"/>
                    </a:gs>
                  </a:gsLst>
                  <a:lin ang="2580000" scaled="1"/>
                </a:gradFill>
                <a:latin typeface="汉仪书魂体简" panose="02010600000101010101" charset="-122"/>
                <a:ea typeface="汉仪书魂体简" panose="02010600000101010101" charset="-122"/>
                <a:cs typeface="汉仪书魂体简" panose="02010600000101010101" charset="-122"/>
                <a:sym typeface="+mn-ea"/>
              </a:rPr>
              <a:t>2</a:t>
            </a:r>
            <a:r>
              <a:rPr lang="en-US" altLang="zh-CN" sz="2800" b="1">
                <a:gradFill>
                  <a:gsLst>
                    <a:gs pos="50000">
                      <a:srgbClr val="BB59BC"/>
                    </a:gs>
                    <a:gs pos="100000">
                      <a:srgbClr val="425CCA"/>
                    </a:gs>
                    <a:gs pos="0">
                      <a:srgbClr val="F7CC7E"/>
                    </a:gs>
                  </a:gsLst>
                  <a:lin ang="2580000" scaled="1"/>
                </a:gradFill>
                <a:latin typeface="汉仪书魂体简" panose="02010600000101010101" charset="-122"/>
                <a:ea typeface="汉仪书魂体简" panose="02010600000101010101" charset="-122"/>
                <a:cs typeface="汉仪书魂体简" panose="02010600000101010101" charset="-122"/>
                <a:sym typeface="+mn-ea"/>
              </a:rPr>
              <a:t>晶体</a:t>
            </a:r>
            <a:endParaRPr lang="en-US" altLang="zh-CN" sz="2800" b="1">
              <a:gradFill>
                <a:gsLst>
                  <a:gs pos="50000">
                    <a:srgbClr val="BB59BC"/>
                  </a:gs>
                  <a:gs pos="100000">
                    <a:srgbClr val="425CCA"/>
                  </a:gs>
                  <a:gs pos="0">
                    <a:srgbClr val="F7CC7E"/>
                  </a:gs>
                </a:gsLst>
                <a:lin ang="2580000" scaled="1"/>
              </a:gradFill>
              <a:latin typeface="汉仪书魂体简" panose="02010600000101010101" charset="-122"/>
              <a:ea typeface="汉仪书魂体简" panose="02010600000101010101" charset="-122"/>
              <a:cs typeface="汉仪书魂体简" panose="02010600000101010101" charset="-122"/>
              <a:sym typeface="+mn-ea"/>
            </a:endParaRPr>
          </a:p>
        </p:txBody>
      </p:sp>
      <p:sp>
        <p:nvSpPr>
          <p:cNvPr id="26" name="文本1"/>
          <p:cNvSpPr txBox="1"/>
          <p:nvPr>
            <p:custDataLst>
              <p:tags r:id="rId6"/>
            </p:custDataLst>
          </p:nvPr>
        </p:nvSpPr>
        <p:spPr>
          <a:xfrm>
            <a:off x="349885" y="3634740"/>
            <a:ext cx="6301105" cy="597535"/>
          </a:xfrm>
          <a:prstGeom prst="rect">
            <a:avLst/>
          </a:prstGeom>
          <a:noFill/>
        </p:spPr>
        <p:txBody>
          <a:bodyPr anchor="t"/>
          <a:lstStyle/>
          <a:p>
            <a:pPr marL="0" algn="l">
              <a:lnSpc>
                <a:spcPct val="130000"/>
              </a:lnSpc>
            </a:pPr>
            <a:r>
              <a:rPr lang="zh-CN" altLang="en-US" sz="2500" b="1" i="0">
                <a:solidFill>
                  <a:srgbClr val="000000">
                    <a:alpha val="100000"/>
                  </a:srgbClr>
                </a:solidFill>
                <a:latin typeface="微软雅黑" panose="020B0503020204020204" charset="-122"/>
                <a:ea typeface="微软雅黑" panose="020B0503020204020204" charset="-122"/>
              </a:rPr>
              <a:t>①</a:t>
            </a:r>
            <a:r>
              <a:rPr lang="en-US" altLang="zh-CN" sz="2500" b="1">
                <a:latin typeface="微软雅黑" panose="020B0503020204020204" charset="-122"/>
                <a:ea typeface="微软雅黑" panose="020B0503020204020204" charset="-122"/>
                <a:cs typeface="微软雅黑" panose="020B0503020204020204" charset="-122"/>
                <a:sym typeface="+mn-ea"/>
              </a:rPr>
              <a:t>Ca</a:t>
            </a:r>
            <a:r>
              <a:rPr lang="en-US" altLang="zh-CN" sz="2500" b="1" baseline="30000">
                <a:latin typeface="微软雅黑" panose="020B0503020204020204" charset="-122"/>
                <a:ea typeface="微软雅黑" panose="020B0503020204020204" charset="-122"/>
                <a:cs typeface="微软雅黑" panose="020B0503020204020204" charset="-122"/>
                <a:sym typeface="+mn-ea"/>
              </a:rPr>
              <a:t>2+</a:t>
            </a:r>
            <a:r>
              <a:rPr lang="zh-CN" altLang="en-US" sz="2500" b="1">
                <a:latin typeface="微软雅黑" panose="020B0503020204020204" charset="-122"/>
                <a:ea typeface="微软雅黑" panose="020B0503020204020204" charset="-122"/>
                <a:cs typeface="微软雅黑" panose="020B0503020204020204" charset="-122"/>
                <a:sym typeface="+mn-ea"/>
              </a:rPr>
              <a:t>位于顶点和面心，</a:t>
            </a:r>
            <a:r>
              <a:rPr lang="en-US" altLang="zh-CN" sz="2500" b="1">
                <a:latin typeface="微软雅黑" panose="020B0503020204020204" charset="-122"/>
                <a:ea typeface="微软雅黑" panose="020B0503020204020204" charset="-122"/>
                <a:cs typeface="微软雅黑" panose="020B0503020204020204" charset="-122"/>
                <a:sym typeface="+mn-ea"/>
              </a:rPr>
              <a:t>F</a:t>
            </a:r>
            <a:r>
              <a:rPr lang="en-US" altLang="zh-CN" sz="2500" b="1" baseline="30000">
                <a:latin typeface="微软雅黑" panose="020B0503020204020204" charset="-122"/>
                <a:ea typeface="微软雅黑" panose="020B0503020204020204" charset="-122"/>
                <a:cs typeface="微软雅黑" panose="020B0503020204020204" charset="-122"/>
                <a:sym typeface="+mn-ea"/>
              </a:rPr>
              <a:t>-</a:t>
            </a:r>
            <a:r>
              <a:rPr lang="zh-CN" altLang="en-US" sz="2500" b="1">
                <a:latin typeface="微软雅黑" panose="020B0503020204020204" charset="-122"/>
                <a:ea typeface="微软雅黑" panose="020B0503020204020204" charset="-122"/>
                <a:cs typeface="微软雅黑" panose="020B0503020204020204" charset="-122"/>
                <a:sym typeface="+mn-ea"/>
              </a:rPr>
              <a:t>位于立方体内。</a:t>
            </a:r>
            <a:endParaRPr lang="zh-CN" altLang="en-US" sz="2500" b="1" i="0">
              <a:solidFill>
                <a:schemeClr val="tx1">
                  <a:alpha val="100000"/>
                </a:schemeClr>
              </a:solidFill>
              <a:latin typeface="微软雅黑" panose="020B0503020204020204" charset="-122"/>
              <a:ea typeface="微软雅黑" panose="020B0503020204020204" charset="-122"/>
            </a:endParaRPr>
          </a:p>
        </p:txBody>
      </p:sp>
      <p:pic>
        <p:nvPicPr>
          <p:cNvPr id="33" name="图片7"/>
          <p:cNvPicPr>
            <a:picLocks noChangeAspect="1"/>
          </p:cNvPicPr>
          <p:nvPr>
            <p:custDataLst>
              <p:tags r:id="rId7"/>
            </p:custDataLst>
          </p:nvPr>
        </p:nvPicPr>
        <p:blipFill>
          <a:blip r:embed="rId8">
            <a:clrChange>
              <a:clrFrom>
                <a:srgbClr val="FFFFFD">
                  <a:alpha val="100000"/>
                </a:srgbClr>
              </a:clrFrom>
              <a:clrTo>
                <a:srgbClr val="FFFFFD">
                  <a:alpha val="100000"/>
                  <a:alpha val="0"/>
                </a:srgbClr>
              </a:clrTo>
            </a:clrChange>
          </a:blip>
          <a:stretch>
            <a:fillRect/>
          </a:stretch>
        </p:blipFill>
        <p:spPr>
          <a:xfrm>
            <a:off x="2535555" y="1106805"/>
            <a:ext cx="2790190" cy="2535555"/>
          </a:xfrm>
          <a:prstGeom prst="rect">
            <a:avLst/>
          </a:prstGeom>
        </p:spPr>
      </p:pic>
      <p:grpSp>
        <p:nvGrpSpPr>
          <p:cNvPr id="46" name="组合 45"/>
          <p:cNvGrpSpPr/>
          <p:nvPr>
            <p:custDataLst>
              <p:tags r:id="rId9"/>
            </p:custDataLst>
          </p:nvPr>
        </p:nvGrpSpPr>
        <p:grpSpPr>
          <a:xfrm>
            <a:off x="5325901" y="823954"/>
            <a:ext cx="1243330" cy="523240"/>
            <a:chOff x="5970" y="2012"/>
            <a:chExt cx="1958" cy="824"/>
          </a:xfrm>
        </p:grpSpPr>
        <p:cxnSp>
          <p:nvCxnSpPr>
            <p:cNvPr id="47" name="直接箭头连接符 46"/>
            <p:cNvCxnSpPr/>
            <p:nvPr>
              <p:custDataLst>
                <p:tags r:id="rId10"/>
              </p:custDataLst>
            </p:nvPr>
          </p:nvCxnSpPr>
          <p:spPr>
            <a:xfrm flipH="1">
              <a:off x="5970" y="2452"/>
              <a:ext cx="567" cy="85"/>
            </a:xfrm>
            <a:prstGeom prst="straightConnector1">
              <a:avLst/>
            </a:prstGeom>
            <a:noFill/>
            <a:ln w="38100" cap="flat" cmpd="sng" algn="ctr">
              <a:solidFill>
                <a:srgbClr val="002060"/>
              </a:solidFill>
              <a:prstDash val="solid"/>
              <a:tailEnd type="arrow"/>
            </a:ln>
            <a:effectLst/>
          </p:spPr>
          <p:style>
            <a:lnRef idx="1">
              <a:schemeClr val="accent1"/>
            </a:lnRef>
            <a:fillRef idx="0">
              <a:schemeClr val="accent1"/>
            </a:fillRef>
            <a:effectRef idx="0">
              <a:schemeClr val="accent1"/>
            </a:effectRef>
            <a:fontRef idx="minor">
              <a:schemeClr val="tx1"/>
            </a:fontRef>
          </p:style>
        </p:cxnSp>
        <p:sp>
          <p:nvSpPr>
            <p:cNvPr id="48" name="文本框 47"/>
            <p:cNvSpPr txBox="1"/>
            <p:nvPr>
              <p:custDataLst>
                <p:tags r:id="rId11"/>
              </p:custDataLst>
            </p:nvPr>
          </p:nvSpPr>
          <p:spPr>
            <a:xfrm>
              <a:off x="6542" y="2012"/>
              <a:ext cx="1386" cy="824"/>
            </a:xfrm>
            <a:prstGeom prst="rect">
              <a:avLst/>
            </a:prstGeom>
            <a:noFill/>
          </p:spPr>
          <p:txBody>
            <a:bodyPr wrap="none" rtlCol="0" anchor="t">
              <a:spAutoFit/>
            </a:bodyPr>
            <a:lstStyle/>
            <a:p>
              <a:pPr algn="l"/>
              <a:r>
                <a:rPr lang="en-US" altLang="zh-CN" sz="2800" b="1">
                  <a:solidFill>
                    <a:schemeClr val="tx1"/>
                  </a:solidFill>
                  <a:latin typeface="Times New Roman" panose="02020603050405020304" pitchFamily="18" charset="0"/>
                  <a:ea typeface="楷体" panose="02010609060101010101" pitchFamily="49" charset="-122"/>
                  <a:cs typeface="Times New Roman" panose="02020603050405020304" pitchFamily="18" charset="0"/>
                  <a:sym typeface="汉仪润圆-65简" panose="00020600040101010101" pitchFamily="18" charset="-122"/>
                </a:rPr>
                <a:t>Ca</a:t>
              </a:r>
              <a:r>
                <a:rPr lang="en-US" altLang="zh-CN" sz="2800" b="1" baseline="30000">
                  <a:solidFill>
                    <a:schemeClr val="tx1"/>
                  </a:solidFill>
                  <a:latin typeface="Times New Roman" panose="02020603050405020304" pitchFamily="18" charset="0"/>
                  <a:ea typeface="楷体" panose="02010609060101010101" pitchFamily="49" charset="-122"/>
                  <a:cs typeface="Times New Roman" panose="02020603050405020304" pitchFamily="18" charset="0"/>
                  <a:sym typeface="汉仪润圆-65简" panose="00020600040101010101" pitchFamily="18" charset="-122"/>
                </a:rPr>
                <a:t>2+</a:t>
              </a:r>
              <a:endParaRPr lang="en-US" altLang="zh-CN" sz="2800" b="1" baseline="30000">
                <a:solidFill>
                  <a:schemeClr val="tx1"/>
                </a:solidFill>
                <a:latin typeface="Times New Roman" panose="02020603050405020304" pitchFamily="18" charset="0"/>
                <a:ea typeface="楷体" panose="02010609060101010101" pitchFamily="49" charset="-122"/>
                <a:cs typeface="Times New Roman" panose="02020603050405020304" pitchFamily="18" charset="0"/>
                <a:sym typeface="汉仪润圆-65简" panose="00020600040101010101" pitchFamily="18" charset="-122"/>
              </a:endParaRPr>
            </a:p>
          </p:txBody>
        </p:sp>
      </p:grpSp>
      <p:grpSp>
        <p:nvGrpSpPr>
          <p:cNvPr id="49" name="组合 48"/>
          <p:cNvGrpSpPr/>
          <p:nvPr>
            <p:custDataLst>
              <p:tags r:id="rId12"/>
            </p:custDataLst>
          </p:nvPr>
        </p:nvGrpSpPr>
        <p:grpSpPr>
          <a:xfrm>
            <a:off x="4580255" y="1514475"/>
            <a:ext cx="1234440" cy="523240"/>
            <a:chOff x="5361" y="2012"/>
            <a:chExt cx="1944" cy="824"/>
          </a:xfrm>
        </p:grpSpPr>
        <p:cxnSp>
          <p:nvCxnSpPr>
            <p:cNvPr id="50" name="直接箭头连接符 49"/>
            <p:cNvCxnSpPr/>
            <p:nvPr>
              <p:custDataLst>
                <p:tags r:id="rId13"/>
              </p:custDataLst>
            </p:nvPr>
          </p:nvCxnSpPr>
          <p:spPr>
            <a:xfrm flipH="1">
              <a:off x="5361" y="2452"/>
              <a:ext cx="1176" cy="35"/>
            </a:xfrm>
            <a:prstGeom prst="straightConnector1">
              <a:avLst/>
            </a:prstGeom>
            <a:noFill/>
            <a:ln w="38100" cap="flat" cmpd="sng" algn="ctr">
              <a:solidFill>
                <a:srgbClr val="002060"/>
              </a:solidFill>
              <a:prstDash val="solid"/>
              <a:tailEnd type="arrow"/>
            </a:ln>
            <a:effectLst/>
          </p:spPr>
          <p:style>
            <a:lnRef idx="1">
              <a:schemeClr val="accent1"/>
            </a:lnRef>
            <a:fillRef idx="0">
              <a:schemeClr val="accent1"/>
            </a:fillRef>
            <a:effectRef idx="0">
              <a:schemeClr val="accent1"/>
            </a:effectRef>
            <a:fontRef idx="minor">
              <a:schemeClr val="tx1"/>
            </a:fontRef>
          </p:style>
        </p:cxnSp>
        <p:sp>
          <p:nvSpPr>
            <p:cNvPr id="51" name="文本框 50"/>
            <p:cNvSpPr txBox="1"/>
            <p:nvPr>
              <p:custDataLst>
                <p:tags r:id="rId14"/>
              </p:custDataLst>
            </p:nvPr>
          </p:nvSpPr>
          <p:spPr>
            <a:xfrm>
              <a:off x="6542" y="2012"/>
              <a:ext cx="763" cy="824"/>
            </a:xfrm>
            <a:prstGeom prst="rect">
              <a:avLst/>
            </a:prstGeom>
            <a:noFill/>
          </p:spPr>
          <p:txBody>
            <a:bodyPr wrap="none" rtlCol="0" anchor="t">
              <a:spAutoFit/>
            </a:bodyPr>
            <a:lstStyle/>
            <a:p>
              <a:pPr algn="l"/>
              <a:r>
                <a:rPr lang="en-US" altLang="zh-CN" sz="2800" b="1">
                  <a:solidFill>
                    <a:schemeClr val="tx1"/>
                  </a:solidFill>
                  <a:latin typeface="Times New Roman" panose="02020603050405020304" pitchFamily="18" charset="0"/>
                  <a:ea typeface="楷体" panose="02010609060101010101" pitchFamily="49" charset="-122"/>
                  <a:cs typeface="Times New Roman" panose="02020603050405020304" pitchFamily="18" charset="0"/>
                  <a:sym typeface="汉仪润圆-65简" panose="00020600040101010101" pitchFamily="18" charset="-122"/>
                </a:rPr>
                <a:t>F</a:t>
              </a:r>
              <a:r>
                <a:rPr lang="en-US" altLang="zh-CN" sz="2800" b="1" baseline="30000">
                  <a:solidFill>
                    <a:schemeClr val="tx1"/>
                  </a:solidFill>
                  <a:latin typeface="Times New Roman" panose="02020603050405020304" pitchFamily="18" charset="0"/>
                  <a:ea typeface="楷体" panose="02010609060101010101" pitchFamily="49" charset="-122"/>
                  <a:cs typeface="Times New Roman" panose="02020603050405020304" pitchFamily="18" charset="0"/>
                  <a:sym typeface="汉仪润圆-65简" panose="00020600040101010101" pitchFamily="18" charset="-122"/>
                </a:rPr>
                <a:t>-</a:t>
              </a:r>
              <a:endParaRPr lang="en-US" altLang="zh-CN" sz="2800" b="1" baseline="30000">
                <a:solidFill>
                  <a:schemeClr val="tx1"/>
                </a:solidFill>
                <a:latin typeface="Times New Roman" panose="02020603050405020304" pitchFamily="18" charset="0"/>
                <a:ea typeface="楷体" panose="02010609060101010101" pitchFamily="49" charset="-122"/>
                <a:cs typeface="Times New Roman" panose="02020603050405020304" pitchFamily="18" charset="0"/>
                <a:sym typeface="汉仪润圆-65简" panose="00020600040101010101" pitchFamily="18" charset="-122"/>
              </a:endParaRPr>
            </a:p>
          </p:txBody>
        </p:sp>
      </p:grpSp>
      <p:sp>
        <p:nvSpPr>
          <p:cNvPr id="4" name="文本8"/>
          <p:cNvSpPr txBox="1"/>
          <p:nvPr>
            <p:custDataLst>
              <p:tags r:id="rId15"/>
            </p:custDataLst>
          </p:nvPr>
        </p:nvSpPr>
        <p:spPr>
          <a:xfrm>
            <a:off x="349885" y="4214495"/>
            <a:ext cx="6812915" cy="520700"/>
          </a:xfrm>
          <a:prstGeom prst="rect">
            <a:avLst/>
          </a:prstGeom>
          <a:noFill/>
        </p:spPr>
        <p:txBody>
          <a:bodyPr anchor="t"/>
          <a:lstStyle/>
          <a:p>
            <a:pPr marL="0" algn="l">
              <a:lnSpc>
                <a:spcPts val="3400"/>
              </a:lnSpc>
            </a:pPr>
            <a:r>
              <a:rPr lang="zh-CN" altLang="en-US" sz="2500" b="1" i="0">
                <a:solidFill>
                  <a:srgbClr val="000000">
                    <a:alpha val="100000"/>
                  </a:srgbClr>
                </a:solidFill>
                <a:latin typeface="微软雅黑" panose="020B0503020204020204" charset="-122"/>
                <a:ea typeface="微软雅黑" panose="020B0503020204020204" charset="-122"/>
                <a:cs typeface="微软雅黑" panose="020B0503020204020204" charset="-122"/>
              </a:rPr>
              <a:t>②</a:t>
            </a:r>
            <a:r>
              <a:rPr lang="en-US" altLang="zh-CN" sz="2500" b="1" i="0">
                <a:solidFill>
                  <a:srgbClr val="000000">
                    <a:alpha val="100000"/>
                  </a:srgbClr>
                </a:solidFill>
                <a:latin typeface="微软雅黑" panose="020B0503020204020204" charset="-122"/>
                <a:ea typeface="微软雅黑" panose="020B0503020204020204" charset="-122"/>
                <a:cs typeface="微软雅黑" panose="020B0503020204020204" charset="-122"/>
              </a:rPr>
              <a:t>CaF</a:t>
            </a:r>
            <a:r>
              <a:rPr lang="en-US" altLang="zh-CN" sz="2500" b="1" i="0" baseline="-25000">
                <a:solidFill>
                  <a:srgbClr val="000000">
                    <a:alpha val="100000"/>
                  </a:srgbClr>
                </a:solidFill>
                <a:latin typeface="微软雅黑" panose="020B0503020204020204" charset="-122"/>
                <a:ea typeface="微软雅黑" panose="020B0503020204020204" charset="-122"/>
                <a:cs typeface="微软雅黑" panose="020B0503020204020204" charset="-122"/>
              </a:rPr>
              <a:t>2</a:t>
            </a:r>
            <a:r>
              <a:rPr lang="zh-CN" altLang="en-US" sz="2500" b="1" i="0">
                <a:solidFill>
                  <a:srgbClr val="000000">
                    <a:alpha val="100000"/>
                  </a:srgbClr>
                </a:solidFill>
                <a:latin typeface="微软雅黑" panose="020B0503020204020204" charset="-122"/>
                <a:ea typeface="微软雅黑" panose="020B0503020204020204" charset="-122"/>
                <a:cs typeface="微软雅黑" panose="020B0503020204020204" charset="-122"/>
              </a:rPr>
              <a:t>晶胞中包含有</a:t>
            </a:r>
            <a:r>
              <a:rPr lang="zh-CN" altLang="en-US" sz="2500" b="1" i="0" u="sng">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lang="zh-CN" altLang="en-US" sz="2500" b="1" i="0">
                <a:solidFill>
                  <a:srgbClr val="000000">
                    <a:alpha val="100000"/>
                  </a:srgbClr>
                </a:solidFill>
                <a:latin typeface="微软雅黑" panose="020B0503020204020204" charset="-122"/>
                <a:ea typeface="微软雅黑" panose="020B0503020204020204" charset="-122"/>
                <a:cs typeface="微软雅黑" panose="020B0503020204020204" charset="-122"/>
              </a:rPr>
              <a:t>个</a:t>
            </a:r>
            <a:r>
              <a:rPr lang="en-US" altLang="zh-CN" sz="2500" b="1" i="0">
                <a:solidFill>
                  <a:srgbClr val="000000">
                    <a:alpha val="100000"/>
                  </a:srgbClr>
                </a:solidFill>
                <a:latin typeface="微软雅黑" panose="020B0503020204020204" charset="-122"/>
                <a:ea typeface="微软雅黑" panose="020B0503020204020204" charset="-122"/>
                <a:cs typeface="微软雅黑" panose="020B0503020204020204" charset="-122"/>
              </a:rPr>
              <a:t>Ca</a:t>
            </a:r>
            <a:r>
              <a:rPr lang="en-US" altLang="zh-CN" sz="2500" b="1" i="0" baseline="30000">
                <a:solidFill>
                  <a:srgbClr val="000000">
                    <a:alpha val="100000"/>
                  </a:srgbClr>
                </a:solidFill>
                <a:latin typeface="微软雅黑" panose="020B0503020204020204" charset="-122"/>
                <a:ea typeface="微软雅黑" panose="020B0503020204020204" charset="-122"/>
                <a:cs typeface="微软雅黑" panose="020B0503020204020204" charset="-122"/>
              </a:rPr>
              <a:t>2+</a:t>
            </a:r>
            <a:r>
              <a:rPr lang="zh-CN" altLang="en-US" sz="2500" b="1" i="0" u="sng">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lang="zh-CN" altLang="en-US" sz="2500" b="1" i="0">
                <a:solidFill>
                  <a:srgbClr val="000000">
                    <a:alpha val="100000"/>
                  </a:srgbClr>
                </a:solidFill>
                <a:latin typeface="微软雅黑" panose="020B0503020204020204" charset="-122"/>
                <a:ea typeface="微软雅黑" panose="020B0503020204020204" charset="-122"/>
                <a:cs typeface="微软雅黑" panose="020B0503020204020204" charset="-122"/>
              </a:rPr>
              <a:t>个</a:t>
            </a:r>
            <a:r>
              <a:rPr lang="en-US" altLang="zh-CN" sz="2500" b="1" i="0">
                <a:solidFill>
                  <a:srgbClr val="000000">
                    <a:alpha val="100000"/>
                  </a:srgbClr>
                </a:solidFill>
                <a:latin typeface="微软雅黑" panose="020B0503020204020204" charset="-122"/>
                <a:ea typeface="微软雅黑" panose="020B0503020204020204" charset="-122"/>
                <a:cs typeface="微软雅黑" panose="020B0503020204020204" charset="-122"/>
              </a:rPr>
              <a:t>F-</a:t>
            </a:r>
            <a:r>
              <a:rPr lang="zh-CN" altLang="en-US" sz="2500" b="1" i="0">
                <a:solidFill>
                  <a:srgbClr val="000000">
                    <a:alpha val="100000"/>
                  </a:srgbClr>
                </a:solidFill>
                <a:latin typeface="微软雅黑" panose="020B0503020204020204" charset="-122"/>
                <a:ea typeface="微软雅黑" panose="020B0503020204020204" charset="-122"/>
                <a:cs typeface="微软雅黑" panose="020B0503020204020204" charset="-122"/>
              </a:rPr>
              <a:t>。</a:t>
            </a:r>
            <a:endParaRPr lang="zh-CN" altLang="en-US" sz="2500" b="1" i="0">
              <a:solidFill>
                <a:srgbClr val="000000">
                  <a:alpha val="100000"/>
                </a:srgbClr>
              </a:solidFill>
              <a:latin typeface="微软雅黑" panose="020B0503020204020204" charset="-122"/>
              <a:ea typeface="微软雅黑" panose="020B0503020204020204" charset="-122"/>
              <a:cs typeface="微软雅黑" panose="020B0503020204020204" charset="-122"/>
            </a:endParaRPr>
          </a:p>
        </p:txBody>
      </p:sp>
      <p:sp>
        <p:nvSpPr>
          <p:cNvPr id="8" name="文本9"/>
          <p:cNvSpPr txBox="1"/>
          <p:nvPr>
            <p:custDataLst>
              <p:tags r:id="rId16"/>
            </p:custDataLst>
          </p:nvPr>
        </p:nvSpPr>
        <p:spPr>
          <a:xfrm>
            <a:off x="3404797" y="4118175"/>
            <a:ext cx="645319" cy="831850"/>
          </a:xfrm>
          <a:prstGeom prst="rect">
            <a:avLst/>
          </a:prstGeom>
          <a:noFill/>
        </p:spPr>
        <p:txBody>
          <a:bodyPr anchor="t"/>
          <a:lstStyle/>
          <a:p>
            <a:pPr marL="0" algn="l">
              <a:lnSpc>
                <a:spcPts val="4300"/>
              </a:lnSpc>
            </a:pPr>
            <a:r>
              <a:rPr lang="en-US" altLang="zh-CN" sz="2800" b="1" i="0">
                <a:solidFill>
                  <a:srgbClr val="FF0000">
                    <a:alpha val="100000"/>
                  </a:srgbClr>
                </a:solidFill>
                <a:latin typeface="Times New Roman" panose="02020603050405020304" pitchFamily="18" charset="0"/>
                <a:ea typeface="微软雅黑" panose="020B0503020204020204" charset="-122"/>
                <a:cs typeface="Times New Roman" panose="02020603050405020304" pitchFamily="18" charset="0"/>
              </a:rPr>
              <a:t>4</a:t>
            </a:r>
            <a:endParaRPr lang="en-US" altLang="zh-CN" sz="2800" b="1" i="0">
              <a:solidFill>
                <a:srgbClr val="FF0000">
                  <a:alpha val="100000"/>
                </a:srgbClr>
              </a:solidFill>
              <a:latin typeface="Times New Roman" panose="02020603050405020304" pitchFamily="18" charset="0"/>
              <a:ea typeface="微软雅黑" panose="020B0503020204020204" charset="-122"/>
              <a:cs typeface="Times New Roman" panose="02020603050405020304" pitchFamily="18" charset="0"/>
            </a:endParaRPr>
          </a:p>
        </p:txBody>
      </p:sp>
      <p:sp>
        <p:nvSpPr>
          <p:cNvPr id="9" name="文本10"/>
          <p:cNvSpPr txBox="1"/>
          <p:nvPr>
            <p:custDataLst>
              <p:tags r:id="rId17"/>
            </p:custDataLst>
          </p:nvPr>
        </p:nvSpPr>
        <p:spPr>
          <a:xfrm>
            <a:off x="5153724" y="4117172"/>
            <a:ext cx="899319" cy="831850"/>
          </a:xfrm>
          <a:prstGeom prst="rect">
            <a:avLst/>
          </a:prstGeom>
          <a:noFill/>
        </p:spPr>
        <p:txBody>
          <a:bodyPr anchor="t"/>
          <a:lstStyle/>
          <a:p>
            <a:pPr marL="0" algn="l">
              <a:lnSpc>
                <a:spcPts val="4300"/>
              </a:lnSpc>
            </a:pPr>
            <a:r>
              <a:rPr lang="en-US" altLang="zh-CN" sz="2800" b="1" i="0">
                <a:solidFill>
                  <a:srgbClr val="FF0000">
                    <a:alpha val="100000"/>
                  </a:srgbClr>
                </a:solidFill>
                <a:latin typeface="Times New Roman" panose="02020603050405020304" pitchFamily="18" charset="0"/>
                <a:ea typeface="微软雅黑" panose="020B0503020204020204" charset="-122"/>
                <a:cs typeface="Times New Roman" panose="02020603050405020304" pitchFamily="18" charset="0"/>
              </a:rPr>
              <a:t>8</a:t>
            </a:r>
            <a:endParaRPr lang="en-US" altLang="zh-CN" sz="2800" b="1" i="0">
              <a:solidFill>
                <a:srgbClr val="FF0000">
                  <a:alpha val="100000"/>
                </a:srgbClr>
              </a:solidFill>
              <a:latin typeface="Times New Roman" panose="02020603050405020304" pitchFamily="18" charset="0"/>
              <a:ea typeface="微软雅黑" panose="020B0503020204020204" charset="-122"/>
              <a:cs typeface="Times New Roman" panose="02020603050405020304" pitchFamily="18" charset="0"/>
            </a:endParaRPr>
          </a:p>
        </p:txBody>
      </p:sp>
      <p:sp>
        <p:nvSpPr>
          <p:cNvPr id="10" name="文本6"/>
          <p:cNvSpPr txBox="1"/>
          <p:nvPr>
            <p:custDataLst>
              <p:tags r:id="rId18"/>
            </p:custDataLst>
          </p:nvPr>
        </p:nvSpPr>
        <p:spPr>
          <a:xfrm>
            <a:off x="238760" y="4682490"/>
            <a:ext cx="11817985" cy="683260"/>
          </a:xfrm>
          <a:prstGeom prst="rect">
            <a:avLst/>
          </a:prstGeom>
          <a:noFill/>
        </p:spPr>
        <p:txBody>
          <a:bodyPr anchor="t"/>
          <a:lstStyle/>
          <a:p>
            <a:pPr algn="just">
              <a:lnSpc>
                <a:spcPct val="120000"/>
              </a:lnSpc>
            </a:pPr>
            <a:r>
              <a:rPr lang="zh-CN" altLang="en-US" sz="2500" b="1" i="0">
                <a:solidFill>
                  <a:srgbClr val="000000">
                    <a:alpha val="100000"/>
                  </a:srgbClr>
                </a:solidFill>
                <a:effectLst>
                  <a:outerShdw blurRad="38100" dist="38100" dir="2700000" rotWithShape="0">
                    <a:srgbClr val="FFFFFF">
                      <a:alpha val="100000"/>
                    </a:srgbClr>
                  </a:outerShdw>
                </a:effectLst>
                <a:latin typeface="Arial" panose="020B0604020202020204"/>
                <a:ea typeface="Arial" panose="020B0604020202020204"/>
              </a:rPr>
              <a:t> </a:t>
            </a:r>
            <a:r>
              <a:rPr lang="zh-CN" altLang="en-US" sz="2500" b="1" i="0">
                <a:solidFill>
                  <a:srgbClr val="000000">
                    <a:alpha val="100000"/>
                  </a:srgbClr>
                </a:solidFill>
                <a:latin typeface="微软雅黑" panose="020B0503020204020204" charset="-122"/>
                <a:ea typeface="微软雅黑" panose="020B0503020204020204" charset="-122"/>
              </a:rPr>
              <a:t>③</a:t>
            </a:r>
            <a:r>
              <a:rPr lang="en-US" altLang="zh-CN" sz="2500" b="1" i="0">
                <a:solidFill>
                  <a:srgbClr val="000000">
                    <a:alpha val="100000"/>
                  </a:srgbClr>
                </a:solidFill>
                <a:latin typeface="Arial" panose="020B0604020202020204"/>
                <a:ea typeface="Arial" panose="020B0604020202020204"/>
              </a:rPr>
              <a:t>Ca</a:t>
            </a:r>
            <a:r>
              <a:rPr lang="en-US" altLang="zh-CN" sz="2500" b="1" i="0" baseline="30000">
                <a:solidFill>
                  <a:srgbClr val="000000">
                    <a:alpha val="100000"/>
                  </a:srgbClr>
                </a:solidFill>
                <a:latin typeface="Arial" panose="020B0604020202020204"/>
                <a:ea typeface="Arial" panose="020B0604020202020204"/>
              </a:rPr>
              <a:t>2</a:t>
            </a:r>
            <a:r>
              <a:rPr lang="zh-CN" altLang="en-US" sz="2500" b="1" i="0" baseline="30000">
                <a:solidFill>
                  <a:srgbClr val="000000">
                    <a:alpha val="100000"/>
                  </a:srgbClr>
                </a:solidFill>
                <a:latin typeface="Arial" panose="020B0604020202020204"/>
                <a:ea typeface="Arial" panose="020B0604020202020204"/>
              </a:rPr>
              <a:t>+</a:t>
            </a:r>
            <a:r>
              <a:rPr lang="zh-CN" altLang="en-US" sz="2500" b="1" i="0">
                <a:solidFill>
                  <a:srgbClr val="000000">
                    <a:alpha val="100000"/>
                  </a:srgbClr>
                </a:solidFill>
                <a:latin typeface="微软雅黑" panose="020B0503020204020204" charset="-122"/>
                <a:ea typeface="微软雅黑" panose="020B0503020204020204" charset="-122"/>
              </a:rPr>
              <a:t>的</a:t>
            </a:r>
            <a:r>
              <a:rPr lang="zh-CN" altLang="en-US" sz="2500" b="1" i="0">
                <a:solidFill>
                  <a:schemeClr val="tx1">
                    <a:alpha val="100000"/>
                  </a:schemeClr>
                </a:solidFill>
                <a:latin typeface="微软雅黑" panose="020B0503020204020204" charset="-122"/>
                <a:ea typeface="微软雅黑" panose="020B0503020204020204" charset="-122"/>
              </a:rPr>
              <a:t>配位数</a:t>
            </a:r>
            <a:r>
              <a:rPr lang="zh-CN" altLang="en-US" sz="2500" b="1" i="0" u="sng">
                <a:solidFill>
                  <a:schemeClr val="tx1">
                    <a:alpha val="100000"/>
                  </a:schemeClr>
                </a:solidFill>
                <a:effectLst>
                  <a:outerShdw blurRad="38100" dist="38100" dir="2700000" rotWithShape="0">
                    <a:srgbClr val="FFFFFF">
                      <a:alpha val="100000"/>
                    </a:srgbClr>
                  </a:outerShdw>
                </a:effectLst>
                <a:latin typeface="微软雅黑" panose="020B0503020204020204" charset="-122"/>
                <a:ea typeface="微软雅黑" panose="020B0503020204020204" charset="-122"/>
              </a:rPr>
              <a:t> </a:t>
            </a:r>
            <a:r>
              <a:rPr lang="en-US" altLang="zh-CN" sz="2500" b="1" i="0" u="sng">
                <a:solidFill>
                  <a:schemeClr val="tx1">
                    <a:alpha val="100000"/>
                  </a:schemeClr>
                </a:solidFill>
                <a:effectLst>
                  <a:outerShdw blurRad="38100" dist="38100" dir="2700000" rotWithShape="0">
                    <a:srgbClr val="FFFFFF">
                      <a:alpha val="100000"/>
                    </a:srgbClr>
                  </a:outerShdw>
                </a:effectLst>
                <a:latin typeface="微软雅黑" panose="020B0503020204020204" charset="-122"/>
                <a:ea typeface="微软雅黑" panose="020B0503020204020204" charset="-122"/>
              </a:rPr>
              <a:t>      </a:t>
            </a:r>
            <a:r>
              <a:rPr lang="zh-CN" altLang="en-US" sz="2500" b="1" i="0">
                <a:solidFill>
                  <a:schemeClr val="tx1">
                    <a:alpha val="100000"/>
                  </a:schemeClr>
                </a:solidFill>
                <a:effectLst>
                  <a:outerShdw blurRad="38100" dist="38100" dir="2700000" rotWithShape="0">
                    <a:srgbClr val="FFFFFF">
                      <a:alpha val="100000"/>
                    </a:srgbClr>
                  </a:outerShdw>
                </a:effectLst>
                <a:latin typeface="微软雅黑" panose="020B0503020204020204" charset="-122"/>
                <a:ea typeface="微软雅黑" panose="020B0503020204020204" charset="-122"/>
              </a:rPr>
              <a:t>个，他们所围成的几何构型是</a:t>
            </a:r>
            <a:r>
              <a:rPr lang="zh-CN" altLang="en-US" sz="2500" b="1" i="0" u="sng">
                <a:solidFill>
                  <a:schemeClr val="tx1">
                    <a:alpha val="100000"/>
                  </a:schemeClr>
                </a:solidFill>
                <a:effectLst>
                  <a:outerShdw blurRad="38100" dist="38100" dir="2700000" rotWithShape="0">
                    <a:srgbClr val="FFFFFF">
                      <a:alpha val="100000"/>
                    </a:srgbClr>
                  </a:outerShdw>
                </a:effectLst>
                <a:latin typeface="微软雅黑" panose="020B0503020204020204" charset="-122"/>
                <a:ea typeface="微软雅黑" panose="020B0503020204020204" charset="-122"/>
              </a:rPr>
              <a:t> </a:t>
            </a:r>
            <a:r>
              <a:rPr lang="en-US" altLang="zh-CN" sz="2500" b="1" i="0" u="sng">
                <a:solidFill>
                  <a:schemeClr val="tx1">
                    <a:alpha val="100000"/>
                  </a:schemeClr>
                </a:solidFill>
                <a:effectLst>
                  <a:outerShdw blurRad="38100" dist="38100" dir="2700000" rotWithShape="0">
                    <a:srgbClr val="FFFFFF">
                      <a:alpha val="100000"/>
                    </a:srgbClr>
                  </a:outerShdw>
                </a:effectLst>
                <a:latin typeface="微软雅黑" panose="020B0503020204020204" charset="-122"/>
                <a:ea typeface="微软雅黑" panose="020B0503020204020204" charset="-122"/>
              </a:rPr>
              <a:t>           </a:t>
            </a:r>
            <a:r>
              <a:rPr lang="zh-CN" altLang="en-US" sz="2500" b="1" i="0">
                <a:solidFill>
                  <a:schemeClr val="tx1">
                    <a:alpha val="100000"/>
                  </a:schemeClr>
                </a:solidFill>
                <a:effectLst>
                  <a:outerShdw blurRad="38100" dist="38100" dir="2700000" rotWithShape="0">
                    <a:srgbClr val="FFFFFF">
                      <a:alpha val="100000"/>
                    </a:srgbClr>
                  </a:outerShdw>
                </a:effectLst>
                <a:latin typeface="微软雅黑" panose="020B0503020204020204" charset="-122"/>
                <a:ea typeface="微软雅黑" panose="020B0503020204020204" charset="-122"/>
              </a:rPr>
              <a:t>；</a:t>
            </a:r>
            <a:r>
              <a:rPr lang="en-US" altLang="zh-CN" sz="2500" b="1">
                <a:solidFill>
                  <a:schemeClr val="tx1">
                    <a:alpha val="100000"/>
                  </a:schemeClr>
                </a:solidFill>
                <a:latin typeface="Arial" panose="020B0604020202020204"/>
                <a:ea typeface="Arial" panose="020B0604020202020204"/>
                <a:sym typeface="+mn-ea"/>
              </a:rPr>
              <a:t>F</a:t>
            </a:r>
            <a:r>
              <a:rPr lang="zh-CN" altLang="en-US" sz="2500" b="1" baseline="30000">
                <a:solidFill>
                  <a:schemeClr val="tx1">
                    <a:alpha val="100000"/>
                  </a:schemeClr>
                </a:solidFill>
                <a:latin typeface="Arial" panose="020B0604020202020204"/>
                <a:ea typeface="Arial" panose="020B0604020202020204"/>
                <a:sym typeface="+mn-ea"/>
              </a:rPr>
              <a:t>- </a:t>
            </a:r>
            <a:r>
              <a:rPr lang="zh-CN" altLang="en-US" sz="2500" b="1">
                <a:solidFill>
                  <a:schemeClr val="tx1">
                    <a:alpha val="100000"/>
                  </a:schemeClr>
                </a:solidFill>
                <a:latin typeface="微软雅黑" panose="020B0503020204020204" charset="-122"/>
                <a:ea typeface="微软雅黑" panose="020B0503020204020204" charset="-122"/>
                <a:sym typeface="+mn-ea"/>
              </a:rPr>
              <a:t>的配位数</a:t>
            </a:r>
            <a:r>
              <a:rPr lang="zh-CN" altLang="en-US" sz="2500" b="1" u="sng">
                <a:solidFill>
                  <a:schemeClr val="tx1">
                    <a:alpha val="100000"/>
                  </a:schemeClr>
                </a:solidFill>
                <a:latin typeface="微软雅黑" panose="020B0503020204020204" charset="-122"/>
                <a:ea typeface="微软雅黑" panose="020B0503020204020204" charset="-122"/>
                <a:sym typeface="+mn-ea"/>
              </a:rPr>
              <a:t> </a:t>
            </a:r>
            <a:r>
              <a:rPr lang="en-US" altLang="zh-CN" sz="2500" b="1" u="sng">
                <a:solidFill>
                  <a:schemeClr val="tx1">
                    <a:alpha val="100000"/>
                  </a:schemeClr>
                </a:solidFill>
                <a:latin typeface="微软雅黑" panose="020B0503020204020204" charset="-122"/>
                <a:ea typeface="微软雅黑" panose="020B0503020204020204" charset="-122"/>
                <a:sym typeface="+mn-ea"/>
              </a:rPr>
              <a:t>    </a:t>
            </a:r>
            <a:r>
              <a:rPr lang="zh-CN" altLang="en-US" sz="2500" b="1">
                <a:solidFill>
                  <a:schemeClr val="tx1">
                    <a:alpha val="100000"/>
                  </a:schemeClr>
                </a:solidFill>
                <a:latin typeface="微软雅黑" panose="020B0503020204020204" charset="-122"/>
                <a:ea typeface="微软雅黑" panose="020B0503020204020204" charset="-122"/>
                <a:sym typeface="+mn-ea"/>
              </a:rPr>
              <a:t>个，</a:t>
            </a:r>
            <a:r>
              <a:rPr lang="zh-CN" altLang="en-US" sz="2500" b="1">
                <a:solidFill>
                  <a:schemeClr val="tx1">
                    <a:alpha val="100000"/>
                  </a:schemeClr>
                </a:solidFill>
                <a:effectLst>
                  <a:outerShdw blurRad="38100" dist="38100" dir="2700000" rotWithShape="0">
                    <a:srgbClr val="FFFFFF">
                      <a:alpha val="100000"/>
                    </a:srgbClr>
                  </a:outerShdw>
                </a:effectLst>
                <a:latin typeface="微软雅黑" panose="020B0503020204020204" charset="-122"/>
                <a:ea typeface="微软雅黑" panose="020B0503020204020204" charset="-122"/>
                <a:sym typeface="+mn-ea"/>
              </a:rPr>
              <a:t>他</a:t>
            </a:r>
            <a:r>
              <a:rPr lang="en-US" altLang="zh-CN" sz="2500" b="1">
                <a:solidFill>
                  <a:schemeClr val="tx1">
                    <a:alpha val="100000"/>
                  </a:schemeClr>
                </a:solidFill>
                <a:effectLst>
                  <a:outerShdw blurRad="38100" dist="38100" dir="2700000" rotWithShape="0">
                    <a:srgbClr val="FFFFFF">
                      <a:alpha val="100000"/>
                    </a:srgbClr>
                  </a:outerShdw>
                </a:effectLst>
                <a:latin typeface="微软雅黑" panose="020B0503020204020204" charset="-122"/>
                <a:ea typeface="微软雅黑" panose="020B0503020204020204" charset="-122"/>
                <a:sym typeface="+mn-ea"/>
              </a:rPr>
              <a:t>    </a:t>
            </a:r>
            <a:endParaRPr lang="en-US" altLang="zh-CN" sz="2500" b="1">
              <a:solidFill>
                <a:schemeClr val="tx1">
                  <a:alpha val="100000"/>
                </a:schemeClr>
              </a:solidFill>
              <a:effectLst>
                <a:outerShdw blurRad="38100" dist="38100" dir="2700000" rotWithShape="0">
                  <a:srgbClr val="FFFFFF">
                    <a:alpha val="100000"/>
                  </a:srgbClr>
                </a:outerShdw>
              </a:effectLst>
              <a:latin typeface="微软雅黑" panose="020B0503020204020204" charset="-122"/>
              <a:ea typeface="微软雅黑" panose="020B0503020204020204" charset="-122"/>
              <a:sym typeface="+mn-ea"/>
            </a:endParaRPr>
          </a:p>
          <a:p>
            <a:pPr algn="just">
              <a:lnSpc>
                <a:spcPct val="120000"/>
              </a:lnSpc>
            </a:pPr>
            <a:r>
              <a:rPr lang="en-US" altLang="zh-CN" sz="2500" b="1">
                <a:solidFill>
                  <a:schemeClr val="tx1">
                    <a:alpha val="100000"/>
                  </a:schemeClr>
                </a:solidFill>
                <a:effectLst>
                  <a:outerShdw blurRad="38100" dist="38100" dir="2700000" rotWithShape="0">
                    <a:srgbClr val="FFFFFF">
                      <a:alpha val="100000"/>
                    </a:srgbClr>
                  </a:outerShdw>
                </a:effectLst>
                <a:latin typeface="微软雅黑" panose="020B0503020204020204" charset="-122"/>
                <a:ea typeface="微软雅黑" panose="020B0503020204020204" charset="-122"/>
                <a:sym typeface="+mn-ea"/>
              </a:rPr>
              <a:t> </a:t>
            </a:r>
            <a:r>
              <a:rPr lang="zh-CN" altLang="en-US" sz="2500" b="1">
                <a:solidFill>
                  <a:schemeClr val="tx1">
                    <a:alpha val="100000"/>
                  </a:schemeClr>
                </a:solidFill>
                <a:effectLst>
                  <a:outerShdw blurRad="38100" dist="38100" dir="2700000" rotWithShape="0">
                    <a:srgbClr val="FFFFFF">
                      <a:alpha val="100000"/>
                    </a:srgbClr>
                  </a:outerShdw>
                </a:effectLst>
                <a:latin typeface="微软雅黑" panose="020B0503020204020204" charset="-122"/>
                <a:ea typeface="微软雅黑" panose="020B0503020204020204" charset="-122"/>
                <a:sym typeface="+mn-ea"/>
              </a:rPr>
              <a:t>们所围成的几何构型是</a:t>
            </a:r>
            <a:r>
              <a:rPr lang="zh-CN" altLang="en-US" sz="2500" b="1" u="sng">
                <a:solidFill>
                  <a:schemeClr val="tx1">
                    <a:alpha val="100000"/>
                  </a:schemeClr>
                </a:solidFill>
                <a:effectLst>
                  <a:outerShdw blurRad="38100" dist="38100" dir="2700000" rotWithShape="0">
                    <a:srgbClr val="FFFFFF">
                      <a:alpha val="100000"/>
                    </a:srgbClr>
                  </a:outerShdw>
                </a:effectLst>
                <a:latin typeface="微软雅黑" panose="020B0503020204020204" charset="-122"/>
                <a:ea typeface="微软雅黑" panose="020B0503020204020204" charset="-122"/>
                <a:sym typeface="+mn-ea"/>
              </a:rPr>
              <a:t> </a:t>
            </a:r>
            <a:r>
              <a:rPr lang="en-US" altLang="zh-CN" sz="2500" b="1" u="sng">
                <a:solidFill>
                  <a:schemeClr val="tx1">
                    <a:alpha val="100000"/>
                  </a:schemeClr>
                </a:solidFill>
                <a:effectLst>
                  <a:outerShdw blurRad="38100" dist="38100" dir="2700000" rotWithShape="0">
                    <a:srgbClr val="FFFFFF">
                      <a:alpha val="100000"/>
                    </a:srgbClr>
                  </a:outerShdw>
                </a:effectLst>
                <a:latin typeface="微软雅黑" panose="020B0503020204020204" charset="-122"/>
                <a:ea typeface="微软雅黑" panose="020B0503020204020204" charset="-122"/>
                <a:sym typeface="+mn-ea"/>
              </a:rPr>
              <a:t>              </a:t>
            </a:r>
            <a:r>
              <a:rPr lang="zh-CN" altLang="en-US" sz="2500" b="1">
                <a:solidFill>
                  <a:schemeClr val="tx1">
                    <a:alpha val="100000"/>
                  </a:schemeClr>
                </a:solidFill>
                <a:effectLst>
                  <a:outerShdw blurRad="38100" dist="38100" dir="2700000" rotWithShape="0">
                    <a:srgbClr val="FFFFFF">
                      <a:alpha val="100000"/>
                    </a:srgbClr>
                  </a:outerShdw>
                </a:effectLst>
                <a:latin typeface="微软雅黑" panose="020B0503020204020204" charset="-122"/>
                <a:ea typeface="微软雅黑" panose="020B0503020204020204" charset="-122"/>
                <a:sym typeface="+mn-ea"/>
              </a:rPr>
              <a:t>。</a:t>
            </a:r>
            <a:endParaRPr lang="zh-CN" altLang="en-US" sz="2500" b="1" i="0">
              <a:solidFill>
                <a:schemeClr val="tx1">
                  <a:alpha val="100000"/>
                </a:schemeClr>
              </a:solidFill>
              <a:effectLst>
                <a:outerShdw blurRad="38100" dist="38100" dir="2700000" rotWithShape="0">
                  <a:srgbClr val="FFFFFF">
                    <a:alpha val="100000"/>
                  </a:srgbClr>
                </a:outerShdw>
              </a:effectLst>
              <a:latin typeface="Arial" panose="020B0604020202020204"/>
              <a:ea typeface="Arial" panose="020B0604020202020204"/>
            </a:endParaRPr>
          </a:p>
        </p:txBody>
      </p:sp>
      <p:pic>
        <p:nvPicPr>
          <p:cNvPr id="19" name="图片1"/>
          <p:cNvPicPr>
            <a:picLocks noChangeAspect="1"/>
          </p:cNvPicPr>
          <p:nvPr>
            <p:custDataLst>
              <p:tags r:id="rId19"/>
            </p:custDataLst>
          </p:nvPr>
        </p:nvPicPr>
        <p:blipFill>
          <a:blip r:embed="rId8"/>
          <a:stretch>
            <a:fillRect/>
          </a:stretch>
        </p:blipFill>
        <p:spPr>
          <a:xfrm>
            <a:off x="8078133" y="2129320"/>
            <a:ext cx="2713549" cy="2466003"/>
          </a:xfrm>
          <a:prstGeom prst="rect">
            <a:avLst/>
          </a:prstGeom>
        </p:spPr>
      </p:pic>
      <p:pic>
        <p:nvPicPr>
          <p:cNvPr id="20" name="图片2"/>
          <p:cNvPicPr>
            <a:picLocks noChangeAspect="1"/>
          </p:cNvPicPr>
          <p:nvPr>
            <p:custDataLst>
              <p:tags r:id="rId20"/>
            </p:custDataLst>
          </p:nvPr>
        </p:nvPicPr>
        <p:blipFill>
          <a:blip r:embed="rId21"/>
          <a:stretch>
            <a:fillRect/>
          </a:stretch>
        </p:blipFill>
        <p:spPr>
          <a:xfrm>
            <a:off x="8032975" y="125284"/>
            <a:ext cx="2713549" cy="2466003"/>
          </a:xfrm>
          <a:prstGeom prst="rect">
            <a:avLst/>
          </a:prstGeom>
        </p:spPr>
      </p:pic>
      <p:sp>
        <p:nvSpPr>
          <p:cNvPr id="21" name="形状5"/>
          <p:cNvSpPr txBox="1"/>
          <p:nvPr>
            <p:custDataLst>
              <p:tags r:id="rId22"/>
            </p:custDataLst>
          </p:nvPr>
        </p:nvSpPr>
        <p:spPr>
          <a:xfrm>
            <a:off x="9282326" y="2246515"/>
            <a:ext cx="228600" cy="228600"/>
          </a:xfrm>
          <a:custGeom>
            <a:avLst/>
            <a:gdLst>
              <a:gd name="connsiteX0" fmla="*/ 114300 w 228600"/>
              <a:gd name="connsiteY0" fmla="*/ 0 h 228600"/>
              <a:gd name="connsiteX1" fmla="*/ 177426 w 228600"/>
              <a:gd name="connsiteY1" fmla="*/ 0 h 228600"/>
              <a:gd name="connsiteX2" fmla="*/ 228600 w 228600"/>
              <a:gd name="connsiteY2" fmla="*/ 177426 h 228600"/>
              <a:gd name="connsiteX3" fmla="*/ 51174 w 228600"/>
              <a:gd name="connsiteY3" fmla="*/ 228600 h 228600"/>
              <a:gd name="connsiteX4" fmla="*/ 0 w 228600"/>
              <a:gd name="connsiteY4" fmla="*/ 51174 h 228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8600" h="228600">
                <a:moveTo>
                  <a:pt x="114300" y="0"/>
                </a:moveTo>
                <a:cubicBezTo>
                  <a:pt x="177426" y="0"/>
                  <a:pt x="228600" y="51174"/>
                  <a:pt x="228600" y="114300"/>
                </a:cubicBezTo>
                <a:cubicBezTo>
                  <a:pt x="228600" y="177426"/>
                  <a:pt x="177426" y="228600"/>
                  <a:pt x="114300" y="228600"/>
                </a:cubicBezTo>
                <a:cubicBezTo>
                  <a:pt x="51174" y="228600"/>
                  <a:pt x="0" y="177426"/>
                  <a:pt x="0" y="114300"/>
                </a:cubicBezTo>
                <a:cubicBezTo>
                  <a:pt x="0" y="51174"/>
                  <a:pt x="51174" y="0"/>
                  <a:pt x="114300" y="0"/>
                </a:cubicBezTo>
                <a:close/>
              </a:path>
            </a:pathLst>
          </a:custGeom>
          <a:solidFill>
            <a:srgbClr val="000000">
              <a:alpha val="100000"/>
            </a:srgbClr>
          </a:solidFill>
          <a:ln w="9525">
            <a:solidFill>
              <a:srgbClr val="999900">
                <a:alpha val="100000"/>
              </a:srgbClr>
            </a:solidFill>
          </a:ln>
        </p:spPr>
        <p:txBody>
          <a:bodyPr anchor="ctr"/>
          <a:lstStyle/>
          <a:p>
            <a:pPr marL="0" algn="ctr"/>
          </a:p>
        </p:txBody>
      </p:sp>
      <p:grpSp>
        <p:nvGrpSpPr>
          <p:cNvPr id="22" name="组合3"/>
          <p:cNvGrpSpPr/>
          <p:nvPr>
            <p:custDataLst>
              <p:tags r:id="rId23"/>
            </p:custDataLst>
          </p:nvPr>
        </p:nvGrpSpPr>
        <p:grpSpPr>
          <a:xfrm>
            <a:off x="8594006" y="1631147"/>
            <a:ext cx="1479474" cy="1509514"/>
            <a:chOff x="0" y="0"/>
            <a:chExt cx="1479474" cy="1509514"/>
          </a:xfrm>
        </p:grpSpPr>
        <p:sp>
          <p:nvSpPr>
            <p:cNvPr id="23" name="形状8"/>
            <p:cNvSpPr txBox="1"/>
            <p:nvPr>
              <p:custDataLst>
                <p:tags r:id="rId24"/>
              </p:custDataLst>
            </p:nvPr>
          </p:nvSpPr>
          <p:spPr>
            <a:xfrm>
              <a:off x="0" y="224283"/>
              <a:ext cx="276415" cy="276425"/>
            </a:xfrm>
            <a:custGeom>
              <a:avLst/>
              <a:gdLst>
                <a:gd name="connsiteX0" fmla="*/ 138208 w 276415"/>
                <a:gd name="connsiteY0" fmla="*/ 0 h 276425"/>
                <a:gd name="connsiteX1" fmla="*/ 214538 w 276415"/>
                <a:gd name="connsiteY1" fmla="*/ 0 h 276425"/>
                <a:gd name="connsiteX2" fmla="*/ 276416 w 276415"/>
                <a:gd name="connsiteY2" fmla="*/ 214545 h 276425"/>
                <a:gd name="connsiteX3" fmla="*/ 61878 w 276415"/>
                <a:gd name="connsiteY3" fmla="*/ 276425 h 276425"/>
                <a:gd name="connsiteX4" fmla="*/ 0 w 276415"/>
                <a:gd name="connsiteY4" fmla="*/ 61880 h 276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416" h="276425">
                  <a:moveTo>
                    <a:pt x="138208" y="0"/>
                  </a:moveTo>
                  <a:cubicBezTo>
                    <a:pt x="214538" y="0"/>
                    <a:pt x="276416" y="61880"/>
                    <a:pt x="276416" y="138213"/>
                  </a:cubicBezTo>
                  <a:cubicBezTo>
                    <a:pt x="276416" y="214545"/>
                    <a:pt x="214538" y="276425"/>
                    <a:pt x="138208" y="276425"/>
                  </a:cubicBezTo>
                  <a:cubicBezTo>
                    <a:pt x="61878" y="276425"/>
                    <a:pt x="0" y="214545"/>
                    <a:pt x="0" y="138213"/>
                  </a:cubicBezTo>
                  <a:cubicBezTo>
                    <a:pt x="0" y="61880"/>
                    <a:pt x="61878" y="0"/>
                    <a:pt x="138208" y="0"/>
                  </a:cubicBezTo>
                  <a:close/>
                </a:path>
              </a:pathLst>
            </a:custGeom>
            <a:solidFill>
              <a:srgbClr val="FFEE00">
                <a:alpha val="100000"/>
              </a:srgbClr>
            </a:solidFill>
            <a:ln w="57150">
              <a:solidFill>
                <a:srgbClr val="FFEE00">
                  <a:alpha val="100000"/>
                </a:srgbClr>
              </a:solidFill>
              <a:prstDash val="solid"/>
            </a:ln>
          </p:spPr>
          <p:txBody>
            <a:bodyPr anchor="ctr"/>
            <a:lstStyle/>
            <a:p>
              <a:pPr marL="0" algn="ctr"/>
            </a:p>
          </p:txBody>
        </p:sp>
        <p:sp>
          <p:nvSpPr>
            <p:cNvPr id="24" name="形状9"/>
            <p:cNvSpPr txBox="1"/>
            <p:nvPr>
              <p:custDataLst>
                <p:tags r:id="rId25"/>
              </p:custDataLst>
            </p:nvPr>
          </p:nvSpPr>
          <p:spPr>
            <a:xfrm>
              <a:off x="391323" y="0"/>
              <a:ext cx="276416" cy="276425"/>
            </a:xfrm>
            <a:custGeom>
              <a:avLst/>
              <a:gdLst>
                <a:gd name="connsiteX0" fmla="*/ 138208 w 276416"/>
                <a:gd name="connsiteY0" fmla="*/ 0 h 276425"/>
                <a:gd name="connsiteX1" fmla="*/ 214538 w 276416"/>
                <a:gd name="connsiteY1" fmla="*/ 0 h 276425"/>
                <a:gd name="connsiteX2" fmla="*/ 276416 w 276416"/>
                <a:gd name="connsiteY2" fmla="*/ 214545 h 276425"/>
                <a:gd name="connsiteX3" fmla="*/ 61878 w 276416"/>
                <a:gd name="connsiteY3" fmla="*/ 276425 h 276425"/>
                <a:gd name="connsiteX4" fmla="*/ 0 w 276416"/>
                <a:gd name="connsiteY4" fmla="*/ 61880 h 276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416" h="276425">
                  <a:moveTo>
                    <a:pt x="138208" y="0"/>
                  </a:moveTo>
                  <a:cubicBezTo>
                    <a:pt x="214538" y="0"/>
                    <a:pt x="276416" y="61880"/>
                    <a:pt x="276416" y="138213"/>
                  </a:cubicBezTo>
                  <a:cubicBezTo>
                    <a:pt x="276416" y="214545"/>
                    <a:pt x="214538" y="276425"/>
                    <a:pt x="138208" y="276425"/>
                  </a:cubicBezTo>
                  <a:cubicBezTo>
                    <a:pt x="61878" y="276425"/>
                    <a:pt x="0" y="214545"/>
                    <a:pt x="0" y="138213"/>
                  </a:cubicBezTo>
                  <a:cubicBezTo>
                    <a:pt x="0" y="61880"/>
                    <a:pt x="61878" y="0"/>
                    <a:pt x="138208" y="0"/>
                  </a:cubicBezTo>
                  <a:close/>
                </a:path>
              </a:pathLst>
            </a:custGeom>
            <a:solidFill>
              <a:srgbClr val="FFEE00">
                <a:alpha val="100000"/>
              </a:srgbClr>
            </a:solidFill>
            <a:ln w="57150">
              <a:solidFill>
                <a:srgbClr val="FFEE00">
                  <a:alpha val="100000"/>
                </a:srgbClr>
              </a:solidFill>
              <a:prstDash val="solid"/>
            </a:ln>
          </p:spPr>
          <p:txBody>
            <a:bodyPr anchor="ctr"/>
            <a:lstStyle/>
            <a:p>
              <a:pPr marL="0" algn="ctr"/>
            </a:p>
          </p:txBody>
        </p:sp>
        <p:sp>
          <p:nvSpPr>
            <p:cNvPr id="25" name="形状10"/>
            <p:cNvSpPr txBox="1"/>
            <p:nvPr>
              <p:custDataLst>
                <p:tags r:id="rId26"/>
              </p:custDataLst>
            </p:nvPr>
          </p:nvSpPr>
          <p:spPr>
            <a:xfrm>
              <a:off x="1203059" y="991914"/>
              <a:ext cx="276415" cy="276425"/>
            </a:xfrm>
            <a:custGeom>
              <a:avLst/>
              <a:gdLst>
                <a:gd name="connsiteX0" fmla="*/ 138208 w 276415"/>
                <a:gd name="connsiteY0" fmla="*/ 0 h 276425"/>
                <a:gd name="connsiteX1" fmla="*/ 214538 w 276415"/>
                <a:gd name="connsiteY1" fmla="*/ 0 h 276425"/>
                <a:gd name="connsiteX2" fmla="*/ 276416 w 276415"/>
                <a:gd name="connsiteY2" fmla="*/ 214545 h 276425"/>
                <a:gd name="connsiteX3" fmla="*/ 61878 w 276415"/>
                <a:gd name="connsiteY3" fmla="*/ 276425 h 276425"/>
                <a:gd name="connsiteX4" fmla="*/ 0 w 276415"/>
                <a:gd name="connsiteY4" fmla="*/ 61880 h 276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416" h="276425">
                  <a:moveTo>
                    <a:pt x="138208" y="0"/>
                  </a:moveTo>
                  <a:cubicBezTo>
                    <a:pt x="214538" y="0"/>
                    <a:pt x="276416" y="61880"/>
                    <a:pt x="276416" y="138213"/>
                  </a:cubicBezTo>
                  <a:cubicBezTo>
                    <a:pt x="276416" y="214545"/>
                    <a:pt x="214538" y="276425"/>
                    <a:pt x="138208" y="276425"/>
                  </a:cubicBezTo>
                  <a:cubicBezTo>
                    <a:pt x="61878" y="276425"/>
                    <a:pt x="0" y="214545"/>
                    <a:pt x="0" y="138213"/>
                  </a:cubicBezTo>
                  <a:cubicBezTo>
                    <a:pt x="0" y="61880"/>
                    <a:pt x="61878" y="0"/>
                    <a:pt x="138208" y="0"/>
                  </a:cubicBezTo>
                  <a:close/>
                </a:path>
              </a:pathLst>
            </a:custGeom>
            <a:solidFill>
              <a:srgbClr val="FFEE00">
                <a:alpha val="100000"/>
              </a:srgbClr>
            </a:solidFill>
            <a:ln w="57150">
              <a:solidFill>
                <a:srgbClr val="FFEE00">
                  <a:alpha val="100000"/>
                </a:srgbClr>
              </a:solidFill>
              <a:prstDash val="solid"/>
            </a:ln>
          </p:spPr>
          <p:txBody>
            <a:bodyPr anchor="ctr"/>
            <a:lstStyle/>
            <a:p>
              <a:pPr marL="0" algn="ctr"/>
            </a:p>
          </p:txBody>
        </p:sp>
        <p:sp>
          <p:nvSpPr>
            <p:cNvPr id="65" name="形状11"/>
            <p:cNvSpPr txBox="1"/>
            <p:nvPr>
              <p:custDataLst>
                <p:tags r:id="rId27"/>
              </p:custDataLst>
            </p:nvPr>
          </p:nvSpPr>
          <p:spPr>
            <a:xfrm>
              <a:off x="813614" y="1233089"/>
              <a:ext cx="276415" cy="276425"/>
            </a:xfrm>
            <a:custGeom>
              <a:avLst/>
              <a:gdLst>
                <a:gd name="connsiteX0" fmla="*/ 138208 w 276415"/>
                <a:gd name="connsiteY0" fmla="*/ 0 h 276425"/>
                <a:gd name="connsiteX1" fmla="*/ 214538 w 276415"/>
                <a:gd name="connsiteY1" fmla="*/ 0 h 276425"/>
                <a:gd name="connsiteX2" fmla="*/ 276416 w 276415"/>
                <a:gd name="connsiteY2" fmla="*/ 214545 h 276425"/>
                <a:gd name="connsiteX3" fmla="*/ 61878 w 276415"/>
                <a:gd name="connsiteY3" fmla="*/ 276425 h 276425"/>
                <a:gd name="connsiteX4" fmla="*/ 0 w 276415"/>
                <a:gd name="connsiteY4" fmla="*/ 61880 h 276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416" h="276425">
                  <a:moveTo>
                    <a:pt x="138208" y="0"/>
                  </a:moveTo>
                  <a:cubicBezTo>
                    <a:pt x="214538" y="0"/>
                    <a:pt x="276416" y="61880"/>
                    <a:pt x="276416" y="138213"/>
                  </a:cubicBezTo>
                  <a:cubicBezTo>
                    <a:pt x="276416" y="214545"/>
                    <a:pt x="214538" y="276425"/>
                    <a:pt x="138208" y="276425"/>
                  </a:cubicBezTo>
                  <a:cubicBezTo>
                    <a:pt x="61878" y="276425"/>
                    <a:pt x="0" y="214545"/>
                    <a:pt x="0" y="138213"/>
                  </a:cubicBezTo>
                  <a:cubicBezTo>
                    <a:pt x="0" y="61880"/>
                    <a:pt x="61878" y="0"/>
                    <a:pt x="138208" y="0"/>
                  </a:cubicBezTo>
                  <a:close/>
                </a:path>
              </a:pathLst>
            </a:custGeom>
            <a:solidFill>
              <a:srgbClr val="FFEE00">
                <a:alpha val="100000"/>
              </a:srgbClr>
            </a:solidFill>
            <a:ln w="57150">
              <a:solidFill>
                <a:srgbClr val="FFEE00">
                  <a:alpha val="100000"/>
                </a:srgbClr>
              </a:solidFill>
              <a:prstDash val="solid"/>
            </a:ln>
          </p:spPr>
          <p:txBody>
            <a:bodyPr anchor="ctr"/>
            <a:lstStyle/>
            <a:p>
              <a:pPr marL="0" algn="ctr"/>
            </a:p>
          </p:txBody>
        </p:sp>
        <p:sp>
          <p:nvSpPr>
            <p:cNvPr id="66" name="形状12"/>
            <p:cNvSpPr txBox="1"/>
            <p:nvPr>
              <p:custDataLst>
                <p:tags r:id="rId28"/>
              </p:custDataLst>
            </p:nvPr>
          </p:nvSpPr>
          <p:spPr>
            <a:xfrm>
              <a:off x="48798" y="1219012"/>
              <a:ext cx="276416" cy="276425"/>
            </a:xfrm>
            <a:custGeom>
              <a:avLst/>
              <a:gdLst>
                <a:gd name="connsiteX0" fmla="*/ 138208 w 276416"/>
                <a:gd name="connsiteY0" fmla="*/ 0 h 276425"/>
                <a:gd name="connsiteX1" fmla="*/ 214538 w 276416"/>
                <a:gd name="connsiteY1" fmla="*/ 0 h 276425"/>
                <a:gd name="connsiteX2" fmla="*/ 276416 w 276416"/>
                <a:gd name="connsiteY2" fmla="*/ 214545 h 276425"/>
                <a:gd name="connsiteX3" fmla="*/ 61878 w 276416"/>
                <a:gd name="connsiteY3" fmla="*/ 276425 h 276425"/>
                <a:gd name="connsiteX4" fmla="*/ 0 w 276416"/>
                <a:gd name="connsiteY4" fmla="*/ 61880 h 276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416" h="276425">
                  <a:moveTo>
                    <a:pt x="138208" y="0"/>
                  </a:moveTo>
                  <a:cubicBezTo>
                    <a:pt x="214538" y="0"/>
                    <a:pt x="276416" y="61880"/>
                    <a:pt x="276416" y="138213"/>
                  </a:cubicBezTo>
                  <a:cubicBezTo>
                    <a:pt x="276416" y="214545"/>
                    <a:pt x="214538" y="276425"/>
                    <a:pt x="138208" y="276425"/>
                  </a:cubicBezTo>
                  <a:cubicBezTo>
                    <a:pt x="61878" y="276425"/>
                    <a:pt x="0" y="214545"/>
                    <a:pt x="0" y="138213"/>
                  </a:cubicBezTo>
                  <a:cubicBezTo>
                    <a:pt x="0" y="61880"/>
                    <a:pt x="61878" y="0"/>
                    <a:pt x="138208" y="0"/>
                  </a:cubicBezTo>
                  <a:close/>
                </a:path>
              </a:pathLst>
            </a:custGeom>
            <a:solidFill>
              <a:srgbClr val="FFEE00">
                <a:alpha val="100000"/>
              </a:srgbClr>
            </a:solidFill>
            <a:ln w="57150">
              <a:solidFill>
                <a:srgbClr val="FFEE00">
                  <a:alpha val="100000"/>
                </a:srgbClr>
              </a:solidFill>
              <a:prstDash val="solid"/>
            </a:ln>
          </p:spPr>
          <p:txBody>
            <a:bodyPr anchor="ctr"/>
            <a:lstStyle/>
            <a:p>
              <a:pPr marL="0" algn="ctr"/>
            </a:p>
          </p:txBody>
        </p:sp>
        <p:sp>
          <p:nvSpPr>
            <p:cNvPr id="67" name="形状13"/>
            <p:cNvSpPr txBox="1"/>
            <p:nvPr>
              <p:custDataLst>
                <p:tags r:id="rId29"/>
              </p:custDataLst>
            </p:nvPr>
          </p:nvSpPr>
          <p:spPr>
            <a:xfrm>
              <a:off x="436367" y="990975"/>
              <a:ext cx="276415" cy="276425"/>
            </a:xfrm>
            <a:custGeom>
              <a:avLst/>
              <a:gdLst>
                <a:gd name="connsiteX0" fmla="*/ 138208 w 276415"/>
                <a:gd name="connsiteY0" fmla="*/ 0 h 276425"/>
                <a:gd name="connsiteX1" fmla="*/ 214538 w 276415"/>
                <a:gd name="connsiteY1" fmla="*/ 0 h 276425"/>
                <a:gd name="connsiteX2" fmla="*/ 276416 w 276415"/>
                <a:gd name="connsiteY2" fmla="*/ 214545 h 276425"/>
                <a:gd name="connsiteX3" fmla="*/ 61878 w 276415"/>
                <a:gd name="connsiteY3" fmla="*/ 276425 h 276425"/>
                <a:gd name="connsiteX4" fmla="*/ 0 w 276415"/>
                <a:gd name="connsiteY4" fmla="*/ 61880 h 276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416" h="276425">
                  <a:moveTo>
                    <a:pt x="138208" y="0"/>
                  </a:moveTo>
                  <a:cubicBezTo>
                    <a:pt x="214538" y="0"/>
                    <a:pt x="276416" y="61880"/>
                    <a:pt x="276416" y="138213"/>
                  </a:cubicBezTo>
                  <a:cubicBezTo>
                    <a:pt x="276416" y="214545"/>
                    <a:pt x="214538" y="276425"/>
                    <a:pt x="138208" y="276425"/>
                  </a:cubicBezTo>
                  <a:cubicBezTo>
                    <a:pt x="61878" y="276425"/>
                    <a:pt x="0" y="214545"/>
                    <a:pt x="0" y="138213"/>
                  </a:cubicBezTo>
                  <a:cubicBezTo>
                    <a:pt x="0" y="61880"/>
                    <a:pt x="61878" y="0"/>
                    <a:pt x="138208" y="0"/>
                  </a:cubicBezTo>
                  <a:close/>
                </a:path>
              </a:pathLst>
            </a:custGeom>
            <a:solidFill>
              <a:srgbClr val="FFEE00">
                <a:alpha val="100000"/>
              </a:srgbClr>
            </a:solidFill>
            <a:ln w="57150">
              <a:solidFill>
                <a:srgbClr val="FFEE00">
                  <a:alpha val="100000"/>
                </a:srgbClr>
              </a:solidFill>
              <a:prstDash val="solid"/>
            </a:ln>
          </p:spPr>
          <p:txBody>
            <a:bodyPr anchor="ctr"/>
            <a:lstStyle/>
            <a:p>
              <a:pPr marL="0" algn="ctr"/>
            </a:p>
          </p:txBody>
        </p:sp>
        <p:sp>
          <p:nvSpPr>
            <p:cNvPr id="68" name="形状14"/>
            <p:cNvSpPr txBox="1"/>
            <p:nvPr>
              <p:custDataLst>
                <p:tags r:id="rId30"/>
              </p:custDataLst>
            </p:nvPr>
          </p:nvSpPr>
          <p:spPr>
            <a:xfrm>
              <a:off x="766692" y="225222"/>
              <a:ext cx="276415" cy="276425"/>
            </a:xfrm>
            <a:custGeom>
              <a:avLst/>
              <a:gdLst>
                <a:gd name="connsiteX0" fmla="*/ 138208 w 276415"/>
                <a:gd name="connsiteY0" fmla="*/ 0 h 276425"/>
                <a:gd name="connsiteX1" fmla="*/ 214538 w 276415"/>
                <a:gd name="connsiteY1" fmla="*/ 0 h 276425"/>
                <a:gd name="connsiteX2" fmla="*/ 276416 w 276415"/>
                <a:gd name="connsiteY2" fmla="*/ 214545 h 276425"/>
                <a:gd name="connsiteX3" fmla="*/ 61878 w 276415"/>
                <a:gd name="connsiteY3" fmla="*/ 276425 h 276425"/>
                <a:gd name="connsiteX4" fmla="*/ 0 w 276415"/>
                <a:gd name="connsiteY4" fmla="*/ 61880 h 276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416" h="276425">
                  <a:moveTo>
                    <a:pt x="138208" y="0"/>
                  </a:moveTo>
                  <a:cubicBezTo>
                    <a:pt x="214538" y="0"/>
                    <a:pt x="276416" y="61880"/>
                    <a:pt x="276416" y="138213"/>
                  </a:cubicBezTo>
                  <a:cubicBezTo>
                    <a:pt x="276416" y="214545"/>
                    <a:pt x="214538" y="276425"/>
                    <a:pt x="138208" y="276425"/>
                  </a:cubicBezTo>
                  <a:cubicBezTo>
                    <a:pt x="61878" y="276425"/>
                    <a:pt x="0" y="214545"/>
                    <a:pt x="0" y="138213"/>
                  </a:cubicBezTo>
                  <a:cubicBezTo>
                    <a:pt x="0" y="61880"/>
                    <a:pt x="61878" y="0"/>
                    <a:pt x="138208" y="0"/>
                  </a:cubicBezTo>
                  <a:close/>
                </a:path>
              </a:pathLst>
            </a:custGeom>
            <a:solidFill>
              <a:srgbClr val="FFEE00">
                <a:alpha val="100000"/>
              </a:srgbClr>
            </a:solidFill>
            <a:ln w="57150">
              <a:solidFill>
                <a:srgbClr val="FFEE00">
                  <a:alpha val="100000"/>
                </a:srgbClr>
              </a:solidFill>
              <a:prstDash val="solid"/>
            </a:ln>
          </p:spPr>
          <p:txBody>
            <a:bodyPr anchor="ctr"/>
            <a:lstStyle/>
            <a:p>
              <a:pPr marL="0" algn="ctr"/>
            </a:p>
          </p:txBody>
        </p:sp>
        <p:sp>
          <p:nvSpPr>
            <p:cNvPr id="69" name="形状15"/>
            <p:cNvSpPr txBox="1"/>
            <p:nvPr>
              <p:custDataLst>
                <p:tags r:id="rId31"/>
              </p:custDataLst>
            </p:nvPr>
          </p:nvSpPr>
          <p:spPr>
            <a:xfrm>
              <a:off x="1157077" y="0"/>
              <a:ext cx="276415" cy="276425"/>
            </a:xfrm>
            <a:custGeom>
              <a:avLst/>
              <a:gdLst>
                <a:gd name="connsiteX0" fmla="*/ 138208 w 276415"/>
                <a:gd name="connsiteY0" fmla="*/ 0 h 276425"/>
                <a:gd name="connsiteX1" fmla="*/ 214538 w 276415"/>
                <a:gd name="connsiteY1" fmla="*/ 0 h 276425"/>
                <a:gd name="connsiteX2" fmla="*/ 276416 w 276415"/>
                <a:gd name="connsiteY2" fmla="*/ 214545 h 276425"/>
                <a:gd name="connsiteX3" fmla="*/ 61878 w 276415"/>
                <a:gd name="connsiteY3" fmla="*/ 276425 h 276425"/>
                <a:gd name="connsiteX4" fmla="*/ 0 w 276415"/>
                <a:gd name="connsiteY4" fmla="*/ 61880 h 276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416" h="276425">
                  <a:moveTo>
                    <a:pt x="138208" y="0"/>
                  </a:moveTo>
                  <a:cubicBezTo>
                    <a:pt x="214538" y="0"/>
                    <a:pt x="276416" y="61880"/>
                    <a:pt x="276416" y="138213"/>
                  </a:cubicBezTo>
                  <a:cubicBezTo>
                    <a:pt x="276416" y="214545"/>
                    <a:pt x="214538" y="276425"/>
                    <a:pt x="138208" y="276425"/>
                  </a:cubicBezTo>
                  <a:cubicBezTo>
                    <a:pt x="61878" y="276425"/>
                    <a:pt x="0" y="214545"/>
                    <a:pt x="0" y="138213"/>
                  </a:cubicBezTo>
                  <a:cubicBezTo>
                    <a:pt x="0" y="61880"/>
                    <a:pt x="61878" y="0"/>
                    <a:pt x="138208" y="0"/>
                  </a:cubicBezTo>
                  <a:close/>
                </a:path>
              </a:pathLst>
            </a:custGeom>
            <a:solidFill>
              <a:srgbClr val="FFEE00">
                <a:alpha val="100000"/>
              </a:srgbClr>
            </a:solidFill>
            <a:ln w="57150">
              <a:solidFill>
                <a:srgbClr val="FFEE00">
                  <a:alpha val="100000"/>
                </a:srgbClr>
              </a:solidFill>
              <a:prstDash val="solid"/>
            </a:ln>
          </p:spPr>
          <p:txBody>
            <a:bodyPr anchor="ctr"/>
            <a:lstStyle/>
            <a:p>
              <a:pPr marL="0" algn="ctr"/>
            </a:p>
          </p:txBody>
        </p:sp>
      </p:grpSp>
      <p:grpSp>
        <p:nvGrpSpPr>
          <p:cNvPr id="70" name="组合20"/>
          <p:cNvGrpSpPr/>
          <p:nvPr>
            <p:custDataLst>
              <p:tags r:id="rId32"/>
            </p:custDataLst>
          </p:nvPr>
        </p:nvGrpSpPr>
        <p:grpSpPr>
          <a:xfrm>
            <a:off x="2582412" y="2284138"/>
            <a:ext cx="1389219" cy="1308462"/>
            <a:chOff x="0" y="0"/>
            <a:chExt cx="1389219" cy="1308462"/>
          </a:xfrm>
        </p:grpSpPr>
        <p:sp>
          <p:nvSpPr>
            <p:cNvPr id="71" name="形状69"/>
            <p:cNvSpPr txBox="1"/>
            <p:nvPr>
              <p:custDataLst>
                <p:tags r:id="rId33"/>
              </p:custDataLst>
            </p:nvPr>
          </p:nvSpPr>
          <p:spPr>
            <a:xfrm rot="10800000" flipH="1">
              <a:off x="0" y="114161"/>
              <a:ext cx="1167287" cy="1194301"/>
            </a:xfrm>
            <a:prstGeom prst="line">
              <a:avLst/>
            </a:prstGeom>
            <a:solidFill>
              <a:srgbClr val="FFFFFF">
                <a:alpha val="0"/>
              </a:srgbClr>
            </a:solidFill>
            <a:ln w="38100">
              <a:solidFill>
                <a:srgbClr val="FF0066">
                  <a:alpha val="100000"/>
                </a:srgbClr>
              </a:solidFill>
              <a:prstDash val="solid"/>
              <a:headEnd type="none" w="med" len="med"/>
              <a:tailEnd type="none" w="med" len="med"/>
            </a:ln>
          </p:spPr>
          <p:txBody>
            <a:bodyPr anchor="ctr"/>
            <a:lstStyle/>
            <a:p>
              <a:pPr marL="0" algn="ctr"/>
            </a:p>
          </p:txBody>
        </p:sp>
        <p:sp>
          <p:nvSpPr>
            <p:cNvPr id="72" name="形状70"/>
            <p:cNvSpPr txBox="1"/>
            <p:nvPr>
              <p:custDataLst>
                <p:tags r:id="rId34"/>
              </p:custDataLst>
            </p:nvPr>
          </p:nvSpPr>
          <p:spPr>
            <a:xfrm rot="10800000">
              <a:off x="277108" y="0"/>
              <a:ext cx="890179" cy="114161"/>
            </a:xfrm>
            <a:prstGeom prst="line">
              <a:avLst/>
            </a:prstGeom>
            <a:solidFill>
              <a:srgbClr val="FFFFFF">
                <a:alpha val="0"/>
              </a:srgbClr>
            </a:solidFill>
            <a:ln w="38100">
              <a:solidFill>
                <a:srgbClr val="FF0066">
                  <a:alpha val="100000"/>
                </a:srgbClr>
              </a:solidFill>
              <a:prstDash val="solid"/>
              <a:headEnd type="none" w="med" len="med"/>
              <a:tailEnd type="none" w="med" len="med"/>
            </a:ln>
          </p:spPr>
          <p:txBody>
            <a:bodyPr anchor="ctr"/>
            <a:lstStyle/>
            <a:p>
              <a:pPr marL="0" algn="ctr"/>
            </a:p>
          </p:txBody>
        </p:sp>
        <p:sp>
          <p:nvSpPr>
            <p:cNvPr id="73" name="形状71"/>
            <p:cNvSpPr txBox="1"/>
            <p:nvPr>
              <p:custDataLst>
                <p:tags r:id="rId35"/>
              </p:custDataLst>
            </p:nvPr>
          </p:nvSpPr>
          <p:spPr>
            <a:xfrm flipH="1">
              <a:off x="0" y="0"/>
              <a:ext cx="277108" cy="1308462"/>
            </a:xfrm>
            <a:prstGeom prst="line">
              <a:avLst/>
            </a:prstGeom>
            <a:solidFill>
              <a:srgbClr val="FFFFFF">
                <a:alpha val="0"/>
              </a:srgbClr>
            </a:solidFill>
            <a:ln w="38100">
              <a:solidFill>
                <a:srgbClr val="FF0066">
                  <a:alpha val="100000"/>
                </a:srgbClr>
              </a:solidFill>
              <a:prstDash val="solid"/>
              <a:headEnd type="none" w="med" len="med"/>
              <a:tailEnd type="none" w="med" len="med"/>
            </a:ln>
          </p:spPr>
          <p:txBody>
            <a:bodyPr anchor="ctr"/>
            <a:lstStyle/>
            <a:p>
              <a:pPr marL="0" algn="ctr"/>
            </a:p>
          </p:txBody>
        </p:sp>
        <p:sp>
          <p:nvSpPr>
            <p:cNvPr id="74" name="形状72"/>
            <p:cNvSpPr txBox="1"/>
            <p:nvPr>
              <p:custDataLst>
                <p:tags r:id="rId36"/>
              </p:custDataLst>
            </p:nvPr>
          </p:nvSpPr>
          <p:spPr>
            <a:xfrm rot="10800000" flipH="1">
              <a:off x="0" y="1194301"/>
              <a:ext cx="1389219" cy="114161"/>
            </a:xfrm>
            <a:prstGeom prst="line">
              <a:avLst/>
            </a:prstGeom>
            <a:solidFill>
              <a:srgbClr val="FFFFFF">
                <a:alpha val="0"/>
              </a:srgbClr>
            </a:solidFill>
            <a:ln w="38100">
              <a:solidFill>
                <a:srgbClr val="FF0066">
                  <a:alpha val="100000"/>
                </a:srgbClr>
              </a:solidFill>
              <a:prstDash val="solid"/>
              <a:headEnd type="none" w="med" len="med"/>
              <a:tailEnd type="none" w="med" len="med"/>
            </a:ln>
          </p:spPr>
          <p:txBody>
            <a:bodyPr anchor="ctr"/>
            <a:lstStyle/>
            <a:p>
              <a:pPr marL="0" algn="ctr"/>
            </a:p>
          </p:txBody>
        </p:sp>
        <p:sp>
          <p:nvSpPr>
            <p:cNvPr id="75" name="形状73"/>
            <p:cNvSpPr txBox="1"/>
            <p:nvPr>
              <p:custDataLst>
                <p:tags r:id="rId37"/>
              </p:custDataLst>
            </p:nvPr>
          </p:nvSpPr>
          <p:spPr>
            <a:xfrm>
              <a:off x="277108" y="0"/>
              <a:ext cx="1112111" cy="1194301"/>
            </a:xfrm>
            <a:prstGeom prst="line">
              <a:avLst/>
            </a:prstGeom>
            <a:solidFill>
              <a:srgbClr val="FFFFFF">
                <a:alpha val="0"/>
              </a:srgbClr>
            </a:solidFill>
            <a:ln w="38100">
              <a:solidFill>
                <a:srgbClr val="FF0066">
                  <a:alpha val="100000"/>
                </a:srgbClr>
              </a:solidFill>
              <a:prstDash val="sysDash"/>
              <a:headEnd type="none" w="med" len="med"/>
              <a:tailEnd type="none" w="med" len="med"/>
            </a:ln>
          </p:spPr>
          <p:txBody>
            <a:bodyPr anchor="ctr"/>
            <a:lstStyle/>
            <a:p>
              <a:pPr marL="0" algn="ctr"/>
            </a:p>
          </p:txBody>
        </p:sp>
        <p:sp>
          <p:nvSpPr>
            <p:cNvPr id="76" name="形状74"/>
            <p:cNvSpPr txBox="1"/>
            <p:nvPr>
              <p:custDataLst>
                <p:tags r:id="rId38"/>
              </p:custDataLst>
            </p:nvPr>
          </p:nvSpPr>
          <p:spPr>
            <a:xfrm>
              <a:off x="1167287" y="114161"/>
              <a:ext cx="221932" cy="1080140"/>
            </a:xfrm>
            <a:prstGeom prst="line">
              <a:avLst/>
            </a:prstGeom>
            <a:solidFill>
              <a:srgbClr val="FFFFFF">
                <a:alpha val="0"/>
              </a:srgbClr>
            </a:solidFill>
            <a:ln w="38100">
              <a:solidFill>
                <a:srgbClr val="FF0066">
                  <a:alpha val="100000"/>
                </a:srgbClr>
              </a:solidFill>
              <a:prstDash val="solid"/>
              <a:headEnd type="none" w="med" len="med"/>
              <a:tailEnd type="none" w="med" len="med"/>
            </a:ln>
          </p:spPr>
          <p:txBody>
            <a:bodyPr anchor="ctr"/>
            <a:lstStyle/>
            <a:p>
              <a:pPr marL="0" algn="ctr"/>
            </a:p>
          </p:txBody>
        </p:sp>
      </p:grpSp>
      <p:sp>
        <p:nvSpPr>
          <p:cNvPr id="81" name="文本11"/>
          <p:cNvSpPr txBox="1"/>
          <p:nvPr>
            <p:custDataLst>
              <p:tags r:id="rId39"/>
            </p:custDataLst>
          </p:nvPr>
        </p:nvSpPr>
        <p:spPr>
          <a:xfrm>
            <a:off x="2696845" y="4719955"/>
            <a:ext cx="968375" cy="683260"/>
          </a:xfrm>
          <a:prstGeom prst="rect">
            <a:avLst/>
          </a:prstGeom>
          <a:noFill/>
        </p:spPr>
        <p:txBody>
          <a:bodyPr anchor="t"/>
          <a:lstStyle/>
          <a:p>
            <a:pPr marL="0" algn="l">
              <a:lnSpc>
                <a:spcPts val="3100"/>
              </a:lnSpc>
            </a:pPr>
            <a:r>
              <a:rPr lang="en-US" altLang="zh-CN" sz="2600" b="1" i="0">
                <a:solidFill>
                  <a:srgbClr val="FF0000">
                    <a:alpha val="100000"/>
                  </a:srgbClr>
                </a:solidFill>
                <a:latin typeface="Arial" panose="020B0604020202020204"/>
                <a:ea typeface="Arial" panose="020B0604020202020204"/>
              </a:rPr>
              <a:t>8</a:t>
            </a:r>
            <a:endParaRPr lang="en-US" altLang="zh-CN" sz="2600" b="1" i="0">
              <a:solidFill>
                <a:srgbClr val="FF0000">
                  <a:alpha val="100000"/>
                </a:srgbClr>
              </a:solidFill>
              <a:latin typeface="Arial" panose="020B0604020202020204"/>
              <a:ea typeface="Arial" panose="020B0604020202020204"/>
            </a:endParaRPr>
          </a:p>
        </p:txBody>
      </p:sp>
      <p:sp>
        <p:nvSpPr>
          <p:cNvPr id="82" name="文本12"/>
          <p:cNvSpPr txBox="1"/>
          <p:nvPr>
            <p:custDataLst>
              <p:tags r:id="rId40"/>
            </p:custDataLst>
          </p:nvPr>
        </p:nvSpPr>
        <p:spPr>
          <a:xfrm>
            <a:off x="7385685" y="4702175"/>
            <a:ext cx="1222375" cy="683260"/>
          </a:xfrm>
          <a:prstGeom prst="rect">
            <a:avLst/>
          </a:prstGeom>
          <a:noFill/>
        </p:spPr>
        <p:txBody>
          <a:bodyPr anchor="t"/>
          <a:lstStyle/>
          <a:p>
            <a:pPr marL="0" algn="l">
              <a:lnSpc>
                <a:spcPts val="3100"/>
              </a:lnSpc>
            </a:pPr>
            <a:r>
              <a:rPr lang="zh-CN" altLang="en-US" sz="2600" b="1" i="0">
                <a:solidFill>
                  <a:srgbClr val="FF0000">
                    <a:alpha val="100000"/>
                  </a:srgbClr>
                </a:solidFill>
                <a:latin typeface="微软雅黑" panose="020B0503020204020204" charset="-122"/>
                <a:ea typeface="微软雅黑" panose="020B0503020204020204" charset="-122"/>
              </a:rPr>
              <a:t>正方体</a:t>
            </a:r>
            <a:endParaRPr lang="zh-CN" altLang="en-US" sz="2600" b="1" i="0">
              <a:solidFill>
                <a:srgbClr val="FF0000">
                  <a:alpha val="100000"/>
                </a:srgbClr>
              </a:solidFill>
              <a:latin typeface="微软雅黑" panose="020B0503020204020204" charset="-122"/>
              <a:ea typeface="微软雅黑" panose="020B0503020204020204" charset="-122"/>
            </a:endParaRPr>
          </a:p>
        </p:txBody>
      </p:sp>
      <p:sp>
        <p:nvSpPr>
          <p:cNvPr id="83" name="文本12"/>
          <p:cNvSpPr txBox="1"/>
          <p:nvPr>
            <p:custDataLst>
              <p:tags r:id="rId41"/>
            </p:custDataLst>
          </p:nvPr>
        </p:nvSpPr>
        <p:spPr>
          <a:xfrm>
            <a:off x="10504805" y="4711065"/>
            <a:ext cx="604520" cy="683260"/>
          </a:xfrm>
          <a:prstGeom prst="rect">
            <a:avLst/>
          </a:prstGeom>
          <a:noFill/>
        </p:spPr>
        <p:txBody>
          <a:bodyPr anchor="t"/>
          <a:lstStyle/>
          <a:p>
            <a:pPr marL="0" algn="l">
              <a:lnSpc>
                <a:spcPts val="3100"/>
              </a:lnSpc>
            </a:pPr>
            <a:r>
              <a:rPr lang="en-US" altLang="zh-CN" sz="2600" b="1" i="0">
                <a:solidFill>
                  <a:srgbClr val="FF0000">
                    <a:alpha val="100000"/>
                  </a:srgbClr>
                </a:solidFill>
                <a:latin typeface="Arial" panose="020B0604020202020204"/>
                <a:ea typeface="Arial" panose="020B0604020202020204"/>
              </a:rPr>
              <a:t>4</a:t>
            </a:r>
            <a:endParaRPr lang="en-US" altLang="zh-CN" sz="2600" b="1" i="0">
              <a:solidFill>
                <a:srgbClr val="FF0000">
                  <a:alpha val="100000"/>
                </a:srgbClr>
              </a:solidFill>
              <a:latin typeface="Arial" panose="020B0604020202020204"/>
              <a:ea typeface="Arial" panose="020B0604020202020204"/>
            </a:endParaRPr>
          </a:p>
        </p:txBody>
      </p:sp>
      <p:sp>
        <p:nvSpPr>
          <p:cNvPr id="84" name="文本12"/>
          <p:cNvSpPr txBox="1"/>
          <p:nvPr>
            <p:custDataLst>
              <p:tags r:id="rId42"/>
            </p:custDataLst>
          </p:nvPr>
        </p:nvSpPr>
        <p:spPr>
          <a:xfrm>
            <a:off x="3595370" y="5140325"/>
            <a:ext cx="2447925" cy="683260"/>
          </a:xfrm>
          <a:prstGeom prst="rect">
            <a:avLst/>
          </a:prstGeom>
          <a:noFill/>
        </p:spPr>
        <p:txBody>
          <a:bodyPr anchor="t"/>
          <a:lstStyle/>
          <a:p>
            <a:pPr marL="0" algn="l">
              <a:lnSpc>
                <a:spcPts val="3100"/>
              </a:lnSpc>
            </a:pPr>
            <a:r>
              <a:rPr lang="zh-CN" altLang="en-US" sz="2600" b="1" i="0">
                <a:solidFill>
                  <a:srgbClr val="FF0000">
                    <a:alpha val="100000"/>
                  </a:srgbClr>
                </a:solidFill>
                <a:latin typeface="微软雅黑" panose="020B0503020204020204" charset="-122"/>
                <a:ea typeface="微软雅黑" panose="020B0503020204020204" charset="-122"/>
              </a:rPr>
              <a:t>正四面体</a:t>
            </a:r>
            <a:endParaRPr lang="zh-CN" altLang="en-US" sz="2600" b="1" i="0">
              <a:solidFill>
                <a:srgbClr val="FF0000">
                  <a:alpha val="100000"/>
                </a:srgbClr>
              </a:solidFill>
              <a:latin typeface="微软雅黑" panose="020B0503020204020204" charset="-122"/>
              <a:ea typeface="微软雅黑" panose="020B0503020204020204" charset="-122"/>
            </a:endParaRPr>
          </a:p>
        </p:txBody>
      </p:sp>
      <p:sp>
        <p:nvSpPr>
          <p:cNvPr id="85" name="文本10"/>
          <p:cNvSpPr txBox="1"/>
          <p:nvPr>
            <p:custDataLst>
              <p:tags r:id="rId43"/>
            </p:custDataLst>
          </p:nvPr>
        </p:nvSpPr>
        <p:spPr>
          <a:xfrm>
            <a:off x="330200" y="5650230"/>
            <a:ext cx="10022840" cy="688340"/>
          </a:xfrm>
          <a:prstGeom prst="rect">
            <a:avLst/>
          </a:prstGeom>
          <a:noFill/>
        </p:spPr>
        <p:txBody>
          <a:bodyPr anchor="t"/>
          <a:lstStyle/>
          <a:p>
            <a:pPr marL="0" algn="l">
              <a:lnSpc>
                <a:spcPts val="3700"/>
              </a:lnSpc>
            </a:pPr>
            <a:r>
              <a:rPr lang="zh-CN" altLang="en-US" sz="2500" b="1" i="0">
                <a:solidFill>
                  <a:srgbClr val="000000">
                    <a:alpha val="100000"/>
                  </a:srgbClr>
                </a:solidFill>
                <a:effectLst>
                  <a:outerShdw blurRad="38100" dist="38100" dir="2700000" rotWithShape="0">
                    <a:srgbClr val="FFFFFF">
                      <a:alpha val="100000"/>
                    </a:srgbClr>
                  </a:outerShdw>
                </a:effectLst>
                <a:latin typeface="微软雅黑" panose="020B0503020204020204" charset="-122"/>
                <a:ea typeface="微软雅黑" panose="020B0503020204020204" charset="-122"/>
                <a:cs typeface="微软雅黑" panose="020B0503020204020204" charset="-122"/>
              </a:rPr>
              <a:t>④</a:t>
            </a:r>
            <a:r>
              <a:rPr lang="en-US" altLang="zh-CN" sz="2500" b="1" i="0">
                <a:solidFill>
                  <a:srgbClr val="000000">
                    <a:alpha val="100000"/>
                  </a:srgbClr>
                </a:solidFill>
                <a:latin typeface="微软雅黑" panose="020B0503020204020204" charset="-122"/>
                <a:ea typeface="微软雅黑" panose="020B0503020204020204" charset="-122"/>
                <a:cs typeface="微软雅黑" panose="020B0503020204020204" charset="-122"/>
              </a:rPr>
              <a:t>Ca</a:t>
            </a:r>
            <a:r>
              <a:rPr lang="en-US" altLang="zh-CN" sz="2500" b="1" i="0" baseline="30000">
                <a:solidFill>
                  <a:srgbClr val="000000">
                    <a:alpha val="100000"/>
                  </a:srgbClr>
                </a:solidFill>
                <a:latin typeface="微软雅黑" panose="020B0503020204020204" charset="-122"/>
                <a:ea typeface="微软雅黑" panose="020B0503020204020204" charset="-122"/>
                <a:cs typeface="微软雅黑" panose="020B0503020204020204" charset="-122"/>
              </a:rPr>
              <a:t>2</a:t>
            </a:r>
            <a:r>
              <a:rPr lang="zh-CN" altLang="en-US" sz="2500" b="1" i="0" baseline="30000">
                <a:solidFill>
                  <a:srgbClr val="000000">
                    <a:alpha val="100000"/>
                  </a:srgbClr>
                </a:solidFill>
                <a:latin typeface="微软雅黑" panose="020B0503020204020204" charset="-122"/>
                <a:ea typeface="微软雅黑" panose="020B0503020204020204" charset="-122"/>
                <a:cs typeface="微软雅黑" panose="020B0503020204020204" charset="-122"/>
              </a:rPr>
              <a:t>+</a:t>
            </a:r>
            <a:r>
              <a:rPr lang="zh-CN" altLang="en-US" sz="2500" b="1" i="0">
                <a:solidFill>
                  <a:srgbClr val="000000">
                    <a:alpha val="100000"/>
                  </a:srgbClr>
                </a:solidFill>
                <a:latin typeface="微软雅黑" panose="020B0503020204020204" charset="-122"/>
                <a:ea typeface="微软雅黑" panose="020B0503020204020204" charset="-122"/>
                <a:cs typeface="微软雅黑" panose="020B0503020204020204" charset="-122"/>
              </a:rPr>
              <a:t>周围最近的</a:t>
            </a:r>
            <a:r>
              <a:rPr lang="en-US" altLang="zh-CN" sz="2500" b="1" i="0">
                <a:solidFill>
                  <a:srgbClr val="000000">
                    <a:alpha val="100000"/>
                  </a:srgbClr>
                </a:solidFill>
                <a:latin typeface="微软雅黑" panose="020B0503020204020204" charset="-122"/>
                <a:ea typeface="微软雅黑" panose="020B0503020204020204" charset="-122"/>
                <a:cs typeface="微软雅黑" panose="020B0503020204020204" charset="-122"/>
              </a:rPr>
              <a:t>Ca</a:t>
            </a:r>
            <a:r>
              <a:rPr lang="en-US" altLang="zh-CN" sz="2500" b="1" i="0" baseline="30000">
                <a:solidFill>
                  <a:srgbClr val="000000">
                    <a:alpha val="100000"/>
                  </a:srgbClr>
                </a:solidFill>
                <a:latin typeface="微软雅黑" panose="020B0503020204020204" charset="-122"/>
                <a:ea typeface="微软雅黑" panose="020B0503020204020204" charset="-122"/>
                <a:cs typeface="微软雅黑" panose="020B0503020204020204" charset="-122"/>
              </a:rPr>
              <a:t>2</a:t>
            </a:r>
            <a:r>
              <a:rPr lang="zh-CN" altLang="en-US" sz="2500" b="1" i="0" baseline="30000">
                <a:solidFill>
                  <a:srgbClr val="000000">
                    <a:alpha val="100000"/>
                  </a:srgbClr>
                </a:solidFill>
                <a:latin typeface="微软雅黑" panose="020B0503020204020204" charset="-122"/>
                <a:ea typeface="微软雅黑" panose="020B0503020204020204" charset="-122"/>
                <a:cs typeface="微软雅黑" panose="020B0503020204020204" charset="-122"/>
              </a:rPr>
              <a:t>+</a:t>
            </a:r>
            <a:r>
              <a:rPr lang="zh-CN" altLang="en-US" sz="2500" b="1" i="0">
                <a:solidFill>
                  <a:srgbClr val="000000">
                    <a:alpha val="100000"/>
                  </a:srgbClr>
                </a:solidFill>
                <a:effectLst>
                  <a:outerShdw blurRad="38100" dist="38100" dir="2700000" rotWithShape="0">
                    <a:srgbClr val="FFFFFF">
                      <a:alpha val="100000"/>
                    </a:srgbClr>
                  </a:outerShdw>
                </a:effectLst>
                <a:latin typeface="微软雅黑" panose="020B0503020204020204" charset="-122"/>
                <a:ea typeface="微软雅黑" panose="020B0503020204020204" charset="-122"/>
                <a:cs typeface="微软雅黑" panose="020B0503020204020204" charset="-122"/>
              </a:rPr>
              <a:t>数</a:t>
            </a:r>
            <a:r>
              <a:rPr lang="zh-CN" altLang="en-US" sz="2500" b="1" i="0" u="sng">
                <a:solidFill>
                  <a:srgbClr val="000000">
                    <a:alpha val="100000"/>
                  </a:srgbClr>
                </a:solidFill>
                <a:effectLst>
                  <a:outerShdw blurRad="38100" dist="38100" dir="2700000" rotWithShape="0">
                    <a:srgbClr val="FFFFFF">
                      <a:alpha val="100000"/>
                    </a:srgbClr>
                  </a:outerShdw>
                </a:effectLst>
                <a:latin typeface="微软雅黑" panose="020B0503020204020204" charset="-122"/>
                <a:ea typeface="微软雅黑" panose="020B0503020204020204" charset="-122"/>
                <a:cs typeface="微软雅黑" panose="020B0503020204020204" charset="-122"/>
              </a:rPr>
              <a:t> </a:t>
            </a:r>
            <a:r>
              <a:rPr lang="en-US" altLang="zh-CN" sz="2500" b="1" i="0" u="sng">
                <a:solidFill>
                  <a:srgbClr val="000000">
                    <a:alpha val="100000"/>
                  </a:srgbClr>
                </a:solidFill>
                <a:effectLst>
                  <a:outerShdw blurRad="38100" dist="38100" dir="2700000" rotWithShape="0">
                    <a:srgbClr val="FFFFFF">
                      <a:alpha val="100000"/>
                    </a:srgbClr>
                  </a:outerShdw>
                </a:effectLst>
                <a:latin typeface="微软雅黑" panose="020B0503020204020204" charset="-122"/>
                <a:ea typeface="微软雅黑" panose="020B0503020204020204" charset="-122"/>
                <a:cs typeface="微软雅黑" panose="020B0503020204020204" charset="-122"/>
              </a:rPr>
              <a:t>         </a:t>
            </a:r>
            <a:r>
              <a:rPr lang="zh-CN" altLang="en-US" sz="2500" b="1" i="0">
                <a:solidFill>
                  <a:srgbClr val="000000">
                    <a:alpha val="100000"/>
                  </a:srgbClr>
                </a:solidFill>
                <a:effectLst>
                  <a:outerShdw blurRad="38100" dist="38100" dir="2700000" rotWithShape="0">
                    <a:srgbClr val="FFFFFF">
                      <a:alpha val="100000"/>
                    </a:srgbClr>
                  </a:outerShdw>
                </a:effectLst>
                <a:latin typeface="微软雅黑" panose="020B0503020204020204" charset="-122"/>
                <a:ea typeface="微软雅黑" panose="020B0503020204020204" charset="-122"/>
                <a:cs typeface="微软雅黑" panose="020B0503020204020204" charset="-122"/>
              </a:rPr>
              <a:t>个，</a:t>
            </a:r>
            <a:r>
              <a:rPr lang="en-US" altLang="zh-CN" sz="2500" b="1" i="0">
                <a:solidFill>
                  <a:srgbClr val="000000">
                    <a:alpha val="100000"/>
                  </a:srgbClr>
                </a:solidFill>
                <a:latin typeface="微软雅黑" panose="020B0503020204020204" charset="-122"/>
                <a:ea typeface="微软雅黑" panose="020B0503020204020204" charset="-122"/>
                <a:cs typeface="微软雅黑" panose="020B0503020204020204" charset="-122"/>
              </a:rPr>
              <a:t>F</a:t>
            </a:r>
            <a:r>
              <a:rPr lang="zh-CN" altLang="en-US" sz="2500" b="1" i="0" baseline="30000">
                <a:solidFill>
                  <a:srgbClr val="000000">
                    <a:alpha val="100000"/>
                  </a:srgbClr>
                </a:solidFill>
                <a:latin typeface="微软雅黑" panose="020B0503020204020204" charset="-122"/>
                <a:ea typeface="微软雅黑" panose="020B0503020204020204" charset="-122"/>
                <a:cs typeface="微软雅黑" panose="020B0503020204020204" charset="-122"/>
              </a:rPr>
              <a:t>-</a:t>
            </a:r>
            <a:r>
              <a:rPr lang="zh-CN" altLang="en-US" sz="2500" b="1" i="0">
                <a:solidFill>
                  <a:srgbClr val="000000">
                    <a:alpha val="100000"/>
                  </a:srgbClr>
                </a:solidFill>
                <a:latin typeface="微软雅黑" panose="020B0503020204020204" charset="-122"/>
                <a:ea typeface="微软雅黑" panose="020B0503020204020204" charset="-122"/>
                <a:cs typeface="微软雅黑" panose="020B0503020204020204" charset="-122"/>
              </a:rPr>
              <a:t>周围最近的</a:t>
            </a:r>
            <a:r>
              <a:rPr lang="en-US" altLang="zh-CN" sz="2500" b="1" i="0">
                <a:solidFill>
                  <a:srgbClr val="000000">
                    <a:alpha val="100000"/>
                  </a:srgbClr>
                </a:solidFill>
                <a:latin typeface="微软雅黑" panose="020B0503020204020204" charset="-122"/>
                <a:ea typeface="微软雅黑" panose="020B0503020204020204" charset="-122"/>
                <a:cs typeface="微软雅黑" panose="020B0503020204020204" charset="-122"/>
              </a:rPr>
              <a:t>F</a:t>
            </a:r>
            <a:r>
              <a:rPr lang="zh-CN" altLang="en-US" sz="2500" b="1" i="0" baseline="30000">
                <a:solidFill>
                  <a:srgbClr val="000000">
                    <a:alpha val="100000"/>
                  </a:srgbClr>
                </a:solidFill>
                <a:latin typeface="微软雅黑" panose="020B0503020204020204" charset="-122"/>
                <a:ea typeface="微软雅黑" panose="020B0503020204020204" charset="-122"/>
                <a:cs typeface="微软雅黑" panose="020B0503020204020204" charset="-122"/>
              </a:rPr>
              <a:t>-</a:t>
            </a:r>
            <a:r>
              <a:rPr lang="zh-CN" altLang="en-US" sz="2500" b="1" i="0">
                <a:solidFill>
                  <a:srgbClr val="000000">
                    <a:alpha val="100000"/>
                  </a:srgbClr>
                </a:solidFill>
                <a:effectLst>
                  <a:outerShdw blurRad="38100" dist="38100" dir="2700000" rotWithShape="0">
                    <a:srgbClr val="FFFFFF">
                      <a:alpha val="100000"/>
                    </a:srgbClr>
                  </a:outerShdw>
                </a:effectLst>
                <a:latin typeface="微软雅黑" panose="020B0503020204020204" charset="-122"/>
                <a:ea typeface="微软雅黑" panose="020B0503020204020204" charset="-122"/>
                <a:cs typeface="微软雅黑" panose="020B0503020204020204" charset="-122"/>
              </a:rPr>
              <a:t>数</a:t>
            </a:r>
            <a:r>
              <a:rPr lang="zh-CN" altLang="en-US" sz="2500" b="1" i="0" u="sng">
                <a:solidFill>
                  <a:srgbClr val="000000">
                    <a:alpha val="100000"/>
                  </a:srgbClr>
                </a:solidFill>
                <a:effectLst>
                  <a:outerShdw blurRad="38100" dist="38100" dir="2700000" rotWithShape="0">
                    <a:srgbClr val="FFFFFF">
                      <a:alpha val="100000"/>
                    </a:srgbClr>
                  </a:outerShdw>
                </a:effectLst>
                <a:latin typeface="微软雅黑" panose="020B0503020204020204" charset="-122"/>
                <a:ea typeface="微软雅黑" panose="020B0503020204020204" charset="-122"/>
                <a:cs typeface="微软雅黑" panose="020B0503020204020204" charset="-122"/>
              </a:rPr>
              <a:t> </a:t>
            </a:r>
            <a:r>
              <a:rPr lang="en-US" altLang="zh-CN" sz="2500" b="1" i="0" u="sng">
                <a:solidFill>
                  <a:srgbClr val="000000">
                    <a:alpha val="100000"/>
                  </a:srgbClr>
                </a:solidFill>
                <a:effectLst>
                  <a:outerShdw blurRad="38100" dist="38100" dir="2700000" rotWithShape="0">
                    <a:srgbClr val="FFFFFF">
                      <a:alpha val="100000"/>
                    </a:srgbClr>
                  </a:outerShdw>
                </a:effectLst>
                <a:latin typeface="微软雅黑" panose="020B0503020204020204" charset="-122"/>
                <a:ea typeface="微软雅黑" panose="020B0503020204020204" charset="-122"/>
                <a:cs typeface="微软雅黑" panose="020B0503020204020204" charset="-122"/>
              </a:rPr>
              <a:t>          </a:t>
            </a:r>
            <a:r>
              <a:rPr lang="zh-CN" altLang="en-US" sz="2500" b="1" i="0">
                <a:solidFill>
                  <a:srgbClr val="000000">
                    <a:alpha val="100000"/>
                  </a:srgbClr>
                </a:solidFill>
                <a:effectLst>
                  <a:outerShdw blurRad="38100" dist="38100" dir="2700000" rotWithShape="0">
                    <a:srgbClr val="FFFFFF">
                      <a:alpha val="100000"/>
                    </a:srgbClr>
                  </a:outerShdw>
                </a:effectLst>
                <a:latin typeface="微软雅黑" panose="020B0503020204020204" charset="-122"/>
                <a:ea typeface="微软雅黑" panose="020B0503020204020204" charset="-122"/>
                <a:cs typeface="微软雅黑" panose="020B0503020204020204" charset="-122"/>
              </a:rPr>
              <a:t>个。</a:t>
            </a:r>
            <a:endParaRPr lang="zh-CN" altLang="en-US" sz="2500" b="1" i="0">
              <a:solidFill>
                <a:srgbClr val="000000">
                  <a:alpha val="100000"/>
                </a:srgbClr>
              </a:solidFill>
              <a:effectLst>
                <a:outerShdw blurRad="38100" dist="38100" dir="2700000" rotWithShape="0">
                  <a:srgbClr val="FFFFFF">
                    <a:alpha val="100000"/>
                  </a:srgbClr>
                </a:outerShdw>
              </a:effectLst>
              <a:latin typeface="微软雅黑" panose="020B0503020204020204" charset="-122"/>
              <a:ea typeface="微软雅黑" panose="020B0503020204020204" charset="-122"/>
              <a:cs typeface="微软雅黑" panose="020B0503020204020204" charset="-122"/>
            </a:endParaRPr>
          </a:p>
          <a:p>
            <a:pPr marL="0" algn="l">
              <a:lnSpc>
                <a:spcPts val="3700"/>
              </a:lnSpc>
            </a:pPr>
            <a:r>
              <a:rPr lang="zh-CN" altLang="en-US" sz="2500" b="1">
                <a:solidFill>
                  <a:srgbClr val="000000">
                    <a:alpha val="100000"/>
                  </a:srgbClr>
                </a:solidFill>
                <a:effectLst>
                  <a:outerShdw blurRad="38100" dist="38100" dir="2700000" rotWithShape="0">
                    <a:srgbClr val="FFFFFF">
                      <a:alpha val="100000"/>
                    </a:srgbClr>
                  </a:outerShdw>
                </a:effectLst>
                <a:latin typeface="微软雅黑" panose="020B0503020204020204" charset="-122"/>
                <a:ea typeface="微软雅黑" panose="020B0503020204020204" charset="-122"/>
                <a:cs typeface="微软雅黑" panose="020B0503020204020204" charset="-122"/>
                <a:sym typeface="+mn-ea"/>
              </a:rPr>
              <a:t>⑤</a:t>
            </a:r>
            <a:r>
              <a:rPr sz="2500" b="1">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该晶胞中Ca</a:t>
            </a:r>
            <a:r>
              <a:rPr sz="2500" b="1" baseline="3000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2＋</a:t>
            </a:r>
            <a:r>
              <a:rPr sz="2500" b="1">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和F</a:t>
            </a:r>
            <a:r>
              <a:rPr sz="2500" b="1" baseline="3000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a:t>
            </a:r>
            <a:r>
              <a:rPr sz="2500" b="1">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的最近距离为</a:t>
            </a:r>
            <a:r>
              <a:rPr sz="2500" b="1" u="sng">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 </a:t>
            </a:r>
            <a:r>
              <a:rPr lang="en-US" sz="2500" b="1" u="sng">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                                 </a:t>
            </a:r>
            <a:r>
              <a:rPr lang="zh-CN" altLang="en-US" sz="2500" b="1">
                <a:solidFill>
                  <a:srgbClr val="000000">
                    <a:alpha val="100000"/>
                  </a:srgbClr>
                </a:solidFill>
                <a:effectLst>
                  <a:outerShdw blurRad="38100" dist="38100" dir="2700000" rotWithShape="0">
                    <a:srgbClr val="FFFFFF">
                      <a:alpha val="100000"/>
                    </a:srgbClr>
                  </a:outerShdw>
                </a:effectLst>
                <a:latin typeface="微软雅黑" panose="020B0503020204020204" charset="-122"/>
                <a:ea typeface="微软雅黑" panose="020B0503020204020204" charset="-122"/>
                <a:cs typeface="微软雅黑" panose="020B0503020204020204" charset="-122"/>
                <a:sym typeface="+mn-ea"/>
              </a:rPr>
              <a:t>。</a:t>
            </a:r>
            <a:endParaRPr lang="zh-CN" altLang="en-US" sz="2500" b="1" i="0">
              <a:solidFill>
                <a:srgbClr val="000000">
                  <a:alpha val="100000"/>
                </a:srgbClr>
              </a:solidFill>
              <a:effectLst>
                <a:outerShdw blurRad="38100" dist="38100" dir="2700000" rotWithShape="0">
                  <a:srgbClr val="FFFFFF">
                    <a:alpha val="100000"/>
                  </a:srgbClr>
                </a:outerShdw>
              </a:effectLst>
              <a:latin typeface="微软雅黑" panose="020B0503020204020204" charset="-122"/>
              <a:ea typeface="微软雅黑" panose="020B0503020204020204" charset="-122"/>
              <a:cs typeface="微软雅黑" panose="020B0503020204020204" charset="-122"/>
            </a:endParaRPr>
          </a:p>
          <a:p>
            <a:pPr marL="0" algn="l">
              <a:lnSpc>
                <a:spcPts val="3700"/>
              </a:lnSpc>
            </a:pPr>
            <a:endParaRPr lang="zh-CN" altLang="en-US" sz="2500" b="1" i="0">
              <a:solidFill>
                <a:srgbClr val="000000">
                  <a:alpha val="100000"/>
                </a:srgbClr>
              </a:solidFill>
              <a:effectLst>
                <a:outerShdw blurRad="38100" dist="38100" dir="2700000" rotWithShape="0">
                  <a:srgbClr val="FFFFFF">
                    <a:alpha val="100000"/>
                  </a:srgbClr>
                </a:outerShdw>
              </a:effectLst>
              <a:latin typeface="微软雅黑" panose="020B0503020204020204" charset="-122"/>
              <a:ea typeface="微软雅黑" panose="020B0503020204020204" charset="-122"/>
              <a:cs typeface="微软雅黑" panose="020B0503020204020204" charset="-122"/>
            </a:endParaRPr>
          </a:p>
        </p:txBody>
      </p:sp>
      <p:sp>
        <p:nvSpPr>
          <p:cNvPr id="86" name="文本11"/>
          <p:cNvSpPr txBox="1"/>
          <p:nvPr>
            <p:custDataLst>
              <p:tags r:id="rId44"/>
            </p:custDataLst>
          </p:nvPr>
        </p:nvSpPr>
        <p:spPr>
          <a:xfrm>
            <a:off x="4316730" y="5698490"/>
            <a:ext cx="968375" cy="683260"/>
          </a:xfrm>
          <a:prstGeom prst="rect">
            <a:avLst/>
          </a:prstGeom>
          <a:noFill/>
        </p:spPr>
        <p:txBody>
          <a:bodyPr anchor="t"/>
          <a:lstStyle/>
          <a:p>
            <a:pPr marL="0" algn="l">
              <a:lnSpc>
                <a:spcPts val="3100"/>
              </a:lnSpc>
            </a:pPr>
            <a:r>
              <a:rPr lang="en-US" altLang="zh-CN" sz="2600" b="1" i="0">
                <a:solidFill>
                  <a:srgbClr val="FF0000">
                    <a:alpha val="100000"/>
                  </a:srgbClr>
                </a:solidFill>
                <a:latin typeface="Arial" panose="020B0604020202020204"/>
                <a:ea typeface="Arial" panose="020B0604020202020204"/>
              </a:rPr>
              <a:t>12</a:t>
            </a:r>
            <a:endParaRPr lang="en-US" altLang="zh-CN" sz="2600" b="1" i="0">
              <a:solidFill>
                <a:srgbClr val="FF0000">
                  <a:alpha val="100000"/>
                </a:srgbClr>
              </a:solidFill>
              <a:latin typeface="Arial" panose="020B0604020202020204"/>
              <a:ea typeface="Arial" panose="020B0604020202020204"/>
            </a:endParaRPr>
          </a:p>
        </p:txBody>
      </p:sp>
      <p:sp>
        <p:nvSpPr>
          <p:cNvPr id="87" name="文本12"/>
          <p:cNvSpPr txBox="1"/>
          <p:nvPr>
            <p:custDataLst>
              <p:tags r:id="rId45"/>
            </p:custDataLst>
          </p:nvPr>
        </p:nvSpPr>
        <p:spPr>
          <a:xfrm>
            <a:off x="8583295" y="5718810"/>
            <a:ext cx="968375" cy="683260"/>
          </a:xfrm>
          <a:prstGeom prst="rect">
            <a:avLst/>
          </a:prstGeom>
          <a:noFill/>
        </p:spPr>
        <p:txBody>
          <a:bodyPr anchor="t"/>
          <a:lstStyle/>
          <a:p>
            <a:pPr marL="0" algn="l">
              <a:lnSpc>
                <a:spcPts val="3100"/>
              </a:lnSpc>
            </a:pPr>
            <a:r>
              <a:rPr lang="en-US" altLang="zh-CN" sz="2600" b="1" i="0">
                <a:solidFill>
                  <a:srgbClr val="FF0000">
                    <a:alpha val="100000"/>
                  </a:srgbClr>
                </a:solidFill>
                <a:latin typeface="Arial" panose="020B0604020202020204"/>
                <a:ea typeface="Arial" panose="020B0604020202020204"/>
              </a:rPr>
              <a:t>6</a:t>
            </a:r>
            <a:endParaRPr lang="en-US" altLang="zh-CN" sz="2600" b="1" i="0">
              <a:solidFill>
                <a:srgbClr val="FF0000">
                  <a:alpha val="100000"/>
                </a:srgbClr>
              </a:solidFill>
              <a:latin typeface="Arial" panose="020B0604020202020204"/>
              <a:ea typeface="Arial" panose="020B0604020202020204"/>
            </a:endParaRPr>
          </a:p>
        </p:txBody>
      </p:sp>
      <p:sp>
        <p:nvSpPr>
          <p:cNvPr id="88" name="文本11"/>
          <p:cNvSpPr txBox="1"/>
          <p:nvPr>
            <p:custDataLst>
              <p:tags r:id="rId46"/>
            </p:custDataLst>
          </p:nvPr>
        </p:nvSpPr>
        <p:spPr>
          <a:xfrm>
            <a:off x="5424805" y="6144260"/>
            <a:ext cx="3018155" cy="683260"/>
          </a:xfrm>
          <a:prstGeom prst="rect">
            <a:avLst/>
          </a:prstGeom>
          <a:noFill/>
        </p:spPr>
        <p:txBody>
          <a:bodyPr anchor="t"/>
          <a:lstStyle/>
          <a:p>
            <a:pPr marL="0" algn="l">
              <a:lnSpc>
                <a:spcPts val="3100"/>
              </a:lnSpc>
            </a:pPr>
            <a:r>
              <a:rPr lang="zh-CN" altLang="en-US" sz="2600" b="1" i="0">
                <a:solidFill>
                  <a:srgbClr val="FF0000">
                    <a:alpha val="100000"/>
                  </a:srgbClr>
                </a:solidFill>
                <a:latin typeface="微软雅黑" panose="020B0503020204020204" charset="-122"/>
                <a:ea typeface="微软雅黑" panose="020B0503020204020204" charset="-122"/>
              </a:rPr>
              <a:t>四分之一体对角线</a:t>
            </a:r>
            <a:endParaRPr lang="zh-CN" altLang="en-US" sz="2600" b="1" i="0">
              <a:solidFill>
                <a:srgbClr val="FF0000">
                  <a:alpha val="100000"/>
                </a:srgbClr>
              </a:solidFill>
              <a:latin typeface="微软雅黑" panose="020B0503020204020204" charset="-122"/>
              <a:ea typeface="微软雅黑" panose="020B050302020402020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blinds(horizontal)">
                                      <p:cBhvr>
                                        <p:cTn id="7" dur="500"/>
                                        <p:tgtEl>
                                          <p:spTgt spid="2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5"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linds(horizontal)">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5"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blinds(horizontal)">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blinds(horizontal)">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12" presetClass="entr" presetSubtype="4" fill="hold" nodeType="clickEffect">
                                  <p:stCondLst>
                                    <p:cond delay="0"/>
                                  </p:stCondLst>
                                  <p:childTnLst>
                                    <p:set>
                                      <p:cBhvr>
                                        <p:cTn id="31" dur="1" fill="hold">
                                          <p:stCondLst>
                                            <p:cond delay="0"/>
                                          </p:stCondLst>
                                        </p:cTn>
                                        <p:tgtEl>
                                          <p:spTgt spid="20"/>
                                        </p:tgtEl>
                                        <p:attrNameLst>
                                          <p:attrName>style.visibility</p:attrName>
                                        </p:attrNameLst>
                                      </p:cBhvr>
                                      <p:to>
                                        <p:strVal val="visible"/>
                                      </p:to>
                                    </p:set>
                                    <p:anim calcmode="lin" valueType="num">
                                      <p:cBhvr additive="base">
                                        <p:cTn id="32" dur="500"/>
                                        <p:tgtEl>
                                          <p:spTgt spid="20"/>
                                        </p:tgtEl>
                                        <p:attrNameLst>
                                          <p:attrName>ppt_y</p:attrName>
                                        </p:attrNameLst>
                                      </p:cBhvr>
                                      <p:tavLst>
                                        <p:tav tm="0">
                                          <p:val>
                                            <p:strVal val="#ppt_y+#ppt_h*1.125000"/>
                                          </p:val>
                                        </p:tav>
                                        <p:tav tm="100000">
                                          <p:val>
                                            <p:strVal val="#ppt_y"/>
                                          </p:val>
                                        </p:tav>
                                      </p:tavLst>
                                    </p:anim>
                                    <p:animEffect transition="in" filter="wipe(up)">
                                      <p:cBhvr>
                                        <p:cTn id="33" dur="500"/>
                                        <p:tgtEl>
                                          <p:spTgt spid="20"/>
                                        </p:tgtEl>
                                      </p:cBhvr>
                                    </p:animEffect>
                                  </p:childTnLst>
                                </p:cTn>
                              </p:par>
                            </p:childTnLst>
                          </p:cTn>
                        </p:par>
                      </p:childTnLst>
                    </p:cTn>
                  </p:par>
                  <p:par>
                    <p:cTn id="34" fill="hold">
                      <p:stCondLst>
                        <p:cond delay="indefinite"/>
                      </p:stCondLst>
                      <p:childTnLst>
                        <p:par>
                          <p:cTn id="35" fill="hold">
                            <p:stCondLst>
                              <p:cond delay="0"/>
                            </p:stCondLst>
                            <p:childTnLst>
                              <p:par>
                                <p:cTn id="36" presetID="12" presetClass="entr" presetSubtype="4" fill="hold" nodeType="clickEffect">
                                  <p:stCondLst>
                                    <p:cond delay="0"/>
                                  </p:stCondLst>
                                  <p:childTnLst>
                                    <p:set>
                                      <p:cBhvr>
                                        <p:cTn id="37" dur="1" fill="hold">
                                          <p:stCondLst>
                                            <p:cond delay="0"/>
                                          </p:stCondLst>
                                        </p:cTn>
                                        <p:tgtEl>
                                          <p:spTgt spid="19"/>
                                        </p:tgtEl>
                                        <p:attrNameLst>
                                          <p:attrName>style.visibility</p:attrName>
                                        </p:attrNameLst>
                                      </p:cBhvr>
                                      <p:to>
                                        <p:strVal val="visible"/>
                                      </p:to>
                                    </p:set>
                                    <p:anim calcmode="lin" valueType="num">
                                      <p:cBhvr additive="base">
                                        <p:cTn id="38" dur="500"/>
                                        <p:tgtEl>
                                          <p:spTgt spid="19"/>
                                        </p:tgtEl>
                                        <p:attrNameLst>
                                          <p:attrName>ppt_y</p:attrName>
                                        </p:attrNameLst>
                                      </p:cBhvr>
                                      <p:tavLst>
                                        <p:tav tm="0">
                                          <p:val>
                                            <p:strVal val="#ppt_y+#ppt_h*1.125000"/>
                                          </p:val>
                                        </p:tav>
                                        <p:tav tm="100000">
                                          <p:val>
                                            <p:strVal val="#ppt_y"/>
                                          </p:val>
                                        </p:tav>
                                      </p:tavLst>
                                    </p:anim>
                                    <p:animEffect transition="in" filter="wipe(up)">
                                      <p:cBhvr>
                                        <p:cTn id="39" dur="500"/>
                                        <p:tgtEl>
                                          <p:spTgt spid="19"/>
                                        </p:tgtEl>
                                      </p:cBhvr>
                                    </p:animEffect>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grpId="0" nodeType="clickEffect">
                                  <p:stCondLst>
                                    <p:cond delay="0"/>
                                  </p:stCondLst>
                                  <p:childTnLst>
                                    <p:set>
                                      <p:cBhvr>
                                        <p:cTn id="43" dur="1" fill="hold">
                                          <p:stCondLst>
                                            <p:cond delay="0"/>
                                          </p:stCondLst>
                                        </p:cTn>
                                        <p:tgtEl>
                                          <p:spTgt spid="21"/>
                                        </p:tgtEl>
                                        <p:attrNameLst>
                                          <p:attrName>style.visibility</p:attrName>
                                        </p:attrNameLst>
                                      </p:cBhvr>
                                      <p:to>
                                        <p:strVal val="visible"/>
                                      </p:to>
                                    </p:set>
                                    <p:anim calcmode="lin" valueType="num">
                                      <p:cBhvr>
                                        <p:cTn id="44" dur="500" fill="hold"/>
                                        <p:tgtEl>
                                          <p:spTgt spid="21"/>
                                        </p:tgtEl>
                                        <p:attrNameLst>
                                          <p:attrName>ppt_w</p:attrName>
                                        </p:attrNameLst>
                                      </p:cBhvr>
                                      <p:tavLst>
                                        <p:tav tm="0">
                                          <p:val>
                                            <p:fltVal val="0"/>
                                          </p:val>
                                        </p:tav>
                                        <p:tav tm="100000">
                                          <p:val>
                                            <p:strVal val="#ppt_w"/>
                                          </p:val>
                                        </p:tav>
                                      </p:tavLst>
                                    </p:anim>
                                    <p:anim calcmode="lin" valueType="num">
                                      <p:cBhvr>
                                        <p:cTn id="45" dur="500" fill="hold"/>
                                        <p:tgtEl>
                                          <p:spTgt spid="21"/>
                                        </p:tgtEl>
                                        <p:attrNameLst>
                                          <p:attrName>ppt_h</p:attrName>
                                        </p:attrNameLst>
                                      </p:cBhvr>
                                      <p:tavLst>
                                        <p:tav tm="0">
                                          <p:val>
                                            <p:fltVal val="0"/>
                                          </p:val>
                                        </p:tav>
                                        <p:tav tm="100000">
                                          <p:val>
                                            <p:strVal val="#ppt_h"/>
                                          </p:val>
                                        </p:tav>
                                      </p:tavLst>
                                    </p:anim>
                                    <p:animEffect transition="in" filter="fade">
                                      <p:cBhvr>
                                        <p:cTn id="46" dur="500"/>
                                        <p:tgtEl>
                                          <p:spTgt spid="21"/>
                                        </p:tgtEl>
                                      </p:cBhvr>
                                    </p:animEffect>
                                  </p:childTnLst>
                                </p:cTn>
                              </p:par>
                            </p:childTnLst>
                          </p:cTn>
                        </p:par>
                      </p:childTnLst>
                    </p:cTn>
                  </p:par>
                  <p:par>
                    <p:cTn id="47" fill="hold">
                      <p:stCondLst>
                        <p:cond delay="indefinite"/>
                      </p:stCondLst>
                      <p:childTnLst>
                        <p:par>
                          <p:cTn id="48" fill="hold">
                            <p:stCondLst>
                              <p:cond delay="0"/>
                            </p:stCondLst>
                            <p:childTnLst>
                              <p:par>
                                <p:cTn id="49" presetID="53" presetClass="entr" presetSubtype="16" fill="hold" grpId="0" nodeType="clickEffect">
                                  <p:stCondLst>
                                    <p:cond delay="0"/>
                                  </p:stCondLst>
                                  <p:childTnLst>
                                    <p:set>
                                      <p:cBhvr>
                                        <p:cTn id="50" dur="1" fill="hold">
                                          <p:stCondLst>
                                            <p:cond delay="0"/>
                                          </p:stCondLst>
                                        </p:cTn>
                                        <p:tgtEl>
                                          <p:spTgt spid="22"/>
                                        </p:tgtEl>
                                        <p:attrNameLst>
                                          <p:attrName>style.visibility</p:attrName>
                                        </p:attrNameLst>
                                      </p:cBhvr>
                                      <p:to>
                                        <p:strVal val="visible"/>
                                      </p:to>
                                    </p:set>
                                    <p:anim calcmode="lin" valueType="num">
                                      <p:cBhvr>
                                        <p:cTn id="51" dur="500" fill="hold"/>
                                        <p:tgtEl>
                                          <p:spTgt spid="22"/>
                                        </p:tgtEl>
                                        <p:attrNameLst>
                                          <p:attrName>ppt_w</p:attrName>
                                        </p:attrNameLst>
                                      </p:cBhvr>
                                      <p:tavLst>
                                        <p:tav tm="0">
                                          <p:val>
                                            <p:fltVal val="0"/>
                                          </p:val>
                                        </p:tav>
                                        <p:tav tm="100000">
                                          <p:val>
                                            <p:strVal val="#ppt_w"/>
                                          </p:val>
                                        </p:tav>
                                      </p:tavLst>
                                    </p:anim>
                                    <p:anim calcmode="lin" valueType="num">
                                      <p:cBhvr>
                                        <p:cTn id="52" dur="500" fill="hold"/>
                                        <p:tgtEl>
                                          <p:spTgt spid="22"/>
                                        </p:tgtEl>
                                        <p:attrNameLst>
                                          <p:attrName>ppt_h</p:attrName>
                                        </p:attrNameLst>
                                      </p:cBhvr>
                                      <p:tavLst>
                                        <p:tav tm="0">
                                          <p:val>
                                            <p:fltVal val="0"/>
                                          </p:val>
                                        </p:tav>
                                        <p:tav tm="100000">
                                          <p:val>
                                            <p:strVal val="#ppt_h"/>
                                          </p:val>
                                        </p:tav>
                                      </p:tavLst>
                                    </p:anim>
                                    <p:animEffect transition="in" filter="fade">
                                      <p:cBhvr>
                                        <p:cTn id="53" dur="500"/>
                                        <p:tgtEl>
                                          <p:spTgt spid="22"/>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grpId="1" nodeType="clickEffect">
                                  <p:stCondLst>
                                    <p:cond delay="0"/>
                                  </p:stCondLst>
                                  <p:childTnLst>
                                    <p:set>
                                      <p:cBhvr>
                                        <p:cTn id="57" dur="1" fill="hold">
                                          <p:stCondLst>
                                            <p:cond delay="0"/>
                                          </p:stCondLst>
                                        </p:cTn>
                                        <p:tgtEl>
                                          <p:spTgt spid="22"/>
                                        </p:tgtEl>
                                        <p:attrNameLst>
                                          <p:attrName>style.visibility</p:attrName>
                                        </p:attrNameLst>
                                      </p:cBhvr>
                                      <p:to>
                                        <p:strVal val="visible"/>
                                      </p:to>
                                    </p:set>
                                    <p:animEffect transition="in" filter="fade">
                                      <p:cBhvr>
                                        <p:cTn id="58" dur="1100"/>
                                        <p:tgtEl>
                                          <p:spTgt spid="22"/>
                                        </p:tgtEl>
                                      </p:cBhvr>
                                    </p:animEffec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81"/>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82"/>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22" presetClass="entr" presetSubtype="1" fill="hold" grpId="0" nodeType="clickEffect">
                                  <p:stCondLst>
                                    <p:cond delay="0"/>
                                  </p:stCondLst>
                                  <p:childTnLst>
                                    <p:set>
                                      <p:cBhvr>
                                        <p:cTn id="70" dur="1" fill="hold">
                                          <p:stCondLst>
                                            <p:cond delay="0"/>
                                          </p:stCondLst>
                                        </p:cTn>
                                        <p:tgtEl>
                                          <p:spTgt spid="70"/>
                                        </p:tgtEl>
                                        <p:attrNameLst>
                                          <p:attrName>style.visibility</p:attrName>
                                        </p:attrNameLst>
                                      </p:cBhvr>
                                      <p:to>
                                        <p:strVal val="visible"/>
                                      </p:to>
                                    </p:set>
                                    <p:animEffect transition="in" filter="wipe(down)">
                                      <p:cBhvr>
                                        <p:cTn id="71" dur="500"/>
                                        <p:tgtEl>
                                          <p:spTgt spid="70"/>
                                        </p:tgtEl>
                                      </p:cBhvr>
                                    </p:animEffect>
                                  </p:childTnLst>
                                </p:cTn>
                              </p:par>
                            </p:childTnLst>
                          </p:cTn>
                        </p:par>
                      </p:childTnLst>
                    </p:cTn>
                  </p:par>
                  <p:par>
                    <p:cTn id="72" fill="hold">
                      <p:stCondLst>
                        <p:cond delay="indefinite"/>
                      </p:stCondLst>
                      <p:childTnLst>
                        <p:par>
                          <p:cTn id="73" fill="hold">
                            <p:stCondLst>
                              <p:cond delay="0"/>
                            </p:stCondLst>
                            <p:childTnLst>
                              <p:par>
                                <p:cTn id="74" presetID="1" presetClass="entr" presetSubtype="0" fill="hold" grpId="0" nodeType="clickEffect">
                                  <p:stCondLst>
                                    <p:cond delay="0"/>
                                  </p:stCondLst>
                                  <p:childTnLst>
                                    <p:set>
                                      <p:cBhvr>
                                        <p:cTn id="75" dur="1" fill="hold">
                                          <p:stCondLst>
                                            <p:cond delay="0"/>
                                          </p:stCondLst>
                                        </p:cTn>
                                        <p:tgtEl>
                                          <p:spTgt spid="83"/>
                                        </p:tgtEl>
                                        <p:attrNameLst>
                                          <p:attrName>style.visibility</p:attrName>
                                        </p:attrNameLst>
                                      </p:cBhvr>
                                      <p:to>
                                        <p:strVal val="visible"/>
                                      </p:to>
                                    </p:set>
                                  </p:childTnLst>
                                </p:cTn>
                              </p:par>
                            </p:childTnLst>
                          </p:cTn>
                        </p:par>
                      </p:childTnLst>
                    </p:cTn>
                  </p:par>
                  <p:par>
                    <p:cTn id="76" fill="hold">
                      <p:stCondLst>
                        <p:cond delay="indefinite"/>
                      </p:stCondLst>
                      <p:childTnLst>
                        <p:par>
                          <p:cTn id="77" fill="hold">
                            <p:stCondLst>
                              <p:cond delay="0"/>
                            </p:stCondLst>
                            <p:childTnLst>
                              <p:par>
                                <p:cTn id="78" presetID="10" presetClass="entr" presetSubtype="0" fill="hold" grpId="0" nodeType="clickEffect">
                                  <p:stCondLst>
                                    <p:cond delay="0"/>
                                  </p:stCondLst>
                                  <p:childTnLst>
                                    <p:set>
                                      <p:cBhvr>
                                        <p:cTn id="79" dur="1" fill="hold">
                                          <p:stCondLst>
                                            <p:cond delay="0"/>
                                          </p:stCondLst>
                                        </p:cTn>
                                        <p:tgtEl>
                                          <p:spTgt spid="84"/>
                                        </p:tgtEl>
                                        <p:attrNameLst>
                                          <p:attrName>style.visibility</p:attrName>
                                        </p:attrNameLst>
                                      </p:cBhvr>
                                      <p:to>
                                        <p:strVal val="visible"/>
                                      </p:to>
                                    </p:set>
                                    <p:animEffect transition="in" filter="fade">
                                      <p:cBhvr>
                                        <p:cTn id="80" dur="500"/>
                                        <p:tgtEl>
                                          <p:spTgt spid="84"/>
                                        </p:tgtEl>
                                      </p:cBhvr>
                                    </p:animEffect>
                                  </p:childTnLst>
                                </p:cTn>
                              </p:par>
                            </p:childTnLst>
                          </p:cTn>
                        </p:par>
                      </p:childTnLst>
                    </p:cTn>
                  </p:par>
                  <p:par>
                    <p:cTn id="81" fill="hold">
                      <p:stCondLst>
                        <p:cond delay="indefinite"/>
                      </p:stCondLst>
                      <p:childTnLst>
                        <p:par>
                          <p:cTn id="82" fill="hold">
                            <p:stCondLst>
                              <p:cond delay="0"/>
                            </p:stCondLst>
                            <p:childTnLst>
                              <p:par>
                                <p:cTn id="83" presetID="3" presetClass="entr" presetSubtype="10" fill="hold" grpId="0" nodeType="clickEffect">
                                  <p:stCondLst>
                                    <p:cond delay="0"/>
                                  </p:stCondLst>
                                  <p:childTnLst>
                                    <p:set>
                                      <p:cBhvr>
                                        <p:cTn id="84" dur="1" fill="hold">
                                          <p:stCondLst>
                                            <p:cond delay="0"/>
                                          </p:stCondLst>
                                        </p:cTn>
                                        <p:tgtEl>
                                          <p:spTgt spid="85"/>
                                        </p:tgtEl>
                                        <p:attrNameLst>
                                          <p:attrName>style.visibility</p:attrName>
                                        </p:attrNameLst>
                                      </p:cBhvr>
                                      <p:to>
                                        <p:strVal val="visible"/>
                                      </p:to>
                                    </p:set>
                                    <p:animEffect transition="in" filter="blinds(horizontal)">
                                      <p:cBhvr>
                                        <p:cTn id="85" dur="500"/>
                                        <p:tgtEl>
                                          <p:spTgt spid="85"/>
                                        </p:tgtEl>
                                      </p:cBhvr>
                                    </p:animEffect>
                                  </p:childTnLst>
                                </p:cTn>
                              </p:par>
                            </p:childTnLst>
                          </p:cTn>
                        </p:par>
                      </p:childTnLst>
                    </p:cTn>
                  </p:par>
                  <p:par>
                    <p:cTn id="86" fill="hold">
                      <p:stCondLst>
                        <p:cond delay="indefinite"/>
                      </p:stCondLst>
                      <p:childTnLst>
                        <p:par>
                          <p:cTn id="87" fill="hold">
                            <p:stCondLst>
                              <p:cond delay="0"/>
                            </p:stCondLst>
                            <p:childTnLst>
                              <p:par>
                                <p:cTn id="88" presetID="22" presetClass="entr" presetSubtype="4" fill="hold" grpId="0" nodeType="clickEffect">
                                  <p:stCondLst>
                                    <p:cond delay="0"/>
                                  </p:stCondLst>
                                  <p:childTnLst>
                                    <p:set>
                                      <p:cBhvr>
                                        <p:cTn id="89" dur="1" fill="hold">
                                          <p:stCondLst>
                                            <p:cond delay="0"/>
                                          </p:stCondLst>
                                        </p:cTn>
                                        <p:tgtEl>
                                          <p:spTgt spid="86"/>
                                        </p:tgtEl>
                                        <p:attrNameLst>
                                          <p:attrName>style.visibility</p:attrName>
                                        </p:attrNameLst>
                                      </p:cBhvr>
                                      <p:to>
                                        <p:strVal val="visible"/>
                                      </p:to>
                                    </p:set>
                                    <p:animEffect transition="in" filter="wipe(down)">
                                      <p:cBhvr>
                                        <p:cTn id="90" dur="500"/>
                                        <p:tgtEl>
                                          <p:spTgt spid="86"/>
                                        </p:tgtEl>
                                      </p:cBhvr>
                                    </p:animEffect>
                                  </p:childTnLst>
                                </p:cTn>
                              </p:par>
                            </p:childTnLst>
                          </p:cTn>
                        </p:par>
                      </p:childTnLst>
                    </p:cTn>
                  </p:par>
                  <p:par>
                    <p:cTn id="91" fill="hold">
                      <p:stCondLst>
                        <p:cond delay="indefinite"/>
                      </p:stCondLst>
                      <p:childTnLst>
                        <p:par>
                          <p:cTn id="92" fill="hold">
                            <p:stCondLst>
                              <p:cond delay="0"/>
                            </p:stCondLst>
                            <p:childTnLst>
                              <p:par>
                                <p:cTn id="93" presetID="2" presetClass="entr" presetSubtype="4" fill="hold" grpId="0" nodeType="clickEffect">
                                  <p:stCondLst>
                                    <p:cond delay="0"/>
                                  </p:stCondLst>
                                  <p:childTnLst>
                                    <p:set>
                                      <p:cBhvr>
                                        <p:cTn id="94" dur="1" fill="hold">
                                          <p:stCondLst>
                                            <p:cond delay="0"/>
                                          </p:stCondLst>
                                        </p:cTn>
                                        <p:tgtEl>
                                          <p:spTgt spid="87"/>
                                        </p:tgtEl>
                                        <p:attrNameLst>
                                          <p:attrName>style.visibility</p:attrName>
                                        </p:attrNameLst>
                                      </p:cBhvr>
                                      <p:to>
                                        <p:strVal val="visible"/>
                                      </p:to>
                                    </p:set>
                                    <p:anim calcmode="lin" valueType="num">
                                      <p:cBhvr additive="base">
                                        <p:cTn id="95" dur="500" fill="hold"/>
                                        <p:tgtEl>
                                          <p:spTgt spid="87"/>
                                        </p:tgtEl>
                                        <p:attrNameLst>
                                          <p:attrName>ppt_x</p:attrName>
                                        </p:attrNameLst>
                                      </p:cBhvr>
                                      <p:tavLst>
                                        <p:tav tm="0">
                                          <p:val>
                                            <p:strVal val="#ppt_x"/>
                                          </p:val>
                                        </p:tav>
                                        <p:tav tm="100000">
                                          <p:val>
                                            <p:strVal val="#ppt_x"/>
                                          </p:val>
                                        </p:tav>
                                      </p:tavLst>
                                    </p:anim>
                                    <p:anim calcmode="lin" valueType="num">
                                      <p:cBhvr additive="base">
                                        <p:cTn id="96" dur="500" fill="hold"/>
                                        <p:tgtEl>
                                          <p:spTgt spid="87"/>
                                        </p:tgtEl>
                                        <p:attrNameLst>
                                          <p:attrName>ppt_y</p:attrName>
                                        </p:attrNameLst>
                                      </p:cBhvr>
                                      <p:tavLst>
                                        <p:tav tm="0">
                                          <p:val>
                                            <p:strVal val="1+#ppt_h/2"/>
                                          </p:val>
                                        </p:tav>
                                        <p:tav tm="100000">
                                          <p:val>
                                            <p:strVal val="#ppt_y"/>
                                          </p:val>
                                        </p:tav>
                                      </p:tavLst>
                                    </p:anim>
                                  </p:childTnLst>
                                </p:cTn>
                              </p:par>
                            </p:childTnLst>
                          </p:cTn>
                        </p:par>
                      </p:childTnLst>
                    </p:cTn>
                  </p:par>
                  <p:par>
                    <p:cTn id="97" fill="hold">
                      <p:stCondLst>
                        <p:cond delay="indefinite"/>
                      </p:stCondLst>
                      <p:childTnLst>
                        <p:par>
                          <p:cTn id="98" fill="hold">
                            <p:stCondLst>
                              <p:cond delay="0"/>
                            </p:stCondLst>
                            <p:childTnLst>
                              <p:par>
                                <p:cTn id="99" presetID="1" presetClass="entr" presetSubtype="0" fill="hold" grpId="0" nodeType="clickEffect">
                                  <p:stCondLst>
                                    <p:cond delay="0"/>
                                  </p:stCondLst>
                                  <p:childTnLst>
                                    <p:set>
                                      <p:cBhvr>
                                        <p:cTn id="100" dur="1" fill="hold">
                                          <p:stCondLst>
                                            <p:cond delay="0"/>
                                          </p:stCondLst>
                                        </p:cTn>
                                        <p:tgtEl>
                                          <p:spTgt spid="8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8" grpId="0" animBg="1"/>
      <p:bldP spid="9" grpId="0" animBg="1"/>
      <p:bldP spid="4" grpId="0"/>
      <p:bldP spid="10" grpId="0"/>
      <p:bldP spid="21" grpId="0" animBg="1"/>
      <p:bldP spid="22" grpId="0" animBg="1"/>
      <p:bldP spid="22" grpId="1" animBg="1"/>
      <p:bldP spid="70" grpId="0" animBg="1"/>
      <p:bldP spid="81" grpId="0"/>
      <p:bldP spid="82" grpId="0"/>
      <p:bldP spid="83" grpId="0"/>
      <p:bldP spid="84" grpId="0"/>
      <p:bldP spid="86" grpId="0"/>
      <p:bldP spid="87" grpId="0"/>
      <p:bldP spid="88" grpId="0"/>
      <p:bldP spid="8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9" name="组合 68"/>
          <p:cNvGrpSpPr/>
          <p:nvPr>
            <p:custDataLst>
              <p:tags r:id="rId1"/>
            </p:custDataLst>
          </p:nvPr>
        </p:nvGrpSpPr>
        <p:grpSpPr>
          <a:xfrm>
            <a:off x="418465" y="723900"/>
            <a:ext cx="10120630" cy="829310"/>
            <a:chOff x="226" y="8229"/>
            <a:chExt cx="15938" cy="1306"/>
          </a:xfrm>
        </p:grpSpPr>
        <p:sp>
          <p:nvSpPr>
            <p:cNvPr id="67" name="文本框 66"/>
            <p:cNvSpPr txBox="1"/>
            <p:nvPr>
              <p:custDataLst>
                <p:tags r:id="rId2"/>
              </p:custDataLst>
            </p:nvPr>
          </p:nvSpPr>
          <p:spPr>
            <a:xfrm>
              <a:off x="1532" y="8599"/>
              <a:ext cx="14632" cy="822"/>
            </a:xfrm>
            <a:prstGeom prst="rect">
              <a:avLst/>
            </a:prstGeom>
            <a:solidFill>
              <a:srgbClr val="F1F6FB"/>
            </a:solidFill>
          </p:spPr>
          <p:txBody>
            <a:bodyPr wrap="square" rtlCol="0" anchor="t">
              <a:spAutoFit/>
            </a:bodyPr>
            <a:lstStyle>
              <a:lvl1pPr algn="l" defTabSz="914400" rtl="0" eaLnBrk="1" latinLnBrk="0" hangingPunct="1">
                <a:lnSpc>
                  <a:spcPct val="90000"/>
                </a:lnSpc>
                <a:spcBef>
                  <a:spcPct val="0"/>
                </a:spcBef>
                <a:buNone/>
                <a:defRPr sz="3200" b="1" kern="1200">
                  <a:solidFill>
                    <a:srgbClr val="003A54"/>
                  </a:solidFill>
                  <a:latin typeface="微软雅黑" panose="020B0503020204020204" charset="-122"/>
                  <a:ea typeface="微软雅黑" panose="020B0503020204020204" charset="-122"/>
                  <a:cs typeface="+mj-cs"/>
                </a:defRPr>
              </a:lvl1pPr>
            </a:lstStyle>
            <a:p>
              <a:pPr lvl="0" algn="l">
                <a:lnSpc>
                  <a:spcPct val="100000"/>
                </a:lnSpc>
                <a:buClrTx/>
                <a:buSzTx/>
                <a:buFontTx/>
              </a:pPr>
              <a:r>
                <a:rPr lang="zh-CN" altLang="en-US" sz="2800">
                  <a:solidFill>
                    <a:srgbClr val="014C96"/>
                  </a:solidFill>
                  <a:latin typeface="汉仪傲娇体简" panose="02010509060101010101" charset="-122"/>
                  <a:ea typeface="汉仪傲娇体简" panose="02010509060101010101" charset="-122"/>
                  <a:cs typeface="微软雅黑" panose="020B0503020204020204" charset="-122"/>
                  <a:sym typeface="+mn-ea"/>
                </a:rPr>
                <a:t>离子晶体只存在离子键作用力吗？试举例说明。</a:t>
              </a:r>
              <a:endParaRPr lang="zh-CN" altLang="en-US" sz="2800">
                <a:solidFill>
                  <a:srgbClr val="014C96"/>
                </a:solidFill>
                <a:latin typeface="汉仪傲娇体简" panose="02010509060101010101" charset="-122"/>
                <a:ea typeface="汉仪傲娇体简" panose="02010509060101010101" charset="-122"/>
                <a:cs typeface="微软雅黑" panose="020B0503020204020204" charset="-122"/>
                <a:sym typeface="+mn-ea"/>
              </a:endParaRPr>
            </a:p>
          </p:txBody>
        </p:sp>
        <p:pic>
          <p:nvPicPr>
            <p:cNvPr id="68" name="图片 67" descr="卡通人物  描述已自动生成"/>
            <p:cNvPicPr>
              <a:picLocks noChangeAspect="1"/>
            </p:cNvPicPr>
            <p:nvPr>
              <p:custDataLst>
                <p:tags r:id="rId3"/>
              </p:custDataLst>
            </p:nvPr>
          </p:nvPicPr>
          <p:blipFill>
            <a:blip r:embed="rId4"/>
            <a:stretch>
              <a:fillRect/>
            </a:stretch>
          </p:blipFill>
          <p:spPr>
            <a:xfrm>
              <a:off x="226" y="8229"/>
              <a:ext cx="1306" cy="1306"/>
            </a:xfrm>
            <a:prstGeom prst="rect">
              <a:avLst/>
            </a:prstGeom>
          </p:spPr>
        </p:pic>
      </p:grpSp>
      <p:sp>
        <p:nvSpPr>
          <p:cNvPr id="7" name="Text Box 2"/>
          <p:cNvSpPr txBox="1"/>
          <p:nvPr>
            <p:custDataLst>
              <p:tags r:id="rId5"/>
            </p:custDataLst>
          </p:nvPr>
        </p:nvSpPr>
        <p:spPr>
          <a:xfrm>
            <a:off x="607378" y="1849120"/>
            <a:ext cx="5572125" cy="1899285"/>
          </a:xfrm>
          <a:prstGeom prst="rect">
            <a:avLst/>
          </a:prstGeom>
          <a:noFill/>
          <a:ln w="12700">
            <a:noFill/>
          </a:ln>
        </p:spPr>
        <p:txBody>
          <a:bodyPr>
            <a:spAutoFit/>
          </a:bodyPr>
          <a:lstStyle/>
          <a:p>
            <a:pPr>
              <a:lnSpc>
                <a:spcPct val="140000"/>
              </a:lnSpc>
            </a:pPr>
            <a:r>
              <a:rPr lang="zh-CN" altLang="en-US" sz="2800" b="1">
                <a:solidFill>
                  <a:srgbClr val="032D91"/>
                </a:solidFill>
                <a:latin typeface="Times New Roman" panose="02020603050405020304" pitchFamily="18" charset="0"/>
                <a:ea typeface="微软雅黑" panose="020B0503020204020204" charset="-122"/>
                <a:cs typeface="Times New Roman" panose="02020603050405020304" pitchFamily="18" charset="0"/>
              </a:rPr>
              <a:t>如</a:t>
            </a:r>
            <a:r>
              <a:rPr lang="en-US" altLang="zh-CN" sz="2800" b="1">
                <a:solidFill>
                  <a:srgbClr val="032D91"/>
                </a:solidFill>
                <a:latin typeface="Times New Roman" panose="02020603050405020304" pitchFamily="18" charset="0"/>
                <a:ea typeface="微软雅黑" panose="020B0503020204020204" charset="-122"/>
                <a:cs typeface="Times New Roman" panose="02020603050405020304" pitchFamily="18" charset="0"/>
              </a:rPr>
              <a:t>CuSO</a:t>
            </a:r>
            <a:r>
              <a:rPr lang="en-US" altLang="zh-CN" sz="2800" b="1" baseline="-25000">
                <a:solidFill>
                  <a:srgbClr val="032D91"/>
                </a:solidFill>
                <a:latin typeface="Times New Roman" panose="02020603050405020304" pitchFamily="18" charset="0"/>
                <a:ea typeface="微软雅黑" panose="020B0503020204020204" charset="-122"/>
                <a:cs typeface="Times New Roman" panose="02020603050405020304" pitchFamily="18" charset="0"/>
              </a:rPr>
              <a:t>4</a:t>
            </a:r>
            <a:r>
              <a:rPr lang="en-US" altLang="zh-CN" sz="2800" b="1">
                <a:solidFill>
                  <a:srgbClr val="032D91"/>
                </a:solidFill>
                <a:latin typeface="Times New Roman" panose="02020603050405020304" pitchFamily="18" charset="0"/>
                <a:ea typeface="微软雅黑" panose="020B0503020204020204" charset="-122"/>
                <a:cs typeface="Times New Roman" panose="02020603050405020304" pitchFamily="18" charset="0"/>
              </a:rPr>
              <a:t>•5H</a:t>
            </a:r>
            <a:r>
              <a:rPr lang="en-US" altLang="zh-CN" sz="2800" b="1" baseline="-25000">
                <a:solidFill>
                  <a:srgbClr val="032D91"/>
                </a:solidFill>
                <a:latin typeface="Times New Roman" panose="02020603050405020304" pitchFamily="18" charset="0"/>
                <a:ea typeface="微软雅黑" panose="020B0503020204020204" charset="-122"/>
                <a:cs typeface="Times New Roman" panose="02020603050405020304" pitchFamily="18" charset="0"/>
              </a:rPr>
              <a:t>2</a:t>
            </a:r>
            <a:r>
              <a:rPr lang="en-US" altLang="zh-CN" sz="2800" b="1">
                <a:solidFill>
                  <a:srgbClr val="032D91"/>
                </a:solidFill>
                <a:latin typeface="Times New Roman" panose="02020603050405020304" pitchFamily="18" charset="0"/>
                <a:ea typeface="微软雅黑" panose="020B0503020204020204" charset="-122"/>
                <a:cs typeface="Times New Roman" panose="02020603050405020304" pitchFamily="18" charset="0"/>
              </a:rPr>
              <a:t>O</a:t>
            </a:r>
            <a:r>
              <a:rPr lang="zh-CN" altLang="en-US" sz="2800" b="1">
                <a:solidFill>
                  <a:srgbClr val="032D91"/>
                </a:solidFill>
                <a:latin typeface="Times New Roman" panose="02020603050405020304" pitchFamily="18" charset="0"/>
                <a:ea typeface="微软雅黑" panose="020B0503020204020204" charset="-122"/>
                <a:cs typeface="Times New Roman" panose="02020603050405020304" pitchFamily="18" charset="0"/>
              </a:rPr>
              <a:t>中还存在共价键、分子间作用力，有些还有氢键等，但主体是离子键。</a:t>
            </a:r>
            <a:endParaRPr lang="zh-CN" altLang="en-US" sz="2800" b="1">
              <a:solidFill>
                <a:srgbClr val="032D91"/>
              </a:solidFill>
              <a:latin typeface="Times New Roman" panose="02020603050405020304" pitchFamily="18" charset="0"/>
              <a:ea typeface="微软雅黑" panose="020B0503020204020204" charset="-122"/>
              <a:cs typeface="Times New Roman" panose="02020603050405020304" pitchFamily="18" charset="0"/>
            </a:endParaRPr>
          </a:p>
        </p:txBody>
      </p:sp>
      <p:pic>
        <p:nvPicPr>
          <p:cNvPr id="3" name="图片 2"/>
          <p:cNvPicPr>
            <a:picLocks noChangeAspect="1"/>
          </p:cNvPicPr>
          <p:nvPr>
            <p:custDataLst>
              <p:tags r:id="rId6"/>
            </p:custDataLst>
          </p:nvPr>
        </p:nvPicPr>
        <p:blipFill>
          <a:blip r:embed="rId7">
            <a:clrChange>
              <a:clrFrom>
                <a:srgbClr val="FFFFFF">
                  <a:alpha val="100000"/>
                </a:srgbClr>
              </a:clrFrom>
              <a:clrTo>
                <a:srgbClr val="FFFFFF">
                  <a:alpha val="100000"/>
                  <a:alpha val="0"/>
                </a:srgbClr>
              </a:clrTo>
            </a:clrChange>
          </a:blip>
          <a:stretch>
            <a:fillRect/>
          </a:stretch>
        </p:blipFill>
        <p:spPr>
          <a:xfrm>
            <a:off x="5649595" y="1398270"/>
            <a:ext cx="6050915" cy="3394075"/>
          </a:xfrm>
          <a:prstGeom prst="rect">
            <a:avLst/>
          </a:prstGeom>
          <a:noFill/>
          <a:ln w="9525">
            <a:noFill/>
          </a:ln>
        </p:spPr>
      </p:pic>
      <p:sp>
        <p:nvSpPr>
          <p:cNvPr id="100" name="文本框 99"/>
          <p:cNvSpPr txBox="1"/>
          <p:nvPr>
            <p:custDataLst>
              <p:tags r:id="rId8"/>
            </p:custDataLst>
          </p:nvPr>
        </p:nvSpPr>
        <p:spPr>
          <a:xfrm>
            <a:off x="322580" y="5527675"/>
            <a:ext cx="9857105" cy="1124585"/>
          </a:xfrm>
          <a:prstGeom prst="rect">
            <a:avLst/>
          </a:prstGeom>
          <a:solidFill>
            <a:srgbClr val="F1F6FB"/>
          </a:solidFill>
          <a:ln w="9525">
            <a:noFill/>
          </a:ln>
        </p:spPr>
        <p:txBody>
          <a:bodyPr wrap="square">
            <a:spAutoFit/>
          </a:bodyPr>
          <a:lstStyle/>
          <a:p>
            <a:pPr indent="0" fontAlgn="auto">
              <a:lnSpc>
                <a:spcPct val="120000"/>
              </a:lnSpc>
              <a:buClr>
                <a:srgbClr val="FF0000"/>
              </a:buClr>
              <a:buFont typeface="Wingdings" panose="05000000000000000000" charset="0"/>
              <a:buNone/>
            </a:pPr>
            <a:r>
              <a:rPr lang="zh-CN" sz="2800" b="1">
                <a:solidFill>
                  <a:srgbClr val="C00000"/>
                </a:solidFill>
                <a:latin typeface="微软雅黑" panose="020B0503020204020204" charset="-122"/>
                <a:ea typeface="微软雅黑" panose="020B0503020204020204" charset="-122"/>
                <a:cs typeface="Times New Roman" panose="02020603050405020304" pitchFamily="18" charset="0"/>
              </a:rPr>
              <a:t>晶体中也存在范德华力，只是当能量份额很低时不提及。然而，贯穿整个晶体的主要作用力仍是阴、阳离子之间的作用力。</a:t>
            </a:r>
            <a:endParaRPr lang="zh-CN" altLang="en-US" sz="2800" b="1">
              <a:solidFill>
                <a:srgbClr val="C00000"/>
              </a:solidFill>
              <a:latin typeface="微软雅黑" panose="020B0503020204020204" charset="-122"/>
              <a:ea typeface="微软雅黑" panose="020B0503020204020204" charset="-122"/>
              <a:cs typeface="Times New Roman" panose="02020603050405020304" pitchFamily="18" charset="0"/>
            </a:endParaRPr>
          </a:p>
        </p:txBody>
      </p:sp>
      <p:sp>
        <p:nvSpPr>
          <p:cNvPr id="4" name="文本框 3"/>
          <p:cNvSpPr txBox="1"/>
          <p:nvPr>
            <p:custDataLst>
              <p:tags r:id="rId9"/>
            </p:custDataLst>
          </p:nvPr>
        </p:nvSpPr>
        <p:spPr>
          <a:xfrm>
            <a:off x="322580" y="4404995"/>
            <a:ext cx="9725025" cy="1109345"/>
          </a:xfrm>
          <a:prstGeom prst="rect">
            <a:avLst/>
          </a:prstGeom>
          <a:solidFill>
            <a:srgbClr val="F1F6FB"/>
          </a:solidFill>
          <a:ln w="9525">
            <a:noFill/>
          </a:ln>
        </p:spPr>
        <p:txBody>
          <a:bodyPr wrap="square">
            <a:noAutofit/>
          </a:bodyPr>
          <a:lstStyle/>
          <a:p>
            <a:pPr lvl="0" algn="l">
              <a:lnSpc>
                <a:spcPct val="120000"/>
              </a:lnSpc>
              <a:buClr>
                <a:srgbClr val="FF0000"/>
              </a:buClr>
              <a:buSzTx/>
              <a:buFont typeface="Wingdings" panose="05000000000000000000" charset="0"/>
            </a:pPr>
            <a:r>
              <a:rPr lang="zh-CN" sz="2800" b="1">
                <a:solidFill>
                  <a:srgbClr val="C00000"/>
                </a:solidFill>
                <a:latin typeface="微软雅黑" panose="020B0503020204020204" charset="-122"/>
                <a:ea typeface="微软雅黑" panose="020B0503020204020204" charset="-122"/>
                <a:cs typeface="Times New Roman" panose="02020603050405020304" pitchFamily="18" charset="0"/>
                <a:sym typeface="+mn-ea"/>
              </a:rPr>
              <a:t>实际上，大量离子晶体的阴离子或阳离子不是单原子离子，</a:t>
            </a:r>
            <a:endParaRPr lang="zh-CN" sz="2800" b="1">
              <a:solidFill>
                <a:srgbClr val="C00000"/>
              </a:solidFill>
              <a:latin typeface="微软雅黑" panose="020B0503020204020204" charset="-122"/>
              <a:ea typeface="微软雅黑" panose="020B0503020204020204" charset="-122"/>
              <a:cs typeface="Times New Roman" panose="02020603050405020304" pitchFamily="18" charset="0"/>
              <a:sym typeface="+mn-ea"/>
            </a:endParaRPr>
          </a:p>
          <a:p>
            <a:pPr lvl="0" algn="l">
              <a:lnSpc>
                <a:spcPct val="120000"/>
              </a:lnSpc>
              <a:buClr>
                <a:srgbClr val="FF0000"/>
              </a:buClr>
              <a:buSzTx/>
              <a:buFont typeface="Wingdings" panose="05000000000000000000" charset="0"/>
            </a:pPr>
            <a:r>
              <a:rPr lang="zh-CN" sz="2800" b="1">
                <a:solidFill>
                  <a:srgbClr val="C00000"/>
                </a:solidFill>
                <a:latin typeface="微软雅黑" panose="020B0503020204020204" charset="-122"/>
                <a:ea typeface="微软雅黑" panose="020B0503020204020204" charset="-122"/>
                <a:cs typeface="Times New Roman" panose="02020603050405020304" pitchFamily="18" charset="0"/>
                <a:sym typeface="+mn-ea"/>
              </a:rPr>
              <a:t>有的还存在电中性分子(如H</a:t>
            </a:r>
            <a:r>
              <a:rPr lang="zh-CN" sz="2800" b="1" baseline="-25000">
                <a:solidFill>
                  <a:srgbClr val="C00000"/>
                </a:solidFill>
                <a:latin typeface="微软雅黑" panose="020B0503020204020204" charset="-122"/>
                <a:ea typeface="微软雅黑" panose="020B0503020204020204" charset="-122"/>
                <a:cs typeface="Times New Roman" panose="02020603050405020304" pitchFamily="18" charset="0"/>
                <a:sym typeface="+mn-ea"/>
              </a:rPr>
              <a:t>2</a:t>
            </a:r>
            <a:r>
              <a:rPr lang="zh-CN" sz="2800" b="1">
                <a:solidFill>
                  <a:srgbClr val="C00000"/>
                </a:solidFill>
                <a:latin typeface="微软雅黑" panose="020B0503020204020204" charset="-122"/>
                <a:ea typeface="微软雅黑" panose="020B0503020204020204" charset="-122"/>
                <a:cs typeface="Times New Roman" panose="02020603050405020304" pitchFamily="18" charset="0"/>
                <a:sym typeface="+mn-ea"/>
              </a:rPr>
              <a:t>O、NH</a:t>
            </a:r>
            <a:r>
              <a:rPr lang="zh-CN" sz="2800" b="1" baseline="-25000">
                <a:solidFill>
                  <a:srgbClr val="C00000"/>
                </a:solidFill>
                <a:latin typeface="微软雅黑" panose="020B0503020204020204" charset="-122"/>
                <a:ea typeface="微软雅黑" panose="020B0503020204020204" charset="-122"/>
                <a:cs typeface="Times New Roman" panose="02020603050405020304" pitchFamily="18" charset="0"/>
                <a:sym typeface="+mn-ea"/>
              </a:rPr>
              <a:t>3</a:t>
            </a:r>
            <a:r>
              <a:rPr lang="zh-CN" sz="2800" b="1">
                <a:solidFill>
                  <a:srgbClr val="C00000"/>
                </a:solidFill>
                <a:latin typeface="微软雅黑" panose="020B0503020204020204" charset="-122"/>
                <a:ea typeface="微软雅黑" panose="020B0503020204020204" charset="-122"/>
                <a:cs typeface="Times New Roman" panose="02020603050405020304" pitchFamily="18" charset="0"/>
                <a:sym typeface="+mn-ea"/>
              </a:rPr>
              <a:t>等)。</a:t>
            </a:r>
            <a:endParaRPr lang="zh-CN" sz="2800" b="1">
              <a:solidFill>
                <a:srgbClr val="C00000"/>
              </a:solidFill>
              <a:latin typeface="微软雅黑" panose="020B0503020204020204" charset="-122"/>
              <a:ea typeface="微软雅黑" panose="020B0503020204020204" charset="-122"/>
              <a:cs typeface="Times New Roman" panose="02020603050405020304" pitchFamily="18" charset="0"/>
              <a:sym typeface="+mn-ea"/>
            </a:endParaRPr>
          </a:p>
        </p:txBody>
      </p:sp>
    </p:spTree>
    <p:custDataLst>
      <p:tags r:id="rId10"/>
    </p:custDataLst>
  </p:cSld>
  <p:clrMapOvr>
    <a:masterClrMapping/>
  </p:clrMapOvr>
  <p:transition spd="slow" advClick="0">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69"/>
                                        </p:tgtEl>
                                        <p:attrNameLst>
                                          <p:attrName>style.visibility</p:attrName>
                                        </p:attrNameLst>
                                      </p:cBhvr>
                                      <p:to>
                                        <p:strVal val="visible"/>
                                      </p:to>
                                    </p:set>
                                    <p:animEffect transition="in" filter="wipe(down)">
                                      <p:cBhvr>
                                        <p:cTn id="7" dur="500"/>
                                        <p:tgtEl>
                                          <p:spTgt spid="6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iterate type="wd">
                                    <p:tmPct val="10000"/>
                                  </p:iterate>
                                  <p:childTnLst>
                                    <p:set>
                                      <p:cBhvr>
                                        <p:cTn id="21" dur="1" fill="hold">
                                          <p:stCondLst>
                                            <p:cond delay="0"/>
                                          </p:stCondLst>
                                        </p:cTn>
                                        <p:tgtEl>
                                          <p:spTgt spid="4"/>
                                        </p:tgtEl>
                                        <p:attrNameLst>
                                          <p:attrName>style.visibility</p:attrName>
                                        </p:attrNameLst>
                                      </p:cBhvr>
                                      <p:to>
                                        <p:strVal val="visible"/>
                                      </p:to>
                                    </p:set>
                                    <p:animEffect transition="in" filter="wipe(up)">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100"/>
                                        </p:tgtEl>
                                        <p:attrNameLst>
                                          <p:attrName>style.visibility</p:attrName>
                                        </p:attrNameLst>
                                      </p:cBhvr>
                                      <p:to>
                                        <p:strVal val="visible"/>
                                      </p:to>
                                    </p:set>
                                    <p:anim calcmode="lin" valueType="num">
                                      <p:cBhvr additive="base">
                                        <p:cTn id="27" dur="500" fill="hold"/>
                                        <p:tgtEl>
                                          <p:spTgt spid="100"/>
                                        </p:tgtEl>
                                        <p:attrNameLst>
                                          <p:attrName>ppt_x</p:attrName>
                                        </p:attrNameLst>
                                      </p:cBhvr>
                                      <p:tavLst>
                                        <p:tav tm="0">
                                          <p:val>
                                            <p:strVal val="#ppt_x"/>
                                          </p:val>
                                        </p:tav>
                                        <p:tav tm="100000">
                                          <p:val>
                                            <p:strVal val="#ppt_x"/>
                                          </p:val>
                                        </p:tav>
                                      </p:tavLst>
                                    </p:anim>
                                    <p:anim calcmode="lin" valueType="num">
                                      <p:cBhvr additive="base">
                                        <p:cTn id="28" dur="500" fill="hold"/>
                                        <p:tgtEl>
                                          <p:spTgt spid="10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00" grpId="0" animBg="1"/>
      <p:bldP spid="4"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表格 2"/>
          <p:cNvGraphicFramePr>
            <a:graphicFrameLocks noGrp="1"/>
          </p:cNvGraphicFramePr>
          <p:nvPr>
            <p:custDataLst>
              <p:tags r:id="rId1"/>
            </p:custDataLst>
          </p:nvPr>
        </p:nvGraphicFramePr>
        <p:xfrm>
          <a:off x="1409065" y="2063115"/>
          <a:ext cx="8531860" cy="2926080"/>
        </p:xfrm>
        <a:graphic>
          <a:graphicData uri="http://schemas.openxmlformats.org/drawingml/2006/table">
            <a:tbl>
              <a:tblPr firstRow="1" bandRow="1">
                <a:tableStyleId>{5C22544A-7EE6-4342-B048-85BDC9FD1C3A}</a:tableStyleId>
              </a:tblPr>
              <a:tblGrid>
                <a:gridCol w="2132965"/>
                <a:gridCol w="2132965"/>
                <a:gridCol w="2132965"/>
                <a:gridCol w="2132965"/>
              </a:tblGrid>
              <a:tr h="487680">
                <a:tc>
                  <a:txBody>
                    <a:bodyPr wrap="square"/>
                    <a:lstStyle/>
                    <a:p>
                      <a:pPr algn="ctr">
                        <a:buNone/>
                      </a:pPr>
                      <a:r>
                        <a:rPr lang="zh-CN" altLang="en-US" sz="2400" b="1">
                          <a:solidFill>
                            <a:schemeClr val="bg1"/>
                          </a:solidFill>
                          <a:latin typeface="微软雅黑" panose="020B0503020204020204" charset="-122"/>
                          <a:ea typeface="微软雅黑" panose="020B0503020204020204" charset="-122"/>
                        </a:rPr>
                        <a:t>化合物</a:t>
                      </a:r>
                      <a:endParaRPr lang="zh-CN" altLang="en-US" sz="2400" b="1">
                        <a:solidFill>
                          <a:schemeClr val="bg1"/>
                        </a:solidFill>
                        <a:latin typeface="微软雅黑" panose="020B0503020204020204" charset="-122"/>
                        <a:ea typeface="微软雅黑" panose="020B0503020204020204" charset="-122"/>
                      </a:endParaRPr>
                    </a:p>
                  </a:txBody>
                  <a:tcPr marL="121920" marR="121920" marT="60960" marB="60960" vert="horz"/>
                </a:tc>
                <a:tc>
                  <a:txBody>
                    <a:bodyPr wrap="square"/>
                    <a:lstStyle/>
                    <a:p>
                      <a:pPr algn="ctr">
                        <a:buNone/>
                      </a:pPr>
                      <a:r>
                        <a:rPr lang="zh-CN" altLang="en-US" sz="2400" b="1">
                          <a:solidFill>
                            <a:schemeClr val="bg1"/>
                          </a:solidFill>
                          <a:latin typeface="微软雅黑" panose="020B0503020204020204" charset="-122"/>
                          <a:ea typeface="微软雅黑" panose="020B0503020204020204" charset="-122"/>
                          <a:cs typeface="微软雅黑" panose="020B0503020204020204" charset="-122"/>
                        </a:rPr>
                        <a:t>熔点</a:t>
                      </a:r>
                      <a:r>
                        <a:rPr lang="zh-CN" altLang="en-US" sz="2400" b="1">
                          <a:solidFill>
                            <a:schemeClr val="bg1"/>
                          </a:solidFill>
                          <a:latin typeface="微软雅黑" panose="020B0503020204020204" charset="-122"/>
                          <a:ea typeface="微软雅黑" panose="020B0503020204020204" charset="-122"/>
                          <a:cs typeface="微软雅黑" panose="020B0503020204020204" charset="-122"/>
                          <a:sym typeface="+mn-ea"/>
                        </a:rPr>
                        <a:t> </a:t>
                      </a:r>
                      <a:r>
                        <a:rPr lang="en-US" altLang="zh-CN" sz="2400" b="1">
                          <a:solidFill>
                            <a:schemeClr val="bg1"/>
                          </a:solidFill>
                          <a:latin typeface="微软雅黑" panose="020B0503020204020204" charset="-122"/>
                          <a:ea typeface="微软雅黑" panose="020B0503020204020204" charset="-122"/>
                          <a:cs typeface="微软雅黑" panose="020B0503020204020204" charset="-122"/>
                          <a:sym typeface="+mn-ea"/>
                        </a:rPr>
                        <a:t>/℃</a:t>
                      </a:r>
                      <a:endParaRPr lang="en-US" altLang="zh-CN" sz="2400" b="1">
                        <a:solidFill>
                          <a:schemeClr val="bg1"/>
                        </a:solidFill>
                        <a:latin typeface="微软雅黑" panose="020B0503020204020204" charset="-122"/>
                        <a:ea typeface="微软雅黑" panose="020B0503020204020204" charset="-122"/>
                        <a:cs typeface="微软雅黑" panose="020B0503020204020204" charset="-122"/>
                        <a:sym typeface="+mn-ea"/>
                      </a:endParaRPr>
                    </a:p>
                  </a:txBody>
                  <a:tcPr marL="121920" marR="121920" marT="60960" marB="60960" vert="horz"/>
                </a:tc>
                <a:tc>
                  <a:txBody>
                    <a:bodyPr wrap="square"/>
                    <a:lstStyle/>
                    <a:p>
                      <a:pPr algn="ctr">
                        <a:buNone/>
                      </a:pPr>
                      <a:r>
                        <a:rPr lang="zh-CN" altLang="en-US" sz="2400" b="1">
                          <a:solidFill>
                            <a:schemeClr val="bg1"/>
                          </a:solidFill>
                          <a:latin typeface="微软雅黑" panose="020B0503020204020204" charset="-122"/>
                          <a:ea typeface="微软雅黑" panose="020B0503020204020204" charset="-122"/>
                        </a:rPr>
                        <a:t>化合物</a:t>
                      </a:r>
                      <a:endParaRPr lang="zh-CN" altLang="en-US" sz="2400" b="1">
                        <a:solidFill>
                          <a:schemeClr val="bg1"/>
                        </a:solidFill>
                        <a:latin typeface="微软雅黑" panose="020B0503020204020204" charset="-122"/>
                        <a:ea typeface="微软雅黑" panose="020B0503020204020204" charset="-122"/>
                      </a:endParaRPr>
                    </a:p>
                  </a:txBody>
                  <a:tcPr marL="121920" marR="121920" marT="60960" marB="60960" vert="horz"/>
                </a:tc>
                <a:tc>
                  <a:txBody>
                    <a:bodyPr wrap="square"/>
                    <a:lstStyle/>
                    <a:p>
                      <a:pPr algn="ctr">
                        <a:buNone/>
                      </a:pPr>
                      <a:r>
                        <a:rPr lang="zh-CN" altLang="en-US" sz="2400" b="1">
                          <a:solidFill>
                            <a:schemeClr val="bg1"/>
                          </a:solidFill>
                          <a:latin typeface="微软雅黑" panose="020B0503020204020204" charset="-122"/>
                          <a:ea typeface="微软雅黑" panose="020B0503020204020204" charset="-122"/>
                          <a:cs typeface="微软雅黑" panose="020B0503020204020204" charset="-122"/>
                        </a:rPr>
                        <a:t>熔点</a:t>
                      </a:r>
                      <a:r>
                        <a:rPr lang="zh-CN" altLang="en-US" sz="2400" b="1">
                          <a:solidFill>
                            <a:schemeClr val="bg1"/>
                          </a:solidFill>
                          <a:latin typeface="微软雅黑" panose="020B0503020204020204" charset="-122"/>
                          <a:ea typeface="微软雅黑" panose="020B0503020204020204" charset="-122"/>
                          <a:cs typeface="微软雅黑" panose="020B0503020204020204" charset="-122"/>
                          <a:sym typeface="+mn-ea"/>
                        </a:rPr>
                        <a:t> </a:t>
                      </a:r>
                      <a:r>
                        <a:rPr lang="en-US" altLang="zh-CN" sz="2400" b="1">
                          <a:solidFill>
                            <a:schemeClr val="bg1"/>
                          </a:solidFill>
                          <a:latin typeface="微软雅黑" panose="020B0503020204020204" charset="-122"/>
                          <a:ea typeface="微软雅黑" panose="020B0503020204020204" charset="-122"/>
                          <a:cs typeface="微软雅黑" panose="020B0503020204020204" charset="-122"/>
                          <a:sym typeface="+mn-ea"/>
                        </a:rPr>
                        <a:t>/℃</a:t>
                      </a:r>
                      <a:endParaRPr lang="en-US" altLang="zh-CN" sz="2400" b="1">
                        <a:solidFill>
                          <a:schemeClr val="bg1"/>
                        </a:solidFill>
                        <a:latin typeface="微软雅黑" panose="020B0503020204020204" charset="-122"/>
                        <a:ea typeface="微软雅黑" panose="020B0503020204020204" charset="-122"/>
                        <a:cs typeface="微软雅黑" panose="020B0503020204020204" charset="-122"/>
                        <a:sym typeface="+mn-ea"/>
                      </a:endParaRPr>
                    </a:p>
                  </a:txBody>
                  <a:tcPr marL="121920" marR="121920" marT="60960" marB="60960" vert="horz"/>
                </a:tc>
              </a:tr>
              <a:tr h="487680">
                <a:tc>
                  <a:txBody>
                    <a:bodyPr wrap="square"/>
                    <a:lstStyle/>
                    <a:p>
                      <a:pPr algn="ctr">
                        <a:buNone/>
                      </a:pPr>
                      <a:r>
                        <a:rPr lang="en-US" altLang="zh-CN" sz="2400" b="1" err="1">
                          <a:solidFill>
                            <a:schemeClr val="tx1"/>
                          </a:solidFill>
                          <a:latin typeface="微软雅黑" panose="020B0503020204020204" charset="-122"/>
                          <a:ea typeface="微软雅黑" panose="020B0503020204020204" charset="-122"/>
                          <a:cs typeface="Times New Roman" panose="02020603050405020304" pitchFamily="18" charset="0"/>
                        </a:rPr>
                        <a:t>CaO</a:t>
                      </a:r>
                      <a:endParaRPr lang="en-US" altLang="zh-CN" sz="2400" b="1" err="1">
                        <a:solidFill>
                          <a:schemeClr val="tx1"/>
                        </a:solidFill>
                        <a:latin typeface="微软雅黑" panose="020B0503020204020204" charset="-122"/>
                        <a:ea typeface="微软雅黑" panose="020B0503020204020204" charset="-122"/>
                        <a:cs typeface="Times New Roman" panose="02020603050405020304" pitchFamily="18" charset="0"/>
                      </a:endParaRPr>
                    </a:p>
                  </a:txBody>
                  <a:tcPr marL="121920" marR="121920" marT="60960" marB="60960" vert="horz"/>
                </a:tc>
                <a:tc>
                  <a:txBody>
                    <a:bodyPr wrap="square"/>
                    <a:lstStyle/>
                    <a:p>
                      <a:pPr algn="ctr">
                        <a:buNone/>
                      </a:pPr>
                      <a:r>
                        <a:rPr lang="en-US" altLang="zh-CN" sz="2400" b="1">
                          <a:solidFill>
                            <a:schemeClr val="tx1"/>
                          </a:solidFill>
                          <a:latin typeface="微软雅黑" panose="020B0503020204020204" charset="-122"/>
                          <a:ea typeface="微软雅黑" panose="020B0503020204020204" charset="-122"/>
                          <a:cs typeface="Times New Roman" panose="02020603050405020304" pitchFamily="18" charset="0"/>
                        </a:rPr>
                        <a:t>2613</a:t>
                      </a:r>
                      <a:endParaRPr lang="en-US" altLang="zh-CN" sz="2400" b="1">
                        <a:solidFill>
                          <a:schemeClr val="tx1"/>
                        </a:solidFill>
                        <a:latin typeface="微软雅黑" panose="020B0503020204020204" charset="-122"/>
                        <a:ea typeface="微软雅黑" panose="020B0503020204020204" charset="-122"/>
                        <a:cs typeface="Times New Roman" panose="02020603050405020304" pitchFamily="18" charset="0"/>
                      </a:endParaRPr>
                    </a:p>
                  </a:txBody>
                  <a:tcPr marL="121920" marR="121920" marT="60960" marB="60960" vert="horz"/>
                </a:tc>
                <a:tc>
                  <a:txBody>
                    <a:bodyPr wrap="square"/>
                    <a:lstStyle/>
                    <a:p>
                      <a:pPr algn="ctr">
                        <a:buNone/>
                      </a:pPr>
                      <a:r>
                        <a:rPr lang="en-US" altLang="zh-CN" sz="2400" b="1">
                          <a:solidFill>
                            <a:schemeClr val="tx1"/>
                          </a:solidFill>
                          <a:latin typeface="微软雅黑" panose="020B0503020204020204" charset="-122"/>
                          <a:ea typeface="微软雅黑" panose="020B0503020204020204" charset="-122"/>
                          <a:cs typeface="Times New Roman" panose="02020603050405020304" pitchFamily="18" charset="0"/>
                        </a:rPr>
                        <a:t>Na</a:t>
                      </a:r>
                      <a:r>
                        <a:rPr lang="en-US" altLang="zh-CN" sz="2400" b="1" baseline="-25000">
                          <a:solidFill>
                            <a:schemeClr val="tx1"/>
                          </a:solidFill>
                          <a:latin typeface="微软雅黑" panose="020B0503020204020204" charset="-122"/>
                          <a:ea typeface="微软雅黑" panose="020B0503020204020204" charset="-122"/>
                          <a:cs typeface="Times New Roman" panose="02020603050405020304" pitchFamily="18" charset="0"/>
                        </a:rPr>
                        <a:t>2</a:t>
                      </a:r>
                      <a:r>
                        <a:rPr lang="en-US" altLang="zh-CN" sz="2400" b="1">
                          <a:solidFill>
                            <a:schemeClr val="tx1"/>
                          </a:solidFill>
                          <a:latin typeface="微软雅黑" panose="020B0503020204020204" charset="-122"/>
                          <a:ea typeface="微软雅黑" panose="020B0503020204020204" charset="-122"/>
                          <a:cs typeface="Times New Roman" panose="02020603050405020304" pitchFamily="18" charset="0"/>
                        </a:rPr>
                        <a:t>SO</a:t>
                      </a:r>
                      <a:r>
                        <a:rPr lang="en-US" altLang="zh-CN" sz="2400" b="1" baseline="-25000">
                          <a:solidFill>
                            <a:schemeClr val="tx1"/>
                          </a:solidFill>
                          <a:latin typeface="微软雅黑" panose="020B0503020204020204" charset="-122"/>
                          <a:ea typeface="微软雅黑" panose="020B0503020204020204" charset="-122"/>
                          <a:cs typeface="Times New Roman" panose="02020603050405020304" pitchFamily="18" charset="0"/>
                        </a:rPr>
                        <a:t>4</a:t>
                      </a:r>
                      <a:endParaRPr lang="en-US" altLang="zh-CN" sz="2400" b="1" baseline="-25000">
                        <a:solidFill>
                          <a:schemeClr val="tx1"/>
                        </a:solidFill>
                        <a:latin typeface="微软雅黑" panose="020B0503020204020204" charset="-122"/>
                        <a:ea typeface="微软雅黑" panose="020B0503020204020204" charset="-122"/>
                        <a:cs typeface="Times New Roman" panose="02020603050405020304" pitchFamily="18" charset="0"/>
                      </a:endParaRPr>
                    </a:p>
                  </a:txBody>
                  <a:tcPr marL="121920" marR="121920" marT="60960" marB="60960" vert="horz"/>
                </a:tc>
                <a:tc>
                  <a:txBody>
                    <a:bodyPr wrap="square"/>
                    <a:lstStyle/>
                    <a:p>
                      <a:pPr algn="ctr">
                        <a:buNone/>
                      </a:pPr>
                      <a:r>
                        <a:rPr lang="en-US" altLang="zh-CN" sz="2400" b="1">
                          <a:solidFill>
                            <a:schemeClr val="tx1"/>
                          </a:solidFill>
                          <a:latin typeface="微软雅黑" panose="020B0503020204020204" charset="-122"/>
                          <a:ea typeface="微软雅黑" panose="020B0503020204020204" charset="-122"/>
                          <a:cs typeface="Times New Roman" panose="02020603050405020304" pitchFamily="18" charset="0"/>
                        </a:rPr>
                        <a:t>884</a:t>
                      </a:r>
                      <a:endParaRPr lang="en-US" altLang="zh-CN" sz="2400" b="1">
                        <a:solidFill>
                          <a:schemeClr val="tx1"/>
                        </a:solidFill>
                        <a:latin typeface="微软雅黑" panose="020B0503020204020204" charset="-122"/>
                        <a:ea typeface="微软雅黑" panose="020B0503020204020204" charset="-122"/>
                        <a:cs typeface="Times New Roman" panose="02020603050405020304" pitchFamily="18" charset="0"/>
                      </a:endParaRPr>
                    </a:p>
                  </a:txBody>
                  <a:tcPr marL="121920" marR="121920" marT="60960" marB="60960" vert="horz"/>
                </a:tc>
              </a:tr>
              <a:tr h="487680">
                <a:tc>
                  <a:txBody>
                    <a:bodyPr wrap="square"/>
                    <a:lstStyle/>
                    <a:p>
                      <a:pPr algn="ctr">
                        <a:buNone/>
                      </a:pPr>
                      <a:r>
                        <a:rPr lang="en-US" altLang="zh-CN" sz="2400" b="1">
                          <a:solidFill>
                            <a:schemeClr val="tx1"/>
                          </a:solidFill>
                          <a:latin typeface="微软雅黑" panose="020B0503020204020204" charset="-122"/>
                          <a:ea typeface="微软雅黑" panose="020B0503020204020204" charset="-122"/>
                          <a:cs typeface="Times New Roman" panose="02020603050405020304" pitchFamily="18" charset="0"/>
                        </a:rPr>
                        <a:t>CuCl</a:t>
                      </a:r>
                      <a:r>
                        <a:rPr lang="en-US" altLang="zh-CN" sz="2400" b="1" baseline="-25000">
                          <a:solidFill>
                            <a:schemeClr val="tx1"/>
                          </a:solidFill>
                          <a:latin typeface="微软雅黑" panose="020B0503020204020204" charset="-122"/>
                          <a:ea typeface="微软雅黑" panose="020B0503020204020204" charset="-122"/>
                          <a:cs typeface="Times New Roman" panose="02020603050405020304" pitchFamily="18" charset="0"/>
                        </a:rPr>
                        <a:t>2</a:t>
                      </a:r>
                      <a:endParaRPr lang="en-US" altLang="zh-CN" sz="2400" b="1" baseline="-25000">
                        <a:solidFill>
                          <a:schemeClr val="tx1"/>
                        </a:solidFill>
                        <a:latin typeface="微软雅黑" panose="020B0503020204020204" charset="-122"/>
                        <a:ea typeface="微软雅黑" panose="020B0503020204020204" charset="-122"/>
                        <a:cs typeface="Times New Roman" panose="02020603050405020304" pitchFamily="18" charset="0"/>
                      </a:endParaRPr>
                    </a:p>
                  </a:txBody>
                  <a:tcPr marL="121920" marR="121920" marT="60960" marB="60960" vert="horz"/>
                </a:tc>
                <a:tc>
                  <a:txBody>
                    <a:bodyPr wrap="square"/>
                    <a:lstStyle/>
                    <a:p>
                      <a:pPr algn="ctr">
                        <a:buNone/>
                      </a:pPr>
                      <a:r>
                        <a:rPr lang="en-US" altLang="zh-CN" sz="2400" b="1">
                          <a:solidFill>
                            <a:schemeClr val="tx1"/>
                          </a:solidFill>
                          <a:latin typeface="微软雅黑" panose="020B0503020204020204" charset="-122"/>
                          <a:ea typeface="微软雅黑" panose="020B0503020204020204" charset="-122"/>
                          <a:cs typeface="Times New Roman" panose="02020603050405020304" pitchFamily="18" charset="0"/>
                        </a:rPr>
                        <a:t>1326</a:t>
                      </a:r>
                      <a:endParaRPr lang="en-US" altLang="zh-CN" sz="2400" b="1">
                        <a:solidFill>
                          <a:schemeClr val="tx1"/>
                        </a:solidFill>
                        <a:latin typeface="微软雅黑" panose="020B0503020204020204" charset="-122"/>
                        <a:ea typeface="微软雅黑" panose="020B0503020204020204" charset="-122"/>
                        <a:cs typeface="Times New Roman" panose="02020603050405020304" pitchFamily="18" charset="0"/>
                      </a:endParaRPr>
                    </a:p>
                  </a:txBody>
                  <a:tcPr marL="121920" marR="121920" marT="60960" marB="60960" vert="horz"/>
                </a:tc>
                <a:tc>
                  <a:txBody>
                    <a:bodyPr wrap="square"/>
                    <a:lstStyle/>
                    <a:p>
                      <a:pPr algn="ctr">
                        <a:buNone/>
                      </a:pPr>
                      <a:r>
                        <a:rPr lang="en-US" altLang="zh-CN" sz="2400" b="1">
                          <a:solidFill>
                            <a:schemeClr val="tx1"/>
                          </a:solidFill>
                          <a:latin typeface="微软雅黑" panose="020B0503020204020204" charset="-122"/>
                          <a:ea typeface="微软雅黑" panose="020B0503020204020204" charset="-122"/>
                          <a:cs typeface="Times New Roman" panose="02020603050405020304" pitchFamily="18" charset="0"/>
                        </a:rPr>
                        <a:t>Ca</a:t>
                      </a:r>
                      <a:r>
                        <a:rPr lang="en-US" altLang="zh-CN" sz="2400" b="1" baseline="-25000">
                          <a:solidFill>
                            <a:schemeClr val="tx1"/>
                          </a:solidFill>
                          <a:latin typeface="微软雅黑" panose="020B0503020204020204" charset="-122"/>
                          <a:ea typeface="微软雅黑" panose="020B0503020204020204" charset="-122"/>
                          <a:cs typeface="Times New Roman" panose="02020603050405020304" pitchFamily="18" charset="0"/>
                        </a:rPr>
                        <a:t>2</a:t>
                      </a:r>
                      <a:r>
                        <a:rPr lang="en-US" altLang="zh-CN" sz="2400" b="1">
                          <a:solidFill>
                            <a:schemeClr val="tx1"/>
                          </a:solidFill>
                          <a:latin typeface="微软雅黑" panose="020B0503020204020204" charset="-122"/>
                          <a:ea typeface="微软雅黑" panose="020B0503020204020204" charset="-122"/>
                          <a:cs typeface="Times New Roman" panose="02020603050405020304" pitchFamily="18" charset="0"/>
                        </a:rPr>
                        <a:t>SiO</a:t>
                      </a:r>
                      <a:r>
                        <a:rPr lang="en-US" altLang="zh-CN" sz="2400" b="1" baseline="-25000">
                          <a:solidFill>
                            <a:schemeClr val="tx1"/>
                          </a:solidFill>
                          <a:latin typeface="微软雅黑" panose="020B0503020204020204" charset="-122"/>
                          <a:ea typeface="微软雅黑" panose="020B0503020204020204" charset="-122"/>
                          <a:cs typeface="Times New Roman" panose="02020603050405020304" pitchFamily="18" charset="0"/>
                        </a:rPr>
                        <a:t>4</a:t>
                      </a:r>
                      <a:endParaRPr lang="en-US" altLang="zh-CN" sz="2400" b="1" baseline="-25000">
                        <a:solidFill>
                          <a:schemeClr val="tx1"/>
                        </a:solidFill>
                        <a:latin typeface="微软雅黑" panose="020B0503020204020204" charset="-122"/>
                        <a:ea typeface="微软雅黑" panose="020B0503020204020204" charset="-122"/>
                        <a:cs typeface="Times New Roman" panose="02020603050405020304" pitchFamily="18" charset="0"/>
                      </a:endParaRPr>
                    </a:p>
                  </a:txBody>
                  <a:tcPr marL="121920" marR="121920" marT="60960" marB="60960" vert="horz"/>
                </a:tc>
                <a:tc>
                  <a:txBody>
                    <a:bodyPr wrap="square"/>
                    <a:lstStyle/>
                    <a:p>
                      <a:pPr algn="ctr">
                        <a:buNone/>
                      </a:pPr>
                      <a:r>
                        <a:rPr lang="en-US" altLang="zh-CN" sz="2400" b="1">
                          <a:solidFill>
                            <a:schemeClr val="tx1"/>
                          </a:solidFill>
                          <a:latin typeface="微软雅黑" panose="020B0503020204020204" charset="-122"/>
                          <a:ea typeface="微软雅黑" panose="020B0503020204020204" charset="-122"/>
                          <a:cs typeface="Times New Roman" panose="02020603050405020304" pitchFamily="18" charset="0"/>
                        </a:rPr>
                        <a:t>2130</a:t>
                      </a:r>
                      <a:endParaRPr lang="en-US" altLang="zh-CN" sz="2400" b="1">
                        <a:solidFill>
                          <a:schemeClr val="tx1"/>
                        </a:solidFill>
                        <a:latin typeface="微软雅黑" panose="020B0503020204020204" charset="-122"/>
                        <a:ea typeface="微软雅黑" panose="020B0503020204020204" charset="-122"/>
                        <a:cs typeface="Times New Roman" panose="02020603050405020304" pitchFamily="18" charset="0"/>
                      </a:endParaRPr>
                    </a:p>
                  </a:txBody>
                  <a:tcPr marL="121920" marR="121920" marT="60960" marB="60960" vert="horz"/>
                </a:tc>
              </a:tr>
              <a:tr h="487680">
                <a:tc>
                  <a:txBody>
                    <a:bodyPr wrap="square"/>
                    <a:lstStyle/>
                    <a:p>
                      <a:pPr algn="ctr">
                        <a:buNone/>
                      </a:pPr>
                      <a:r>
                        <a:rPr lang="en-US" altLang="zh-CN" sz="2400" b="1">
                          <a:solidFill>
                            <a:schemeClr val="tx1"/>
                          </a:solidFill>
                          <a:latin typeface="微软雅黑" panose="020B0503020204020204" charset="-122"/>
                          <a:ea typeface="微软雅黑" panose="020B0503020204020204" charset="-122"/>
                          <a:cs typeface="Times New Roman" panose="02020603050405020304" pitchFamily="18" charset="0"/>
                        </a:rPr>
                        <a:t>NH</a:t>
                      </a:r>
                      <a:r>
                        <a:rPr lang="en-US" altLang="zh-CN" sz="2400" b="1" baseline="-25000">
                          <a:solidFill>
                            <a:schemeClr val="tx1"/>
                          </a:solidFill>
                          <a:latin typeface="微软雅黑" panose="020B0503020204020204" charset="-122"/>
                          <a:ea typeface="微软雅黑" panose="020B0503020204020204" charset="-122"/>
                          <a:cs typeface="Times New Roman" panose="02020603050405020304" pitchFamily="18" charset="0"/>
                        </a:rPr>
                        <a:t>4</a:t>
                      </a:r>
                      <a:r>
                        <a:rPr lang="en-US" altLang="zh-CN" sz="2400" b="1">
                          <a:solidFill>
                            <a:schemeClr val="tx1"/>
                          </a:solidFill>
                          <a:latin typeface="微软雅黑" panose="020B0503020204020204" charset="-122"/>
                          <a:ea typeface="微软雅黑" panose="020B0503020204020204" charset="-122"/>
                          <a:cs typeface="Times New Roman" panose="02020603050405020304" pitchFamily="18" charset="0"/>
                        </a:rPr>
                        <a:t>NO</a:t>
                      </a:r>
                      <a:r>
                        <a:rPr lang="en-US" altLang="zh-CN" sz="2400" b="1" baseline="-25000">
                          <a:solidFill>
                            <a:schemeClr val="tx1"/>
                          </a:solidFill>
                          <a:latin typeface="微软雅黑" panose="020B0503020204020204" charset="-122"/>
                          <a:ea typeface="微软雅黑" panose="020B0503020204020204" charset="-122"/>
                          <a:cs typeface="Times New Roman" panose="02020603050405020304" pitchFamily="18" charset="0"/>
                        </a:rPr>
                        <a:t>3</a:t>
                      </a:r>
                      <a:endParaRPr lang="en-US" altLang="zh-CN" sz="2400" b="1" baseline="-25000">
                        <a:solidFill>
                          <a:schemeClr val="tx1"/>
                        </a:solidFill>
                        <a:latin typeface="微软雅黑" panose="020B0503020204020204" charset="-122"/>
                        <a:ea typeface="微软雅黑" panose="020B0503020204020204" charset="-122"/>
                        <a:cs typeface="Times New Roman" panose="02020603050405020304" pitchFamily="18" charset="0"/>
                      </a:endParaRPr>
                    </a:p>
                  </a:txBody>
                  <a:tcPr marL="121920" marR="121920" marT="60960" marB="60960" vert="horz"/>
                </a:tc>
                <a:tc>
                  <a:txBody>
                    <a:bodyPr wrap="square"/>
                    <a:lstStyle/>
                    <a:p>
                      <a:pPr algn="ctr">
                        <a:buNone/>
                      </a:pPr>
                      <a:r>
                        <a:rPr lang="en-US" altLang="zh-CN" sz="2400" b="1">
                          <a:solidFill>
                            <a:schemeClr val="tx1"/>
                          </a:solidFill>
                          <a:latin typeface="微软雅黑" panose="020B0503020204020204" charset="-122"/>
                          <a:ea typeface="微软雅黑" panose="020B0503020204020204" charset="-122"/>
                          <a:cs typeface="Times New Roman" panose="02020603050405020304" pitchFamily="18" charset="0"/>
                        </a:rPr>
                        <a:t>169.6</a:t>
                      </a:r>
                      <a:endParaRPr lang="en-US" altLang="zh-CN" sz="2400" b="1">
                        <a:solidFill>
                          <a:schemeClr val="tx1"/>
                        </a:solidFill>
                        <a:latin typeface="微软雅黑" panose="020B0503020204020204" charset="-122"/>
                        <a:ea typeface="微软雅黑" panose="020B0503020204020204" charset="-122"/>
                        <a:cs typeface="Times New Roman" panose="02020603050405020304" pitchFamily="18" charset="0"/>
                      </a:endParaRPr>
                    </a:p>
                  </a:txBody>
                  <a:tcPr marL="121920" marR="121920" marT="60960" marB="60960" vert="horz"/>
                </a:tc>
                <a:tc>
                  <a:txBody>
                    <a:bodyPr wrap="square"/>
                    <a:lstStyle/>
                    <a:p>
                      <a:pPr algn="ctr">
                        <a:buNone/>
                      </a:pPr>
                      <a:r>
                        <a:rPr lang="en-US" altLang="zh-CN" sz="2400" b="1">
                          <a:solidFill>
                            <a:schemeClr val="tx1"/>
                          </a:solidFill>
                          <a:latin typeface="微软雅黑" panose="020B0503020204020204" charset="-122"/>
                          <a:ea typeface="微软雅黑" panose="020B0503020204020204" charset="-122"/>
                          <a:cs typeface="Times New Roman" panose="02020603050405020304" pitchFamily="18" charset="0"/>
                        </a:rPr>
                        <a:t>Na</a:t>
                      </a:r>
                      <a:r>
                        <a:rPr lang="en-US" altLang="zh-CN" sz="2400" b="1" baseline="-25000">
                          <a:solidFill>
                            <a:schemeClr val="tx1"/>
                          </a:solidFill>
                          <a:latin typeface="微软雅黑" panose="020B0503020204020204" charset="-122"/>
                          <a:ea typeface="微软雅黑" panose="020B0503020204020204" charset="-122"/>
                          <a:cs typeface="Times New Roman" panose="02020603050405020304" pitchFamily="18" charset="0"/>
                        </a:rPr>
                        <a:t>3</a:t>
                      </a:r>
                      <a:r>
                        <a:rPr lang="en-US" altLang="zh-CN" sz="2400" b="1">
                          <a:solidFill>
                            <a:schemeClr val="tx1"/>
                          </a:solidFill>
                          <a:latin typeface="微软雅黑" panose="020B0503020204020204" charset="-122"/>
                          <a:ea typeface="微软雅黑" panose="020B0503020204020204" charset="-122"/>
                          <a:cs typeface="Times New Roman" panose="02020603050405020304" pitchFamily="18" charset="0"/>
                        </a:rPr>
                        <a:t>PO</a:t>
                      </a:r>
                      <a:r>
                        <a:rPr lang="en-US" altLang="zh-CN" sz="2400" b="1" baseline="-25000">
                          <a:solidFill>
                            <a:schemeClr val="tx1"/>
                          </a:solidFill>
                          <a:latin typeface="微软雅黑" panose="020B0503020204020204" charset="-122"/>
                          <a:ea typeface="微软雅黑" panose="020B0503020204020204" charset="-122"/>
                          <a:cs typeface="Times New Roman" panose="02020603050405020304" pitchFamily="18" charset="0"/>
                        </a:rPr>
                        <a:t>4</a:t>
                      </a:r>
                      <a:endParaRPr lang="en-US" altLang="zh-CN" sz="2400" b="1" baseline="-25000">
                        <a:solidFill>
                          <a:schemeClr val="tx1"/>
                        </a:solidFill>
                        <a:latin typeface="微软雅黑" panose="020B0503020204020204" charset="-122"/>
                        <a:ea typeface="微软雅黑" panose="020B0503020204020204" charset="-122"/>
                        <a:cs typeface="Times New Roman" panose="02020603050405020304" pitchFamily="18" charset="0"/>
                      </a:endParaRPr>
                    </a:p>
                  </a:txBody>
                  <a:tcPr marL="121920" marR="121920" marT="60960" marB="60960" vert="horz"/>
                </a:tc>
                <a:tc>
                  <a:txBody>
                    <a:bodyPr wrap="square"/>
                    <a:lstStyle/>
                    <a:p>
                      <a:pPr algn="ctr">
                        <a:buNone/>
                      </a:pPr>
                      <a:r>
                        <a:rPr lang="en-US" altLang="zh-CN" sz="2400" b="1">
                          <a:solidFill>
                            <a:schemeClr val="tx1"/>
                          </a:solidFill>
                          <a:latin typeface="微软雅黑" panose="020B0503020204020204" charset="-122"/>
                          <a:ea typeface="微软雅黑" panose="020B0503020204020204" charset="-122"/>
                          <a:cs typeface="Times New Roman" panose="02020603050405020304" pitchFamily="18" charset="0"/>
                        </a:rPr>
                        <a:t>340</a:t>
                      </a:r>
                      <a:endParaRPr lang="en-US" altLang="zh-CN" sz="2400" b="1">
                        <a:solidFill>
                          <a:schemeClr val="tx1"/>
                        </a:solidFill>
                        <a:latin typeface="微软雅黑" panose="020B0503020204020204" charset="-122"/>
                        <a:ea typeface="微软雅黑" panose="020B0503020204020204" charset="-122"/>
                        <a:cs typeface="Times New Roman" panose="02020603050405020304" pitchFamily="18" charset="0"/>
                      </a:endParaRPr>
                    </a:p>
                  </a:txBody>
                  <a:tcPr marL="121920" marR="121920" marT="60960" marB="60960" vert="horz"/>
                </a:tc>
              </a:tr>
              <a:tr h="487680">
                <a:tc>
                  <a:txBody>
                    <a:bodyPr wrap="square"/>
                    <a:lstStyle/>
                    <a:p>
                      <a:pPr algn="ctr">
                        <a:buNone/>
                      </a:pPr>
                      <a:r>
                        <a:rPr lang="en-US" altLang="zh-CN" sz="2400" b="1">
                          <a:solidFill>
                            <a:schemeClr val="tx1"/>
                          </a:solidFill>
                          <a:latin typeface="微软雅黑" panose="020B0503020204020204" charset="-122"/>
                          <a:ea typeface="微软雅黑" panose="020B0503020204020204" charset="-122"/>
                          <a:cs typeface="Times New Roman" panose="02020603050405020304" pitchFamily="18" charset="0"/>
                        </a:rPr>
                        <a:t>BaSO</a:t>
                      </a:r>
                      <a:r>
                        <a:rPr lang="en-US" altLang="zh-CN" sz="2400" b="1" baseline="-25000">
                          <a:solidFill>
                            <a:schemeClr val="tx1"/>
                          </a:solidFill>
                          <a:latin typeface="微软雅黑" panose="020B0503020204020204" charset="-122"/>
                          <a:ea typeface="微软雅黑" panose="020B0503020204020204" charset="-122"/>
                          <a:cs typeface="Times New Roman" panose="02020603050405020304" pitchFamily="18" charset="0"/>
                        </a:rPr>
                        <a:t>4</a:t>
                      </a:r>
                      <a:endParaRPr lang="en-US" altLang="zh-CN" sz="2400" b="1" baseline="-25000">
                        <a:solidFill>
                          <a:schemeClr val="tx1"/>
                        </a:solidFill>
                        <a:latin typeface="微软雅黑" panose="020B0503020204020204" charset="-122"/>
                        <a:ea typeface="微软雅黑" panose="020B0503020204020204" charset="-122"/>
                        <a:cs typeface="Times New Roman" panose="02020603050405020304" pitchFamily="18" charset="0"/>
                      </a:endParaRPr>
                    </a:p>
                  </a:txBody>
                  <a:tcPr marL="121920" marR="121920" marT="60960" marB="60960" vert="horz"/>
                </a:tc>
                <a:tc>
                  <a:txBody>
                    <a:bodyPr wrap="square"/>
                    <a:lstStyle/>
                    <a:p>
                      <a:pPr algn="ctr">
                        <a:buNone/>
                      </a:pPr>
                      <a:r>
                        <a:rPr lang="en-US" altLang="zh-CN" sz="2400" b="1">
                          <a:solidFill>
                            <a:schemeClr val="tx1"/>
                          </a:solidFill>
                          <a:latin typeface="微软雅黑" panose="020B0503020204020204" charset="-122"/>
                          <a:ea typeface="微软雅黑" panose="020B0503020204020204" charset="-122"/>
                          <a:cs typeface="Times New Roman" panose="02020603050405020304" pitchFamily="18" charset="0"/>
                        </a:rPr>
                        <a:t>1580</a:t>
                      </a:r>
                      <a:endParaRPr lang="en-US" altLang="zh-CN" sz="2400" b="1">
                        <a:solidFill>
                          <a:schemeClr val="tx1"/>
                        </a:solidFill>
                        <a:latin typeface="微软雅黑" panose="020B0503020204020204" charset="-122"/>
                        <a:ea typeface="微软雅黑" panose="020B0503020204020204" charset="-122"/>
                        <a:cs typeface="Times New Roman" panose="02020603050405020304" pitchFamily="18" charset="0"/>
                      </a:endParaRPr>
                    </a:p>
                  </a:txBody>
                  <a:tcPr marL="121920" marR="121920" marT="60960" marB="60960" vert="horz"/>
                </a:tc>
                <a:tc>
                  <a:txBody>
                    <a:bodyPr wrap="square"/>
                    <a:lstStyle/>
                    <a:p>
                      <a:pPr algn="ctr">
                        <a:buNone/>
                      </a:pPr>
                      <a:r>
                        <a:rPr lang="en-US" altLang="zh-CN" sz="2400" b="1">
                          <a:solidFill>
                            <a:schemeClr val="tx1"/>
                          </a:solidFill>
                          <a:latin typeface="微软雅黑" panose="020B0503020204020204" charset="-122"/>
                          <a:ea typeface="微软雅黑" panose="020B0503020204020204" charset="-122"/>
                          <a:cs typeface="Times New Roman" panose="02020603050405020304" pitchFamily="18" charset="0"/>
                        </a:rPr>
                        <a:t>CH</a:t>
                      </a:r>
                      <a:r>
                        <a:rPr lang="en-US" altLang="zh-CN" sz="2400" b="1" baseline="-25000">
                          <a:solidFill>
                            <a:schemeClr val="tx1"/>
                          </a:solidFill>
                          <a:latin typeface="微软雅黑" panose="020B0503020204020204" charset="-122"/>
                          <a:ea typeface="微软雅黑" panose="020B0503020204020204" charset="-122"/>
                          <a:cs typeface="Times New Roman" panose="02020603050405020304" pitchFamily="18" charset="0"/>
                        </a:rPr>
                        <a:t>3</a:t>
                      </a:r>
                      <a:r>
                        <a:rPr lang="en-US" altLang="zh-CN" sz="2400" b="1">
                          <a:solidFill>
                            <a:schemeClr val="tx1"/>
                          </a:solidFill>
                          <a:latin typeface="微软雅黑" panose="020B0503020204020204" charset="-122"/>
                          <a:ea typeface="微软雅黑" panose="020B0503020204020204" charset="-122"/>
                          <a:cs typeface="Times New Roman" panose="02020603050405020304" pitchFamily="18" charset="0"/>
                        </a:rPr>
                        <a:t>COOCs</a:t>
                      </a:r>
                      <a:endParaRPr lang="en-US" altLang="zh-CN" sz="2400" b="1">
                        <a:solidFill>
                          <a:schemeClr val="tx1"/>
                        </a:solidFill>
                        <a:latin typeface="微软雅黑" panose="020B0503020204020204" charset="-122"/>
                        <a:ea typeface="微软雅黑" panose="020B0503020204020204" charset="-122"/>
                        <a:cs typeface="Times New Roman" panose="02020603050405020304" pitchFamily="18" charset="0"/>
                      </a:endParaRPr>
                    </a:p>
                  </a:txBody>
                  <a:tcPr marL="121920" marR="121920" marT="60960" marB="60960" vert="horz"/>
                </a:tc>
                <a:tc>
                  <a:txBody>
                    <a:bodyPr wrap="square"/>
                    <a:lstStyle/>
                    <a:p>
                      <a:pPr algn="ctr">
                        <a:buNone/>
                      </a:pPr>
                      <a:r>
                        <a:rPr lang="en-US" altLang="zh-CN" sz="2400" b="1">
                          <a:solidFill>
                            <a:schemeClr val="tx1"/>
                          </a:solidFill>
                          <a:latin typeface="微软雅黑" panose="020B0503020204020204" charset="-122"/>
                          <a:ea typeface="微软雅黑" panose="020B0503020204020204" charset="-122"/>
                          <a:cs typeface="Times New Roman" panose="02020603050405020304" pitchFamily="18" charset="0"/>
                        </a:rPr>
                        <a:t>194</a:t>
                      </a:r>
                      <a:endParaRPr lang="en-US" altLang="zh-CN" sz="2400" b="1">
                        <a:solidFill>
                          <a:schemeClr val="tx1"/>
                        </a:solidFill>
                        <a:latin typeface="微软雅黑" panose="020B0503020204020204" charset="-122"/>
                        <a:ea typeface="微软雅黑" panose="020B0503020204020204" charset="-122"/>
                        <a:cs typeface="Times New Roman" panose="02020603050405020304" pitchFamily="18" charset="0"/>
                      </a:endParaRPr>
                    </a:p>
                  </a:txBody>
                  <a:tcPr marL="121920" marR="121920" marT="60960" marB="60960" vert="horz"/>
                </a:tc>
              </a:tr>
              <a:tr h="487680">
                <a:tc>
                  <a:txBody>
                    <a:bodyPr wrap="square"/>
                    <a:lstStyle/>
                    <a:p>
                      <a:pPr algn="ctr">
                        <a:buNone/>
                      </a:pPr>
                      <a:r>
                        <a:rPr lang="en-US" altLang="zh-CN" sz="2400" b="1">
                          <a:solidFill>
                            <a:schemeClr val="tx1"/>
                          </a:solidFill>
                          <a:latin typeface="微软雅黑" panose="020B0503020204020204" charset="-122"/>
                          <a:ea typeface="微软雅黑" panose="020B0503020204020204" charset="-122"/>
                          <a:cs typeface="Times New Roman" panose="02020603050405020304" pitchFamily="18" charset="0"/>
                        </a:rPr>
                        <a:t>LiPF</a:t>
                      </a:r>
                      <a:r>
                        <a:rPr lang="en-US" altLang="zh-CN" sz="2400" b="1" baseline="-25000">
                          <a:solidFill>
                            <a:schemeClr val="tx1"/>
                          </a:solidFill>
                          <a:latin typeface="微软雅黑" panose="020B0503020204020204" charset="-122"/>
                          <a:ea typeface="微软雅黑" panose="020B0503020204020204" charset="-122"/>
                          <a:cs typeface="Times New Roman" panose="02020603050405020304" pitchFamily="18" charset="0"/>
                        </a:rPr>
                        <a:t>6</a:t>
                      </a:r>
                      <a:endParaRPr lang="en-US" altLang="zh-CN" sz="2400" b="1" baseline="-25000">
                        <a:solidFill>
                          <a:schemeClr val="tx1"/>
                        </a:solidFill>
                        <a:latin typeface="微软雅黑" panose="020B0503020204020204" charset="-122"/>
                        <a:ea typeface="微软雅黑" panose="020B0503020204020204" charset="-122"/>
                        <a:cs typeface="Times New Roman" panose="02020603050405020304" pitchFamily="18" charset="0"/>
                      </a:endParaRPr>
                    </a:p>
                  </a:txBody>
                  <a:tcPr marL="121920" marR="121920" marT="60960" marB="60960" vert="horz"/>
                </a:tc>
                <a:tc>
                  <a:txBody>
                    <a:bodyPr wrap="square"/>
                    <a:lstStyle/>
                    <a:p>
                      <a:pPr algn="ctr">
                        <a:buNone/>
                      </a:pPr>
                      <a:r>
                        <a:rPr lang="en-US" altLang="zh-CN" sz="2400" b="1">
                          <a:solidFill>
                            <a:schemeClr val="tx1"/>
                          </a:solidFill>
                          <a:latin typeface="微软雅黑" panose="020B0503020204020204" charset="-122"/>
                          <a:ea typeface="微软雅黑" panose="020B0503020204020204" charset="-122"/>
                          <a:cs typeface="微软雅黑" panose="020B0503020204020204" charset="-122"/>
                        </a:rPr>
                        <a:t>200</a:t>
                      </a:r>
                      <a:r>
                        <a:rPr lang="zh-CN" altLang="en-US" sz="2400" b="1">
                          <a:solidFill>
                            <a:schemeClr val="tx1"/>
                          </a:solidFill>
                          <a:latin typeface="微软雅黑" panose="020B0503020204020204" charset="-122"/>
                          <a:ea typeface="微软雅黑" panose="020B0503020204020204" charset="-122"/>
                          <a:cs typeface="微软雅黑" panose="020B0503020204020204" charset="-122"/>
                        </a:rPr>
                        <a:t>分解温度</a:t>
                      </a:r>
                      <a:endParaRPr lang="zh-CN" altLang="en-US" sz="2400" b="1">
                        <a:solidFill>
                          <a:schemeClr val="tx1"/>
                        </a:solidFill>
                        <a:latin typeface="微软雅黑" panose="020B0503020204020204" charset="-122"/>
                        <a:ea typeface="微软雅黑" panose="020B0503020204020204" charset="-122"/>
                        <a:cs typeface="微软雅黑" panose="020B0503020204020204" charset="-122"/>
                      </a:endParaRPr>
                    </a:p>
                  </a:txBody>
                  <a:tcPr marL="121920" marR="121920" marT="60960" marB="60960" vert="horz"/>
                </a:tc>
                <a:tc>
                  <a:txBody>
                    <a:bodyPr wrap="square"/>
                    <a:lstStyle/>
                    <a:p>
                      <a:pPr algn="ctr">
                        <a:buNone/>
                      </a:pPr>
                      <a:r>
                        <a:rPr lang="en-US" altLang="zh-CN" sz="2400" b="1">
                          <a:solidFill>
                            <a:schemeClr val="tx1"/>
                          </a:solidFill>
                          <a:latin typeface="微软雅黑" panose="020B0503020204020204" charset="-122"/>
                          <a:ea typeface="微软雅黑" panose="020B0503020204020204" charset="-122"/>
                          <a:cs typeface="Times New Roman" panose="02020603050405020304" pitchFamily="18" charset="0"/>
                        </a:rPr>
                        <a:t>NaNO</a:t>
                      </a:r>
                      <a:r>
                        <a:rPr lang="en-US" altLang="zh-CN" sz="2400" b="1" baseline="-25000">
                          <a:solidFill>
                            <a:schemeClr val="tx1"/>
                          </a:solidFill>
                          <a:latin typeface="微软雅黑" panose="020B0503020204020204" charset="-122"/>
                          <a:ea typeface="微软雅黑" panose="020B0503020204020204" charset="-122"/>
                          <a:cs typeface="Times New Roman" panose="02020603050405020304" pitchFamily="18" charset="0"/>
                        </a:rPr>
                        <a:t>2</a:t>
                      </a:r>
                      <a:endParaRPr lang="en-US" altLang="zh-CN" sz="2400" b="1" baseline="-25000">
                        <a:solidFill>
                          <a:schemeClr val="tx1"/>
                        </a:solidFill>
                        <a:latin typeface="微软雅黑" panose="020B0503020204020204" charset="-122"/>
                        <a:ea typeface="微软雅黑" panose="020B0503020204020204" charset="-122"/>
                        <a:cs typeface="Times New Roman" panose="02020603050405020304" pitchFamily="18" charset="0"/>
                      </a:endParaRPr>
                    </a:p>
                  </a:txBody>
                  <a:tcPr marL="121920" marR="121920" marT="60960" marB="60960" vert="horz"/>
                </a:tc>
                <a:tc>
                  <a:txBody>
                    <a:bodyPr wrap="square"/>
                    <a:lstStyle/>
                    <a:p>
                      <a:pPr algn="ctr">
                        <a:buNone/>
                      </a:pPr>
                      <a:r>
                        <a:rPr lang="en-US" altLang="zh-CN" sz="2400" b="1">
                          <a:solidFill>
                            <a:schemeClr val="tx1"/>
                          </a:solidFill>
                          <a:latin typeface="微软雅黑" panose="020B0503020204020204" charset="-122"/>
                          <a:ea typeface="微软雅黑" panose="020B0503020204020204" charset="-122"/>
                          <a:cs typeface="Times New Roman" panose="02020603050405020304" pitchFamily="18" charset="0"/>
                        </a:rPr>
                        <a:t>270</a:t>
                      </a:r>
                      <a:endParaRPr lang="en-US" altLang="zh-CN" sz="2400" b="1">
                        <a:solidFill>
                          <a:schemeClr val="tx1"/>
                        </a:solidFill>
                        <a:latin typeface="微软雅黑" panose="020B0503020204020204" charset="-122"/>
                        <a:ea typeface="微软雅黑" panose="020B0503020204020204" charset="-122"/>
                        <a:cs typeface="Times New Roman" panose="02020603050405020304" pitchFamily="18" charset="0"/>
                      </a:endParaRPr>
                    </a:p>
                  </a:txBody>
                  <a:tcPr marL="121920" marR="121920" marT="60960" marB="60960" vert="horz"/>
                </a:tc>
              </a:tr>
            </a:tbl>
          </a:graphicData>
        </a:graphic>
      </p:graphicFrame>
      <p:sp>
        <p:nvSpPr>
          <p:cNvPr id="9" name="文本框 8"/>
          <p:cNvSpPr txBox="1"/>
          <p:nvPr>
            <p:custDataLst>
              <p:tags r:id="rId2"/>
            </p:custDataLst>
          </p:nvPr>
        </p:nvSpPr>
        <p:spPr>
          <a:xfrm>
            <a:off x="1377341" y="5067362"/>
            <a:ext cx="1249680" cy="607695"/>
          </a:xfrm>
          <a:prstGeom prst="rect">
            <a:avLst/>
          </a:prstGeom>
          <a:noFill/>
        </p:spPr>
        <p:txBody>
          <a:bodyPr wrap="none" rtlCol="0" anchor="ctr">
            <a:spAutoFit/>
          </a:bodyPr>
          <a:lstStyle/>
          <a:p>
            <a:pPr>
              <a:lnSpc>
                <a:spcPct val="120000"/>
              </a:lnSpc>
            </a:pPr>
            <a:r>
              <a:rPr lang="zh-CN" altLang="en-US" sz="2800" b="1">
                <a:gradFill>
                  <a:gsLst>
                    <a:gs pos="0">
                      <a:srgbClr val="E30000"/>
                    </a:gs>
                    <a:gs pos="100000">
                      <a:srgbClr val="760303"/>
                    </a:gs>
                  </a:gsLst>
                  <a:lin scaled="0"/>
                </a:gradFill>
                <a:latin typeface="微软雅黑" panose="020B0503020204020204" charset="-122"/>
                <a:ea typeface="微软雅黑" panose="020B0503020204020204" charset="-122"/>
                <a:cs typeface="Times New Roman" panose="02020603050405020304" pitchFamily="18" charset="0"/>
              </a:rPr>
              <a:t>结论：</a:t>
            </a:r>
            <a:endParaRPr lang="zh-CN" altLang="en-US" sz="2800" b="1">
              <a:gradFill>
                <a:gsLst>
                  <a:gs pos="0">
                    <a:srgbClr val="E30000"/>
                  </a:gs>
                  <a:gs pos="100000">
                    <a:srgbClr val="760303"/>
                  </a:gs>
                </a:gsLst>
                <a:lin scaled="0"/>
              </a:gradFill>
              <a:latin typeface="微软雅黑" panose="020B0503020204020204" charset="-122"/>
              <a:ea typeface="微软雅黑" panose="020B0503020204020204" charset="-122"/>
              <a:cs typeface="Times New Roman" panose="02020603050405020304" pitchFamily="18" charset="0"/>
            </a:endParaRPr>
          </a:p>
        </p:txBody>
      </p:sp>
      <p:sp>
        <p:nvSpPr>
          <p:cNvPr id="25" name="文本框 24"/>
          <p:cNvSpPr txBox="1"/>
          <p:nvPr>
            <p:custDataLst>
              <p:tags r:id="rId3"/>
            </p:custDataLst>
          </p:nvPr>
        </p:nvSpPr>
        <p:spPr>
          <a:xfrm>
            <a:off x="2431528" y="5152767"/>
            <a:ext cx="5229860" cy="521970"/>
          </a:xfrm>
          <a:prstGeom prst="rect">
            <a:avLst/>
          </a:prstGeom>
          <a:noFill/>
        </p:spPr>
        <p:txBody>
          <a:bodyPr wrap="square" rtlCol="0">
            <a:spAutoFit/>
          </a:bodyPr>
          <a:lstStyle/>
          <a:p>
            <a:r>
              <a:rPr lang="zh-CN" altLang="en-US" sz="2800" b="1">
                <a:gradFill>
                  <a:gsLst>
                    <a:gs pos="0">
                      <a:srgbClr val="E30000"/>
                    </a:gs>
                    <a:gs pos="100000">
                      <a:srgbClr val="760303"/>
                    </a:gs>
                  </a:gsLst>
                  <a:lin scaled="0"/>
                </a:gradFill>
                <a:latin typeface="微软雅黑" panose="020B0503020204020204" charset="-122"/>
                <a:ea typeface="微软雅黑" panose="020B0503020204020204" charset="-122"/>
                <a:cs typeface="黑体" panose="02010609060101010101" charset="-122"/>
              </a:rPr>
              <a:t>离子晶体的熔点差距也较大</a:t>
            </a:r>
            <a:endParaRPr lang="zh-CN" altLang="en-US" sz="2800" b="1">
              <a:gradFill>
                <a:gsLst>
                  <a:gs pos="0">
                    <a:srgbClr val="E30000"/>
                  </a:gs>
                  <a:gs pos="100000">
                    <a:srgbClr val="760303"/>
                  </a:gs>
                </a:gsLst>
                <a:lin scaled="0"/>
              </a:gradFill>
              <a:latin typeface="微软雅黑" panose="020B0503020204020204" charset="-122"/>
              <a:ea typeface="微软雅黑" panose="020B0503020204020204" charset="-122"/>
              <a:cs typeface="黑体" panose="02010609060101010101" charset="-122"/>
            </a:endParaRPr>
          </a:p>
        </p:txBody>
      </p:sp>
      <p:sp>
        <p:nvSpPr>
          <p:cNvPr id="4" name="矩形 3"/>
          <p:cNvSpPr/>
          <p:nvPr>
            <p:custDataLst>
              <p:tags r:id="rId4"/>
            </p:custDataLst>
          </p:nvPr>
        </p:nvSpPr>
        <p:spPr>
          <a:xfrm>
            <a:off x="3923665" y="2596515"/>
            <a:ext cx="1384935" cy="414655"/>
          </a:xfrm>
          <a:prstGeom prst="rect">
            <a:avLst/>
          </a:prstGeom>
          <a:noFill/>
          <a:ln w="38100">
            <a:gradFill>
              <a:gsLst>
                <a:gs pos="0">
                  <a:srgbClr val="E30000"/>
                </a:gs>
                <a:gs pos="100000">
                  <a:srgbClr val="760303"/>
                </a:gs>
              </a:gsLst>
            </a:gra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custDataLst>
              <p:tags r:id="rId5"/>
            </p:custDataLst>
          </p:nvPr>
        </p:nvSpPr>
        <p:spPr>
          <a:xfrm>
            <a:off x="8258175" y="4060825"/>
            <a:ext cx="1384935" cy="414655"/>
          </a:xfrm>
          <a:prstGeom prst="rect">
            <a:avLst/>
          </a:prstGeom>
          <a:noFill/>
          <a:ln w="38100">
            <a:gradFill>
              <a:gsLst>
                <a:gs pos="0">
                  <a:srgbClr val="E30000"/>
                </a:gs>
                <a:gs pos="100000">
                  <a:srgbClr val="760303"/>
                </a:gs>
              </a:gsLst>
            </a:gra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文本框 9"/>
          <p:cNvSpPr txBox="1"/>
          <p:nvPr>
            <p:custDataLst>
              <p:tags r:id="rId6"/>
            </p:custDataLst>
          </p:nvPr>
        </p:nvSpPr>
        <p:spPr>
          <a:xfrm>
            <a:off x="2397125" y="5915660"/>
            <a:ext cx="2385695" cy="521970"/>
          </a:xfrm>
          <a:prstGeom prst="rect">
            <a:avLst/>
          </a:prstGeom>
          <a:noFill/>
        </p:spPr>
        <p:txBody>
          <a:bodyPr wrap="square" rtlCol="0" anchor="t">
            <a:spAutoFit/>
          </a:bodyPr>
          <a:lstStyle/>
          <a:p>
            <a:pPr>
              <a:lnSpc>
                <a:spcPct val="100000"/>
              </a:lnSpc>
            </a:pPr>
            <a:r>
              <a:rPr lang="zh-CN" altLang="en-US" sz="2800" b="1">
                <a:gradFill>
                  <a:gsLst>
                    <a:gs pos="0">
                      <a:srgbClr val="012D86"/>
                    </a:gs>
                    <a:gs pos="100000">
                      <a:srgbClr val="0E2557"/>
                    </a:gs>
                  </a:gsLst>
                  <a:lin scaled="0"/>
                </a:gradFill>
                <a:latin typeface="微软雅黑" panose="020B0503020204020204" charset="-122"/>
                <a:ea typeface="微软雅黑" panose="020B0503020204020204" charset="-122"/>
                <a:cs typeface="楷体" panose="02010609060101010101" pitchFamily="49" charset="-122"/>
              </a:rPr>
              <a:t>离子键的强弱</a:t>
            </a:r>
            <a:endParaRPr lang="zh-CN" altLang="en-US" sz="2800" b="1">
              <a:gradFill>
                <a:gsLst>
                  <a:gs pos="0">
                    <a:srgbClr val="012D86"/>
                  </a:gs>
                  <a:gs pos="100000">
                    <a:srgbClr val="0E2557"/>
                  </a:gs>
                </a:gsLst>
                <a:lin scaled="0"/>
              </a:gradFill>
              <a:latin typeface="微软雅黑" panose="020B0503020204020204" charset="-122"/>
              <a:ea typeface="微软雅黑" panose="020B0503020204020204" charset="-122"/>
              <a:cs typeface="楷体" panose="02010609060101010101" pitchFamily="49" charset="-122"/>
            </a:endParaRPr>
          </a:p>
        </p:txBody>
      </p:sp>
      <p:sp>
        <p:nvSpPr>
          <p:cNvPr id="11" name="文本框 10"/>
          <p:cNvSpPr txBox="1"/>
          <p:nvPr>
            <p:custDataLst>
              <p:tags r:id="rId7"/>
            </p:custDataLst>
          </p:nvPr>
        </p:nvSpPr>
        <p:spPr>
          <a:xfrm>
            <a:off x="5109845" y="5674995"/>
            <a:ext cx="1605280" cy="521970"/>
          </a:xfrm>
          <a:prstGeom prst="rect">
            <a:avLst/>
          </a:prstGeom>
          <a:noFill/>
        </p:spPr>
        <p:txBody>
          <a:bodyPr wrap="none" rtlCol="0" anchor="t">
            <a:spAutoFit/>
          </a:bodyPr>
          <a:lstStyle/>
          <a:p>
            <a:r>
              <a:rPr lang="zh-CN" sz="2800" b="1">
                <a:gradFill>
                  <a:gsLst>
                    <a:gs pos="0">
                      <a:srgbClr val="012D86"/>
                    </a:gs>
                    <a:gs pos="100000">
                      <a:srgbClr val="0E2557"/>
                    </a:gs>
                  </a:gsLst>
                  <a:lin scaled="0"/>
                </a:gradFill>
                <a:latin typeface="微软雅黑" panose="020B0503020204020204" charset="-122"/>
                <a:ea typeface="微软雅黑" panose="020B0503020204020204" charset="-122"/>
                <a:cs typeface="Times New Roman" panose="02020603050405020304" pitchFamily="18" charset="0"/>
                <a:sym typeface="+mn-ea"/>
              </a:rPr>
              <a:t>离子半径</a:t>
            </a:r>
            <a:endParaRPr lang="zh-CN" altLang="en-US" sz="2800" b="1">
              <a:gradFill>
                <a:gsLst>
                  <a:gs pos="0">
                    <a:srgbClr val="012D86"/>
                  </a:gs>
                  <a:gs pos="100000">
                    <a:srgbClr val="0E2557"/>
                  </a:gs>
                </a:gsLst>
                <a:lin scaled="0"/>
              </a:gradFill>
              <a:latin typeface="微软雅黑" panose="020B0503020204020204" charset="-122"/>
              <a:ea typeface="微软雅黑" panose="020B0503020204020204" charset="-122"/>
              <a:cs typeface="Times New Roman" panose="02020603050405020304" pitchFamily="18" charset="0"/>
              <a:sym typeface="+mn-ea"/>
            </a:endParaRPr>
          </a:p>
        </p:txBody>
      </p:sp>
      <p:sp>
        <p:nvSpPr>
          <p:cNvPr id="12" name="文本框 11"/>
          <p:cNvSpPr txBox="1"/>
          <p:nvPr>
            <p:custDataLst>
              <p:tags r:id="rId8"/>
            </p:custDataLst>
          </p:nvPr>
        </p:nvSpPr>
        <p:spPr>
          <a:xfrm>
            <a:off x="5041900" y="6252845"/>
            <a:ext cx="3936365" cy="521970"/>
          </a:xfrm>
          <a:prstGeom prst="rect">
            <a:avLst/>
          </a:prstGeom>
          <a:noFill/>
        </p:spPr>
        <p:txBody>
          <a:bodyPr wrap="square" rtlCol="0" anchor="t">
            <a:spAutoFit/>
          </a:bodyPr>
          <a:lstStyle/>
          <a:p>
            <a:r>
              <a:rPr lang="zh-CN" sz="2800" b="1">
                <a:gradFill>
                  <a:gsLst>
                    <a:gs pos="0">
                      <a:srgbClr val="012D86"/>
                    </a:gs>
                    <a:gs pos="100000">
                      <a:srgbClr val="0E2557"/>
                    </a:gs>
                  </a:gsLst>
                  <a:lin scaled="0"/>
                </a:gradFill>
                <a:latin typeface="微软雅黑" panose="020B0503020204020204" charset="-122"/>
                <a:ea typeface="微软雅黑" panose="020B0503020204020204" charset="-122"/>
                <a:cs typeface="Times New Roman" panose="02020603050405020304" pitchFamily="18" charset="0"/>
                <a:sym typeface="+mn-ea"/>
              </a:rPr>
              <a:t>阴、阳离子的电荷数</a:t>
            </a:r>
            <a:endParaRPr lang="zh-CN" sz="2800" b="1">
              <a:gradFill>
                <a:gsLst>
                  <a:gs pos="0">
                    <a:srgbClr val="012D86"/>
                  </a:gs>
                  <a:gs pos="100000">
                    <a:srgbClr val="0E2557"/>
                  </a:gs>
                </a:gsLst>
                <a:lin scaled="0"/>
              </a:gradFill>
              <a:latin typeface="微软雅黑" panose="020B0503020204020204" charset="-122"/>
              <a:ea typeface="微软雅黑" panose="020B0503020204020204" charset="-122"/>
              <a:cs typeface="Times New Roman" panose="02020603050405020304" pitchFamily="18" charset="0"/>
              <a:sym typeface="+mn-ea"/>
            </a:endParaRPr>
          </a:p>
        </p:txBody>
      </p:sp>
      <p:sp>
        <p:nvSpPr>
          <p:cNvPr id="13" name="左大括号 12"/>
          <p:cNvSpPr/>
          <p:nvPr>
            <p:custDataLst>
              <p:tags r:id="rId9"/>
            </p:custDataLst>
          </p:nvPr>
        </p:nvSpPr>
        <p:spPr>
          <a:xfrm>
            <a:off x="4782820" y="5777865"/>
            <a:ext cx="327025" cy="860425"/>
          </a:xfrm>
          <a:prstGeom prst="leftBrace">
            <a:avLst/>
          </a:prstGeom>
          <a:ln w="38100">
            <a:solidFill>
              <a:srgbClr val="032D9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4" name="文本框 13"/>
          <p:cNvSpPr txBox="1"/>
          <p:nvPr>
            <p:custDataLst>
              <p:tags r:id="rId10"/>
            </p:custDataLst>
          </p:nvPr>
        </p:nvSpPr>
        <p:spPr>
          <a:xfrm>
            <a:off x="1278916" y="5904292"/>
            <a:ext cx="1249680" cy="521970"/>
          </a:xfrm>
          <a:prstGeom prst="rect">
            <a:avLst/>
          </a:prstGeom>
          <a:noFill/>
        </p:spPr>
        <p:txBody>
          <a:bodyPr wrap="square" rtlCol="0" anchor="t">
            <a:spAutoFit/>
          </a:bodyPr>
          <a:lstStyle/>
          <a:p>
            <a:pPr lvl="0" algn="l">
              <a:buClrTx/>
              <a:buSzTx/>
              <a:buFontTx/>
            </a:pPr>
            <a:r>
              <a:rPr lang="zh-CN" altLang="en-US" sz="2800" b="1">
                <a:gradFill>
                  <a:gsLst>
                    <a:gs pos="0">
                      <a:srgbClr val="012D86"/>
                    </a:gs>
                    <a:gs pos="100000">
                      <a:srgbClr val="0E2557"/>
                    </a:gs>
                  </a:gsLst>
                  <a:lin scaled="0"/>
                </a:gradFill>
                <a:latin typeface="微软雅黑" panose="020B0503020204020204" charset="-122"/>
                <a:ea typeface="微软雅黑" panose="020B0503020204020204" charset="-122"/>
                <a:cs typeface="楷体" panose="02010609060101010101" pitchFamily="49" charset="-122"/>
                <a:sym typeface="+mn-ea"/>
              </a:rPr>
              <a:t>原因：</a:t>
            </a:r>
            <a:endParaRPr lang="zh-CN" altLang="en-US" sz="2800" b="1">
              <a:gradFill>
                <a:gsLst>
                  <a:gs pos="0">
                    <a:srgbClr val="012D86"/>
                  </a:gs>
                  <a:gs pos="100000">
                    <a:srgbClr val="0E2557"/>
                  </a:gs>
                </a:gsLst>
                <a:lin scaled="0"/>
              </a:gradFill>
              <a:latin typeface="微软雅黑" panose="020B0503020204020204" charset="-122"/>
              <a:ea typeface="微软雅黑" panose="020B0503020204020204" charset="-122"/>
              <a:cs typeface="楷体" panose="02010609060101010101" pitchFamily="49" charset="-122"/>
              <a:sym typeface="+mn-ea"/>
            </a:endParaRPr>
          </a:p>
        </p:txBody>
      </p:sp>
      <p:sp>
        <p:nvSpPr>
          <p:cNvPr id="39938" name="Text Box 2"/>
          <p:cNvSpPr txBox="1"/>
          <p:nvPr>
            <p:custDataLst>
              <p:tags r:id="rId11"/>
            </p:custDataLst>
          </p:nvPr>
        </p:nvSpPr>
        <p:spPr>
          <a:xfrm>
            <a:off x="224155" y="862330"/>
            <a:ext cx="11682730" cy="1043305"/>
          </a:xfrm>
          <a:prstGeom prst="rect">
            <a:avLst/>
          </a:prstGeom>
          <a:solidFill>
            <a:srgbClr val="F1F7FC"/>
          </a:solidFill>
        </p:spPr>
        <p:style>
          <a:lnRef idx="0">
            <a:schemeClr val="accent1"/>
          </a:lnRef>
          <a:fillRef idx="3">
            <a:schemeClr val="accent1"/>
          </a:fillRef>
          <a:effectRef idx="3">
            <a:schemeClr val="accent1"/>
          </a:effectRef>
          <a:fontRef idx="minor">
            <a:schemeClr val="lt1"/>
          </a:fontRef>
        </p:style>
        <p:txBody>
          <a:bodyPr wrap="square" lIns="182877" tIns="91438" rIns="182877" bIns="91438" anchor="ctr" anchorCtr="0">
            <a:spAutoFit/>
          </a:bodyPr>
          <a:lstStyle/>
          <a:p>
            <a:pPr>
              <a:lnSpc>
                <a:spcPct val="100000"/>
              </a:lnSpc>
            </a:pPr>
            <a:r>
              <a:rPr lang="en-US" altLang="zh-CN" sz="2800" b="1" smtClean="0">
                <a:solidFill>
                  <a:srgbClr val="C00000"/>
                </a:solidFill>
                <a:latin typeface="Times New Roman" panose="02020603050405020304" pitchFamily="18" charset="0"/>
                <a:ea typeface="微软雅黑" panose="020B0503020204020204" charset="-122"/>
                <a:cs typeface="Times New Roman" panose="02020603050405020304" pitchFamily="18" charset="0"/>
              </a:rPr>
              <a:t>【</a:t>
            </a:r>
            <a:r>
              <a:rPr lang="zh-CN" altLang="en-US" sz="2800" b="1" smtClean="0">
                <a:solidFill>
                  <a:srgbClr val="C00000"/>
                </a:solidFill>
                <a:latin typeface="Times New Roman" panose="02020603050405020304" pitchFamily="18" charset="0"/>
                <a:ea typeface="微软雅黑" panose="020B0503020204020204" charset="-122"/>
                <a:cs typeface="Times New Roman" panose="02020603050405020304" pitchFamily="18" charset="0"/>
              </a:rPr>
              <a:t>思考与讨论</a:t>
            </a:r>
            <a:r>
              <a:rPr lang="en-US" altLang="zh-CN" sz="2800" b="1" smtClean="0">
                <a:solidFill>
                  <a:srgbClr val="C00000"/>
                </a:solidFill>
                <a:latin typeface="Times New Roman" panose="02020603050405020304" pitchFamily="18" charset="0"/>
                <a:ea typeface="微软雅黑" panose="020B0503020204020204" charset="-122"/>
                <a:cs typeface="Times New Roman" panose="02020603050405020304" pitchFamily="18" charset="0"/>
              </a:rPr>
              <a:t>】</a:t>
            </a:r>
            <a:r>
              <a:rPr lang="zh-CN" altLang="en-US" sz="2800" b="1">
                <a:solidFill>
                  <a:srgbClr val="014C96"/>
                </a:solidFill>
                <a:latin typeface="Times New Roman" panose="02020603050405020304" pitchFamily="18" charset="0"/>
                <a:ea typeface="微软雅黑" panose="020B0503020204020204" charset="-122"/>
                <a:cs typeface="Times New Roman" panose="02020603050405020304" pitchFamily="18" charset="0"/>
              </a:rPr>
              <a:t>金属的熔点差异很大，如钨的熔点为</a:t>
            </a:r>
            <a:r>
              <a:rPr lang="en-US" altLang="zh-CN" sz="2800" b="1">
                <a:solidFill>
                  <a:srgbClr val="014C96"/>
                </a:solidFill>
                <a:latin typeface="Times New Roman" panose="02020603050405020304" pitchFamily="18" charset="0"/>
                <a:ea typeface="微软雅黑" panose="020B0503020204020204" charset="-122"/>
                <a:cs typeface="Times New Roman" panose="02020603050405020304" pitchFamily="18" charset="0"/>
              </a:rPr>
              <a:t> 3410 </a:t>
            </a:r>
            <a:r>
              <a:rPr lang="en-US" altLang="en-US" sz="2800" b="1">
                <a:solidFill>
                  <a:srgbClr val="014C96"/>
                </a:solidFill>
                <a:latin typeface="Times New Roman" panose="02020603050405020304" pitchFamily="18" charset="0"/>
                <a:ea typeface="微软雅黑" panose="020B0503020204020204" charset="-122"/>
                <a:cs typeface="Times New Roman" panose="02020603050405020304" pitchFamily="18" charset="0"/>
              </a:rPr>
              <a:t>℃</a:t>
            </a:r>
            <a:r>
              <a:rPr lang="zh-CN" altLang="en-US" sz="2800" b="1">
                <a:solidFill>
                  <a:srgbClr val="014C96"/>
                </a:solidFill>
                <a:latin typeface="Times New Roman" panose="02020603050405020304" pitchFamily="18" charset="0"/>
                <a:ea typeface="微软雅黑" panose="020B0503020204020204" charset="-122"/>
                <a:cs typeface="Times New Roman" panose="02020603050405020304" pitchFamily="18" charset="0"/>
              </a:rPr>
              <a:t>。而常温下，汞却是液体。离子晶体的熔点是不是也差异很大呢？</a:t>
            </a:r>
            <a:endParaRPr lang="zh-CN" altLang="en-US" sz="2800" b="1">
              <a:solidFill>
                <a:srgbClr val="014C96"/>
              </a:solidFill>
              <a:latin typeface="Times New Roman" panose="02020603050405020304" pitchFamily="18" charset="0"/>
              <a:ea typeface="微软雅黑" panose="020B0503020204020204" charset="-122"/>
              <a:cs typeface="Times New Roman" panose="02020603050405020304" pitchFamily="18" charset="0"/>
            </a:endParaRPr>
          </a:p>
        </p:txBody>
      </p:sp>
    </p:spTree>
    <p:custDataLst>
      <p:tags r:id="rId12"/>
    </p:custDataLst>
  </p:cSld>
  <p:clrMapOvr>
    <a:masterClrMapping/>
  </p:clrMapOvr>
  <p:transition spd="slow" advClick="0">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3" presetClass="entr" presetSubtype="1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blinds(horizontal)">
                                      <p:cBhvr>
                                        <p:cTn id="13" dur="500"/>
                                        <p:tgtEl>
                                          <p:spTgt spid="13"/>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11"/>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10" grpId="0"/>
      <p:bldP spid="11" grpId="0"/>
      <p:bldP spid="12" grpId="0"/>
      <p:bldP spid="13"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5"/>
          <p:cNvPicPr>
            <a:picLocks noChangeAspect="1"/>
          </p:cNvPicPr>
          <p:nvPr>
            <p:custDataLst>
              <p:tags r:id="rId1"/>
            </p:custDataLst>
          </p:nvPr>
        </p:nvPicPr>
        <p:blipFill>
          <a:blip r:embed="rId2"/>
          <a:stretch>
            <a:fillRect/>
          </a:stretch>
        </p:blipFill>
        <p:spPr>
          <a:xfrm>
            <a:off x="0" y="6137275"/>
            <a:ext cx="720090" cy="720090"/>
          </a:xfrm>
          <a:prstGeom prst="rect">
            <a:avLst/>
          </a:prstGeom>
        </p:spPr>
      </p:pic>
      <p:sp>
        <p:nvSpPr>
          <p:cNvPr id="10" name="文本框 5"/>
          <p:cNvSpPr txBox="1"/>
          <p:nvPr>
            <p:custDataLst>
              <p:tags r:id="rId3"/>
            </p:custDataLst>
          </p:nvPr>
        </p:nvSpPr>
        <p:spPr>
          <a:xfrm>
            <a:off x="502285" y="116205"/>
            <a:ext cx="3061335" cy="762000"/>
          </a:xfrm>
          <a:prstGeom prst="rect">
            <a:avLst/>
          </a:prstGeom>
          <a:noFill/>
        </p:spPr>
        <p:txBody>
          <a:bodyPr wrap="square" lIns="63500" tIns="25400" rIns="63500" bIns="25400" rtlCol="0" anchor="b" anchorCtr="0">
            <a:normAutofit/>
          </a:bodyPr>
          <a:lstStyle/>
          <a:p>
            <a:pPr marL="0" indent="0" algn="l">
              <a:lnSpc>
                <a:spcPct val="100000"/>
              </a:lnSpc>
              <a:spcBef>
                <a:spcPct val="0"/>
              </a:spcBef>
              <a:spcAft>
                <a:spcPct val="0"/>
              </a:spcAft>
              <a:buSzTx/>
              <a:buNone/>
            </a:pPr>
            <a:r>
              <a:rPr lang="zh-CN" altLang="en-US" sz="4000" b="1" strike="noStrike" spc="240" baseline="0">
                <a:solidFill>
                  <a:schemeClr val="accent1">
                    <a:lumMod val="75000"/>
                  </a:schemeClr>
                </a:solidFill>
                <a:uFillTx/>
                <a:latin typeface="微软雅黑" panose="020B0503020204020204" charset="-122"/>
                <a:ea typeface="微软雅黑" panose="020B0503020204020204" charset="-122"/>
                <a:cs typeface="微软雅黑" panose="020B0503020204020204" charset="-122"/>
              </a:rPr>
              <a:t>离子液体 </a:t>
            </a:r>
            <a:endParaRPr lang="zh-CN" altLang="en-US" sz="4000" b="1" strike="noStrike" spc="240" baseline="0">
              <a:solidFill>
                <a:schemeClr val="accent1">
                  <a:lumMod val="75000"/>
                </a:schemeClr>
              </a:solidFill>
              <a:uFillTx/>
              <a:latin typeface="微软雅黑" panose="020B0503020204020204" charset="-122"/>
              <a:ea typeface="微软雅黑" panose="020B0503020204020204" charset="-122"/>
              <a:cs typeface="微软雅黑" panose="020B0503020204020204" charset="-122"/>
            </a:endParaRPr>
          </a:p>
        </p:txBody>
      </p:sp>
      <p:sp>
        <p:nvSpPr>
          <p:cNvPr id="11" name="Title 6"/>
          <p:cNvSpPr txBox="1"/>
          <p:nvPr>
            <p:custDataLst>
              <p:tags r:id="rId4"/>
            </p:custDataLst>
          </p:nvPr>
        </p:nvSpPr>
        <p:spPr>
          <a:xfrm>
            <a:off x="258445" y="1040765"/>
            <a:ext cx="5662930" cy="1066800"/>
          </a:xfrm>
          <a:prstGeom prst="rect">
            <a:avLst/>
          </a:prstGeom>
          <a:noFill/>
          <a:ln w="3175">
            <a:noFill/>
            <a:prstDash val="dash"/>
          </a:ln>
        </p:spPr>
        <p:txBody>
          <a:bodyPr wrap="square" lIns="63500" tIns="25400" rIns="63500" bIns="25400" anchor="t" anchorCtr="0">
            <a:noAutofit/>
          </a:bodyPr>
          <a:lstStyle>
            <a:lvl1pPr algn="l" defTabSz="913765" rtl="0" eaLnBrk="1" latinLnBrk="0" hangingPunct="1">
              <a:lnSpc>
                <a:spcPct val="90000"/>
              </a:lnSpc>
              <a:spcBef>
                <a:spcPct val="0"/>
              </a:spcBef>
              <a:buNone/>
              <a:defRPr lang="en-US" sz="2745" b="0" kern="1200" cap="none" spc="-49" baseline="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50000"/>
              </a:lnSpc>
              <a:spcBef>
                <a:spcPct val="0"/>
              </a:spcBef>
              <a:spcAft>
                <a:spcPts val="800"/>
              </a:spcAft>
              <a:buSzTx/>
              <a:buNone/>
            </a:pPr>
            <a:r>
              <a:rPr lang="zh-CN" altLang="en-US" sz="2800" b="1" spc="120">
                <a:ln w="3175">
                  <a:noFill/>
                  <a:prstDash val="dash"/>
                </a:ln>
                <a:solidFill>
                  <a:srgbClr val="014C96"/>
                </a:solidFill>
                <a:uFillTx/>
                <a:latin typeface="微软雅黑" panose="020B0503020204020204" charset="-122"/>
                <a:ea typeface="微软雅黑" panose="020B0503020204020204" charset="-122"/>
                <a:cs typeface="微软雅黑" panose="020B0503020204020204" charset="-122"/>
              </a:rPr>
              <a:t>形成离子液体的阴、阳离子半径较大，离子间的作用力较弱。</a:t>
            </a:r>
            <a:endParaRPr lang="zh-CN" altLang="en-US" sz="2800" b="1" spc="120">
              <a:ln w="3175">
                <a:noFill/>
                <a:prstDash val="dash"/>
              </a:ln>
              <a:solidFill>
                <a:srgbClr val="014C96"/>
              </a:solidFill>
              <a:uFillTx/>
              <a:latin typeface="微软雅黑" panose="020B0503020204020204" charset="-122"/>
              <a:ea typeface="微软雅黑" panose="020B0503020204020204" charset="-122"/>
              <a:cs typeface="微软雅黑" panose="020B0503020204020204" charset="-122"/>
            </a:endParaRPr>
          </a:p>
        </p:txBody>
      </p:sp>
      <p:pic>
        <p:nvPicPr>
          <p:cNvPr id="13" name="图片 6"/>
          <p:cNvPicPr>
            <a:picLocks noChangeAspect="1"/>
          </p:cNvPicPr>
          <p:nvPr>
            <p:custDataLst>
              <p:tags r:id="rId5"/>
            </p:custDataLst>
          </p:nvPr>
        </p:nvPicPr>
        <p:blipFill>
          <a:blip r:embed="rId6"/>
          <a:stretch>
            <a:fillRect/>
          </a:stretch>
        </p:blipFill>
        <p:spPr>
          <a:xfrm>
            <a:off x="394970" y="2780030"/>
            <a:ext cx="5138420" cy="3154680"/>
          </a:xfrm>
          <a:custGeom>
            <a:avLst/>
            <a:gdLst/>
            <a:ahLst/>
            <a:cxnLst>
              <a:cxn ang="3">
                <a:pos x="hc" y="t"/>
              </a:cxn>
              <a:cxn ang="cd2">
                <a:pos x="l" y="vc"/>
              </a:cxn>
              <a:cxn ang="cd4">
                <a:pos x="hc" y="b"/>
              </a:cxn>
              <a:cxn ang="0">
                <a:pos x="r" y="vc"/>
              </a:cxn>
            </a:cxnLst>
            <a:rect l="l" t="t" r="r" b="b"/>
            <a:pathLst>
              <a:path w="8160" h="5280">
                <a:moveTo>
                  <a:pt x="0" y="0"/>
                </a:moveTo>
                <a:lnTo>
                  <a:pt x="8160" y="0"/>
                </a:lnTo>
                <a:lnTo>
                  <a:pt x="8160" y="5280"/>
                </a:lnTo>
                <a:lnTo>
                  <a:pt x="0" y="5280"/>
                </a:lnTo>
                <a:lnTo>
                  <a:pt x="0" y="0"/>
                </a:lnTo>
                <a:close/>
              </a:path>
            </a:pathLst>
          </a:custGeom>
          <a:ln w="38100">
            <a:solidFill>
              <a:srgbClr val="000000"/>
            </a:solidFill>
          </a:ln>
        </p:spPr>
      </p:pic>
      <p:sp>
        <p:nvSpPr>
          <p:cNvPr id="14" name="Title 6"/>
          <p:cNvSpPr txBox="1"/>
          <p:nvPr>
            <p:custDataLst>
              <p:tags r:id="rId7"/>
            </p:custDataLst>
          </p:nvPr>
        </p:nvSpPr>
        <p:spPr>
          <a:xfrm>
            <a:off x="5697220" y="609600"/>
            <a:ext cx="6272530" cy="6057900"/>
          </a:xfrm>
          <a:prstGeom prst="rect">
            <a:avLst/>
          </a:prstGeom>
          <a:noFill/>
          <a:ln w="3175">
            <a:noFill/>
            <a:prstDash val="dash"/>
          </a:ln>
        </p:spPr>
        <p:txBody>
          <a:bodyPr wrap="square" lIns="63500" tIns="25400" rIns="63500" bIns="25400" anchor="ctr" anchorCtr="0">
            <a:normAutofit lnSpcReduction="20000"/>
          </a:bodyPr>
          <a:lstStyle>
            <a:lvl1pPr algn="l" defTabSz="913765" rtl="0" eaLnBrk="1" latinLnBrk="0" hangingPunct="1">
              <a:lnSpc>
                <a:spcPct val="90000"/>
              </a:lnSpc>
              <a:spcBef>
                <a:spcPct val="0"/>
              </a:spcBef>
              <a:buNone/>
              <a:defRPr lang="en-US" sz="2745" b="0" kern="1200" cap="none" spc="-49" baseline="0" smtClean="0">
                <a:ln w="3175">
                  <a:noFill/>
                </a:ln>
                <a:solidFill>
                  <a:schemeClr val="tx1"/>
                </a:solidFill>
                <a:effectLst/>
                <a:latin typeface="+mj-lt"/>
                <a:ea typeface="+mn-ea"/>
                <a:cs typeface="Segoe UI" panose="020B0502040204020203" pitchFamily="34" charset="0"/>
              </a:defRPr>
            </a:lvl1pPr>
          </a:lstStyle>
          <a:p>
            <a:pPr marL="355600" lvl="0" indent="-355600" algn="l" fontAlgn="ctr">
              <a:lnSpc>
                <a:spcPct val="130000"/>
              </a:lnSpc>
              <a:spcBef>
                <a:spcPct val="0"/>
              </a:spcBef>
              <a:spcAft>
                <a:spcPts val="800"/>
              </a:spcAft>
              <a:buSzTx/>
              <a:buFont typeface="Wingdings" panose="05000000000000000000" charset="0"/>
              <a:buChar char="l"/>
            </a:pPr>
            <a:r>
              <a:rPr lang="zh-CN" altLang="en-US" sz="2400" spc="120">
                <a:ln w="3175">
                  <a:noFill/>
                  <a:prstDash val="dash"/>
                </a:ln>
                <a:solidFill>
                  <a:schemeClr val="tx1">
                    <a:lumMod val="85000"/>
                    <a:lumOff val="15000"/>
                  </a:schemeClr>
                </a:solidFill>
                <a:uFillTx/>
                <a:latin typeface="微软雅黑" panose="020B0503020204020204" charset="-122"/>
                <a:ea typeface="微软雅黑" panose="020B0503020204020204" charset="-122"/>
                <a:cs typeface="微软雅黑" panose="020B0503020204020204" charset="-122"/>
              </a:rPr>
              <a:t>早在1914年就有人发现，引入</a:t>
            </a:r>
            <a:r>
              <a:rPr lang="zh-CN" altLang="en-US" sz="2400" b="1" spc="120">
                <a:ln w="3175">
                  <a:noFill/>
                  <a:prstDash val="dash"/>
                </a:ln>
                <a:solidFill>
                  <a:srgbClr val="014C96"/>
                </a:solidFill>
                <a:uFillTx/>
                <a:latin typeface="微软雅黑" panose="020B0503020204020204" charset="-122"/>
                <a:ea typeface="微软雅黑" panose="020B0503020204020204" charset="-122"/>
                <a:cs typeface="微软雅黑" panose="020B0503020204020204" charset="-122"/>
              </a:rPr>
              <a:t>有机基团</a:t>
            </a:r>
            <a:r>
              <a:rPr lang="zh-CN" altLang="en-US" sz="2400" spc="120">
                <a:ln w="3175">
                  <a:noFill/>
                  <a:prstDash val="dash"/>
                </a:ln>
                <a:solidFill>
                  <a:schemeClr val="tx1">
                    <a:lumMod val="85000"/>
                    <a:lumOff val="15000"/>
                  </a:schemeClr>
                </a:solidFill>
                <a:uFillTx/>
                <a:latin typeface="微软雅黑" panose="020B0503020204020204" charset="-122"/>
                <a:ea typeface="微软雅黑" panose="020B0503020204020204" charset="-122"/>
                <a:cs typeface="微软雅黑" panose="020B0503020204020204" charset="-122"/>
              </a:rPr>
              <a:t>可降低离子化合物的熔点，如</a:t>
            </a:r>
            <a:r>
              <a:rPr lang="zh-CN" altLang="en-US" sz="2400" b="1">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sym typeface="+mn-ea"/>
              </a:rPr>
              <a:t>C</a:t>
            </a:r>
            <a:r>
              <a:rPr altLang="zh-CN" sz="2400" b="1" baseline="-2500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sym typeface="+mn-ea"/>
              </a:rPr>
              <a:t>2</a:t>
            </a:r>
            <a:r>
              <a:rPr lang="zh-CN" altLang="en-US" sz="2400" b="1">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sym typeface="+mn-ea"/>
              </a:rPr>
              <a:t>H</a:t>
            </a:r>
            <a:r>
              <a:rPr altLang="zh-CN" sz="2400" b="1" baseline="-2500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sym typeface="+mn-ea"/>
              </a:rPr>
              <a:t>5</a:t>
            </a:r>
            <a:r>
              <a:rPr lang="zh-CN" altLang="en-US" sz="2400" b="1">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sym typeface="+mn-ea"/>
              </a:rPr>
              <a:t>NH</a:t>
            </a:r>
            <a:r>
              <a:rPr altLang="zh-CN" sz="2400" b="1" baseline="-2500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sym typeface="+mn-ea"/>
              </a:rPr>
              <a:t>3</a:t>
            </a:r>
            <a:r>
              <a:rPr lang="zh-CN" altLang="en-US" sz="2400" b="1">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sym typeface="+mn-ea"/>
              </a:rPr>
              <a:t>NO</a:t>
            </a:r>
            <a:r>
              <a:rPr altLang="zh-CN" sz="2400" b="1" baseline="-2500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sym typeface="+mn-ea"/>
              </a:rPr>
              <a:t>3</a:t>
            </a:r>
            <a:r>
              <a:rPr lang="zh-CN" altLang="en-US" sz="2400" spc="200">
                <a:ln w="3175">
                  <a:noFill/>
                  <a:prstDash val="dash"/>
                </a:ln>
                <a:solidFill>
                  <a:schemeClr val="tx1">
                    <a:lumMod val="85000"/>
                    <a:lumOff val="15000"/>
                  </a:schemeClr>
                </a:solidFill>
                <a:uFillTx/>
                <a:latin typeface="微软雅黑" panose="020B0503020204020204" charset="-122"/>
                <a:ea typeface="微软雅黑" panose="020B0503020204020204" charset="-122"/>
                <a:cs typeface="微软雅黑" panose="020B0503020204020204" charset="-122"/>
              </a:rPr>
              <a:t>的熔点只有</a:t>
            </a:r>
            <a:r>
              <a:rPr lang="zh-CN" altLang="en-US" sz="2400" b="1" spc="200">
                <a:ln w="3175">
                  <a:noFill/>
                  <a:prstDash val="dash"/>
                </a:ln>
                <a:solidFill>
                  <a:schemeClr val="tx1">
                    <a:lumMod val="85000"/>
                    <a:lumOff val="15000"/>
                  </a:schemeClr>
                </a:solidFill>
                <a:uFillTx/>
                <a:latin typeface="Times New Roman" panose="02020603050405020304" pitchFamily="18" charset="0"/>
                <a:ea typeface="微软雅黑" panose="020B0503020204020204" charset="-122"/>
                <a:cs typeface="Times New Roman" panose="02020603050405020304" pitchFamily="18" charset="0"/>
              </a:rPr>
              <a:t>12℃</a:t>
            </a:r>
            <a:r>
              <a:rPr lang="zh-CN" altLang="en-US" sz="2400" spc="200">
                <a:ln w="3175">
                  <a:noFill/>
                  <a:prstDash val="dash"/>
                </a:ln>
                <a:solidFill>
                  <a:schemeClr val="tx1">
                    <a:lumMod val="85000"/>
                    <a:lumOff val="15000"/>
                  </a:schemeClr>
                </a:solidFill>
                <a:uFillTx/>
                <a:latin typeface="微软雅黑" panose="020B0503020204020204" charset="-122"/>
                <a:ea typeface="微软雅黑" panose="020B0503020204020204" charset="-122"/>
                <a:cs typeface="微软雅黑" panose="020B0503020204020204" charset="-122"/>
              </a:rPr>
              <a:t>，比</a:t>
            </a:r>
            <a:r>
              <a:rPr lang="zh-CN" altLang="en-US" sz="2400" b="1">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sym typeface="+mn-ea"/>
              </a:rPr>
              <a:t>C</a:t>
            </a:r>
            <a:r>
              <a:rPr altLang="zh-CN" sz="2400" b="1" baseline="-2500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sym typeface="+mn-ea"/>
              </a:rPr>
              <a:t>2</a:t>
            </a:r>
            <a:r>
              <a:rPr lang="zh-CN" altLang="en-US" sz="2400" b="1">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sym typeface="+mn-ea"/>
              </a:rPr>
              <a:t>H</a:t>
            </a:r>
            <a:r>
              <a:rPr altLang="zh-CN" sz="2400" b="1" baseline="-2500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sym typeface="+mn-ea"/>
              </a:rPr>
              <a:t>5</a:t>
            </a:r>
            <a:r>
              <a:rPr lang="zh-CN" altLang="en-US" sz="2400" b="1">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sym typeface="+mn-ea"/>
              </a:rPr>
              <a:t>NH</a:t>
            </a:r>
            <a:r>
              <a:rPr altLang="zh-CN" sz="2400" b="1" baseline="-2500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sym typeface="+mn-ea"/>
              </a:rPr>
              <a:t>3</a:t>
            </a:r>
            <a:r>
              <a:rPr lang="zh-CN" altLang="en-US" sz="2400" b="1">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sym typeface="+mn-ea"/>
              </a:rPr>
              <a:t>NO</a:t>
            </a:r>
            <a:r>
              <a:rPr altLang="zh-CN" sz="2400" b="1" baseline="-2500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sym typeface="+mn-ea"/>
              </a:rPr>
              <a:t>3</a:t>
            </a:r>
            <a:r>
              <a:rPr lang="zh-CN" altLang="en-US" sz="2400" spc="200">
                <a:ln w="3175">
                  <a:noFill/>
                  <a:prstDash val="dash"/>
                </a:ln>
                <a:solidFill>
                  <a:schemeClr val="tx1">
                    <a:lumMod val="85000"/>
                    <a:lumOff val="15000"/>
                  </a:schemeClr>
                </a:solidFill>
                <a:uFillTx/>
                <a:latin typeface="微软雅黑" panose="020B0503020204020204" charset="-122"/>
                <a:ea typeface="微软雅黑" panose="020B0503020204020204" charset="-122"/>
                <a:cs typeface="微软雅黑" panose="020B0503020204020204" charset="-122"/>
              </a:rPr>
              <a:t>低了</a:t>
            </a:r>
            <a:r>
              <a:rPr lang="zh-CN" altLang="en-US" sz="2400" b="1" spc="200">
                <a:ln w="3175">
                  <a:noFill/>
                  <a:prstDash val="dash"/>
                </a:ln>
                <a:solidFill>
                  <a:schemeClr val="tx1">
                    <a:lumMod val="85000"/>
                    <a:lumOff val="15000"/>
                  </a:schemeClr>
                </a:solidFill>
                <a:uFillTx/>
                <a:latin typeface="Times New Roman" panose="02020603050405020304" pitchFamily="18" charset="0"/>
                <a:ea typeface="微软雅黑" panose="020B0503020204020204" charset="-122"/>
                <a:cs typeface="Times New Roman" panose="02020603050405020304" pitchFamily="18" charset="0"/>
              </a:rPr>
              <a:t>158℃</a:t>
            </a:r>
            <a:r>
              <a:rPr lang="zh-CN" altLang="en-US" sz="2400" spc="200">
                <a:ln w="3175">
                  <a:noFill/>
                  <a:prstDash val="dash"/>
                </a:ln>
                <a:solidFill>
                  <a:schemeClr val="tx1">
                    <a:lumMod val="85000"/>
                    <a:lumOff val="15000"/>
                  </a:schemeClr>
                </a:solidFill>
                <a:uFillTx/>
                <a:latin typeface="微软雅黑" panose="020B0503020204020204" charset="-122"/>
                <a:ea typeface="微软雅黑" panose="020B0503020204020204" charset="-122"/>
                <a:cs typeface="微软雅黑" panose="020B0503020204020204" charset="-122"/>
              </a:rPr>
              <a:t>!</a:t>
            </a:r>
            <a:endParaRPr lang="zh-CN" altLang="en-US" sz="2400" spc="200">
              <a:ln w="3175">
                <a:noFill/>
                <a:prstDash val="dash"/>
              </a:ln>
              <a:solidFill>
                <a:schemeClr val="tx1">
                  <a:lumMod val="85000"/>
                  <a:lumOff val="15000"/>
                </a:schemeClr>
              </a:solidFill>
              <a:uFillTx/>
              <a:latin typeface="微软雅黑" panose="020B0503020204020204" charset="-122"/>
              <a:ea typeface="微软雅黑" panose="020B0503020204020204" charset="-122"/>
              <a:cs typeface="微软雅黑" panose="020B0503020204020204" charset="-122"/>
            </a:endParaRPr>
          </a:p>
          <a:p>
            <a:pPr marL="355600" lvl="0" indent="-355600" algn="l" fontAlgn="ctr">
              <a:lnSpc>
                <a:spcPct val="130000"/>
              </a:lnSpc>
              <a:spcBef>
                <a:spcPct val="0"/>
              </a:spcBef>
              <a:spcAft>
                <a:spcPts val="800"/>
              </a:spcAft>
              <a:buSzTx/>
              <a:buFont typeface="Wingdings" panose="05000000000000000000" charset="0"/>
              <a:buChar char="l"/>
            </a:pPr>
            <a:r>
              <a:rPr lang="zh-CN" altLang="en-US" sz="2400" spc="120">
                <a:ln w="3175">
                  <a:noFill/>
                  <a:prstDash val="dash"/>
                </a:ln>
                <a:solidFill>
                  <a:schemeClr val="tx1">
                    <a:lumMod val="85000"/>
                    <a:lumOff val="15000"/>
                  </a:schemeClr>
                </a:solidFill>
                <a:uFillTx/>
                <a:latin typeface="微软雅黑" panose="020B0503020204020204" charset="-122"/>
                <a:ea typeface="微软雅黑" panose="020B0503020204020204" charset="-122"/>
                <a:cs typeface="微软雅黑" panose="020B0503020204020204" charset="-122"/>
              </a:rPr>
              <a:t>到20世纪90年代，随着室温或稍高于室温时呈液态的离子化合物的优异性质不断被开发利用，才意识到它们的巨大价值，并将它们定义为</a:t>
            </a:r>
            <a:r>
              <a:rPr lang="zh-CN" altLang="en-US" sz="4000" b="1" spc="120">
                <a:ln w="3175">
                  <a:noFill/>
                  <a:prstDash val="dash"/>
                </a:ln>
                <a:solidFill>
                  <a:srgbClr val="6093C9"/>
                </a:solidFill>
                <a:uFillTx/>
                <a:latin typeface="微软雅黑" panose="020B0503020204020204" charset="-122"/>
                <a:ea typeface="微软雅黑" panose="020B0503020204020204" charset="-122"/>
                <a:cs typeface="微软雅黑" panose="020B0503020204020204" charset="-122"/>
              </a:rPr>
              <a:t>离子液体</a:t>
            </a:r>
            <a:r>
              <a:rPr lang="zh-CN" altLang="en-US" sz="2400" spc="120">
                <a:ln w="3175">
                  <a:noFill/>
                  <a:prstDash val="dash"/>
                </a:ln>
                <a:solidFill>
                  <a:schemeClr val="tx1">
                    <a:lumMod val="85000"/>
                    <a:lumOff val="15000"/>
                  </a:schemeClr>
                </a:solidFill>
                <a:uFillTx/>
                <a:latin typeface="微软雅黑" panose="020B0503020204020204" charset="-122"/>
                <a:ea typeface="微软雅黑" panose="020B0503020204020204" charset="-122"/>
                <a:cs typeface="微软雅黑" panose="020B0503020204020204" charset="-122"/>
              </a:rPr>
              <a:t>。</a:t>
            </a:r>
            <a:endParaRPr lang="zh-CN" altLang="en-US" sz="2400" spc="120">
              <a:ln w="3175">
                <a:noFill/>
                <a:prstDash val="dash"/>
              </a:ln>
              <a:solidFill>
                <a:schemeClr val="tx1">
                  <a:lumMod val="85000"/>
                  <a:lumOff val="15000"/>
                </a:schemeClr>
              </a:solidFill>
              <a:uFillTx/>
              <a:latin typeface="微软雅黑" panose="020B0503020204020204" charset="-122"/>
              <a:ea typeface="微软雅黑" panose="020B0503020204020204" charset="-122"/>
              <a:cs typeface="微软雅黑" panose="020B0503020204020204" charset="-122"/>
            </a:endParaRPr>
          </a:p>
          <a:p>
            <a:pPr marL="355600" lvl="0" indent="-355600" algn="l" fontAlgn="ctr">
              <a:lnSpc>
                <a:spcPct val="130000"/>
              </a:lnSpc>
              <a:spcBef>
                <a:spcPct val="0"/>
              </a:spcBef>
              <a:spcAft>
                <a:spcPts val="800"/>
              </a:spcAft>
              <a:buSzTx/>
              <a:buFont typeface="Wingdings" panose="05000000000000000000" charset="0"/>
              <a:buChar char="l"/>
            </a:pPr>
            <a:r>
              <a:rPr lang="zh-CN" altLang="en-US" sz="2400">
                <a:sym typeface="+mn-ea"/>
              </a:rPr>
              <a:t>离子液体可用作溶剂。离子液体有良好的导电性，用作原电池的电解质。许多离子液体被用于有机合成的溶剂和催化剂，如合成药物。离子液体在生物化学等科研领域也有广泛应用。</a:t>
            </a:r>
            <a:endParaRPr lang="zh-CN" altLang="en-US" sz="2400" spc="120">
              <a:ln w="3175">
                <a:noFill/>
                <a:prstDash val="dash"/>
              </a:ln>
              <a:solidFill>
                <a:schemeClr val="tx1">
                  <a:lumMod val="85000"/>
                  <a:lumOff val="15000"/>
                </a:schemeClr>
              </a:solidFill>
              <a:uFillTx/>
              <a:latin typeface="微软雅黑" panose="020B0503020204020204" charset="-122"/>
              <a:ea typeface="微软雅黑" panose="020B0503020204020204" charset="-122"/>
              <a:cs typeface="微软雅黑" panose="020B0503020204020204" charset="-122"/>
            </a:endParaRPr>
          </a:p>
        </p:txBody>
      </p:sp>
    </p:spTree>
    <p:custDataLst>
      <p:tags r:id="rId8"/>
    </p:custData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custDataLst>
              <p:tags r:id="rId1"/>
            </p:custDataLst>
          </p:nvPr>
        </p:nvSpPr>
        <p:spPr>
          <a:xfrm>
            <a:off x="449580" y="1162685"/>
            <a:ext cx="1792605" cy="490220"/>
          </a:xfrm>
          <a:prstGeom prst="rect">
            <a:avLst/>
          </a:prstGeom>
          <a:solidFill>
            <a:schemeClr val="bg1"/>
          </a:solidFill>
          <a:ln w="15200" cap="flat">
            <a:solidFill>
              <a:srgbClr val="01928F"/>
            </a:solidFill>
            <a:round/>
          </a:ln>
        </p:spPr>
        <p:txBody>
          <a:bodyPr wrap="square" lIns="0" tIns="0" rIns="0" bIns="11000" rtlCol="0" anchor="ctr" anchorCtr="0">
            <a:noAutofit/>
          </a:bodyPr>
          <a:lstStyle>
            <a:defPPr>
              <a:defRPr lang="zh-CN"/>
            </a:defPPr>
            <a:lvl1pPr marL="342900" indent="-342900">
              <a:lnSpc>
                <a:spcPct val="120000"/>
              </a:lnSpc>
              <a:buFont typeface="Wingdings" panose="05000000000000000000" pitchFamily="2" charset="2"/>
              <a:buChar char="n"/>
              <a:defRPr sz="2200" b="1">
                <a:cs typeface="+mn-ea"/>
              </a:defRPr>
            </a:lvl1pPr>
          </a:lstStyle>
          <a:p>
            <a:pPr marL="0" lvl="0" algn="ctr">
              <a:lnSpc>
                <a:spcPct val="100000"/>
              </a:lnSpc>
              <a:buClrTx/>
              <a:buSzTx/>
              <a:buFontTx/>
              <a:buNone/>
            </a:pPr>
            <a:r>
              <a:rPr lang="zh-CN" altLang="en-US" sz="3200">
                <a:latin typeface="微软雅黑" panose="020B0503020204020204" charset="-122"/>
                <a:ea typeface="微软雅黑" panose="020B0503020204020204" charset="-122"/>
                <a:sym typeface="+mn-lt"/>
              </a:rPr>
              <a:t>离子键</a:t>
            </a:r>
            <a:endParaRPr lang="zh-CN" altLang="en-US" sz="3200">
              <a:latin typeface="微软雅黑" panose="020B0503020204020204" charset="-122"/>
              <a:ea typeface="微软雅黑" panose="020B0503020204020204" charset="-122"/>
              <a:sym typeface="+mn-lt"/>
            </a:endParaRPr>
          </a:p>
        </p:txBody>
      </p:sp>
      <p:grpSp>
        <p:nvGrpSpPr>
          <p:cNvPr id="21" name="组合 20"/>
          <p:cNvGrpSpPr/>
          <p:nvPr>
            <p:custDataLst>
              <p:tags r:id="rId2"/>
            </p:custDataLst>
          </p:nvPr>
        </p:nvGrpSpPr>
        <p:grpSpPr>
          <a:xfrm>
            <a:off x="639763" y="1758075"/>
            <a:ext cx="11522075" cy="542850"/>
            <a:chOff x="334963" y="2058001"/>
            <a:chExt cx="11522075" cy="542850"/>
          </a:xfrm>
        </p:grpSpPr>
        <p:cxnSp>
          <p:nvCxnSpPr>
            <p:cNvPr id="24" name="直接连接符 23"/>
            <p:cNvCxnSpPr/>
            <p:nvPr>
              <p:custDataLst>
                <p:tags r:id="rId3"/>
              </p:custDataLst>
            </p:nvPr>
          </p:nvCxnSpPr>
          <p:spPr>
            <a:xfrm>
              <a:off x="334963" y="2600851"/>
              <a:ext cx="11522075" cy="0"/>
            </a:xfrm>
            <a:prstGeom prst="line">
              <a:avLst/>
            </a:prstGeom>
            <a:ln w="12700">
              <a:noFill/>
              <a:prstDash val="dash"/>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25" name="矩形 24"/>
            <p:cNvSpPr/>
            <p:nvPr>
              <p:custDataLst>
                <p:tags r:id="rId4"/>
              </p:custDataLst>
            </p:nvPr>
          </p:nvSpPr>
          <p:spPr>
            <a:xfrm>
              <a:off x="347146" y="2058001"/>
              <a:ext cx="800219" cy="497765"/>
            </a:xfrm>
            <a:prstGeom prst="rect">
              <a:avLst/>
            </a:prstGeom>
            <a:solidFill>
              <a:schemeClr val="accent6">
                <a:lumMod val="60000"/>
                <a:lumOff val="40000"/>
              </a:schemeClr>
            </a:solidFill>
            <a:ln>
              <a:noFill/>
              <a:prstDash val="dash"/>
            </a:ln>
          </p:spPr>
          <p:txBody>
            <a:bodyPr wrap="none">
              <a:spAutoFit/>
            </a:bodyPr>
            <a:lstStyle/>
            <a:p>
              <a:pPr algn="just">
                <a:lnSpc>
                  <a:spcPct val="120000"/>
                </a:lnSpc>
              </a:pPr>
              <a:r>
                <a:rPr lang="zh-CN" altLang="en-US" sz="2400" b="1" kern="100">
                  <a:latin typeface="微软雅黑" panose="020B0503020204020204" charset="-122"/>
                  <a:ea typeface="微软雅黑" panose="020B0503020204020204" charset="-122"/>
                  <a:cs typeface="+mn-ea"/>
                  <a:sym typeface="+mn-lt"/>
                </a:rPr>
                <a:t>概念</a:t>
              </a:r>
              <a:endParaRPr lang="zh-CN" altLang="en-US" sz="2400" b="1" kern="100">
                <a:latin typeface="微软雅黑" panose="020B0503020204020204" charset="-122"/>
                <a:ea typeface="微软雅黑" panose="020B0503020204020204" charset="-122"/>
                <a:cs typeface="+mn-ea"/>
                <a:sym typeface="+mn-lt"/>
              </a:endParaRPr>
            </a:p>
          </p:txBody>
        </p:sp>
      </p:grpSp>
      <p:sp>
        <p:nvSpPr>
          <p:cNvPr id="26" name="矩形 25"/>
          <p:cNvSpPr/>
          <p:nvPr>
            <p:custDataLst>
              <p:tags r:id="rId5"/>
            </p:custDataLst>
          </p:nvPr>
        </p:nvSpPr>
        <p:spPr>
          <a:xfrm>
            <a:off x="2065020" y="2421890"/>
            <a:ext cx="9030335" cy="570865"/>
          </a:xfrm>
          <a:prstGeom prst="rect">
            <a:avLst/>
          </a:prstGeom>
        </p:spPr>
        <p:txBody>
          <a:bodyPr wrap="square">
            <a:spAutoFit/>
          </a:bodyPr>
          <a:lstStyle/>
          <a:p>
            <a:pPr algn="just">
              <a:lnSpc>
                <a:spcPct val="120000"/>
              </a:lnSpc>
            </a:pPr>
            <a:r>
              <a:rPr lang="zh-CN" altLang="zh-CN" sz="2600" b="1" kern="100">
                <a:latin typeface="微软雅黑" panose="020B0503020204020204" charset="-122"/>
                <a:ea typeface="微软雅黑" panose="020B0503020204020204" charset="-122"/>
                <a:cs typeface="微软雅黑" panose="020B0503020204020204" charset="-122"/>
                <a:sym typeface="+mn-lt"/>
              </a:rPr>
              <a:t>离子所带电荷数</a:t>
            </a:r>
            <a:r>
              <a:rPr lang="en-US" altLang="zh-CN" sz="2600" b="1" u="sng" kern="100">
                <a:latin typeface="微软雅黑" panose="020B0503020204020204" charset="-122"/>
                <a:ea typeface="微软雅黑" panose="020B0503020204020204" charset="-122"/>
                <a:cs typeface="微软雅黑" panose="020B0503020204020204" charset="-122"/>
                <a:sym typeface="+mn-lt"/>
              </a:rPr>
              <a:t>          </a:t>
            </a:r>
            <a:r>
              <a:rPr lang="zh-CN" altLang="zh-CN" sz="2600" b="1" kern="100">
                <a:latin typeface="微软雅黑" panose="020B0503020204020204" charset="-122"/>
                <a:ea typeface="微软雅黑" panose="020B0503020204020204" charset="-122"/>
                <a:cs typeface="微软雅黑" panose="020B0503020204020204" charset="-122"/>
                <a:sym typeface="+mn-lt"/>
              </a:rPr>
              <a:t>，离子半径</a:t>
            </a:r>
            <a:r>
              <a:rPr lang="en-US" altLang="zh-CN" sz="2600" b="1" u="sng" kern="100">
                <a:latin typeface="微软雅黑" panose="020B0503020204020204" charset="-122"/>
                <a:ea typeface="微软雅黑" panose="020B0503020204020204" charset="-122"/>
                <a:cs typeface="微软雅黑" panose="020B0503020204020204" charset="-122"/>
                <a:sym typeface="+mn-lt"/>
              </a:rPr>
              <a:t>          </a:t>
            </a:r>
            <a:r>
              <a:rPr lang="zh-CN" altLang="zh-CN" sz="2600" b="1" kern="100">
                <a:latin typeface="微软雅黑" panose="020B0503020204020204" charset="-122"/>
                <a:ea typeface="微软雅黑" panose="020B0503020204020204" charset="-122"/>
                <a:cs typeface="微软雅黑" panose="020B0503020204020204" charset="-122"/>
                <a:sym typeface="+mn-lt"/>
              </a:rPr>
              <a:t>，离子键越强。</a:t>
            </a:r>
            <a:endParaRPr lang="zh-CN" altLang="zh-CN" sz="2600" b="1" kern="100">
              <a:latin typeface="微软雅黑" panose="020B0503020204020204" charset="-122"/>
              <a:ea typeface="微软雅黑" panose="020B0503020204020204" charset="-122"/>
              <a:cs typeface="微软雅黑" panose="020B0503020204020204" charset="-122"/>
              <a:sym typeface="+mn-lt"/>
            </a:endParaRPr>
          </a:p>
        </p:txBody>
      </p:sp>
      <p:sp>
        <p:nvSpPr>
          <p:cNvPr id="31" name="矩形 30"/>
          <p:cNvSpPr/>
          <p:nvPr>
            <p:custDataLst>
              <p:tags r:id="rId6"/>
            </p:custDataLst>
          </p:nvPr>
        </p:nvSpPr>
        <p:spPr>
          <a:xfrm>
            <a:off x="644525" y="2449830"/>
            <a:ext cx="1402080" cy="534035"/>
          </a:xfrm>
          <a:prstGeom prst="rect">
            <a:avLst/>
          </a:prstGeom>
          <a:solidFill>
            <a:schemeClr val="accent6">
              <a:lumMod val="60000"/>
              <a:lumOff val="40000"/>
            </a:schemeClr>
          </a:solidFill>
          <a:ln>
            <a:noFill/>
            <a:prstDash val="dash"/>
          </a:ln>
        </p:spPr>
        <p:txBody>
          <a:bodyPr wrap="none">
            <a:spAutoFit/>
          </a:bodyPr>
          <a:lstStyle/>
          <a:p>
            <a:pPr algn="just">
              <a:lnSpc>
                <a:spcPct val="120000"/>
              </a:lnSpc>
            </a:pPr>
            <a:r>
              <a:rPr lang="zh-CN" altLang="en-US" sz="2400" b="1" kern="100">
                <a:latin typeface="微软雅黑" panose="020B0503020204020204" charset="-122"/>
                <a:ea typeface="微软雅黑" panose="020B0503020204020204" charset="-122"/>
                <a:cs typeface="+mn-ea"/>
                <a:sym typeface="+mn-lt"/>
              </a:rPr>
              <a:t>影响因素</a:t>
            </a:r>
            <a:endParaRPr lang="zh-CN" altLang="en-US" sz="2400" b="1" kern="100">
              <a:latin typeface="微软雅黑" panose="020B0503020204020204" charset="-122"/>
              <a:ea typeface="微软雅黑" panose="020B0503020204020204" charset="-122"/>
              <a:cs typeface="+mn-ea"/>
              <a:sym typeface="+mn-lt"/>
            </a:endParaRPr>
          </a:p>
        </p:txBody>
      </p:sp>
      <p:sp>
        <p:nvSpPr>
          <p:cNvPr id="36" name="矩形 35"/>
          <p:cNvSpPr/>
          <p:nvPr>
            <p:custDataLst>
              <p:tags r:id="rId7"/>
            </p:custDataLst>
          </p:nvPr>
        </p:nvSpPr>
        <p:spPr>
          <a:xfrm>
            <a:off x="1465580" y="1733550"/>
            <a:ext cx="10337800" cy="554355"/>
          </a:xfrm>
          <a:prstGeom prst="rect">
            <a:avLst/>
          </a:prstGeom>
          <a:ln>
            <a:noFill/>
          </a:ln>
        </p:spPr>
        <p:txBody>
          <a:bodyPr wrap="square">
            <a:noAutofit/>
          </a:bodyPr>
          <a:lstStyle/>
          <a:p>
            <a:pPr algn="just">
              <a:lnSpc>
                <a:spcPct val="120000"/>
              </a:lnSpc>
            </a:pPr>
            <a:r>
              <a:rPr lang="zh-CN" altLang="zh-CN" sz="2600" b="1" kern="100">
                <a:latin typeface="微软雅黑" panose="020B0503020204020204" charset="-122"/>
                <a:ea typeface="微软雅黑" panose="020B0503020204020204" charset="-122"/>
                <a:cs typeface="微软雅黑" panose="020B0503020204020204" charset="-122"/>
                <a:sym typeface="+mn-lt"/>
              </a:rPr>
              <a:t>阴、阳离子之间通过</a:t>
            </a:r>
            <a:r>
              <a:rPr lang="en-US" altLang="zh-CN" sz="2600" b="1" u="sng" kern="100">
                <a:latin typeface="微软雅黑" panose="020B0503020204020204" charset="-122"/>
                <a:ea typeface="微软雅黑" panose="020B0503020204020204" charset="-122"/>
                <a:cs typeface="微软雅黑" panose="020B0503020204020204" charset="-122"/>
                <a:sym typeface="+mn-lt"/>
              </a:rPr>
              <a:t>                   </a:t>
            </a:r>
            <a:r>
              <a:rPr lang="zh-CN" altLang="zh-CN" sz="2600" b="1" kern="100">
                <a:latin typeface="微软雅黑" panose="020B0503020204020204" charset="-122"/>
                <a:ea typeface="微软雅黑" panose="020B0503020204020204" charset="-122"/>
                <a:cs typeface="微软雅黑" panose="020B0503020204020204" charset="-122"/>
                <a:sym typeface="+mn-lt"/>
              </a:rPr>
              <a:t>形成的化学键，没有方向性和饱和性。</a:t>
            </a:r>
            <a:endParaRPr lang="zh-CN" altLang="zh-CN" sz="2600" b="1" kern="100">
              <a:latin typeface="微软雅黑" panose="020B0503020204020204" charset="-122"/>
              <a:ea typeface="微软雅黑" panose="020B0503020204020204" charset="-122"/>
              <a:cs typeface="微软雅黑" panose="020B0503020204020204" charset="-122"/>
              <a:sym typeface="+mn-lt"/>
            </a:endParaRPr>
          </a:p>
        </p:txBody>
      </p:sp>
      <p:sp>
        <p:nvSpPr>
          <p:cNvPr id="37" name="矩形 36"/>
          <p:cNvSpPr/>
          <p:nvPr>
            <p:custDataLst>
              <p:tags r:id="rId8"/>
            </p:custDataLst>
          </p:nvPr>
        </p:nvSpPr>
        <p:spPr>
          <a:xfrm>
            <a:off x="4678702" y="1717292"/>
            <a:ext cx="1511300" cy="570865"/>
          </a:xfrm>
          <a:prstGeom prst="rect">
            <a:avLst/>
          </a:prstGeom>
          <a:ln>
            <a:noFill/>
          </a:ln>
        </p:spPr>
        <p:txBody>
          <a:bodyPr wrap="none">
            <a:spAutoFit/>
          </a:bodyPr>
          <a:lstStyle/>
          <a:p>
            <a:pPr algn="ctr">
              <a:lnSpc>
                <a:spcPct val="120000"/>
              </a:lnSpc>
            </a:pPr>
            <a:r>
              <a:rPr lang="zh-CN" altLang="zh-CN" sz="2600" b="1" kern="100">
                <a:solidFill>
                  <a:srgbClr val="FF0000"/>
                </a:solidFill>
                <a:latin typeface="微软雅黑" panose="020B0503020204020204" charset="-122"/>
                <a:ea typeface="微软雅黑" panose="020B0503020204020204" charset="-122"/>
                <a:cs typeface="+mn-ea"/>
                <a:sym typeface="+mn-lt"/>
              </a:rPr>
              <a:t>静电作用</a:t>
            </a:r>
            <a:endParaRPr lang="zh-CN" altLang="zh-CN" sz="2600" b="1" kern="100">
              <a:solidFill>
                <a:srgbClr val="FF0000"/>
              </a:solidFill>
              <a:latin typeface="微软雅黑" panose="020B0503020204020204" charset="-122"/>
              <a:ea typeface="微软雅黑" panose="020B0503020204020204" charset="-122"/>
              <a:cs typeface="+mn-ea"/>
              <a:sym typeface="+mn-lt"/>
            </a:endParaRPr>
          </a:p>
        </p:txBody>
      </p:sp>
      <p:sp>
        <p:nvSpPr>
          <p:cNvPr id="38" name="矩形 37"/>
          <p:cNvSpPr/>
          <p:nvPr>
            <p:custDataLst>
              <p:tags r:id="rId9"/>
            </p:custDataLst>
          </p:nvPr>
        </p:nvSpPr>
        <p:spPr>
          <a:xfrm>
            <a:off x="4568798" y="2368236"/>
            <a:ext cx="847090" cy="570865"/>
          </a:xfrm>
          <a:prstGeom prst="rect">
            <a:avLst/>
          </a:prstGeom>
        </p:spPr>
        <p:txBody>
          <a:bodyPr wrap="none">
            <a:spAutoFit/>
          </a:bodyPr>
          <a:lstStyle/>
          <a:p>
            <a:pPr algn="ctr">
              <a:lnSpc>
                <a:spcPct val="120000"/>
              </a:lnSpc>
            </a:pPr>
            <a:r>
              <a:rPr lang="zh-CN" altLang="zh-CN" sz="2600" b="1" kern="100">
                <a:solidFill>
                  <a:srgbClr val="FF0000"/>
                </a:solidFill>
                <a:latin typeface="微软雅黑" panose="020B0503020204020204" charset="-122"/>
                <a:ea typeface="微软雅黑" panose="020B0503020204020204" charset="-122"/>
                <a:cs typeface="+mn-ea"/>
                <a:sym typeface="+mn-lt"/>
              </a:rPr>
              <a:t>越多</a:t>
            </a:r>
            <a:endParaRPr lang="zh-CN" altLang="zh-CN" sz="2600" b="1" kern="100">
              <a:solidFill>
                <a:srgbClr val="FF0000"/>
              </a:solidFill>
              <a:latin typeface="微软雅黑" panose="020B0503020204020204" charset="-122"/>
              <a:ea typeface="微软雅黑" panose="020B0503020204020204" charset="-122"/>
              <a:cs typeface="+mn-ea"/>
              <a:sym typeface="+mn-lt"/>
            </a:endParaRPr>
          </a:p>
        </p:txBody>
      </p:sp>
      <p:sp>
        <p:nvSpPr>
          <p:cNvPr id="39" name="矩形 38"/>
          <p:cNvSpPr/>
          <p:nvPr>
            <p:custDataLst>
              <p:tags r:id="rId10"/>
            </p:custDataLst>
          </p:nvPr>
        </p:nvSpPr>
        <p:spPr>
          <a:xfrm>
            <a:off x="7183477" y="2408876"/>
            <a:ext cx="847090" cy="570865"/>
          </a:xfrm>
          <a:prstGeom prst="rect">
            <a:avLst/>
          </a:prstGeom>
        </p:spPr>
        <p:txBody>
          <a:bodyPr wrap="none">
            <a:spAutoFit/>
          </a:bodyPr>
          <a:lstStyle/>
          <a:p>
            <a:pPr algn="ctr">
              <a:lnSpc>
                <a:spcPct val="120000"/>
              </a:lnSpc>
            </a:pPr>
            <a:r>
              <a:rPr lang="zh-CN" altLang="zh-CN" sz="2600" b="1" kern="100">
                <a:solidFill>
                  <a:srgbClr val="FF0000"/>
                </a:solidFill>
                <a:latin typeface="微软雅黑" panose="020B0503020204020204" charset="-122"/>
                <a:ea typeface="微软雅黑" panose="020B0503020204020204" charset="-122"/>
                <a:cs typeface="+mn-ea"/>
                <a:sym typeface="+mn-lt"/>
              </a:rPr>
              <a:t>越小</a:t>
            </a:r>
            <a:endParaRPr lang="zh-CN" altLang="zh-CN" sz="2600" b="1" kern="100">
              <a:solidFill>
                <a:srgbClr val="FF0000"/>
              </a:solidFill>
              <a:latin typeface="微软雅黑" panose="020B0503020204020204" charset="-122"/>
              <a:ea typeface="微软雅黑" panose="020B0503020204020204" charset="-122"/>
              <a:cs typeface="+mn-ea"/>
              <a:sym typeface="+mn-lt"/>
            </a:endParaRPr>
          </a:p>
        </p:txBody>
      </p:sp>
      <p:sp>
        <p:nvSpPr>
          <p:cNvPr id="40" name="矩形 39"/>
          <p:cNvSpPr/>
          <p:nvPr>
            <p:custDataLst>
              <p:tags r:id="rId11"/>
            </p:custDataLst>
          </p:nvPr>
        </p:nvSpPr>
        <p:spPr>
          <a:xfrm>
            <a:off x="162834" y="3999852"/>
            <a:ext cx="1808480" cy="601345"/>
          </a:xfrm>
          <a:prstGeom prst="rect">
            <a:avLst/>
          </a:prstGeom>
          <a:solidFill>
            <a:schemeClr val="bg1"/>
          </a:solidFill>
          <a:ln w="15200" cap="flat">
            <a:solidFill>
              <a:srgbClr val="01928F"/>
            </a:solidFill>
            <a:round/>
          </a:ln>
        </p:spPr>
        <p:txBody>
          <a:bodyPr wrap="square" lIns="0" tIns="0" rIns="0" bIns="11000" rtlCol="0" anchor="ctr" anchorCtr="0">
            <a:noAutofit/>
          </a:bodyPr>
          <a:lstStyle>
            <a:defPPr>
              <a:defRPr lang="zh-CN"/>
            </a:defPPr>
            <a:lvl1pPr marL="342900" indent="-342900">
              <a:lnSpc>
                <a:spcPct val="120000"/>
              </a:lnSpc>
              <a:buFont typeface="Wingdings" panose="05000000000000000000" pitchFamily="2" charset="2"/>
              <a:buChar char="n"/>
              <a:defRPr sz="2200" b="1">
                <a:cs typeface="+mn-ea"/>
              </a:defRPr>
            </a:lvl1pPr>
          </a:lstStyle>
          <a:p>
            <a:pPr marL="0" lvl="0" algn="ctr">
              <a:lnSpc>
                <a:spcPct val="100000"/>
              </a:lnSpc>
              <a:buClrTx/>
              <a:buSzTx/>
              <a:buFontTx/>
              <a:buNone/>
            </a:pPr>
            <a:r>
              <a:rPr lang="zh-CN" altLang="en-US" sz="3200">
                <a:latin typeface="微软雅黑" panose="020B0503020204020204" charset="-122"/>
                <a:ea typeface="微软雅黑" panose="020B0503020204020204" charset="-122"/>
                <a:sym typeface="+mn-lt"/>
              </a:rPr>
              <a:t>离子晶体</a:t>
            </a:r>
            <a:endParaRPr lang="zh-CN" altLang="en-US" sz="3200">
              <a:latin typeface="微软雅黑" panose="020B0503020204020204" charset="-122"/>
              <a:ea typeface="微软雅黑" panose="020B0503020204020204" charset="-122"/>
              <a:sym typeface="+mn-lt"/>
            </a:endParaRPr>
          </a:p>
        </p:txBody>
      </p:sp>
      <p:sp>
        <p:nvSpPr>
          <p:cNvPr id="43" name="矩形 42"/>
          <p:cNvSpPr/>
          <p:nvPr>
            <p:custDataLst>
              <p:tags r:id="rId12"/>
            </p:custDataLst>
          </p:nvPr>
        </p:nvSpPr>
        <p:spPr>
          <a:xfrm>
            <a:off x="2037080" y="4027170"/>
            <a:ext cx="795020" cy="534035"/>
          </a:xfrm>
          <a:prstGeom prst="rect">
            <a:avLst/>
          </a:prstGeom>
          <a:solidFill>
            <a:schemeClr val="accent6">
              <a:lumMod val="60000"/>
              <a:lumOff val="40000"/>
            </a:schemeClr>
          </a:solidFill>
          <a:ln>
            <a:noFill/>
            <a:prstDash val="dash"/>
          </a:ln>
        </p:spPr>
        <p:txBody>
          <a:bodyPr wrap="none">
            <a:spAutoFit/>
          </a:bodyPr>
          <a:lstStyle/>
          <a:p>
            <a:pPr algn="just">
              <a:lnSpc>
                <a:spcPct val="120000"/>
              </a:lnSpc>
            </a:pPr>
            <a:r>
              <a:rPr lang="zh-CN" altLang="en-US" sz="2400" b="1" kern="100">
                <a:latin typeface="微软雅黑" panose="020B0503020204020204" charset="-122"/>
                <a:ea typeface="微软雅黑" panose="020B0503020204020204" charset="-122"/>
                <a:cs typeface="+mn-ea"/>
                <a:sym typeface="+mn-lt"/>
              </a:rPr>
              <a:t>概念</a:t>
            </a:r>
            <a:endParaRPr lang="zh-CN" altLang="en-US" sz="2400" b="1" kern="100">
              <a:latin typeface="微软雅黑" panose="020B0503020204020204" charset="-122"/>
              <a:ea typeface="微软雅黑" panose="020B0503020204020204" charset="-122"/>
              <a:cs typeface="+mn-ea"/>
              <a:sym typeface="+mn-lt"/>
            </a:endParaRPr>
          </a:p>
        </p:txBody>
      </p:sp>
      <p:sp>
        <p:nvSpPr>
          <p:cNvPr id="44" name="矩形 43"/>
          <p:cNvSpPr/>
          <p:nvPr>
            <p:custDataLst>
              <p:tags r:id="rId13"/>
            </p:custDataLst>
          </p:nvPr>
        </p:nvSpPr>
        <p:spPr>
          <a:xfrm>
            <a:off x="2834560" y="3985375"/>
            <a:ext cx="7379941" cy="1050290"/>
          </a:xfrm>
          <a:prstGeom prst="rect">
            <a:avLst/>
          </a:prstGeom>
        </p:spPr>
        <p:txBody>
          <a:bodyPr wrap="square">
            <a:spAutoFit/>
          </a:bodyPr>
          <a:lstStyle/>
          <a:p>
            <a:pPr algn="just">
              <a:lnSpc>
                <a:spcPct val="120000"/>
              </a:lnSpc>
            </a:pPr>
            <a:r>
              <a:rPr lang="zh-CN" altLang="zh-CN" sz="2600" b="1" kern="100">
                <a:latin typeface="微软雅黑" panose="020B0503020204020204" charset="-122"/>
                <a:ea typeface="微软雅黑" panose="020B0503020204020204" charset="-122"/>
                <a:cs typeface="微软雅黑" panose="020B0503020204020204" charset="-122"/>
                <a:sym typeface="+mn-lt"/>
              </a:rPr>
              <a:t>由</a:t>
            </a:r>
            <a:r>
              <a:rPr lang="en-US" altLang="zh-CN" sz="2600" b="1" u="sng" kern="100">
                <a:latin typeface="微软雅黑" panose="020B0503020204020204" charset="-122"/>
                <a:ea typeface="微软雅黑" panose="020B0503020204020204" charset="-122"/>
                <a:cs typeface="微软雅黑" panose="020B0503020204020204" charset="-122"/>
                <a:sym typeface="+mn-lt"/>
              </a:rPr>
              <a:t>              </a:t>
            </a:r>
            <a:r>
              <a:rPr lang="zh-CN" altLang="zh-CN" sz="2600" b="1" kern="100">
                <a:latin typeface="微软雅黑" panose="020B0503020204020204" charset="-122"/>
                <a:ea typeface="微软雅黑" panose="020B0503020204020204" charset="-122"/>
                <a:cs typeface="微软雅黑" panose="020B0503020204020204" charset="-122"/>
                <a:sym typeface="+mn-lt"/>
              </a:rPr>
              <a:t>和</a:t>
            </a:r>
            <a:r>
              <a:rPr lang="en-US" altLang="zh-CN" sz="2600" b="1" u="sng" kern="100">
                <a:latin typeface="微软雅黑" panose="020B0503020204020204" charset="-122"/>
                <a:ea typeface="微软雅黑" panose="020B0503020204020204" charset="-122"/>
                <a:cs typeface="微软雅黑" panose="020B0503020204020204" charset="-122"/>
                <a:sym typeface="+mn-lt"/>
              </a:rPr>
              <a:t>              </a:t>
            </a:r>
            <a:r>
              <a:rPr lang="zh-CN" altLang="zh-CN" sz="2600" b="1" kern="100">
                <a:latin typeface="微软雅黑" panose="020B0503020204020204" charset="-122"/>
                <a:ea typeface="微软雅黑" panose="020B0503020204020204" charset="-122"/>
                <a:cs typeface="微软雅黑" panose="020B0503020204020204" charset="-122"/>
                <a:sym typeface="+mn-lt"/>
              </a:rPr>
              <a:t>相互作用而形成的晶体。</a:t>
            </a:r>
            <a:endParaRPr lang="zh-CN" altLang="zh-CN" sz="2600" b="1" kern="100">
              <a:latin typeface="微软雅黑" panose="020B0503020204020204" charset="-122"/>
              <a:ea typeface="微软雅黑" panose="020B0503020204020204" charset="-122"/>
              <a:cs typeface="微软雅黑" panose="020B0503020204020204" charset="-122"/>
              <a:sym typeface="+mn-lt"/>
            </a:endParaRPr>
          </a:p>
        </p:txBody>
      </p:sp>
      <p:sp>
        <p:nvSpPr>
          <p:cNvPr id="45" name="矩形 44"/>
          <p:cNvSpPr/>
          <p:nvPr>
            <p:custDataLst>
              <p:tags r:id="rId14"/>
            </p:custDataLst>
          </p:nvPr>
        </p:nvSpPr>
        <p:spPr>
          <a:xfrm>
            <a:off x="2867025" y="4626610"/>
            <a:ext cx="8017510" cy="1865630"/>
          </a:xfrm>
          <a:prstGeom prst="rect">
            <a:avLst/>
          </a:prstGeom>
          <a:solidFill>
            <a:schemeClr val="bg1"/>
          </a:solidFill>
        </p:spPr>
        <p:txBody>
          <a:bodyPr wrap="square">
            <a:noAutofit/>
          </a:bodyPr>
          <a:lstStyle/>
          <a:p>
            <a:pPr algn="just">
              <a:lnSpc>
                <a:spcPct val="140000"/>
              </a:lnSpc>
            </a:pPr>
            <a:r>
              <a:rPr lang="en-US" altLang="zh-CN" sz="2600" b="1" kern="100">
                <a:latin typeface="微软雅黑" panose="020B0503020204020204" charset="-122"/>
                <a:ea typeface="微软雅黑" panose="020B0503020204020204" charset="-122"/>
                <a:cs typeface="微软雅黑" panose="020B0503020204020204" charset="-122"/>
                <a:sym typeface="+mn-lt"/>
              </a:rPr>
              <a:t>①</a:t>
            </a:r>
            <a:r>
              <a:rPr lang="zh-CN" altLang="zh-CN" sz="2600" b="1" kern="100">
                <a:latin typeface="微软雅黑" panose="020B0503020204020204" charset="-122"/>
                <a:ea typeface="微软雅黑" panose="020B0503020204020204" charset="-122"/>
                <a:cs typeface="微软雅黑" panose="020B0503020204020204" charset="-122"/>
                <a:sym typeface="+mn-lt"/>
              </a:rPr>
              <a:t>熔、沸点较</a:t>
            </a:r>
            <a:r>
              <a:rPr lang="en-US" altLang="zh-CN" sz="2600" b="1" u="sng" kern="100">
                <a:latin typeface="微软雅黑" panose="020B0503020204020204" charset="-122"/>
                <a:ea typeface="微软雅黑" panose="020B0503020204020204" charset="-122"/>
                <a:cs typeface="微软雅黑" panose="020B0503020204020204" charset="-122"/>
                <a:sym typeface="+mn-lt"/>
              </a:rPr>
              <a:t>      </a:t>
            </a:r>
            <a:r>
              <a:rPr lang="zh-CN" altLang="zh-CN" sz="2600" b="1" kern="100">
                <a:latin typeface="微软雅黑" panose="020B0503020204020204" charset="-122"/>
                <a:ea typeface="微软雅黑" panose="020B0503020204020204" charset="-122"/>
                <a:cs typeface="微软雅黑" panose="020B0503020204020204" charset="-122"/>
                <a:sym typeface="+mn-lt"/>
              </a:rPr>
              <a:t>，硬度较</a:t>
            </a:r>
            <a:r>
              <a:rPr lang="en-US" altLang="zh-CN" sz="2600" b="1" u="sng" kern="100">
                <a:latin typeface="微软雅黑" panose="020B0503020204020204" charset="-122"/>
                <a:ea typeface="微软雅黑" panose="020B0503020204020204" charset="-122"/>
                <a:cs typeface="微软雅黑" panose="020B0503020204020204" charset="-122"/>
                <a:sym typeface="+mn-lt"/>
              </a:rPr>
              <a:t>      </a:t>
            </a:r>
            <a:r>
              <a:rPr lang="zh-CN" altLang="zh-CN" sz="2600" b="1" kern="100">
                <a:latin typeface="微软雅黑" panose="020B0503020204020204" charset="-122"/>
                <a:ea typeface="微软雅黑" panose="020B0503020204020204" charset="-122"/>
                <a:cs typeface="微软雅黑" panose="020B0503020204020204" charset="-122"/>
                <a:sym typeface="+mn-lt"/>
              </a:rPr>
              <a:t>。</a:t>
            </a:r>
            <a:endParaRPr lang="zh-CN" altLang="zh-CN" sz="2600" b="1" kern="100">
              <a:latin typeface="微软雅黑" panose="020B0503020204020204" charset="-122"/>
              <a:ea typeface="微软雅黑" panose="020B0503020204020204" charset="-122"/>
              <a:cs typeface="微软雅黑" panose="020B0503020204020204" charset="-122"/>
              <a:sym typeface="+mn-lt"/>
            </a:endParaRPr>
          </a:p>
          <a:p>
            <a:pPr algn="just">
              <a:lnSpc>
                <a:spcPct val="140000"/>
              </a:lnSpc>
            </a:pPr>
            <a:r>
              <a:rPr lang="en-US" altLang="zh-CN" sz="2600" b="1" kern="100">
                <a:latin typeface="微软雅黑" panose="020B0503020204020204" charset="-122"/>
                <a:ea typeface="微软雅黑" panose="020B0503020204020204" charset="-122"/>
                <a:cs typeface="微软雅黑" panose="020B0503020204020204" charset="-122"/>
                <a:sym typeface="+mn-lt"/>
              </a:rPr>
              <a:t>②</a:t>
            </a:r>
            <a:r>
              <a:rPr lang="zh-CN" altLang="zh-CN" sz="2600" b="1" kern="100">
                <a:latin typeface="微软雅黑" panose="020B0503020204020204" charset="-122"/>
                <a:ea typeface="微软雅黑" panose="020B0503020204020204" charset="-122"/>
                <a:cs typeface="微软雅黑" panose="020B0503020204020204" charset="-122"/>
                <a:sym typeface="+mn-lt"/>
              </a:rPr>
              <a:t>离子晶体不导电，但</a:t>
            </a:r>
            <a:r>
              <a:rPr lang="en-US" altLang="zh-CN" sz="2600" b="1" u="sng" kern="100">
                <a:latin typeface="微软雅黑" panose="020B0503020204020204" charset="-122"/>
                <a:ea typeface="微软雅黑" panose="020B0503020204020204" charset="-122"/>
                <a:cs typeface="微软雅黑" panose="020B0503020204020204" charset="-122"/>
                <a:sym typeface="+mn-lt"/>
              </a:rPr>
              <a:t>          </a:t>
            </a:r>
            <a:r>
              <a:rPr lang="zh-CN" altLang="zh-CN" sz="2600" b="1" kern="100">
                <a:latin typeface="微软雅黑" panose="020B0503020204020204" charset="-122"/>
                <a:ea typeface="微软雅黑" panose="020B0503020204020204" charset="-122"/>
                <a:cs typeface="微软雅黑" panose="020B0503020204020204" charset="-122"/>
                <a:sym typeface="+mn-lt"/>
              </a:rPr>
              <a:t>或</a:t>
            </a:r>
            <a:r>
              <a:rPr lang="en-US" altLang="zh-CN" sz="2600" b="1" u="sng" kern="100">
                <a:latin typeface="微软雅黑" panose="020B0503020204020204" charset="-122"/>
                <a:ea typeface="微软雅黑" panose="020B0503020204020204" charset="-122"/>
                <a:cs typeface="微软雅黑" panose="020B0503020204020204" charset="-122"/>
                <a:sym typeface="+mn-lt"/>
              </a:rPr>
              <a:t>              </a:t>
            </a:r>
            <a:r>
              <a:rPr lang="zh-CN" altLang="zh-CN" sz="2600" b="1" kern="100">
                <a:latin typeface="微软雅黑" panose="020B0503020204020204" charset="-122"/>
                <a:ea typeface="微软雅黑" panose="020B0503020204020204" charset="-122"/>
                <a:cs typeface="微软雅黑" panose="020B0503020204020204" charset="-122"/>
                <a:sym typeface="+mn-lt"/>
              </a:rPr>
              <a:t>后能导电。</a:t>
            </a:r>
            <a:endParaRPr lang="zh-CN" altLang="zh-CN" sz="2600" b="1" kern="100">
              <a:latin typeface="微软雅黑" panose="020B0503020204020204" charset="-122"/>
              <a:ea typeface="微软雅黑" panose="020B0503020204020204" charset="-122"/>
              <a:cs typeface="微软雅黑" panose="020B0503020204020204" charset="-122"/>
              <a:sym typeface="+mn-lt"/>
            </a:endParaRPr>
          </a:p>
          <a:p>
            <a:pPr algn="just">
              <a:lnSpc>
                <a:spcPct val="140000"/>
              </a:lnSpc>
            </a:pPr>
            <a:r>
              <a:rPr lang="en-US" altLang="zh-CN" sz="2600" b="1" kern="100">
                <a:latin typeface="微软雅黑" panose="020B0503020204020204" charset="-122"/>
                <a:ea typeface="微软雅黑" panose="020B0503020204020204" charset="-122"/>
                <a:cs typeface="微软雅黑" panose="020B0503020204020204" charset="-122"/>
                <a:sym typeface="+mn-lt"/>
              </a:rPr>
              <a:t>③</a:t>
            </a:r>
            <a:r>
              <a:rPr lang="zh-CN" altLang="zh-CN" sz="2600" b="1" kern="100">
                <a:latin typeface="微软雅黑" panose="020B0503020204020204" charset="-122"/>
                <a:ea typeface="微软雅黑" panose="020B0503020204020204" charset="-122"/>
                <a:cs typeface="微软雅黑" panose="020B0503020204020204" charset="-122"/>
                <a:sym typeface="+mn-lt"/>
              </a:rPr>
              <a:t>大多数离子晶体能溶于水，难溶于有机溶剂。</a:t>
            </a:r>
            <a:endParaRPr lang="zh-CN" altLang="zh-CN" sz="2600" b="1" kern="100">
              <a:latin typeface="微软雅黑" panose="020B0503020204020204" charset="-122"/>
              <a:ea typeface="微软雅黑" panose="020B0503020204020204" charset="-122"/>
              <a:cs typeface="微软雅黑" panose="020B0503020204020204" charset="-122"/>
              <a:sym typeface="+mn-lt"/>
            </a:endParaRPr>
          </a:p>
        </p:txBody>
      </p:sp>
      <p:sp>
        <p:nvSpPr>
          <p:cNvPr id="46" name="矩形 45"/>
          <p:cNvSpPr/>
          <p:nvPr>
            <p:custDataLst>
              <p:tags r:id="rId15"/>
            </p:custDataLst>
          </p:nvPr>
        </p:nvSpPr>
        <p:spPr>
          <a:xfrm>
            <a:off x="3294149" y="3951243"/>
            <a:ext cx="1179195" cy="570865"/>
          </a:xfrm>
          <a:prstGeom prst="rect">
            <a:avLst/>
          </a:prstGeom>
        </p:spPr>
        <p:txBody>
          <a:bodyPr wrap="none">
            <a:spAutoFit/>
          </a:bodyPr>
          <a:lstStyle/>
          <a:p>
            <a:pPr algn="ctr">
              <a:lnSpc>
                <a:spcPct val="120000"/>
              </a:lnSpc>
            </a:pPr>
            <a:r>
              <a:rPr lang="zh-CN" altLang="zh-CN" sz="2600" b="1" kern="100">
                <a:solidFill>
                  <a:srgbClr val="FF0000"/>
                </a:solidFill>
                <a:latin typeface="微软雅黑" panose="020B0503020204020204" charset="-122"/>
                <a:ea typeface="微软雅黑" panose="020B0503020204020204" charset="-122"/>
                <a:cs typeface="+mn-ea"/>
                <a:sym typeface="+mn-lt"/>
              </a:rPr>
              <a:t>阳离子</a:t>
            </a:r>
            <a:endParaRPr lang="zh-CN" altLang="zh-CN" sz="2600" b="1" kern="100">
              <a:solidFill>
                <a:srgbClr val="FF0000"/>
              </a:solidFill>
              <a:latin typeface="微软雅黑" panose="020B0503020204020204" charset="-122"/>
              <a:ea typeface="微软雅黑" panose="020B0503020204020204" charset="-122"/>
              <a:cs typeface="+mn-ea"/>
              <a:sym typeface="+mn-lt"/>
            </a:endParaRPr>
          </a:p>
        </p:txBody>
      </p:sp>
      <p:sp>
        <p:nvSpPr>
          <p:cNvPr id="47" name="矩形 46"/>
          <p:cNvSpPr/>
          <p:nvPr>
            <p:custDataLst>
              <p:tags r:id="rId16"/>
            </p:custDataLst>
          </p:nvPr>
        </p:nvSpPr>
        <p:spPr>
          <a:xfrm>
            <a:off x="5041872" y="3951243"/>
            <a:ext cx="1179195" cy="570865"/>
          </a:xfrm>
          <a:prstGeom prst="rect">
            <a:avLst/>
          </a:prstGeom>
        </p:spPr>
        <p:txBody>
          <a:bodyPr wrap="none">
            <a:spAutoFit/>
          </a:bodyPr>
          <a:lstStyle/>
          <a:p>
            <a:pPr algn="ctr">
              <a:lnSpc>
                <a:spcPct val="120000"/>
              </a:lnSpc>
            </a:pPr>
            <a:r>
              <a:rPr lang="zh-CN" altLang="zh-CN" sz="2600" b="1" kern="100">
                <a:solidFill>
                  <a:srgbClr val="FF0000"/>
                </a:solidFill>
                <a:latin typeface="微软雅黑" panose="020B0503020204020204" charset="-122"/>
                <a:ea typeface="微软雅黑" panose="020B0503020204020204" charset="-122"/>
                <a:cs typeface="+mn-ea"/>
                <a:sym typeface="+mn-lt"/>
              </a:rPr>
              <a:t>阴离子</a:t>
            </a:r>
            <a:endParaRPr lang="zh-CN" altLang="zh-CN" sz="2600" b="1" kern="100">
              <a:solidFill>
                <a:srgbClr val="FF0000"/>
              </a:solidFill>
              <a:latin typeface="微软雅黑" panose="020B0503020204020204" charset="-122"/>
              <a:ea typeface="微软雅黑" panose="020B0503020204020204" charset="-122"/>
              <a:cs typeface="+mn-ea"/>
              <a:sym typeface="+mn-lt"/>
            </a:endParaRPr>
          </a:p>
        </p:txBody>
      </p:sp>
      <p:sp>
        <p:nvSpPr>
          <p:cNvPr id="50" name="矩形 49"/>
          <p:cNvSpPr/>
          <p:nvPr>
            <p:custDataLst>
              <p:tags r:id="rId17"/>
            </p:custDataLst>
          </p:nvPr>
        </p:nvSpPr>
        <p:spPr>
          <a:xfrm>
            <a:off x="2037080" y="4631690"/>
            <a:ext cx="792480" cy="534035"/>
          </a:xfrm>
          <a:prstGeom prst="rect">
            <a:avLst/>
          </a:prstGeom>
          <a:solidFill>
            <a:schemeClr val="accent6">
              <a:lumMod val="60000"/>
              <a:lumOff val="40000"/>
            </a:schemeClr>
          </a:solidFill>
          <a:ln>
            <a:noFill/>
            <a:prstDash val="dash"/>
          </a:ln>
        </p:spPr>
        <p:txBody>
          <a:bodyPr wrap="none">
            <a:spAutoFit/>
          </a:bodyPr>
          <a:lstStyle/>
          <a:p>
            <a:pPr algn="just">
              <a:lnSpc>
                <a:spcPct val="120000"/>
              </a:lnSpc>
            </a:pPr>
            <a:r>
              <a:rPr lang="zh-CN" altLang="en-US" sz="2400" b="1" kern="100">
                <a:latin typeface="微软雅黑" panose="020B0503020204020204" charset="-122"/>
                <a:ea typeface="微软雅黑" panose="020B0503020204020204" charset="-122"/>
                <a:cs typeface="+mn-ea"/>
                <a:sym typeface="+mn-lt"/>
              </a:rPr>
              <a:t>性质</a:t>
            </a:r>
            <a:endParaRPr lang="zh-CN" altLang="en-US" sz="2400" b="1" kern="100">
              <a:latin typeface="微软雅黑" panose="020B0503020204020204" charset="-122"/>
              <a:ea typeface="微软雅黑" panose="020B0503020204020204" charset="-122"/>
              <a:cs typeface="+mn-ea"/>
              <a:sym typeface="+mn-lt"/>
            </a:endParaRPr>
          </a:p>
        </p:txBody>
      </p:sp>
      <p:sp>
        <p:nvSpPr>
          <p:cNvPr id="55" name="矩形 54"/>
          <p:cNvSpPr/>
          <p:nvPr>
            <p:custDataLst>
              <p:tags r:id="rId18"/>
            </p:custDataLst>
          </p:nvPr>
        </p:nvSpPr>
        <p:spPr>
          <a:xfrm>
            <a:off x="4938131" y="4599285"/>
            <a:ext cx="514985" cy="570865"/>
          </a:xfrm>
          <a:prstGeom prst="rect">
            <a:avLst/>
          </a:prstGeom>
        </p:spPr>
        <p:txBody>
          <a:bodyPr wrap="none">
            <a:spAutoFit/>
          </a:bodyPr>
          <a:lstStyle/>
          <a:p>
            <a:pPr algn="ctr">
              <a:lnSpc>
                <a:spcPct val="120000"/>
              </a:lnSpc>
            </a:pPr>
            <a:r>
              <a:rPr lang="zh-CN" altLang="zh-CN" sz="2600" b="1" kern="100">
                <a:solidFill>
                  <a:srgbClr val="FF0000"/>
                </a:solidFill>
                <a:latin typeface="微软雅黑" panose="020B0503020204020204" charset="-122"/>
                <a:ea typeface="微软雅黑" panose="020B0503020204020204" charset="-122"/>
                <a:cs typeface="+mn-ea"/>
                <a:sym typeface="+mn-lt"/>
              </a:rPr>
              <a:t>高</a:t>
            </a:r>
            <a:endParaRPr lang="zh-CN" altLang="zh-CN" sz="2600" b="1" kern="100">
              <a:solidFill>
                <a:srgbClr val="FF0000"/>
              </a:solidFill>
              <a:latin typeface="微软雅黑" panose="020B0503020204020204" charset="-122"/>
              <a:ea typeface="微软雅黑" panose="020B0503020204020204" charset="-122"/>
              <a:cs typeface="+mn-ea"/>
              <a:sym typeface="+mn-lt"/>
            </a:endParaRPr>
          </a:p>
        </p:txBody>
      </p:sp>
      <p:sp>
        <p:nvSpPr>
          <p:cNvPr id="56" name="矩形 55"/>
          <p:cNvSpPr/>
          <p:nvPr>
            <p:custDataLst>
              <p:tags r:id="rId19"/>
            </p:custDataLst>
          </p:nvPr>
        </p:nvSpPr>
        <p:spPr>
          <a:xfrm>
            <a:off x="6792548" y="4601071"/>
            <a:ext cx="514985" cy="570865"/>
          </a:xfrm>
          <a:prstGeom prst="rect">
            <a:avLst/>
          </a:prstGeom>
        </p:spPr>
        <p:txBody>
          <a:bodyPr wrap="none">
            <a:spAutoFit/>
          </a:bodyPr>
          <a:lstStyle/>
          <a:p>
            <a:pPr algn="ctr">
              <a:lnSpc>
                <a:spcPct val="120000"/>
              </a:lnSpc>
            </a:pPr>
            <a:r>
              <a:rPr lang="zh-CN" altLang="zh-CN" sz="2600" b="1" kern="100">
                <a:solidFill>
                  <a:srgbClr val="FF0000"/>
                </a:solidFill>
                <a:latin typeface="微软雅黑" panose="020B0503020204020204" charset="-122"/>
                <a:ea typeface="微软雅黑" panose="020B0503020204020204" charset="-122"/>
                <a:cs typeface="+mn-ea"/>
                <a:sym typeface="+mn-lt"/>
              </a:rPr>
              <a:t>大</a:t>
            </a:r>
            <a:endParaRPr lang="zh-CN" altLang="zh-CN" sz="2600" b="1" kern="100">
              <a:solidFill>
                <a:srgbClr val="FF0000"/>
              </a:solidFill>
              <a:latin typeface="微软雅黑" panose="020B0503020204020204" charset="-122"/>
              <a:ea typeface="微软雅黑" panose="020B0503020204020204" charset="-122"/>
              <a:cs typeface="+mn-ea"/>
              <a:sym typeface="+mn-lt"/>
            </a:endParaRPr>
          </a:p>
        </p:txBody>
      </p:sp>
      <p:sp>
        <p:nvSpPr>
          <p:cNvPr id="57" name="矩形 56"/>
          <p:cNvSpPr/>
          <p:nvPr>
            <p:custDataLst>
              <p:tags r:id="rId20"/>
            </p:custDataLst>
          </p:nvPr>
        </p:nvSpPr>
        <p:spPr>
          <a:xfrm>
            <a:off x="6311570" y="5225716"/>
            <a:ext cx="847090" cy="570865"/>
          </a:xfrm>
          <a:prstGeom prst="rect">
            <a:avLst/>
          </a:prstGeom>
        </p:spPr>
        <p:txBody>
          <a:bodyPr wrap="none">
            <a:spAutoFit/>
          </a:bodyPr>
          <a:lstStyle/>
          <a:p>
            <a:pPr algn="ctr">
              <a:lnSpc>
                <a:spcPct val="120000"/>
              </a:lnSpc>
            </a:pPr>
            <a:r>
              <a:rPr lang="zh-CN" altLang="zh-CN" sz="2600" b="1" kern="100">
                <a:solidFill>
                  <a:srgbClr val="FF0000"/>
                </a:solidFill>
                <a:latin typeface="微软雅黑" panose="020B0503020204020204" charset="-122"/>
                <a:ea typeface="微软雅黑" panose="020B0503020204020204" charset="-122"/>
                <a:cs typeface="+mn-ea"/>
                <a:sym typeface="+mn-lt"/>
              </a:rPr>
              <a:t>熔化</a:t>
            </a:r>
            <a:endParaRPr lang="zh-CN" altLang="zh-CN" sz="2600" b="1" kern="100">
              <a:solidFill>
                <a:srgbClr val="FF0000"/>
              </a:solidFill>
              <a:latin typeface="微软雅黑" panose="020B0503020204020204" charset="-122"/>
              <a:ea typeface="微软雅黑" panose="020B0503020204020204" charset="-122"/>
              <a:cs typeface="+mn-ea"/>
              <a:sym typeface="+mn-lt"/>
            </a:endParaRPr>
          </a:p>
        </p:txBody>
      </p:sp>
      <p:sp>
        <p:nvSpPr>
          <p:cNvPr id="58" name="矩形 57"/>
          <p:cNvSpPr/>
          <p:nvPr>
            <p:custDataLst>
              <p:tags r:id="rId21"/>
            </p:custDataLst>
          </p:nvPr>
        </p:nvSpPr>
        <p:spPr>
          <a:xfrm>
            <a:off x="7587343" y="5243580"/>
            <a:ext cx="1179195" cy="570865"/>
          </a:xfrm>
          <a:prstGeom prst="rect">
            <a:avLst/>
          </a:prstGeom>
        </p:spPr>
        <p:txBody>
          <a:bodyPr wrap="none">
            <a:spAutoFit/>
          </a:bodyPr>
          <a:lstStyle/>
          <a:p>
            <a:pPr algn="ctr">
              <a:lnSpc>
                <a:spcPct val="120000"/>
              </a:lnSpc>
            </a:pPr>
            <a:r>
              <a:rPr lang="zh-CN" altLang="zh-CN" sz="2600" b="1" kern="100">
                <a:solidFill>
                  <a:srgbClr val="FF0000"/>
                </a:solidFill>
                <a:latin typeface="微软雅黑" panose="020B0503020204020204" charset="-122"/>
                <a:ea typeface="微软雅黑" panose="020B0503020204020204" charset="-122"/>
                <a:cs typeface="+mn-ea"/>
                <a:sym typeface="+mn-lt"/>
              </a:rPr>
              <a:t>溶于水</a:t>
            </a:r>
            <a:endParaRPr lang="zh-CN" altLang="zh-CN" sz="2600" b="1" kern="100">
              <a:solidFill>
                <a:srgbClr val="FF0000"/>
              </a:solidFill>
              <a:latin typeface="微软雅黑" panose="020B0503020204020204" charset="-122"/>
              <a:ea typeface="微软雅黑" panose="020B0503020204020204" charset="-122"/>
              <a:cs typeface="+mn-ea"/>
              <a:sym typeface="+mn-lt"/>
            </a:endParaRPr>
          </a:p>
        </p:txBody>
      </p:sp>
    </p:spTree>
  </p:cSld>
  <p:clrMapOvr>
    <a:masterClrMapping/>
  </p:clrMapOvr>
  <p:transition spd="slow" advClick="0">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blinds(horizontal)">
                                      <p:cBhvr>
                                        <p:cTn id="7" dur="500"/>
                                        <p:tgtEl>
                                          <p:spTgt spid="37"/>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8"/>
                                        </p:tgtEl>
                                        <p:attrNameLst>
                                          <p:attrName>style.visibility</p:attrName>
                                        </p:attrNameLst>
                                      </p:cBhvr>
                                      <p:to>
                                        <p:strVal val="visible"/>
                                      </p:to>
                                    </p:set>
                                    <p:animEffect transition="in" filter="blinds(horizontal)">
                                      <p:cBhvr>
                                        <p:cTn id="12" dur="500"/>
                                        <p:tgtEl>
                                          <p:spTgt spid="38"/>
                                        </p:tgtEl>
                                      </p:cBhvr>
                                    </p:animEffect>
                                  </p:childTnLst>
                                </p:cTn>
                              </p:par>
                              <p:par>
                                <p:cTn id="13" presetID="3" presetClass="entr" presetSubtype="10" fill="hold" grpId="0" nodeType="withEffect">
                                  <p:stCondLst>
                                    <p:cond delay="0"/>
                                  </p:stCondLst>
                                  <p:childTnLst>
                                    <p:set>
                                      <p:cBhvr>
                                        <p:cTn id="14" dur="1" fill="hold">
                                          <p:stCondLst>
                                            <p:cond delay="0"/>
                                          </p:stCondLst>
                                        </p:cTn>
                                        <p:tgtEl>
                                          <p:spTgt spid="39"/>
                                        </p:tgtEl>
                                        <p:attrNameLst>
                                          <p:attrName>style.visibility</p:attrName>
                                        </p:attrNameLst>
                                      </p:cBhvr>
                                      <p:to>
                                        <p:strVal val="visible"/>
                                      </p:to>
                                    </p:set>
                                    <p:animEffect transition="in" filter="blinds(horizontal)">
                                      <p:cBhvr>
                                        <p:cTn id="15" dur="500"/>
                                        <p:tgtEl>
                                          <p:spTgt spid="39"/>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46"/>
                                        </p:tgtEl>
                                        <p:attrNameLst>
                                          <p:attrName>style.visibility</p:attrName>
                                        </p:attrNameLst>
                                      </p:cBhvr>
                                      <p:to>
                                        <p:strVal val="visible"/>
                                      </p:to>
                                    </p:set>
                                    <p:animEffect transition="in" filter="blinds(horizontal)">
                                      <p:cBhvr>
                                        <p:cTn id="20" dur="500"/>
                                        <p:tgtEl>
                                          <p:spTgt spid="46"/>
                                        </p:tgtEl>
                                      </p:cBhvr>
                                    </p:animEffect>
                                  </p:childTnLst>
                                </p:cTn>
                              </p:par>
                              <p:par>
                                <p:cTn id="21" presetID="3" presetClass="entr" presetSubtype="10" fill="hold" grpId="0" nodeType="withEffect">
                                  <p:stCondLst>
                                    <p:cond delay="0"/>
                                  </p:stCondLst>
                                  <p:childTnLst>
                                    <p:set>
                                      <p:cBhvr>
                                        <p:cTn id="22" dur="1" fill="hold">
                                          <p:stCondLst>
                                            <p:cond delay="0"/>
                                          </p:stCondLst>
                                        </p:cTn>
                                        <p:tgtEl>
                                          <p:spTgt spid="47"/>
                                        </p:tgtEl>
                                        <p:attrNameLst>
                                          <p:attrName>style.visibility</p:attrName>
                                        </p:attrNameLst>
                                      </p:cBhvr>
                                      <p:to>
                                        <p:strVal val="visible"/>
                                      </p:to>
                                    </p:set>
                                    <p:animEffect transition="in" filter="blinds(horizontal)">
                                      <p:cBhvr>
                                        <p:cTn id="23" dur="500"/>
                                        <p:tgtEl>
                                          <p:spTgt spid="47"/>
                                        </p:tgtEl>
                                      </p:cBhvr>
                                    </p:animEffect>
                                  </p:childTnLst>
                                </p:cTn>
                              </p:par>
                            </p:childTnLst>
                          </p:cTn>
                        </p:par>
                      </p:childTnLst>
                    </p:cTn>
                  </p:par>
                  <p:par>
                    <p:cTn id="24" fill="hold">
                      <p:stCondLst>
                        <p:cond delay="indefinite"/>
                      </p:stCondLst>
                      <p:childTnLst>
                        <p:par>
                          <p:cTn id="25" fill="hold">
                            <p:stCondLst>
                              <p:cond delay="0"/>
                            </p:stCondLst>
                            <p:childTnLst>
                              <p:par>
                                <p:cTn id="26" presetID="3" presetClass="entr" presetSubtype="10" fill="hold" grpId="0" nodeType="clickEffect">
                                  <p:stCondLst>
                                    <p:cond delay="0"/>
                                  </p:stCondLst>
                                  <p:childTnLst>
                                    <p:set>
                                      <p:cBhvr>
                                        <p:cTn id="27" dur="1" fill="hold">
                                          <p:stCondLst>
                                            <p:cond delay="0"/>
                                          </p:stCondLst>
                                        </p:cTn>
                                        <p:tgtEl>
                                          <p:spTgt spid="55"/>
                                        </p:tgtEl>
                                        <p:attrNameLst>
                                          <p:attrName>style.visibility</p:attrName>
                                        </p:attrNameLst>
                                      </p:cBhvr>
                                      <p:to>
                                        <p:strVal val="visible"/>
                                      </p:to>
                                    </p:set>
                                    <p:animEffect transition="in" filter="blinds(horizontal)">
                                      <p:cBhvr>
                                        <p:cTn id="28" dur="500"/>
                                        <p:tgtEl>
                                          <p:spTgt spid="55"/>
                                        </p:tgtEl>
                                      </p:cBhvr>
                                    </p:animEffect>
                                  </p:childTnLst>
                                </p:cTn>
                              </p:par>
                              <p:par>
                                <p:cTn id="29" presetID="3" presetClass="entr" presetSubtype="10" fill="hold" grpId="0" nodeType="withEffect">
                                  <p:stCondLst>
                                    <p:cond delay="0"/>
                                  </p:stCondLst>
                                  <p:childTnLst>
                                    <p:set>
                                      <p:cBhvr>
                                        <p:cTn id="30" dur="1" fill="hold">
                                          <p:stCondLst>
                                            <p:cond delay="0"/>
                                          </p:stCondLst>
                                        </p:cTn>
                                        <p:tgtEl>
                                          <p:spTgt spid="56"/>
                                        </p:tgtEl>
                                        <p:attrNameLst>
                                          <p:attrName>style.visibility</p:attrName>
                                        </p:attrNameLst>
                                      </p:cBhvr>
                                      <p:to>
                                        <p:strVal val="visible"/>
                                      </p:to>
                                    </p:set>
                                    <p:animEffect transition="in" filter="blinds(horizontal)">
                                      <p:cBhvr>
                                        <p:cTn id="31" dur="500"/>
                                        <p:tgtEl>
                                          <p:spTgt spid="56"/>
                                        </p:tgtEl>
                                      </p:cBhvr>
                                    </p:animEffect>
                                  </p:childTnLst>
                                </p:cTn>
                              </p:par>
                            </p:childTnLst>
                          </p:cTn>
                        </p:par>
                      </p:childTnLst>
                    </p:cTn>
                  </p:par>
                  <p:par>
                    <p:cTn id="32" fill="hold">
                      <p:stCondLst>
                        <p:cond delay="indefinite"/>
                      </p:stCondLst>
                      <p:childTnLst>
                        <p:par>
                          <p:cTn id="33" fill="hold">
                            <p:stCondLst>
                              <p:cond delay="0"/>
                            </p:stCondLst>
                            <p:childTnLst>
                              <p:par>
                                <p:cTn id="34" presetID="3" presetClass="entr" presetSubtype="10" fill="hold" grpId="0" nodeType="clickEffect">
                                  <p:stCondLst>
                                    <p:cond delay="0"/>
                                  </p:stCondLst>
                                  <p:childTnLst>
                                    <p:set>
                                      <p:cBhvr>
                                        <p:cTn id="35" dur="1" fill="hold">
                                          <p:stCondLst>
                                            <p:cond delay="0"/>
                                          </p:stCondLst>
                                        </p:cTn>
                                        <p:tgtEl>
                                          <p:spTgt spid="57"/>
                                        </p:tgtEl>
                                        <p:attrNameLst>
                                          <p:attrName>style.visibility</p:attrName>
                                        </p:attrNameLst>
                                      </p:cBhvr>
                                      <p:to>
                                        <p:strVal val="visible"/>
                                      </p:to>
                                    </p:set>
                                    <p:animEffect transition="in" filter="blinds(horizontal)">
                                      <p:cBhvr>
                                        <p:cTn id="36" dur="500"/>
                                        <p:tgtEl>
                                          <p:spTgt spid="57"/>
                                        </p:tgtEl>
                                      </p:cBhvr>
                                    </p:animEffect>
                                  </p:childTnLst>
                                </p:cTn>
                              </p:par>
                              <p:par>
                                <p:cTn id="37" presetID="3" presetClass="entr" presetSubtype="10" fill="hold" grpId="0" nodeType="withEffect">
                                  <p:stCondLst>
                                    <p:cond delay="0"/>
                                  </p:stCondLst>
                                  <p:childTnLst>
                                    <p:set>
                                      <p:cBhvr>
                                        <p:cTn id="38" dur="1" fill="hold">
                                          <p:stCondLst>
                                            <p:cond delay="0"/>
                                          </p:stCondLst>
                                        </p:cTn>
                                        <p:tgtEl>
                                          <p:spTgt spid="58"/>
                                        </p:tgtEl>
                                        <p:attrNameLst>
                                          <p:attrName>style.visibility</p:attrName>
                                        </p:attrNameLst>
                                      </p:cBhvr>
                                      <p:to>
                                        <p:strVal val="visible"/>
                                      </p:to>
                                    </p:set>
                                    <p:animEffect transition="in" filter="blinds(horizontal)">
                                      <p:cBhvr>
                                        <p:cTn id="39"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P spid="38" grpId="0"/>
      <p:bldP spid="39" grpId="0"/>
      <p:bldP spid="46" grpId="0"/>
      <p:bldP spid="47" grpId="0"/>
      <p:bldP spid="55" grpId="0"/>
      <p:bldP spid="56" grpId="0"/>
      <p:bldP spid="57" grpId="0"/>
      <p:bldP spid="58"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TextBox 2"/>
          <p:cNvSpPr txBox="1"/>
          <p:nvPr>
            <p:custDataLst>
              <p:tags r:id="rId1"/>
            </p:custDataLst>
          </p:nvPr>
        </p:nvSpPr>
        <p:spPr>
          <a:xfrm>
            <a:off x="550545" y="1189355"/>
            <a:ext cx="10776585" cy="3917950"/>
          </a:xfrm>
          <a:prstGeom prst="rect">
            <a:avLst/>
          </a:prstGeom>
          <a:noFill/>
          <a:ln w="9525">
            <a:noFill/>
          </a:ln>
        </p:spPr>
        <p:txBody>
          <a:bodyPr wrap="square" lIns="0" tIns="0" rIns="0" bIns="0" anchor="t" anchorCtr="0">
            <a:spAutoFit/>
          </a:bodyPr>
          <a:lstStyle/>
          <a:p>
            <a:pPr marL="92075" eaLnBrk="0" latinLnBrk="1" hangingPunct="0">
              <a:lnSpc>
                <a:spcPct val="130000"/>
              </a:lnSpc>
            </a:pPr>
            <a:r>
              <a:rPr lang="en-US" altLang="zh-CN" sz="2800" b="1">
                <a:solidFill>
                  <a:srgbClr val="000000"/>
                </a:solidFill>
                <a:latin typeface="Times New Roman" panose="02020603050405020304" pitchFamily="18" charset="0"/>
                <a:ea typeface="微软雅黑" panose="020B0503020204020204" charset="-122"/>
                <a:cs typeface="Times New Roman" panose="02020603050405020304" pitchFamily="18" charset="0"/>
              </a:rPr>
              <a:t>1</a:t>
            </a:r>
            <a:r>
              <a:rPr lang="zh-CN" altLang="en-US" sz="2800" b="1">
                <a:solidFill>
                  <a:srgbClr val="000000"/>
                </a:solidFill>
                <a:latin typeface="Times New Roman" panose="02020603050405020304" pitchFamily="18" charset="0"/>
                <a:ea typeface="微软雅黑" panose="020B0503020204020204" charset="-122"/>
                <a:cs typeface="Times New Roman" panose="02020603050405020304" pitchFamily="18" charset="0"/>
              </a:rPr>
              <a:t>、判断正误</a:t>
            </a:r>
            <a:r>
              <a:rPr lang="en-US" altLang="zh-CN" sz="2800" b="1">
                <a:solidFill>
                  <a:srgbClr val="000000"/>
                </a:solidFill>
                <a:latin typeface="Times New Roman" panose="02020603050405020304" pitchFamily="18" charset="0"/>
                <a:ea typeface="微软雅黑" panose="020B0503020204020204" charset="-122"/>
                <a:cs typeface="Times New Roman" panose="02020603050405020304" pitchFamily="18" charset="0"/>
              </a:rPr>
              <a:t>,</a:t>
            </a:r>
            <a:r>
              <a:rPr lang="zh-CN" altLang="en-US" sz="2800" b="1">
                <a:solidFill>
                  <a:srgbClr val="000000"/>
                </a:solidFill>
                <a:latin typeface="Times New Roman" panose="02020603050405020304" pitchFamily="18" charset="0"/>
                <a:ea typeface="微软雅黑" panose="020B0503020204020204" charset="-122"/>
                <a:cs typeface="Times New Roman" panose="02020603050405020304" pitchFamily="18" charset="0"/>
              </a:rPr>
              <a:t>正确的画“</a:t>
            </a:r>
            <a:r>
              <a:rPr lang="en-US" altLang="zh-CN" sz="2800" b="1">
                <a:solidFill>
                  <a:srgbClr val="000000"/>
                </a:solidFill>
                <a:latin typeface="Times New Roman" panose="02020603050405020304" pitchFamily="18" charset="0"/>
                <a:ea typeface="微软雅黑" panose="020B0503020204020204" charset="-122"/>
                <a:cs typeface="Times New Roman" panose="02020603050405020304" pitchFamily="18" charset="0"/>
              </a:rPr>
              <a:t>√”,</a:t>
            </a:r>
            <a:r>
              <a:rPr lang="zh-CN" altLang="en-US" sz="2800" b="1">
                <a:solidFill>
                  <a:srgbClr val="000000"/>
                </a:solidFill>
                <a:latin typeface="Times New Roman" panose="02020603050405020304" pitchFamily="18" charset="0"/>
                <a:ea typeface="微软雅黑" panose="020B0503020204020204" charset="-122"/>
                <a:cs typeface="Times New Roman" panose="02020603050405020304" pitchFamily="18" charset="0"/>
              </a:rPr>
              <a:t>错误的画“</a:t>
            </a:r>
            <a:r>
              <a:rPr lang="en-US" altLang="zh-CN" sz="2800" b="1">
                <a:solidFill>
                  <a:srgbClr val="000000"/>
                </a:solidFill>
                <a:latin typeface="Times New Roman" panose="02020603050405020304" pitchFamily="18" charset="0"/>
                <a:ea typeface="微软雅黑" panose="020B0503020204020204" charset="-122"/>
                <a:cs typeface="Times New Roman" panose="02020603050405020304" pitchFamily="18" charset="0"/>
              </a:rPr>
              <a:t>✕”</a:t>
            </a:r>
            <a:r>
              <a:rPr lang="zh-CN" altLang="en-US" sz="2800" b="1">
                <a:solidFill>
                  <a:srgbClr val="000000"/>
                </a:solidFill>
                <a:latin typeface="Times New Roman" panose="02020603050405020304" pitchFamily="18" charset="0"/>
                <a:ea typeface="微软雅黑" panose="020B0503020204020204" charset="-122"/>
                <a:cs typeface="Times New Roman" panose="02020603050405020304" pitchFamily="18" charset="0"/>
              </a:rPr>
              <a:t>。</a:t>
            </a:r>
            <a:endParaRPr lang="zh-CN" altLang="en-US" sz="2800" b="1">
              <a:latin typeface="Times New Roman" panose="02020603050405020304" pitchFamily="18" charset="0"/>
              <a:ea typeface="微软雅黑" panose="020B0503020204020204" charset="-122"/>
              <a:cs typeface="Times New Roman" panose="02020603050405020304" pitchFamily="18" charset="0"/>
            </a:endParaRPr>
          </a:p>
          <a:p>
            <a:pPr marL="92075" eaLnBrk="0" latinLnBrk="1" hangingPunct="0">
              <a:lnSpc>
                <a:spcPct val="130000"/>
              </a:lnSpc>
            </a:pPr>
            <a:r>
              <a:rPr lang="en-US" altLang="zh-CN" sz="2800" b="1">
                <a:solidFill>
                  <a:srgbClr val="000000"/>
                </a:solidFill>
                <a:latin typeface="Times New Roman" panose="02020603050405020304" pitchFamily="18" charset="0"/>
                <a:ea typeface="微软雅黑" panose="020B0503020204020204" charset="-122"/>
                <a:cs typeface="Times New Roman" panose="02020603050405020304" pitchFamily="18" charset="0"/>
              </a:rPr>
              <a:t> (1)</a:t>
            </a:r>
            <a:r>
              <a:rPr lang="zh-CN" altLang="en-US" sz="2800" b="1">
                <a:solidFill>
                  <a:srgbClr val="000000"/>
                </a:solidFill>
                <a:latin typeface="Times New Roman" panose="02020603050405020304" pitchFamily="18" charset="0"/>
                <a:ea typeface="微软雅黑" panose="020B0503020204020204" charset="-122"/>
                <a:cs typeface="Times New Roman" panose="02020603050405020304" pitchFamily="18" charset="0"/>
              </a:rPr>
              <a:t>在晶体中只要有阴离子就一定有阳离子</a:t>
            </a:r>
            <a:r>
              <a:rPr lang="en-US" altLang="zh-CN" sz="2800" b="1">
                <a:solidFill>
                  <a:srgbClr val="000000"/>
                </a:solidFill>
                <a:latin typeface="Times New Roman" panose="02020603050405020304" pitchFamily="18" charset="0"/>
                <a:ea typeface="微软雅黑" panose="020B0503020204020204" charset="-122"/>
                <a:cs typeface="Times New Roman" panose="02020603050405020304" pitchFamily="18" charset="0"/>
              </a:rPr>
              <a:t> (</a:t>
            </a:r>
            <a:r>
              <a:rPr lang="zh-CN" altLang="en-US" sz="2800" b="1">
                <a:solidFill>
                  <a:srgbClr val="000000"/>
                </a:solidFill>
                <a:latin typeface="Times New Roman" panose="02020603050405020304" pitchFamily="18" charset="0"/>
                <a:ea typeface="微软雅黑" panose="020B0503020204020204" charset="-122"/>
                <a:cs typeface="Times New Roman" panose="02020603050405020304" pitchFamily="18" charset="0"/>
              </a:rPr>
              <a:t>　　</a:t>
            </a:r>
            <a:r>
              <a:rPr lang="en-US" altLang="zh-CN" sz="2800" b="1">
                <a:solidFill>
                  <a:srgbClr val="000000"/>
                </a:solidFill>
                <a:latin typeface="Times New Roman" panose="02020603050405020304" pitchFamily="18" charset="0"/>
                <a:ea typeface="微软雅黑" panose="020B0503020204020204" charset="-122"/>
                <a:cs typeface="Times New Roman" panose="02020603050405020304" pitchFamily="18" charset="0"/>
              </a:rPr>
              <a:t>)</a:t>
            </a:r>
            <a:endParaRPr lang="en-US" altLang="zh-CN" sz="2800" b="1">
              <a:latin typeface="Times New Roman" panose="02020603050405020304" pitchFamily="18" charset="0"/>
              <a:ea typeface="微软雅黑" panose="020B0503020204020204" charset="-122"/>
              <a:cs typeface="Times New Roman" panose="02020603050405020304" pitchFamily="18" charset="0"/>
            </a:endParaRPr>
          </a:p>
          <a:p>
            <a:pPr marL="92075" eaLnBrk="0" latinLnBrk="1" hangingPunct="0">
              <a:lnSpc>
                <a:spcPct val="130000"/>
              </a:lnSpc>
            </a:pPr>
            <a:r>
              <a:rPr lang="en-US" altLang="zh-CN" sz="2800" b="1">
                <a:solidFill>
                  <a:srgbClr val="000000"/>
                </a:solidFill>
                <a:latin typeface="Times New Roman" panose="02020603050405020304" pitchFamily="18" charset="0"/>
                <a:ea typeface="微软雅黑" panose="020B0503020204020204" charset="-122"/>
                <a:cs typeface="Times New Roman" panose="02020603050405020304" pitchFamily="18" charset="0"/>
              </a:rPr>
              <a:t> (2)</a:t>
            </a:r>
            <a:r>
              <a:rPr lang="zh-CN" altLang="en-US" sz="2800" b="1">
                <a:solidFill>
                  <a:srgbClr val="000000"/>
                </a:solidFill>
                <a:latin typeface="Times New Roman" panose="02020603050405020304" pitchFamily="18" charset="0"/>
                <a:ea typeface="微软雅黑" panose="020B0503020204020204" charset="-122"/>
                <a:cs typeface="Times New Roman" panose="02020603050405020304" pitchFamily="18" charset="0"/>
              </a:rPr>
              <a:t>在晶体中只要有阳离子就一定有阴离子</a:t>
            </a:r>
            <a:r>
              <a:rPr lang="en-US" altLang="zh-CN" sz="2800" b="1">
                <a:solidFill>
                  <a:srgbClr val="000000"/>
                </a:solidFill>
                <a:latin typeface="Times New Roman" panose="02020603050405020304" pitchFamily="18" charset="0"/>
                <a:ea typeface="微软雅黑" panose="020B0503020204020204" charset="-122"/>
                <a:cs typeface="Times New Roman" panose="02020603050405020304" pitchFamily="18" charset="0"/>
              </a:rPr>
              <a:t> (</a:t>
            </a:r>
            <a:r>
              <a:rPr lang="zh-CN" altLang="en-US" sz="2800" b="1">
                <a:solidFill>
                  <a:srgbClr val="000000"/>
                </a:solidFill>
                <a:latin typeface="Times New Roman" panose="02020603050405020304" pitchFamily="18" charset="0"/>
                <a:ea typeface="微软雅黑" panose="020B0503020204020204" charset="-122"/>
                <a:cs typeface="Times New Roman" panose="02020603050405020304" pitchFamily="18" charset="0"/>
              </a:rPr>
              <a:t>　　</a:t>
            </a:r>
            <a:r>
              <a:rPr lang="en-US" altLang="zh-CN" sz="2800" b="1">
                <a:solidFill>
                  <a:srgbClr val="000000"/>
                </a:solidFill>
                <a:latin typeface="Times New Roman" panose="02020603050405020304" pitchFamily="18" charset="0"/>
                <a:ea typeface="微软雅黑" panose="020B0503020204020204" charset="-122"/>
                <a:cs typeface="Times New Roman" panose="02020603050405020304" pitchFamily="18" charset="0"/>
              </a:rPr>
              <a:t>)</a:t>
            </a:r>
            <a:endParaRPr lang="en-US" altLang="zh-CN" sz="2800" b="1">
              <a:latin typeface="Times New Roman" panose="02020603050405020304" pitchFamily="18" charset="0"/>
              <a:ea typeface="微软雅黑" panose="020B0503020204020204" charset="-122"/>
              <a:cs typeface="Times New Roman" panose="02020603050405020304" pitchFamily="18" charset="0"/>
            </a:endParaRPr>
          </a:p>
          <a:p>
            <a:pPr marL="92075" eaLnBrk="0" latinLnBrk="1" hangingPunct="0">
              <a:lnSpc>
                <a:spcPct val="130000"/>
              </a:lnSpc>
            </a:pPr>
            <a:r>
              <a:rPr lang="en-US" altLang="zh-CN" sz="2800" b="1">
                <a:solidFill>
                  <a:srgbClr val="000000"/>
                </a:solidFill>
                <a:latin typeface="Times New Roman" panose="02020603050405020304" pitchFamily="18" charset="0"/>
                <a:ea typeface="微软雅黑" panose="020B0503020204020204" charset="-122"/>
                <a:cs typeface="Times New Roman" panose="02020603050405020304" pitchFamily="18" charset="0"/>
              </a:rPr>
              <a:t> (3)</a:t>
            </a:r>
            <a:r>
              <a:rPr lang="zh-CN" altLang="en-US" sz="2800" b="1">
                <a:solidFill>
                  <a:srgbClr val="000000"/>
                </a:solidFill>
                <a:latin typeface="Times New Roman" panose="02020603050405020304" pitchFamily="18" charset="0"/>
                <a:ea typeface="微软雅黑" panose="020B0503020204020204" charset="-122"/>
                <a:cs typeface="Times New Roman" panose="02020603050405020304" pitchFamily="18" charset="0"/>
              </a:rPr>
              <a:t>共价晶体的熔点一定比金属晶体的高</a:t>
            </a:r>
            <a:r>
              <a:rPr lang="en-US" altLang="zh-CN" sz="2800" b="1">
                <a:solidFill>
                  <a:srgbClr val="000000"/>
                </a:solidFill>
                <a:latin typeface="Times New Roman" panose="02020603050405020304" pitchFamily="18" charset="0"/>
                <a:ea typeface="微软雅黑" panose="020B0503020204020204" charset="-122"/>
                <a:cs typeface="Times New Roman" panose="02020603050405020304" pitchFamily="18" charset="0"/>
              </a:rPr>
              <a:t>     (</a:t>
            </a:r>
            <a:r>
              <a:rPr lang="zh-CN" altLang="en-US" sz="2800" b="1">
                <a:solidFill>
                  <a:srgbClr val="000000"/>
                </a:solidFill>
                <a:latin typeface="Times New Roman" panose="02020603050405020304" pitchFamily="18" charset="0"/>
                <a:ea typeface="微软雅黑" panose="020B0503020204020204" charset="-122"/>
                <a:cs typeface="Times New Roman" panose="02020603050405020304" pitchFamily="18" charset="0"/>
              </a:rPr>
              <a:t>　　</a:t>
            </a:r>
            <a:r>
              <a:rPr lang="en-US" altLang="zh-CN" sz="2800" b="1">
                <a:solidFill>
                  <a:srgbClr val="000000"/>
                </a:solidFill>
                <a:latin typeface="Times New Roman" panose="02020603050405020304" pitchFamily="18" charset="0"/>
                <a:ea typeface="微软雅黑" panose="020B0503020204020204" charset="-122"/>
                <a:cs typeface="Times New Roman" panose="02020603050405020304" pitchFamily="18" charset="0"/>
              </a:rPr>
              <a:t>)</a:t>
            </a:r>
            <a:endParaRPr lang="en-US" altLang="zh-CN" sz="2800" b="1">
              <a:latin typeface="Times New Roman" panose="02020603050405020304" pitchFamily="18" charset="0"/>
              <a:ea typeface="微软雅黑" panose="020B0503020204020204" charset="-122"/>
              <a:cs typeface="Times New Roman" panose="02020603050405020304" pitchFamily="18" charset="0"/>
            </a:endParaRPr>
          </a:p>
          <a:p>
            <a:pPr marL="92075" eaLnBrk="0" latinLnBrk="1" hangingPunct="0">
              <a:lnSpc>
                <a:spcPct val="130000"/>
              </a:lnSpc>
            </a:pPr>
            <a:r>
              <a:rPr lang="en-US" altLang="zh-CN" sz="2800" b="1">
                <a:solidFill>
                  <a:srgbClr val="000000"/>
                </a:solidFill>
                <a:latin typeface="Times New Roman" panose="02020603050405020304" pitchFamily="18" charset="0"/>
                <a:ea typeface="微软雅黑" panose="020B0503020204020204" charset="-122"/>
                <a:cs typeface="Times New Roman" panose="02020603050405020304" pitchFamily="18" charset="0"/>
              </a:rPr>
              <a:t> (4)</a:t>
            </a:r>
            <a:r>
              <a:rPr lang="zh-CN" altLang="en-US" sz="2800" b="1">
                <a:solidFill>
                  <a:srgbClr val="000000"/>
                </a:solidFill>
                <a:latin typeface="Times New Roman" panose="02020603050405020304" pitchFamily="18" charset="0"/>
                <a:ea typeface="微软雅黑" panose="020B0503020204020204" charset="-122"/>
                <a:cs typeface="Times New Roman" panose="02020603050405020304" pitchFamily="18" charset="0"/>
              </a:rPr>
              <a:t>分子晶体的熔点一定比金属晶体的低</a:t>
            </a:r>
            <a:r>
              <a:rPr lang="en-US" altLang="zh-CN" sz="2800" b="1">
                <a:solidFill>
                  <a:srgbClr val="000000"/>
                </a:solidFill>
                <a:latin typeface="Times New Roman" panose="02020603050405020304" pitchFamily="18" charset="0"/>
                <a:ea typeface="微软雅黑" panose="020B0503020204020204" charset="-122"/>
                <a:cs typeface="Times New Roman" panose="02020603050405020304" pitchFamily="18" charset="0"/>
              </a:rPr>
              <a:t>     (</a:t>
            </a:r>
            <a:r>
              <a:rPr lang="zh-CN" altLang="en-US" sz="2800" b="1">
                <a:solidFill>
                  <a:srgbClr val="000000"/>
                </a:solidFill>
                <a:latin typeface="Times New Roman" panose="02020603050405020304" pitchFamily="18" charset="0"/>
                <a:ea typeface="微软雅黑" panose="020B0503020204020204" charset="-122"/>
                <a:cs typeface="Times New Roman" panose="02020603050405020304" pitchFamily="18" charset="0"/>
              </a:rPr>
              <a:t>　　</a:t>
            </a:r>
            <a:r>
              <a:rPr lang="en-US" altLang="zh-CN" sz="2800" b="1">
                <a:solidFill>
                  <a:srgbClr val="000000"/>
                </a:solidFill>
                <a:latin typeface="Times New Roman" panose="02020603050405020304" pitchFamily="18" charset="0"/>
                <a:ea typeface="微软雅黑" panose="020B0503020204020204" charset="-122"/>
                <a:cs typeface="Times New Roman" panose="02020603050405020304" pitchFamily="18" charset="0"/>
              </a:rPr>
              <a:t>)</a:t>
            </a:r>
            <a:endParaRPr lang="en-US" altLang="zh-CN" sz="2800" b="1">
              <a:latin typeface="Times New Roman" panose="02020603050405020304" pitchFamily="18" charset="0"/>
              <a:ea typeface="微软雅黑" panose="020B0503020204020204" charset="-122"/>
              <a:cs typeface="Times New Roman" panose="02020603050405020304" pitchFamily="18" charset="0"/>
            </a:endParaRPr>
          </a:p>
          <a:p>
            <a:pPr marL="92075" eaLnBrk="0" latinLnBrk="1" hangingPunct="0">
              <a:lnSpc>
                <a:spcPct val="130000"/>
              </a:lnSpc>
            </a:pPr>
            <a:r>
              <a:rPr lang="en-US" altLang="zh-CN" sz="2800" b="1">
                <a:solidFill>
                  <a:srgbClr val="000000"/>
                </a:solidFill>
                <a:latin typeface="Times New Roman" panose="02020603050405020304" pitchFamily="18" charset="0"/>
                <a:ea typeface="微软雅黑" panose="020B0503020204020204" charset="-122"/>
                <a:cs typeface="Times New Roman" panose="02020603050405020304" pitchFamily="18" charset="0"/>
              </a:rPr>
              <a:t> (5)</a:t>
            </a:r>
            <a:r>
              <a:rPr lang="zh-CN" altLang="en-US" sz="2800" b="1">
                <a:solidFill>
                  <a:srgbClr val="000000"/>
                </a:solidFill>
                <a:latin typeface="Times New Roman" panose="02020603050405020304" pitchFamily="18" charset="0"/>
                <a:ea typeface="微软雅黑" panose="020B0503020204020204" charset="-122"/>
                <a:cs typeface="Times New Roman" panose="02020603050405020304" pitchFamily="18" charset="0"/>
              </a:rPr>
              <a:t>离子晶体一定都含有金属元素</a:t>
            </a:r>
            <a:r>
              <a:rPr lang="en-US" altLang="zh-CN" sz="2800" b="1">
                <a:solidFill>
                  <a:srgbClr val="000000"/>
                </a:solidFill>
                <a:latin typeface="Times New Roman" panose="02020603050405020304" pitchFamily="18" charset="0"/>
                <a:ea typeface="微软雅黑" panose="020B0503020204020204" charset="-122"/>
                <a:cs typeface="Times New Roman" panose="02020603050405020304" pitchFamily="18" charset="0"/>
              </a:rPr>
              <a:t>                 (</a:t>
            </a:r>
            <a:r>
              <a:rPr lang="zh-CN" altLang="en-US" sz="2800" b="1">
                <a:solidFill>
                  <a:srgbClr val="000000"/>
                </a:solidFill>
                <a:latin typeface="Times New Roman" panose="02020603050405020304" pitchFamily="18" charset="0"/>
                <a:ea typeface="微软雅黑" panose="020B0503020204020204" charset="-122"/>
                <a:cs typeface="Times New Roman" panose="02020603050405020304" pitchFamily="18" charset="0"/>
              </a:rPr>
              <a:t>　　</a:t>
            </a:r>
            <a:r>
              <a:rPr lang="en-US" altLang="zh-CN" sz="2800" b="1">
                <a:solidFill>
                  <a:srgbClr val="000000"/>
                </a:solidFill>
                <a:latin typeface="Times New Roman" panose="02020603050405020304" pitchFamily="18" charset="0"/>
                <a:ea typeface="微软雅黑" panose="020B0503020204020204" charset="-122"/>
                <a:cs typeface="Times New Roman" panose="02020603050405020304" pitchFamily="18" charset="0"/>
              </a:rPr>
              <a:t>)</a:t>
            </a:r>
            <a:endParaRPr lang="en-US" altLang="zh-CN" sz="2800" b="1">
              <a:latin typeface="Times New Roman" panose="02020603050405020304" pitchFamily="18" charset="0"/>
              <a:ea typeface="微软雅黑" panose="020B0503020204020204" charset="-122"/>
              <a:cs typeface="Times New Roman" panose="02020603050405020304" pitchFamily="18" charset="0"/>
            </a:endParaRPr>
          </a:p>
          <a:p>
            <a:pPr marL="92075" eaLnBrk="0" latinLnBrk="1" hangingPunct="0">
              <a:lnSpc>
                <a:spcPct val="130000"/>
              </a:lnSpc>
            </a:pPr>
            <a:r>
              <a:rPr lang="en-US" altLang="zh-CN" sz="2800" b="1">
                <a:solidFill>
                  <a:srgbClr val="000000"/>
                </a:solidFill>
                <a:latin typeface="Times New Roman" panose="02020603050405020304" pitchFamily="18" charset="0"/>
                <a:ea typeface="微软雅黑" panose="020B0503020204020204" charset="-122"/>
                <a:cs typeface="Times New Roman" panose="02020603050405020304" pitchFamily="18" charset="0"/>
              </a:rPr>
              <a:t> (6)</a:t>
            </a:r>
            <a:r>
              <a:rPr lang="zh-CN" altLang="en-US" sz="2800" b="1">
                <a:solidFill>
                  <a:srgbClr val="000000"/>
                </a:solidFill>
                <a:latin typeface="Times New Roman" panose="02020603050405020304" pitchFamily="18" charset="0"/>
                <a:ea typeface="微软雅黑" panose="020B0503020204020204" charset="-122"/>
                <a:cs typeface="Times New Roman" panose="02020603050405020304" pitchFamily="18" charset="0"/>
              </a:rPr>
              <a:t>金属元素和非金属元素组成的晶体不一定是离子晶体 </a:t>
            </a:r>
            <a:r>
              <a:rPr lang="en-US" altLang="zh-CN" sz="2800" b="1">
                <a:solidFill>
                  <a:srgbClr val="000000"/>
                </a:solidFill>
                <a:latin typeface="Times New Roman" panose="02020603050405020304" pitchFamily="18" charset="0"/>
                <a:ea typeface="微软雅黑" panose="020B0503020204020204" charset="-122"/>
                <a:cs typeface="Times New Roman" panose="02020603050405020304" pitchFamily="18" charset="0"/>
              </a:rPr>
              <a:t>    (</a:t>
            </a:r>
            <a:r>
              <a:rPr lang="zh-CN" altLang="en-US" sz="2800" b="1">
                <a:solidFill>
                  <a:srgbClr val="000000"/>
                </a:solidFill>
                <a:latin typeface="Times New Roman" panose="02020603050405020304" pitchFamily="18" charset="0"/>
                <a:ea typeface="微软雅黑" panose="020B0503020204020204" charset="-122"/>
                <a:cs typeface="Times New Roman" panose="02020603050405020304" pitchFamily="18" charset="0"/>
              </a:rPr>
              <a:t>　　</a:t>
            </a:r>
            <a:r>
              <a:rPr lang="en-US" altLang="zh-CN" sz="2800" b="1">
                <a:solidFill>
                  <a:srgbClr val="000000"/>
                </a:solidFill>
                <a:latin typeface="Times New Roman" panose="02020603050405020304" pitchFamily="18" charset="0"/>
                <a:ea typeface="微软雅黑" panose="020B0503020204020204" charset="-122"/>
                <a:cs typeface="Times New Roman" panose="02020603050405020304" pitchFamily="18" charset="0"/>
              </a:rPr>
              <a:t>)</a:t>
            </a:r>
            <a:endParaRPr lang="en-US" altLang="zh-CN" sz="2800" b="1">
              <a:solidFill>
                <a:srgbClr val="000000"/>
              </a:solidFill>
              <a:latin typeface="Times New Roman" panose="02020603050405020304" pitchFamily="18" charset="0"/>
              <a:ea typeface="微软雅黑" panose="020B0503020204020204" charset="-122"/>
              <a:cs typeface="Times New Roman" panose="02020603050405020304" pitchFamily="18" charset="0"/>
            </a:endParaRPr>
          </a:p>
        </p:txBody>
      </p:sp>
      <p:sp>
        <p:nvSpPr>
          <p:cNvPr id="208899" name="TextBox 2"/>
          <p:cNvSpPr txBox="1"/>
          <p:nvPr>
            <p:custDataLst>
              <p:tags r:id="rId2"/>
            </p:custDataLst>
          </p:nvPr>
        </p:nvSpPr>
        <p:spPr>
          <a:xfrm>
            <a:off x="7854315" y="1819910"/>
            <a:ext cx="619125" cy="2798445"/>
          </a:xfrm>
          <a:prstGeom prst="rect">
            <a:avLst/>
          </a:prstGeom>
          <a:noFill/>
          <a:ln w="9525">
            <a:noFill/>
          </a:ln>
        </p:spPr>
        <p:txBody>
          <a:bodyPr wrap="square" lIns="0" tIns="0" rIns="0" bIns="0" anchor="t" anchorCtr="0">
            <a:spAutoFit/>
          </a:bodyPr>
          <a:lstStyle/>
          <a:p>
            <a:pPr eaLnBrk="0" latinLnBrk="1" hangingPunct="0">
              <a:lnSpc>
                <a:spcPct val="130000"/>
              </a:lnSpc>
            </a:pPr>
            <a:r>
              <a:rPr lang="en-US" altLang="zh-CN" sz="2800" b="1">
                <a:solidFill>
                  <a:srgbClr val="FF0000"/>
                </a:solidFill>
                <a:latin typeface="Times New Roman" panose="02020603050405020304" pitchFamily="18" charset="0"/>
                <a:ea typeface="微软雅黑" panose="020B0503020204020204" charset="-122"/>
                <a:cs typeface="Times New Roman" panose="02020603050405020304" pitchFamily="18" charset="0"/>
              </a:rPr>
              <a:t>√</a:t>
            </a:r>
            <a:r>
              <a:rPr lang="zh-CN" altLang="en-US" sz="2800" b="1">
                <a:solidFill>
                  <a:srgbClr val="FF0000"/>
                </a:solidFill>
                <a:latin typeface="Times New Roman" panose="02020603050405020304" pitchFamily="18" charset="0"/>
                <a:ea typeface="微软雅黑" panose="020B0503020204020204" charset="-122"/>
                <a:cs typeface="Times New Roman" panose="02020603050405020304" pitchFamily="18" charset="0"/>
              </a:rPr>
              <a:t>　</a:t>
            </a:r>
            <a:endParaRPr lang="zh-CN" altLang="en-US" sz="2800" b="1">
              <a:solidFill>
                <a:srgbClr val="FF0000"/>
              </a:solidFill>
              <a:latin typeface="Times New Roman" panose="02020603050405020304" pitchFamily="18" charset="0"/>
              <a:ea typeface="微软雅黑" panose="020B0503020204020204" charset="-122"/>
              <a:cs typeface="Times New Roman" panose="02020603050405020304" pitchFamily="18" charset="0"/>
            </a:endParaRPr>
          </a:p>
          <a:p>
            <a:pPr eaLnBrk="0" latinLnBrk="1" hangingPunct="0">
              <a:lnSpc>
                <a:spcPct val="130000"/>
              </a:lnSpc>
            </a:pPr>
            <a:r>
              <a:rPr lang="en-US" altLang="zh-CN" sz="2800" b="1">
                <a:solidFill>
                  <a:srgbClr val="FF0000"/>
                </a:solidFill>
                <a:latin typeface="Times New Roman" panose="02020603050405020304" pitchFamily="18" charset="0"/>
                <a:ea typeface="微软雅黑" panose="020B0503020204020204" charset="-122"/>
                <a:cs typeface="Times New Roman" panose="02020603050405020304" pitchFamily="18" charset="0"/>
              </a:rPr>
              <a:t>✕</a:t>
            </a:r>
            <a:r>
              <a:rPr lang="zh-CN" altLang="en-US" sz="2800" b="1">
                <a:solidFill>
                  <a:srgbClr val="FF0000"/>
                </a:solidFill>
                <a:latin typeface="Times New Roman" panose="02020603050405020304" pitchFamily="18" charset="0"/>
                <a:ea typeface="微软雅黑" panose="020B0503020204020204" charset="-122"/>
                <a:cs typeface="Times New Roman" panose="02020603050405020304" pitchFamily="18" charset="0"/>
              </a:rPr>
              <a:t>　</a:t>
            </a:r>
            <a:endParaRPr lang="zh-CN" altLang="en-US" sz="2800" b="1">
              <a:solidFill>
                <a:srgbClr val="FF0000"/>
              </a:solidFill>
              <a:latin typeface="Times New Roman" panose="02020603050405020304" pitchFamily="18" charset="0"/>
              <a:ea typeface="微软雅黑" panose="020B0503020204020204" charset="-122"/>
              <a:cs typeface="Times New Roman" panose="02020603050405020304" pitchFamily="18" charset="0"/>
            </a:endParaRPr>
          </a:p>
          <a:p>
            <a:pPr eaLnBrk="0" latinLnBrk="1" hangingPunct="0">
              <a:lnSpc>
                <a:spcPct val="130000"/>
              </a:lnSpc>
            </a:pPr>
            <a:r>
              <a:rPr lang="en-US" altLang="zh-CN" sz="2800" b="1">
                <a:solidFill>
                  <a:srgbClr val="FF0000"/>
                </a:solidFill>
                <a:latin typeface="Times New Roman" panose="02020603050405020304" pitchFamily="18" charset="0"/>
                <a:ea typeface="微软雅黑" panose="020B0503020204020204" charset="-122"/>
                <a:cs typeface="Times New Roman" panose="02020603050405020304" pitchFamily="18" charset="0"/>
              </a:rPr>
              <a:t>✕</a:t>
            </a:r>
            <a:r>
              <a:rPr lang="zh-CN" altLang="en-US" sz="2800" b="1">
                <a:solidFill>
                  <a:srgbClr val="FF0000"/>
                </a:solidFill>
                <a:latin typeface="Times New Roman" panose="02020603050405020304" pitchFamily="18" charset="0"/>
                <a:ea typeface="微软雅黑" panose="020B0503020204020204" charset="-122"/>
                <a:cs typeface="Times New Roman" panose="02020603050405020304" pitchFamily="18" charset="0"/>
              </a:rPr>
              <a:t>　</a:t>
            </a:r>
            <a:endParaRPr lang="zh-CN" altLang="en-US" sz="2800" b="1">
              <a:solidFill>
                <a:srgbClr val="FF0000"/>
              </a:solidFill>
              <a:latin typeface="Times New Roman" panose="02020603050405020304" pitchFamily="18" charset="0"/>
              <a:ea typeface="微软雅黑" panose="020B0503020204020204" charset="-122"/>
              <a:cs typeface="Times New Roman" panose="02020603050405020304" pitchFamily="18" charset="0"/>
            </a:endParaRPr>
          </a:p>
          <a:p>
            <a:pPr eaLnBrk="0" latinLnBrk="1" hangingPunct="0">
              <a:lnSpc>
                <a:spcPct val="130000"/>
              </a:lnSpc>
            </a:pPr>
            <a:r>
              <a:rPr lang="en-US" altLang="zh-CN" sz="2800" b="1">
                <a:solidFill>
                  <a:srgbClr val="FF0000"/>
                </a:solidFill>
                <a:latin typeface="Times New Roman" panose="02020603050405020304" pitchFamily="18" charset="0"/>
                <a:ea typeface="微软雅黑" panose="020B0503020204020204" charset="-122"/>
                <a:cs typeface="Times New Roman" panose="02020603050405020304" pitchFamily="18" charset="0"/>
              </a:rPr>
              <a:t>✕</a:t>
            </a:r>
            <a:r>
              <a:rPr lang="zh-CN" altLang="en-US" sz="2800" b="1">
                <a:solidFill>
                  <a:srgbClr val="FF0000"/>
                </a:solidFill>
                <a:latin typeface="Times New Roman" panose="02020603050405020304" pitchFamily="18" charset="0"/>
                <a:ea typeface="微软雅黑" panose="020B0503020204020204" charset="-122"/>
                <a:cs typeface="Times New Roman" panose="02020603050405020304" pitchFamily="18" charset="0"/>
              </a:rPr>
              <a:t>　</a:t>
            </a:r>
            <a:endParaRPr lang="zh-CN" altLang="en-US" sz="2800" b="1">
              <a:solidFill>
                <a:srgbClr val="FF0000"/>
              </a:solidFill>
              <a:latin typeface="Times New Roman" panose="02020603050405020304" pitchFamily="18" charset="0"/>
              <a:ea typeface="微软雅黑" panose="020B0503020204020204" charset="-122"/>
              <a:cs typeface="Times New Roman" panose="02020603050405020304" pitchFamily="18" charset="0"/>
            </a:endParaRPr>
          </a:p>
          <a:p>
            <a:pPr eaLnBrk="0" latinLnBrk="1" hangingPunct="0">
              <a:lnSpc>
                <a:spcPct val="130000"/>
              </a:lnSpc>
            </a:pPr>
            <a:r>
              <a:rPr lang="en-US" altLang="zh-CN" sz="2800" b="1">
                <a:solidFill>
                  <a:srgbClr val="FF0000"/>
                </a:solidFill>
                <a:latin typeface="Times New Roman" panose="02020603050405020304" pitchFamily="18" charset="0"/>
                <a:ea typeface="微软雅黑" panose="020B0503020204020204" charset="-122"/>
                <a:cs typeface="Times New Roman" panose="02020603050405020304" pitchFamily="18" charset="0"/>
              </a:rPr>
              <a:t>✕</a:t>
            </a:r>
            <a:endParaRPr lang="en-US" altLang="zh-CN" sz="2800" b="1">
              <a:solidFill>
                <a:srgbClr val="FF0000"/>
              </a:solidFill>
              <a:latin typeface="Times New Roman" panose="02020603050405020304" pitchFamily="18" charset="0"/>
              <a:ea typeface="微软雅黑" panose="020B0503020204020204" charset="-122"/>
              <a:cs typeface="Times New Roman" panose="02020603050405020304" pitchFamily="18" charset="0"/>
            </a:endParaRPr>
          </a:p>
        </p:txBody>
      </p:sp>
      <p:sp>
        <p:nvSpPr>
          <p:cNvPr id="3" name="TextBox 2"/>
          <p:cNvSpPr txBox="1"/>
          <p:nvPr>
            <p:custDataLst>
              <p:tags r:id="rId3"/>
            </p:custDataLst>
          </p:nvPr>
        </p:nvSpPr>
        <p:spPr>
          <a:xfrm>
            <a:off x="10069830" y="4511675"/>
            <a:ext cx="676910" cy="559435"/>
          </a:xfrm>
          <a:prstGeom prst="rect">
            <a:avLst/>
          </a:prstGeom>
          <a:noFill/>
          <a:ln w="9525">
            <a:noFill/>
          </a:ln>
        </p:spPr>
        <p:txBody>
          <a:bodyPr wrap="square" lIns="0" tIns="0" rIns="0" bIns="0" anchor="t" anchorCtr="0">
            <a:spAutoFit/>
          </a:bodyPr>
          <a:lstStyle/>
          <a:p>
            <a:pPr eaLnBrk="0" latinLnBrk="1" hangingPunct="0">
              <a:lnSpc>
                <a:spcPct val="130000"/>
              </a:lnSpc>
            </a:pPr>
            <a:r>
              <a:rPr lang="en-US" altLang="zh-CN" sz="2800" b="1">
                <a:solidFill>
                  <a:srgbClr val="FF0000"/>
                </a:solidFill>
                <a:latin typeface="Times New Roman" panose="02020603050405020304" pitchFamily="18" charset="0"/>
                <a:ea typeface="微软雅黑" panose="020B0503020204020204" charset="-122"/>
                <a:cs typeface="Times New Roman" panose="02020603050405020304" pitchFamily="18" charset="0"/>
              </a:rPr>
              <a:t>√</a:t>
            </a:r>
            <a:r>
              <a:rPr lang="zh-CN" altLang="en-US" sz="2800" b="1">
                <a:solidFill>
                  <a:srgbClr val="FF0000"/>
                </a:solidFill>
                <a:latin typeface="Times New Roman" panose="02020603050405020304" pitchFamily="18" charset="0"/>
                <a:ea typeface="微软雅黑" panose="020B0503020204020204" charset="-122"/>
                <a:cs typeface="Times New Roman" panose="02020603050405020304" pitchFamily="18" charset="0"/>
              </a:rPr>
              <a:t>　</a:t>
            </a:r>
            <a:endParaRPr lang="zh-CN" altLang="en-US" sz="2800" b="1">
              <a:solidFill>
                <a:srgbClr val="FF0000"/>
              </a:solidFill>
              <a:latin typeface="Times New Roman" panose="02020603050405020304" pitchFamily="18" charset="0"/>
              <a:ea typeface="微软雅黑" panose="020B0503020204020204" charset="-122"/>
              <a:cs typeface="Times New Roman" panose="02020603050405020304" pitchFamily="18" charset="0"/>
            </a:endParaRPr>
          </a:p>
        </p:txBody>
      </p:sp>
    </p:spTree>
    <p:custDataLst>
      <p:tags r:id="rId4"/>
    </p:custDataLst>
  </p:cSld>
  <p:clrMapOvr>
    <a:masterClrMapping/>
  </p:clrMapOvr>
  <p:transition spd="slow" advClick="0">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08899">
                                            <p:txEl>
                                              <p:pRg st="0" end="0"/>
                                            </p:txEl>
                                          </p:spTgt>
                                        </p:tgtEl>
                                        <p:attrNameLst>
                                          <p:attrName>style.visibility</p:attrName>
                                        </p:attrNameLst>
                                      </p:cBhvr>
                                      <p:to>
                                        <p:strVal val="visible"/>
                                      </p:to>
                                    </p:set>
                                    <p:anim calcmode="lin" valueType="num">
                                      <p:cBhvr additive="base">
                                        <p:cTn id="7" dur="500" fill="hold"/>
                                        <p:tgtEl>
                                          <p:spTgt spid="20889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0889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08899">
                                            <p:txEl>
                                              <p:pRg st="1" end="1"/>
                                            </p:txEl>
                                          </p:spTgt>
                                        </p:tgtEl>
                                        <p:attrNameLst>
                                          <p:attrName>style.visibility</p:attrName>
                                        </p:attrNameLst>
                                      </p:cBhvr>
                                      <p:to>
                                        <p:strVal val="visible"/>
                                      </p:to>
                                    </p:set>
                                    <p:anim calcmode="lin" valueType="num">
                                      <p:cBhvr additive="base">
                                        <p:cTn id="13" dur="500" fill="hold"/>
                                        <p:tgtEl>
                                          <p:spTgt spid="20889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0889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08899">
                                            <p:txEl>
                                              <p:pRg st="2" end="2"/>
                                            </p:txEl>
                                          </p:spTgt>
                                        </p:tgtEl>
                                        <p:attrNameLst>
                                          <p:attrName>style.visibility</p:attrName>
                                        </p:attrNameLst>
                                      </p:cBhvr>
                                      <p:to>
                                        <p:strVal val="visible"/>
                                      </p:to>
                                    </p:set>
                                    <p:anim calcmode="lin" valueType="num">
                                      <p:cBhvr additive="base">
                                        <p:cTn id="19" dur="500" fill="hold"/>
                                        <p:tgtEl>
                                          <p:spTgt spid="208899">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0889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08899">
                                            <p:txEl>
                                              <p:pRg st="3" end="3"/>
                                            </p:txEl>
                                          </p:spTgt>
                                        </p:tgtEl>
                                        <p:attrNameLst>
                                          <p:attrName>style.visibility</p:attrName>
                                        </p:attrNameLst>
                                      </p:cBhvr>
                                      <p:to>
                                        <p:strVal val="visible"/>
                                      </p:to>
                                    </p:set>
                                    <p:anim calcmode="lin" valueType="num">
                                      <p:cBhvr additive="base">
                                        <p:cTn id="25" dur="500" fill="hold"/>
                                        <p:tgtEl>
                                          <p:spTgt spid="208899">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0889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08899">
                                            <p:txEl>
                                              <p:pRg st="4" end="4"/>
                                            </p:txEl>
                                          </p:spTgt>
                                        </p:tgtEl>
                                        <p:attrNameLst>
                                          <p:attrName>style.visibility</p:attrName>
                                        </p:attrNameLst>
                                      </p:cBhvr>
                                      <p:to>
                                        <p:strVal val="visible"/>
                                      </p:to>
                                    </p:set>
                                    <p:anim calcmode="lin" valueType="num">
                                      <p:cBhvr additive="base">
                                        <p:cTn id="31" dur="500" fill="hold"/>
                                        <p:tgtEl>
                                          <p:spTgt spid="208899">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08899">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0" end="0"/>
                                            </p:txEl>
                                          </p:spTgt>
                                        </p:tgtEl>
                                        <p:attrNameLst>
                                          <p:attrName>style.visibility</p:attrName>
                                        </p:attrNameLst>
                                      </p:cBhvr>
                                      <p:to>
                                        <p:strVal val="visible"/>
                                      </p:to>
                                    </p:set>
                                    <p:anim calcmode="lin" valueType="num">
                                      <p:cBhvr additive="base">
                                        <p:cTn id="3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p:cNvPicPr>
            <a:picLocks noChangeAspect="1"/>
          </p:cNvPicPr>
          <p:nvPr>
            <p:custDataLst>
              <p:tags r:id="rId1"/>
            </p:custDataLst>
          </p:nvPr>
        </p:nvPicPr>
        <p:blipFill>
          <a:blip r:embed="rId2"/>
          <a:srcRect l="9961" t="577" r="34640" b="936"/>
          <a:stretch>
            <a:fillRect/>
          </a:stretch>
        </p:blipFill>
        <p:spPr>
          <a:xfrm>
            <a:off x="377846" y="2209400"/>
            <a:ext cx="2714400" cy="2714400"/>
          </a:xfrm>
          <a:custGeom>
            <a:avLst/>
            <a:gdLst>
              <a:gd name="connsiteX0" fmla="*/ 1397884 w 2795768"/>
              <a:gd name="connsiteY0" fmla="*/ 0 h 2795768"/>
              <a:gd name="connsiteX1" fmla="*/ 2795768 w 2795768"/>
              <a:gd name="connsiteY1" fmla="*/ 1397884 h 2795768"/>
              <a:gd name="connsiteX2" fmla="*/ 1397884 w 2795768"/>
              <a:gd name="connsiteY2" fmla="*/ 2795768 h 2795768"/>
              <a:gd name="connsiteX3" fmla="*/ 0 w 2795768"/>
              <a:gd name="connsiteY3" fmla="*/ 1397884 h 2795768"/>
              <a:gd name="connsiteX4" fmla="*/ 1397884 w 2795768"/>
              <a:gd name="connsiteY4" fmla="*/ 0 h 27957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95768" h="2795768">
                <a:moveTo>
                  <a:pt x="1397884" y="0"/>
                </a:moveTo>
                <a:cubicBezTo>
                  <a:pt x="2169914" y="0"/>
                  <a:pt x="2795768" y="625854"/>
                  <a:pt x="2795768" y="1397884"/>
                </a:cubicBezTo>
                <a:cubicBezTo>
                  <a:pt x="2795768" y="2169914"/>
                  <a:pt x="2169914" y="2795768"/>
                  <a:pt x="1397884" y="2795768"/>
                </a:cubicBezTo>
                <a:cubicBezTo>
                  <a:pt x="625854" y="2795768"/>
                  <a:pt x="0" y="2169914"/>
                  <a:pt x="0" y="1397884"/>
                </a:cubicBezTo>
                <a:cubicBezTo>
                  <a:pt x="0" y="625854"/>
                  <a:pt x="625854" y="0"/>
                  <a:pt x="1397884" y="0"/>
                </a:cubicBezTo>
                <a:close/>
              </a:path>
            </a:pathLst>
          </a:custGeom>
          <a:ln w="19050">
            <a:solidFill>
              <a:srgbClr val="00A5A9"/>
            </a:solidFill>
          </a:ln>
        </p:spPr>
      </p:pic>
      <p:pic>
        <p:nvPicPr>
          <p:cNvPr id="15" name="图片 14"/>
          <p:cNvPicPr>
            <a:picLocks noChangeAspect="1"/>
          </p:cNvPicPr>
          <p:nvPr>
            <p:custDataLst>
              <p:tags r:id="rId3"/>
            </p:custDataLst>
          </p:nvPr>
        </p:nvPicPr>
        <p:blipFill>
          <a:blip r:embed="rId4"/>
          <a:srcRect l="27963" t="2767" r="17606" b="466"/>
          <a:stretch>
            <a:fillRect/>
          </a:stretch>
        </p:blipFill>
        <p:spPr>
          <a:xfrm>
            <a:off x="3296161" y="2209082"/>
            <a:ext cx="2715037" cy="2715037"/>
          </a:xfrm>
          <a:custGeom>
            <a:avLst/>
            <a:gdLst>
              <a:gd name="connsiteX0" fmla="*/ 1326777 w 2653554"/>
              <a:gd name="connsiteY0" fmla="*/ 0 h 2653554"/>
              <a:gd name="connsiteX1" fmla="*/ 2653554 w 2653554"/>
              <a:gd name="connsiteY1" fmla="*/ 1326777 h 2653554"/>
              <a:gd name="connsiteX2" fmla="*/ 1326777 w 2653554"/>
              <a:gd name="connsiteY2" fmla="*/ 2653554 h 2653554"/>
              <a:gd name="connsiteX3" fmla="*/ 0 w 2653554"/>
              <a:gd name="connsiteY3" fmla="*/ 1326777 h 2653554"/>
              <a:gd name="connsiteX4" fmla="*/ 1326777 w 2653554"/>
              <a:gd name="connsiteY4" fmla="*/ 0 h 26535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3554" h="2653554">
                <a:moveTo>
                  <a:pt x="1326777" y="0"/>
                </a:moveTo>
                <a:cubicBezTo>
                  <a:pt x="2059536" y="0"/>
                  <a:pt x="2653554" y="594018"/>
                  <a:pt x="2653554" y="1326777"/>
                </a:cubicBezTo>
                <a:cubicBezTo>
                  <a:pt x="2653554" y="2059536"/>
                  <a:pt x="2059536" y="2653554"/>
                  <a:pt x="1326777" y="2653554"/>
                </a:cubicBezTo>
                <a:cubicBezTo>
                  <a:pt x="594018" y="2653554"/>
                  <a:pt x="0" y="2059536"/>
                  <a:pt x="0" y="1326777"/>
                </a:cubicBezTo>
                <a:cubicBezTo>
                  <a:pt x="0" y="594018"/>
                  <a:pt x="594018" y="0"/>
                  <a:pt x="1326777" y="0"/>
                </a:cubicBezTo>
                <a:close/>
              </a:path>
            </a:pathLst>
          </a:custGeom>
          <a:ln w="19050">
            <a:solidFill>
              <a:srgbClr val="00A5A9"/>
            </a:solidFill>
          </a:ln>
        </p:spPr>
      </p:pic>
      <p:pic>
        <p:nvPicPr>
          <p:cNvPr id="18" name="图片 17"/>
          <p:cNvPicPr>
            <a:picLocks noChangeAspect="1"/>
          </p:cNvPicPr>
          <p:nvPr>
            <p:custDataLst>
              <p:tags r:id="rId5"/>
            </p:custDataLst>
          </p:nvPr>
        </p:nvPicPr>
        <p:blipFill>
          <a:blip r:embed="rId6"/>
          <a:srcRect l="19953" t="1686" r="25693" b="1686"/>
          <a:stretch>
            <a:fillRect/>
          </a:stretch>
        </p:blipFill>
        <p:spPr>
          <a:xfrm>
            <a:off x="6215113" y="2209082"/>
            <a:ext cx="2715037" cy="2715037"/>
          </a:xfrm>
          <a:custGeom>
            <a:avLst/>
            <a:gdLst>
              <a:gd name="connsiteX0" fmla="*/ 1326777 w 2653554"/>
              <a:gd name="connsiteY0" fmla="*/ 0 h 2653554"/>
              <a:gd name="connsiteX1" fmla="*/ 2653554 w 2653554"/>
              <a:gd name="connsiteY1" fmla="*/ 1326777 h 2653554"/>
              <a:gd name="connsiteX2" fmla="*/ 1326777 w 2653554"/>
              <a:gd name="connsiteY2" fmla="*/ 2653554 h 2653554"/>
              <a:gd name="connsiteX3" fmla="*/ 0 w 2653554"/>
              <a:gd name="connsiteY3" fmla="*/ 1326777 h 2653554"/>
              <a:gd name="connsiteX4" fmla="*/ 1326777 w 2653554"/>
              <a:gd name="connsiteY4" fmla="*/ 0 h 26535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3554" h="2653554">
                <a:moveTo>
                  <a:pt x="1326777" y="0"/>
                </a:moveTo>
                <a:cubicBezTo>
                  <a:pt x="2059536" y="0"/>
                  <a:pt x="2653554" y="594018"/>
                  <a:pt x="2653554" y="1326777"/>
                </a:cubicBezTo>
                <a:cubicBezTo>
                  <a:pt x="2653554" y="2059536"/>
                  <a:pt x="2059536" y="2653554"/>
                  <a:pt x="1326777" y="2653554"/>
                </a:cubicBezTo>
                <a:cubicBezTo>
                  <a:pt x="594018" y="2653554"/>
                  <a:pt x="0" y="2059536"/>
                  <a:pt x="0" y="1326777"/>
                </a:cubicBezTo>
                <a:cubicBezTo>
                  <a:pt x="0" y="594018"/>
                  <a:pt x="594018" y="0"/>
                  <a:pt x="1326777" y="0"/>
                </a:cubicBezTo>
                <a:close/>
              </a:path>
            </a:pathLst>
          </a:custGeom>
          <a:ln w="19050">
            <a:solidFill>
              <a:srgbClr val="00A5A9"/>
            </a:solidFill>
          </a:ln>
        </p:spPr>
      </p:pic>
      <p:pic>
        <p:nvPicPr>
          <p:cNvPr id="21" name="图片 20"/>
          <p:cNvPicPr>
            <a:picLocks noChangeAspect="1"/>
          </p:cNvPicPr>
          <p:nvPr>
            <p:custDataLst>
              <p:tags r:id="rId7"/>
            </p:custDataLst>
          </p:nvPr>
        </p:nvPicPr>
        <p:blipFill>
          <a:blip r:embed="rId8"/>
          <a:srcRect l="21129" t="3262" r="26290" b="3262"/>
          <a:stretch>
            <a:fillRect/>
          </a:stretch>
        </p:blipFill>
        <p:spPr>
          <a:xfrm>
            <a:off x="9134066" y="2209082"/>
            <a:ext cx="2715037" cy="2715037"/>
          </a:xfrm>
          <a:custGeom>
            <a:avLst/>
            <a:gdLst>
              <a:gd name="connsiteX0" fmla="*/ 1326777 w 2653554"/>
              <a:gd name="connsiteY0" fmla="*/ 0 h 2653554"/>
              <a:gd name="connsiteX1" fmla="*/ 2653554 w 2653554"/>
              <a:gd name="connsiteY1" fmla="*/ 1326777 h 2653554"/>
              <a:gd name="connsiteX2" fmla="*/ 1326777 w 2653554"/>
              <a:gd name="connsiteY2" fmla="*/ 2653554 h 2653554"/>
              <a:gd name="connsiteX3" fmla="*/ 0 w 2653554"/>
              <a:gd name="connsiteY3" fmla="*/ 1326777 h 2653554"/>
              <a:gd name="connsiteX4" fmla="*/ 1326777 w 2653554"/>
              <a:gd name="connsiteY4" fmla="*/ 0 h 26535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3554" h="2653554">
                <a:moveTo>
                  <a:pt x="1326777" y="0"/>
                </a:moveTo>
                <a:cubicBezTo>
                  <a:pt x="2059536" y="0"/>
                  <a:pt x="2653554" y="594018"/>
                  <a:pt x="2653554" y="1326777"/>
                </a:cubicBezTo>
                <a:cubicBezTo>
                  <a:pt x="2653554" y="2059536"/>
                  <a:pt x="2059536" y="2653554"/>
                  <a:pt x="1326777" y="2653554"/>
                </a:cubicBezTo>
                <a:cubicBezTo>
                  <a:pt x="594018" y="2653554"/>
                  <a:pt x="0" y="2059536"/>
                  <a:pt x="0" y="1326777"/>
                </a:cubicBezTo>
                <a:cubicBezTo>
                  <a:pt x="0" y="594018"/>
                  <a:pt x="594018" y="0"/>
                  <a:pt x="1326777" y="0"/>
                </a:cubicBezTo>
                <a:close/>
              </a:path>
            </a:pathLst>
          </a:custGeom>
          <a:ln w="19050">
            <a:solidFill>
              <a:srgbClr val="00A5A9"/>
            </a:solidFill>
          </a:ln>
        </p:spPr>
      </p:pic>
      <p:sp>
        <p:nvSpPr>
          <p:cNvPr id="23" name="文本框 22"/>
          <p:cNvSpPr txBox="1"/>
          <p:nvPr>
            <p:custDataLst>
              <p:tags r:id="rId9"/>
            </p:custDataLst>
          </p:nvPr>
        </p:nvSpPr>
        <p:spPr>
          <a:xfrm>
            <a:off x="603250" y="1011555"/>
            <a:ext cx="11067415" cy="1124585"/>
          </a:xfrm>
          <a:prstGeom prst="rect">
            <a:avLst/>
          </a:prstGeom>
          <a:noFill/>
        </p:spPr>
        <p:txBody>
          <a:bodyPr wrap="square" rtlCol="0">
            <a:spAutoFit/>
          </a:bodyPr>
          <a:lstStyle/>
          <a:p>
            <a:pPr indent="457200" algn="just">
              <a:lnSpc>
                <a:spcPct val="120000"/>
              </a:lnSpc>
            </a:pPr>
            <a:r>
              <a:rPr lang="zh-CN" altLang="en-US" sz="2800" b="1">
                <a:cs typeface="+mn-ea"/>
                <a:sym typeface="+mn-lt"/>
              </a:rPr>
              <a:t>观察金属置换反应中金属的生长过程，可知：</a:t>
            </a:r>
            <a:r>
              <a:rPr lang="zh-CN" altLang="en-US" sz="2800" b="1">
                <a:solidFill>
                  <a:srgbClr val="FF0000"/>
                </a:solidFill>
                <a:cs typeface="+mn-ea"/>
                <a:sym typeface="+mn-lt"/>
              </a:rPr>
              <a:t>金属具有较为规则的几何外形，是一种晶体</a:t>
            </a:r>
            <a:r>
              <a:rPr lang="zh-CN" altLang="en-US" sz="2800" b="1">
                <a:cs typeface="+mn-ea"/>
                <a:sym typeface="+mn-lt"/>
              </a:rPr>
              <a:t>，我们称其为</a:t>
            </a:r>
            <a:r>
              <a:rPr lang="zh-CN" altLang="en-US" sz="2800" b="1">
                <a:solidFill>
                  <a:srgbClr val="FF0000"/>
                </a:solidFill>
                <a:cs typeface="+mn-ea"/>
                <a:sym typeface="+mn-lt"/>
              </a:rPr>
              <a:t>金属晶体。</a:t>
            </a:r>
            <a:endParaRPr lang="zh-CN" altLang="en-US" sz="2800" b="1">
              <a:solidFill>
                <a:srgbClr val="FF0000"/>
              </a:solidFill>
              <a:cs typeface="+mn-ea"/>
              <a:sym typeface="+mn-lt"/>
            </a:endParaRPr>
          </a:p>
        </p:txBody>
      </p:sp>
      <p:grpSp>
        <p:nvGrpSpPr>
          <p:cNvPr id="2" name="组合 1"/>
          <p:cNvGrpSpPr/>
          <p:nvPr>
            <p:custDataLst>
              <p:tags r:id="rId10"/>
            </p:custDataLst>
          </p:nvPr>
        </p:nvGrpSpPr>
        <p:grpSpPr>
          <a:xfrm>
            <a:off x="689379" y="4923646"/>
            <a:ext cx="10747375" cy="1095472"/>
            <a:chOff x="3334328" y="5487551"/>
            <a:chExt cx="10747375" cy="1095472"/>
          </a:xfrm>
        </p:grpSpPr>
        <p:pic>
          <p:nvPicPr>
            <p:cNvPr id="26" name="图片 25" descr="卡通人物  中度可信度描述已自动生成"/>
            <p:cNvPicPr>
              <a:picLocks noChangeAspect="1"/>
            </p:cNvPicPr>
            <p:nvPr>
              <p:custDataLst>
                <p:tags r:id="rId11"/>
              </p:custDataLst>
            </p:nvPr>
          </p:nvPicPr>
          <p:blipFill>
            <a:blip r:embed="rId12"/>
            <a:stretch>
              <a:fillRect/>
            </a:stretch>
          </p:blipFill>
          <p:spPr>
            <a:xfrm>
              <a:off x="3334328" y="5487551"/>
              <a:ext cx="1095472" cy="1095472"/>
            </a:xfrm>
            <a:prstGeom prst="rect">
              <a:avLst/>
            </a:prstGeom>
          </p:spPr>
        </p:pic>
        <p:sp>
          <p:nvSpPr>
            <p:cNvPr id="22" name="文本框 21"/>
            <p:cNvSpPr txBox="1"/>
            <p:nvPr>
              <p:custDataLst>
                <p:tags r:id="rId13"/>
              </p:custDataLst>
            </p:nvPr>
          </p:nvSpPr>
          <p:spPr>
            <a:xfrm>
              <a:off x="4429703" y="5830451"/>
              <a:ext cx="9652000" cy="607695"/>
            </a:xfrm>
            <a:prstGeom prst="rect">
              <a:avLst/>
            </a:prstGeom>
            <a:solidFill>
              <a:srgbClr val="F1F6FB"/>
            </a:solidFill>
          </p:spPr>
          <p:txBody>
            <a:bodyPr wrap="square" rtlCol="0" anchor="t">
              <a:spAutoFit/>
            </a:bodyPr>
            <a:lstStyle>
              <a:lvl1pPr algn="l" defTabSz="914400" rtl="0" eaLnBrk="1" latinLnBrk="0" hangingPunct="1">
                <a:lnSpc>
                  <a:spcPct val="90000"/>
                </a:lnSpc>
                <a:spcBef>
                  <a:spcPct val="0"/>
                </a:spcBef>
                <a:buNone/>
                <a:defRPr sz="3200" b="1" kern="1200">
                  <a:solidFill>
                    <a:srgbClr val="003A54"/>
                  </a:solidFill>
                  <a:latin typeface="微软雅黑" panose="020B0503020204020204" charset="-122"/>
                  <a:ea typeface="微软雅黑" panose="020B0503020204020204" charset="-122"/>
                  <a:cs typeface="+mj-cs"/>
                </a:defRPr>
              </a:lvl1pPr>
            </a:lstStyle>
            <a:p>
              <a:pPr lvl="0" algn="l">
                <a:lnSpc>
                  <a:spcPct val="100000"/>
                </a:lnSpc>
                <a:buClrTx/>
                <a:buSzTx/>
                <a:buFontTx/>
              </a:pPr>
              <a:r>
                <a:rPr lang="zh-CN" altLang="en-US" sz="2800">
                  <a:solidFill>
                    <a:srgbClr val="014C96"/>
                  </a:solidFill>
                  <a:latin typeface="汉仪傲娇体简" panose="02010509060101010101" charset="-122"/>
                  <a:ea typeface="汉仪傲娇体简" panose="02010509060101010101" charset="-122"/>
                  <a:cs typeface="微软雅黑" panose="020B0503020204020204" charset="-122"/>
                  <a:sym typeface="+mn-lt"/>
                </a:rPr>
                <a:t>思考：金属晶体中的原子是</a:t>
              </a:r>
              <a:r>
                <a:rPr lang="zh-CN" altLang="en-US" sz="2800">
                  <a:solidFill>
                    <a:srgbClr val="FF0000"/>
                  </a:solidFill>
                  <a:latin typeface="汉仪傲娇体简" panose="02010509060101010101" charset="-122"/>
                  <a:ea typeface="汉仪傲娇体简" panose="02010509060101010101" charset="-122"/>
                  <a:cs typeface="微软雅黑" panose="020B0503020204020204" charset="-122"/>
                  <a:sym typeface="+mn-lt"/>
                </a:rPr>
                <a:t>通过什么作用</a:t>
              </a:r>
              <a:r>
                <a:rPr lang="zh-CN" altLang="en-US" sz="2800">
                  <a:solidFill>
                    <a:srgbClr val="014C96"/>
                  </a:solidFill>
                  <a:latin typeface="汉仪傲娇体简" panose="02010509060101010101" charset="-122"/>
                  <a:ea typeface="汉仪傲娇体简" panose="02010509060101010101" charset="-122"/>
                  <a:cs typeface="微软雅黑" panose="020B0503020204020204" charset="-122"/>
                  <a:sym typeface="+mn-lt"/>
                </a:rPr>
                <a:t>结合在一起的？</a:t>
              </a:r>
              <a:endParaRPr lang="zh-CN" altLang="en-US" sz="2800">
                <a:solidFill>
                  <a:srgbClr val="014C96"/>
                </a:solidFill>
                <a:latin typeface="汉仪傲娇体简" panose="02010509060101010101" charset="-122"/>
                <a:ea typeface="汉仪傲娇体简" panose="02010509060101010101" charset="-122"/>
                <a:cs typeface="微软雅黑" panose="020B0503020204020204" charset="-122"/>
                <a:sym typeface="+mn-lt"/>
              </a:endParaRPr>
            </a:p>
          </p:txBody>
        </p:sp>
      </p:grpSp>
      <p:sp>
        <p:nvSpPr>
          <p:cNvPr id="8" name="文本框 5"/>
          <p:cNvSpPr txBox="1"/>
          <p:nvPr>
            <p:custDataLst>
              <p:tags r:id="rId14"/>
            </p:custDataLst>
          </p:nvPr>
        </p:nvSpPr>
        <p:spPr>
          <a:xfrm>
            <a:off x="6852921" y="5946030"/>
            <a:ext cx="1439698" cy="583565"/>
          </a:xfrm>
          <a:prstGeom prst="rect">
            <a:avLst/>
          </a:prstGeom>
          <a:noFill/>
        </p:spPr>
        <p:txBody>
          <a:bodyPr wrap="square" rtlCol="0">
            <a:spAutoFit/>
          </a:bodyPr>
          <a:lstStyle/>
          <a:p>
            <a:pPr algn="ctr"/>
            <a:r>
              <a:rPr lang="zh-CN" altLang="en-US" sz="3200" b="1">
                <a:gradFill>
                  <a:gsLst>
                    <a:gs pos="0">
                      <a:srgbClr val="E30000"/>
                    </a:gs>
                    <a:gs pos="100000">
                      <a:srgbClr val="760303"/>
                    </a:gs>
                  </a:gsLst>
                  <a:lin scaled="0"/>
                </a:gradFill>
                <a:latin typeface="汉仪颜楷简" panose="00020600040101010101" charset="-122"/>
                <a:ea typeface="汉仪颜楷简" panose="00020600040101010101" charset="-122"/>
              </a:rPr>
              <a:t>金属键</a:t>
            </a:r>
            <a:endParaRPr lang="zh-CN" altLang="en-US" sz="3200" b="1">
              <a:gradFill>
                <a:gsLst>
                  <a:gs pos="0">
                    <a:srgbClr val="E30000"/>
                  </a:gs>
                  <a:gs pos="100000">
                    <a:srgbClr val="760303"/>
                  </a:gs>
                </a:gsLst>
                <a:lin scaled="0"/>
              </a:gradFill>
              <a:latin typeface="汉仪颜楷简" panose="00020600040101010101" charset="-122"/>
              <a:ea typeface="汉仪颜楷简" panose="00020600040101010101" charset="-122"/>
            </a:endParaRPr>
          </a:p>
        </p:txBody>
      </p:sp>
    </p:spTree>
  </p:cSld>
  <p:clrMapOvr>
    <a:masterClrMapping/>
  </p:clrMapOvr>
  <p:transition spd="slow" advClick="0">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linds(horizontal)">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文本框 223233"/>
          <p:cNvSpPr txBox="1"/>
          <p:nvPr>
            <p:custDataLst>
              <p:tags r:id="rId1"/>
            </p:custDataLst>
          </p:nvPr>
        </p:nvSpPr>
        <p:spPr>
          <a:xfrm>
            <a:off x="559435" y="955040"/>
            <a:ext cx="9356090" cy="2566035"/>
          </a:xfrm>
          <a:prstGeom prst="rect">
            <a:avLst/>
          </a:prstGeom>
          <a:noFill/>
          <a:ln w="9525">
            <a:noFill/>
          </a:ln>
        </p:spPr>
        <p:txBody>
          <a:bodyPr wrap="square" anchor="t" anchorCtr="0">
            <a:spAutoFit/>
          </a:bodyPr>
          <a:lstStyle/>
          <a:p>
            <a:pPr>
              <a:lnSpc>
                <a:spcPct val="115000"/>
              </a:lnSpc>
            </a:pPr>
            <a:r>
              <a:rPr lang="en-US" altLang="zh-CN" sz="2800" b="1">
                <a:latin typeface="Times New Roman" panose="02020603050405020304" pitchFamily="18" charset="0"/>
                <a:ea typeface="微软雅黑" panose="020B0503020204020204" charset="-122"/>
                <a:cs typeface="Times New Roman" panose="02020603050405020304" pitchFamily="18" charset="0"/>
              </a:rPr>
              <a:t>2</a:t>
            </a:r>
            <a:r>
              <a:rPr lang="zh-CN" altLang="en-US" sz="2800" b="1">
                <a:latin typeface="Times New Roman" panose="02020603050405020304" pitchFamily="18" charset="0"/>
                <a:ea typeface="微软雅黑" panose="020B0503020204020204" charset="-122"/>
                <a:cs typeface="Times New Roman" panose="02020603050405020304" pitchFamily="18" charset="0"/>
              </a:rPr>
              <a:t>、下列性质适合于离子晶体的是                 （      ）</a:t>
            </a:r>
            <a:endParaRPr lang="zh-CN" altLang="en-US" sz="2800" b="1">
              <a:latin typeface="Times New Roman" panose="02020603050405020304" pitchFamily="18" charset="0"/>
              <a:ea typeface="微软雅黑" panose="020B0503020204020204" charset="-122"/>
              <a:cs typeface="Times New Roman" panose="02020603050405020304" pitchFamily="18" charset="0"/>
            </a:endParaRPr>
          </a:p>
          <a:p>
            <a:pPr>
              <a:lnSpc>
                <a:spcPct val="115000"/>
              </a:lnSpc>
            </a:pPr>
            <a:r>
              <a:rPr lang="zh-CN" altLang="en-US" sz="2800" b="1">
                <a:latin typeface="Times New Roman" panose="02020603050405020304" pitchFamily="18" charset="0"/>
                <a:ea typeface="微软雅黑" panose="020B0503020204020204" charset="-122"/>
                <a:cs typeface="Times New Roman" panose="02020603050405020304" pitchFamily="18" charset="0"/>
              </a:rPr>
              <a:t> </a:t>
            </a:r>
            <a:r>
              <a:rPr lang="en-US" altLang="zh-CN" sz="2800" b="1">
                <a:latin typeface="Times New Roman" panose="02020603050405020304" pitchFamily="18" charset="0"/>
                <a:ea typeface="微软雅黑" panose="020B0503020204020204" charset="-122"/>
                <a:cs typeface="Times New Roman" panose="02020603050405020304" pitchFamily="18" charset="0"/>
              </a:rPr>
              <a:t>A</a:t>
            </a:r>
            <a:r>
              <a:rPr lang="zh-CN" altLang="en-US" sz="2800" b="1">
                <a:latin typeface="Times New Roman" panose="02020603050405020304" pitchFamily="18" charset="0"/>
                <a:ea typeface="微软雅黑" panose="020B0503020204020204" charset="-122"/>
                <a:cs typeface="Times New Roman" panose="02020603050405020304" pitchFamily="18" charset="0"/>
              </a:rPr>
              <a:t>、熔点</a:t>
            </a:r>
            <a:r>
              <a:rPr lang="en-US" altLang="zh-CN" sz="2800" b="1">
                <a:latin typeface="Times New Roman" panose="02020603050405020304" pitchFamily="18" charset="0"/>
                <a:ea typeface="微软雅黑" panose="020B0503020204020204" charset="-122"/>
                <a:cs typeface="Times New Roman" panose="02020603050405020304" pitchFamily="18" charset="0"/>
              </a:rPr>
              <a:t>1070℃</a:t>
            </a:r>
            <a:r>
              <a:rPr lang="zh-CN" altLang="en-US" sz="2800" b="1">
                <a:latin typeface="Times New Roman" panose="02020603050405020304" pitchFamily="18" charset="0"/>
                <a:ea typeface="微软雅黑" panose="020B0503020204020204" charset="-122"/>
                <a:cs typeface="Times New Roman" panose="02020603050405020304" pitchFamily="18" charset="0"/>
              </a:rPr>
              <a:t>，易溶于水，水溶液能导电</a:t>
            </a:r>
            <a:endParaRPr lang="zh-CN" altLang="en-US" sz="2800" b="1">
              <a:latin typeface="Times New Roman" panose="02020603050405020304" pitchFamily="18" charset="0"/>
              <a:ea typeface="微软雅黑" panose="020B0503020204020204" charset="-122"/>
              <a:cs typeface="Times New Roman" panose="02020603050405020304" pitchFamily="18" charset="0"/>
            </a:endParaRPr>
          </a:p>
          <a:p>
            <a:pPr>
              <a:lnSpc>
                <a:spcPct val="115000"/>
              </a:lnSpc>
            </a:pPr>
            <a:r>
              <a:rPr lang="zh-CN" altLang="en-US" sz="2800" b="1">
                <a:latin typeface="Times New Roman" panose="02020603050405020304" pitchFamily="18" charset="0"/>
                <a:ea typeface="微软雅黑" panose="020B0503020204020204" charset="-122"/>
                <a:cs typeface="Times New Roman" panose="02020603050405020304" pitchFamily="18" charset="0"/>
              </a:rPr>
              <a:t> </a:t>
            </a:r>
            <a:r>
              <a:rPr lang="en-US" altLang="zh-CN" sz="2800" b="1">
                <a:latin typeface="Times New Roman" panose="02020603050405020304" pitchFamily="18" charset="0"/>
                <a:ea typeface="微软雅黑" panose="020B0503020204020204" charset="-122"/>
                <a:cs typeface="Times New Roman" panose="02020603050405020304" pitchFamily="18" charset="0"/>
              </a:rPr>
              <a:t>B</a:t>
            </a:r>
            <a:r>
              <a:rPr lang="zh-CN" altLang="en-US" sz="2800" b="1">
                <a:latin typeface="Times New Roman" panose="02020603050405020304" pitchFamily="18" charset="0"/>
                <a:ea typeface="微软雅黑" panose="020B0503020204020204" charset="-122"/>
                <a:cs typeface="Times New Roman" panose="02020603050405020304" pitchFamily="18" charset="0"/>
              </a:rPr>
              <a:t>、熔点</a:t>
            </a:r>
            <a:r>
              <a:rPr lang="en-US" altLang="zh-CN" sz="2800" b="1">
                <a:latin typeface="Times New Roman" panose="02020603050405020304" pitchFamily="18" charset="0"/>
                <a:ea typeface="微软雅黑" panose="020B0503020204020204" charset="-122"/>
                <a:cs typeface="Times New Roman" panose="02020603050405020304" pitchFamily="18" charset="0"/>
              </a:rPr>
              <a:t>10.31℃</a:t>
            </a:r>
            <a:r>
              <a:rPr lang="zh-CN" altLang="en-US" sz="2800" b="1">
                <a:latin typeface="Times New Roman" panose="02020603050405020304" pitchFamily="18" charset="0"/>
                <a:ea typeface="微软雅黑" panose="020B0503020204020204" charset="-122"/>
                <a:cs typeface="Times New Roman" panose="02020603050405020304" pitchFamily="18" charset="0"/>
              </a:rPr>
              <a:t>，液态不导电，水溶液导电</a:t>
            </a:r>
            <a:endParaRPr lang="zh-CN" altLang="en-US" sz="2800" b="1">
              <a:latin typeface="Times New Roman" panose="02020603050405020304" pitchFamily="18" charset="0"/>
              <a:ea typeface="微软雅黑" panose="020B0503020204020204" charset="-122"/>
              <a:cs typeface="Times New Roman" panose="02020603050405020304" pitchFamily="18" charset="0"/>
            </a:endParaRPr>
          </a:p>
          <a:p>
            <a:pPr>
              <a:lnSpc>
                <a:spcPct val="115000"/>
              </a:lnSpc>
            </a:pPr>
            <a:r>
              <a:rPr lang="zh-CN" altLang="en-US" sz="2800" b="1">
                <a:latin typeface="Times New Roman" panose="02020603050405020304" pitchFamily="18" charset="0"/>
                <a:ea typeface="微软雅黑" panose="020B0503020204020204" charset="-122"/>
                <a:cs typeface="Times New Roman" panose="02020603050405020304" pitchFamily="18" charset="0"/>
              </a:rPr>
              <a:t> </a:t>
            </a:r>
            <a:r>
              <a:rPr lang="en-US" altLang="zh-CN" sz="2800" b="1">
                <a:latin typeface="Times New Roman" panose="02020603050405020304" pitchFamily="18" charset="0"/>
                <a:ea typeface="微软雅黑" panose="020B0503020204020204" charset="-122"/>
                <a:cs typeface="Times New Roman" panose="02020603050405020304" pitchFamily="18" charset="0"/>
              </a:rPr>
              <a:t>C</a:t>
            </a:r>
            <a:r>
              <a:rPr lang="zh-CN" altLang="en-US" sz="2800" b="1">
                <a:latin typeface="Times New Roman" panose="02020603050405020304" pitchFamily="18" charset="0"/>
                <a:ea typeface="微软雅黑" panose="020B0503020204020204" charset="-122"/>
                <a:cs typeface="Times New Roman" panose="02020603050405020304" pitchFamily="18" charset="0"/>
              </a:rPr>
              <a:t>、能溶于</a:t>
            </a:r>
            <a:r>
              <a:rPr lang="en-US" altLang="zh-CN" sz="2800" b="1">
                <a:latin typeface="Times New Roman" panose="02020603050405020304" pitchFamily="18" charset="0"/>
                <a:ea typeface="微软雅黑" panose="020B0503020204020204" charset="-122"/>
                <a:cs typeface="Times New Roman" panose="02020603050405020304" pitchFamily="18" charset="0"/>
              </a:rPr>
              <a:t>CS</a:t>
            </a:r>
            <a:r>
              <a:rPr lang="en-US" altLang="zh-CN" sz="2800" b="1" baseline="-25000">
                <a:latin typeface="Times New Roman" panose="02020603050405020304" pitchFamily="18" charset="0"/>
                <a:ea typeface="微软雅黑" panose="020B0503020204020204" charset="-122"/>
                <a:cs typeface="Times New Roman" panose="02020603050405020304" pitchFamily="18" charset="0"/>
              </a:rPr>
              <a:t>2</a:t>
            </a:r>
            <a:r>
              <a:rPr lang="zh-CN" altLang="en-US" sz="2800" b="1">
                <a:latin typeface="Times New Roman" panose="02020603050405020304" pitchFamily="18" charset="0"/>
                <a:ea typeface="微软雅黑" panose="020B0503020204020204" charset="-122"/>
                <a:cs typeface="Times New Roman" panose="02020603050405020304" pitchFamily="18" charset="0"/>
              </a:rPr>
              <a:t>，熔点</a:t>
            </a:r>
            <a:r>
              <a:rPr lang="en-US" altLang="zh-CN" sz="2800" b="1">
                <a:latin typeface="Times New Roman" panose="02020603050405020304" pitchFamily="18" charset="0"/>
                <a:ea typeface="微软雅黑" panose="020B0503020204020204" charset="-122"/>
                <a:cs typeface="Times New Roman" panose="02020603050405020304" pitchFamily="18" charset="0"/>
              </a:rPr>
              <a:t>112.8℃</a:t>
            </a:r>
            <a:r>
              <a:rPr lang="zh-CN" altLang="en-US" sz="2800" b="1">
                <a:latin typeface="Times New Roman" panose="02020603050405020304" pitchFamily="18" charset="0"/>
                <a:ea typeface="微软雅黑" panose="020B0503020204020204" charset="-122"/>
                <a:cs typeface="Times New Roman" panose="02020603050405020304" pitchFamily="18" charset="0"/>
              </a:rPr>
              <a:t>，沸点</a:t>
            </a:r>
            <a:r>
              <a:rPr lang="en-US" altLang="zh-CN" sz="2800" b="1">
                <a:latin typeface="Times New Roman" panose="02020603050405020304" pitchFamily="18" charset="0"/>
                <a:ea typeface="微软雅黑" panose="020B0503020204020204" charset="-122"/>
                <a:cs typeface="Times New Roman" panose="02020603050405020304" pitchFamily="18" charset="0"/>
              </a:rPr>
              <a:t>444.6℃                   </a:t>
            </a:r>
            <a:endParaRPr lang="en-US" altLang="zh-CN" sz="2800" b="1">
              <a:latin typeface="Times New Roman" panose="02020603050405020304" pitchFamily="18" charset="0"/>
              <a:ea typeface="微软雅黑" panose="020B0503020204020204" charset="-122"/>
              <a:cs typeface="Times New Roman" panose="02020603050405020304" pitchFamily="18" charset="0"/>
            </a:endParaRPr>
          </a:p>
          <a:p>
            <a:pPr>
              <a:lnSpc>
                <a:spcPct val="115000"/>
              </a:lnSpc>
            </a:pPr>
            <a:r>
              <a:rPr lang="en-US" altLang="zh-CN" sz="2800" b="1">
                <a:latin typeface="Times New Roman" panose="02020603050405020304" pitchFamily="18" charset="0"/>
                <a:ea typeface="微软雅黑" panose="020B0503020204020204" charset="-122"/>
                <a:cs typeface="Times New Roman" panose="02020603050405020304" pitchFamily="18" charset="0"/>
              </a:rPr>
              <a:t> D</a:t>
            </a:r>
            <a:r>
              <a:rPr lang="zh-CN" altLang="en-US" sz="2800" b="1">
                <a:latin typeface="Times New Roman" panose="02020603050405020304" pitchFamily="18" charset="0"/>
                <a:ea typeface="微软雅黑" panose="020B0503020204020204" charset="-122"/>
                <a:cs typeface="Times New Roman" panose="02020603050405020304" pitchFamily="18" charset="0"/>
              </a:rPr>
              <a:t>、熔点</a:t>
            </a:r>
            <a:r>
              <a:rPr lang="en-US" altLang="zh-CN" sz="2800" b="1">
                <a:latin typeface="Times New Roman" panose="02020603050405020304" pitchFamily="18" charset="0"/>
                <a:ea typeface="微软雅黑" panose="020B0503020204020204" charset="-122"/>
                <a:cs typeface="Times New Roman" panose="02020603050405020304" pitchFamily="18" charset="0"/>
              </a:rPr>
              <a:t>97.81℃</a:t>
            </a:r>
            <a:r>
              <a:rPr lang="zh-CN" altLang="en-US" sz="2800" b="1">
                <a:latin typeface="Times New Roman" panose="02020603050405020304" pitchFamily="18" charset="0"/>
                <a:ea typeface="微软雅黑" panose="020B0503020204020204" charset="-122"/>
                <a:cs typeface="Times New Roman" panose="02020603050405020304" pitchFamily="18" charset="0"/>
              </a:rPr>
              <a:t>，质软，导电，密度</a:t>
            </a:r>
            <a:r>
              <a:rPr lang="en-US" altLang="zh-CN" sz="2800" b="1">
                <a:latin typeface="Times New Roman" panose="02020603050405020304" pitchFamily="18" charset="0"/>
                <a:ea typeface="微软雅黑" panose="020B0503020204020204" charset="-122"/>
                <a:cs typeface="Times New Roman" panose="02020603050405020304" pitchFamily="18" charset="0"/>
              </a:rPr>
              <a:t>0.97g/cm</a:t>
            </a:r>
            <a:r>
              <a:rPr lang="en-US" altLang="zh-CN" sz="2800" b="1" baseline="30000">
                <a:latin typeface="Times New Roman" panose="02020603050405020304" pitchFamily="18" charset="0"/>
                <a:ea typeface="微软雅黑" panose="020B0503020204020204" charset="-122"/>
                <a:cs typeface="Times New Roman" panose="02020603050405020304" pitchFamily="18" charset="0"/>
              </a:rPr>
              <a:t>3</a:t>
            </a:r>
            <a:r>
              <a:rPr lang="en-US" altLang="zh-CN" sz="2800" b="1">
                <a:latin typeface="Times New Roman" panose="02020603050405020304" pitchFamily="18" charset="0"/>
                <a:ea typeface="微软雅黑" panose="020B0503020204020204" charset="-122"/>
                <a:cs typeface="Times New Roman" panose="02020603050405020304" pitchFamily="18" charset="0"/>
              </a:rPr>
              <a:t> </a:t>
            </a:r>
            <a:endParaRPr lang="en-US" altLang="zh-CN" sz="2800" b="1">
              <a:latin typeface="Times New Roman" panose="02020603050405020304" pitchFamily="18" charset="0"/>
              <a:ea typeface="微软雅黑" panose="020B0503020204020204" charset="-122"/>
              <a:cs typeface="Times New Roman" panose="02020603050405020304" pitchFamily="18" charset="0"/>
            </a:endParaRPr>
          </a:p>
        </p:txBody>
      </p:sp>
      <p:sp>
        <p:nvSpPr>
          <p:cNvPr id="223235" name="文本框 223234"/>
          <p:cNvSpPr txBox="1"/>
          <p:nvPr>
            <p:custDataLst>
              <p:tags r:id="rId2"/>
            </p:custDataLst>
          </p:nvPr>
        </p:nvSpPr>
        <p:spPr>
          <a:xfrm>
            <a:off x="7714615" y="955040"/>
            <a:ext cx="574675" cy="657225"/>
          </a:xfrm>
          <a:prstGeom prst="rect">
            <a:avLst/>
          </a:prstGeom>
          <a:noFill/>
          <a:ln w="9525">
            <a:noFill/>
          </a:ln>
        </p:spPr>
        <p:txBody>
          <a:bodyPr anchor="t" anchorCtr="0">
            <a:spAutoFit/>
          </a:bodyPr>
          <a:lstStyle/>
          <a:p>
            <a:pPr algn="ctr">
              <a:lnSpc>
                <a:spcPct val="115000"/>
              </a:lnSpc>
              <a:spcBef>
                <a:spcPct val="50000"/>
              </a:spcBef>
            </a:pPr>
            <a:r>
              <a:rPr lang="en-US" altLang="zh-CN" sz="3200" b="1">
                <a:solidFill>
                  <a:srgbClr val="FF0000"/>
                </a:solidFill>
                <a:latin typeface="Times New Roman" panose="02020603050405020304" pitchFamily="18" charset="0"/>
                <a:ea typeface="宋体" panose="02010600030101010101" pitchFamily="2" charset="-122"/>
              </a:rPr>
              <a:t>A</a:t>
            </a:r>
            <a:endParaRPr lang="en-US" altLang="zh-CN" sz="3200" b="1">
              <a:solidFill>
                <a:srgbClr val="FF0000"/>
              </a:solidFill>
              <a:latin typeface="Times New Roman" panose="02020603050405020304" pitchFamily="18" charset="0"/>
              <a:ea typeface="宋体" panose="02010600030101010101" pitchFamily="2" charset="-122"/>
            </a:endParaRPr>
          </a:p>
        </p:txBody>
      </p:sp>
      <p:sp>
        <p:nvSpPr>
          <p:cNvPr id="60417" name="TextBox 2"/>
          <p:cNvSpPr txBox="1"/>
          <p:nvPr>
            <p:custDataLst>
              <p:tags r:id="rId3"/>
            </p:custDataLst>
          </p:nvPr>
        </p:nvSpPr>
        <p:spPr>
          <a:xfrm>
            <a:off x="665480" y="3521075"/>
            <a:ext cx="9144000" cy="3100705"/>
          </a:xfrm>
          <a:prstGeom prst="rect">
            <a:avLst/>
          </a:prstGeom>
          <a:noFill/>
          <a:ln w="9525">
            <a:noFill/>
          </a:ln>
        </p:spPr>
        <p:txBody>
          <a:bodyPr lIns="0" tIns="0" rIns="0" bIns="0" anchor="t" anchorCtr="0">
            <a:spAutoFit/>
          </a:bodyPr>
          <a:lstStyle/>
          <a:p>
            <a:pPr marL="182880" indent="-92075" eaLnBrk="0" latinLnBrk="1" hangingPunct="0">
              <a:lnSpc>
                <a:spcPct val="120000"/>
              </a:lnSpc>
            </a:pPr>
            <a:r>
              <a:rPr lang="en-US" altLang="zh-CN" sz="2800" b="1">
                <a:solidFill>
                  <a:srgbClr val="000000"/>
                </a:solidFill>
                <a:latin typeface="Times New Roman" panose="02020603050405020304" pitchFamily="18" charset="0"/>
                <a:ea typeface="微软雅黑" panose="020B0503020204020204" charset="-122"/>
                <a:cs typeface="Times New Roman" panose="02020603050405020304" pitchFamily="18" charset="0"/>
              </a:rPr>
              <a:t>3</a:t>
            </a:r>
            <a:r>
              <a:rPr lang="zh-CN" altLang="en-US" sz="2800" b="1">
                <a:solidFill>
                  <a:srgbClr val="000000"/>
                </a:solidFill>
                <a:latin typeface="Times New Roman" panose="02020603050405020304" pitchFamily="18" charset="0"/>
                <a:ea typeface="微软雅黑" panose="020B0503020204020204" charset="-122"/>
                <a:cs typeface="Times New Roman" panose="02020603050405020304" pitchFamily="18" charset="0"/>
              </a:rPr>
              <a:t>、用“</a:t>
            </a:r>
            <a:r>
              <a:rPr lang="en-US" altLang="zh-CN" sz="2800" b="1">
                <a:solidFill>
                  <a:srgbClr val="000000"/>
                </a:solidFill>
                <a:latin typeface="Times New Roman" panose="02020603050405020304" pitchFamily="18" charset="0"/>
                <a:ea typeface="微软雅黑" panose="020B0503020204020204" charset="-122"/>
                <a:cs typeface="Times New Roman" panose="02020603050405020304" pitchFamily="18" charset="0"/>
              </a:rPr>
              <a:t>&gt;”</a:t>
            </a:r>
            <a:r>
              <a:rPr lang="zh-CN" altLang="en-US" sz="2800" b="1">
                <a:solidFill>
                  <a:srgbClr val="000000"/>
                </a:solidFill>
                <a:latin typeface="Times New Roman" panose="02020603050405020304" pitchFamily="18" charset="0"/>
                <a:ea typeface="微软雅黑" panose="020B0503020204020204" charset="-122"/>
                <a:cs typeface="Times New Roman" panose="02020603050405020304" pitchFamily="18" charset="0"/>
              </a:rPr>
              <a:t>或“</a:t>
            </a:r>
            <a:r>
              <a:rPr lang="en-US" altLang="zh-CN" sz="2800" b="1">
                <a:solidFill>
                  <a:srgbClr val="000000"/>
                </a:solidFill>
                <a:latin typeface="Times New Roman" panose="02020603050405020304" pitchFamily="18" charset="0"/>
                <a:ea typeface="微软雅黑" panose="020B0503020204020204" charset="-122"/>
                <a:cs typeface="Times New Roman" panose="02020603050405020304" pitchFamily="18" charset="0"/>
              </a:rPr>
              <a:t>&lt;”</a:t>
            </a:r>
            <a:r>
              <a:rPr lang="zh-CN" altLang="en-US" sz="2800" b="1">
                <a:solidFill>
                  <a:srgbClr val="000000"/>
                </a:solidFill>
                <a:latin typeface="Times New Roman" panose="02020603050405020304" pitchFamily="18" charset="0"/>
                <a:ea typeface="微软雅黑" panose="020B0503020204020204" charset="-122"/>
                <a:cs typeface="Times New Roman" panose="02020603050405020304" pitchFamily="18" charset="0"/>
              </a:rPr>
              <a:t>填空</a:t>
            </a:r>
            <a:r>
              <a:rPr lang="en-US" altLang="zh-CN" sz="2800" b="1">
                <a:solidFill>
                  <a:srgbClr val="000000"/>
                </a:solidFill>
                <a:latin typeface="Times New Roman" panose="02020603050405020304" pitchFamily="18" charset="0"/>
                <a:ea typeface="微软雅黑" panose="020B0503020204020204" charset="-122"/>
                <a:cs typeface="Times New Roman" panose="02020603050405020304" pitchFamily="18" charset="0"/>
              </a:rPr>
              <a:t>:</a:t>
            </a:r>
            <a:endParaRPr lang="en-US" altLang="zh-CN" sz="2800" b="1">
              <a:latin typeface="Times New Roman" panose="02020603050405020304" pitchFamily="18" charset="0"/>
              <a:ea typeface="微软雅黑" panose="020B0503020204020204" charset="-122"/>
              <a:cs typeface="Times New Roman" panose="02020603050405020304" pitchFamily="18" charset="0"/>
            </a:endParaRPr>
          </a:p>
          <a:p>
            <a:pPr marL="182880" indent="-92075" eaLnBrk="0" latinLnBrk="1" hangingPunct="0">
              <a:lnSpc>
                <a:spcPct val="120000"/>
              </a:lnSpc>
            </a:pPr>
            <a:r>
              <a:rPr lang="en-US" altLang="zh-CN" sz="2800" b="1">
                <a:solidFill>
                  <a:srgbClr val="000000"/>
                </a:solidFill>
                <a:latin typeface="Times New Roman" panose="02020603050405020304" pitchFamily="18" charset="0"/>
                <a:ea typeface="微软雅黑" panose="020B0503020204020204" charset="-122"/>
                <a:cs typeface="Times New Roman" panose="02020603050405020304" pitchFamily="18" charset="0"/>
              </a:rPr>
              <a:t> (1)</a:t>
            </a:r>
            <a:r>
              <a:rPr lang="zh-CN" altLang="en-US" sz="2800" b="1">
                <a:solidFill>
                  <a:srgbClr val="000000"/>
                </a:solidFill>
                <a:latin typeface="Times New Roman" panose="02020603050405020304" pitchFamily="18" charset="0"/>
                <a:ea typeface="微软雅黑" panose="020B0503020204020204" charset="-122"/>
                <a:cs typeface="Times New Roman" panose="02020603050405020304" pitchFamily="18" charset="0"/>
              </a:rPr>
              <a:t>晶体熔点</a:t>
            </a:r>
            <a:r>
              <a:rPr lang="en-US" altLang="zh-CN" sz="2800" b="1">
                <a:solidFill>
                  <a:srgbClr val="000000"/>
                </a:solidFill>
                <a:latin typeface="Times New Roman" panose="02020603050405020304" pitchFamily="18" charset="0"/>
                <a:ea typeface="微软雅黑" panose="020B0503020204020204" charset="-122"/>
                <a:cs typeface="Times New Roman" panose="02020603050405020304" pitchFamily="18" charset="0"/>
              </a:rPr>
              <a:t>:CF</a:t>
            </a:r>
            <a:r>
              <a:rPr lang="en-US" altLang="zh-CN" sz="2800" b="1" baseline="-15000">
                <a:solidFill>
                  <a:srgbClr val="000000"/>
                </a:solidFill>
                <a:latin typeface="Times New Roman" panose="02020603050405020304" pitchFamily="18" charset="0"/>
                <a:ea typeface="微软雅黑" panose="020B0503020204020204" charset="-122"/>
                <a:cs typeface="Times New Roman" panose="02020603050405020304" pitchFamily="18" charset="0"/>
              </a:rPr>
              <a:t>4</a:t>
            </a:r>
            <a:r>
              <a:rPr lang="zh-CN" altLang="en-US" sz="2800" b="1" u="sng">
                <a:solidFill>
                  <a:srgbClr val="000000"/>
                </a:solidFill>
                <a:latin typeface="Times New Roman" panose="02020603050405020304" pitchFamily="18" charset="0"/>
                <a:ea typeface="微软雅黑" panose="020B0503020204020204" charset="-122"/>
                <a:cs typeface="Times New Roman" panose="02020603050405020304" pitchFamily="18" charset="0"/>
              </a:rPr>
              <a:t>　　</a:t>
            </a:r>
            <a:r>
              <a:rPr lang="en-US" altLang="zh-CN" sz="2800" b="1" u="sng">
                <a:solidFill>
                  <a:srgbClr val="000000"/>
                </a:solidFill>
                <a:latin typeface="Times New Roman" panose="02020603050405020304" pitchFamily="18" charset="0"/>
                <a:ea typeface="微软雅黑" panose="020B0503020204020204" charset="-122"/>
                <a:cs typeface="Times New Roman" panose="02020603050405020304" pitchFamily="18" charset="0"/>
              </a:rPr>
              <a:t> </a:t>
            </a:r>
            <a:r>
              <a:rPr lang="en-US" altLang="zh-CN" sz="2800" b="1">
                <a:solidFill>
                  <a:srgbClr val="000000"/>
                </a:solidFill>
                <a:latin typeface="Times New Roman" panose="02020603050405020304" pitchFamily="18" charset="0"/>
                <a:ea typeface="微软雅黑" panose="020B0503020204020204" charset="-122"/>
                <a:cs typeface="Times New Roman" panose="02020603050405020304" pitchFamily="18" charset="0"/>
              </a:rPr>
              <a:t>CCl</a:t>
            </a:r>
            <a:r>
              <a:rPr lang="en-US" altLang="zh-CN" sz="2800" b="1" baseline="-15000">
                <a:solidFill>
                  <a:srgbClr val="000000"/>
                </a:solidFill>
                <a:latin typeface="Times New Roman" panose="02020603050405020304" pitchFamily="18" charset="0"/>
                <a:ea typeface="微软雅黑" panose="020B0503020204020204" charset="-122"/>
                <a:cs typeface="Times New Roman" panose="02020603050405020304" pitchFamily="18" charset="0"/>
              </a:rPr>
              <a:t>4  </a:t>
            </a:r>
            <a:r>
              <a:rPr lang="en-US" altLang="zh-CN" sz="2800" b="1" u="sng">
                <a:solidFill>
                  <a:srgbClr val="000000"/>
                </a:solidFill>
                <a:latin typeface="Times New Roman" panose="02020603050405020304" pitchFamily="18" charset="0"/>
                <a:ea typeface="微软雅黑" panose="020B0503020204020204" charset="-122"/>
                <a:cs typeface="Times New Roman" panose="02020603050405020304" pitchFamily="18" charset="0"/>
              </a:rPr>
              <a:t>      </a:t>
            </a:r>
            <a:r>
              <a:rPr lang="en-US" altLang="zh-CN" sz="2800" b="1">
                <a:solidFill>
                  <a:srgbClr val="000000"/>
                </a:solidFill>
                <a:latin typeface="Times New Roman" panose="02020603050405020304" pitchFamily="18" charset="0"/>
                <a:ea typeface="微软雅黑" panose="020B0503020204020204" charset="-122"/>
                <a:cs typeface="Times New Roman" panose="02020603050405020304" pitchFamily="18" charset="0"/>
              </a:rPr>
              <a:t>CBr</a:t>
            </a:r>
            <a:r>
              <a:rPr lang="en-US" altLang="zh-CN" sz="2800" b="1" baseline="-15000">
                <a:solidFill>
                  <a:srgbClr val="000000"/>
                </a:solidFill>
                <a:latin typeface="Times New Roman" panose="02020603050405020304" pitchFamily="18" charset="0"/>
                <a:ea typeface="微软雅黑" panose="020B0503020204020204" charset="-122"/>
                <a:cs typeface="Times New Roman" panose="02020603050405020304" pitchFamily="18" charset="0"/>
              </a:rPr>
              <a:t>4</a:t>
            </a:r>
            <a:r>
              <a:rPr lang="zh-CN" altLang="en-US" sz="2800" b="1" u="sng">
                <a:solidFill>
                  <a:srgbClr val="000000"/>
                </a:solidFill>
                <a:latin typeface="Times New Roman" panose="02020603050405020304" pitchFamily="18" charset="0"/>
                <a:ea typeface="微软雅黑" panose="020B0503020204020204" charset="-122"/>
                <a:cs typeface="Times New Roman" panose="02020603050405020304" pitchFamily="18" charset="0"/>
              </a:rPr>
              <a:t>　</a:t>
            </a:r>
            <a:r>
              <a:rPr lang="en-US" altLang="zh-CN" sz="2800" b="1" u="sng">
                <a:solidFill>
                  <a:srgbClr val="000000"/>
                </a:solidFill>
                <a:latin typeface="Times New Roman" panose="02020603050405020304" pitchFamily="18" charset="0"/>
                <a:ea typeface="微软雅黑" panose="020B0503020204020204" charset="-122"/>
                <a:cs typeface="Times New Roman" panose="02020603050405020304" pitchFamily="18" charset="0"/>
              </a:rPr>
              <a:t>    </a:t>
            </a:r>
            <a:r>
              <a:rPr lang="en-US" altLang="zh-CN" sz="2800" b="1">
                <a:solidFill>
                  <a:srgbClr val="000000"/>
                </a:solidFill>
                <a:latin typeface="Times New Roman" panose="02020603050405020304" pitchFamily="18" charset="0"/>
                <a:ea typeface="微软雅黑" panose="020B0503020204020204" charset="-122"/>
                <a:cs typeface="Times New Roman" panose="02020603050405020304" pitchFamily="18" charset="0"/>
              </a:rPr>
              <a:t>CI</a:t>
            </a:r>
            <a:r>
              <a:rPr lang="en-US" altLang="zh-CN" sz="2800" b="1" baseline="-15000">
                <a:solidFill>
                  <a:srgbClr val="000000"/>
                </a:solidFill>
                <a:latin typeface="Times New Roman" panose="02020603050405020304" pitchFamily="18" charset="0"/>
                <a:ea typeface="微软雅黑" panose="020B0503020204020204" charset="-122"/>
                <a:cs typeface="Times New Roman" panose="02020603050405020304" pitchFamily="18" charset="0"/>
              </a:rPr>
              <a:t>4</a:t>
            </a:r>
            <a:endParaRPr lang="en-US" altLang="zh-CN" sz="2800" b="1">
              <a:latin typeface="Times New Roman" panose="02020603050405020304" pitchFamily="18" charset="0"/>
              <a:ea typeface="微软雅黑" panose="020B0503020204020204" charset="-122"/>
              <a:cs typeface="Times New Roman" panose="02020603050405020304" pitchFamily="18" charset="0"/>
            </a:endParaRPr>
          </a:p>
          <a:p>
            <a:pPr marL="182880" indent="-92075" eaLnBrk="0" latinLnBrk="1" hangingPunct="0">
              <a:lnSpc>
                <a:spcPct val="120000"/>
              </a:lnSpc>
            </a:pPr>
            <a:r>
              <a:rPr lang="en-US" altLang="zh-CN" sz="2800" b="1">
                <a:solidFill>
                  <a:srgbClr val="000000"/>
                </a:solidFill>
                <a:latin typeface="Times New Roman" panose="02020603050405020304" pitchFamily="18" charset="0"/>
                <a:ea typeface="微软雅黑" panose="020B0503020204020204" charset="-122"/>
                <a:cs typeface="Times New Roman" panose="02020603050405020304" pitchFamily="18" charset="0"/>
              </a:rPr>
              <a:t> (2)</a:t>
            </a:r>
            <a:r>
              <a:rPr lang="zh-CN" altLang="en-US" sz="2800" b="1">
                <a:solidFill>
                  <a:srgbClr val="000000"/>
                </a:solidFill>
                <a:latin typeface="Times New Roman" panose="02020603050405020304" pitchFamily="18" charset="0"/>
                <a:ea typeface="微软雅黑" panose="020B0503020204020204" charset="-122"/>
                <a:cs typeface="Times New Roman" panose="02020603050405020304" pitchFamily="18" charset="0"/>
              </a:rPr>
              <a:t>硬度</a:t>
            </a:r>
            <a:r>
              <a:rPr lang="en-US" altLang="zh-CN" sz="2800" b="1">
                <a:solidFill>
                  <a:srgbClr val="000000"/>
                </a:solidFill>
                <a:latin typeface="Times New Roman" panose="02020603050405020304" pitchFamily="18" charset="0"/>
                <a:ea typeface="微软雅黑" panose="020B0503020204020204" charset="-122"/>
                <a:cs typeface="Times New Roman" panose="02020603050405020304" pitchFamily="18" charset="0"/>
              </a:rPr>
              <a:t>:</a:t>
            </a:r>
            <a:r>
              <a:rPr lang="zh-CN" altLang="en-US" sz="2800" b="1">
                <a:solidFill>
                  <a:srgbClr val="000000"/>
                </a:solidFill>
                <a:latin typeface="Times New Roman" panose="02020603050405020304" pitchFamily="18" charset="0"/>
                <a:ea typeface="微软雅黑" panose="020B0503020204020204" charset="-122"/>
                <a:cs typeface="Times New Roman" panose="02020603050405020304" pitchFamily="18" charset="0"/>
              </a:rPr>
              <a:t>金刚石</a:t>
            </a:r>
            <a:r>
              <a:rPr lang="zh-CN" altLang="en-US" sz="2800" b="1" u="sng">
                <a:solidFill>
                  <a:srgbClr val="000000"/>
                </a:solidFill>
                <a:latin typeface="Times New Roman" panose="02020603050405020304" pitchFamily="18" charset="0"/>
                <a:ea typeface="微软雅黑" panose="020B0503020204020204" charset="-122"/>
                <a:cs typeface="Times New Roman" panose="02020603050405020304" pitchFamily="18" charset="0"/>
              </a:rPr>
              <a:t>　</a:t>
            </a:r>
            <a:r>
              <a:rPr lang="en-US" altLang="zh-CN" sz="2800" b="1" u="sng">
                <a:solidFill>
                  <a:srgbClr val="000000"/>
                </a:solidFill>
                <a:latin typeface="Times New Roman" panose="02020603050405020304" pitchFamily="18" charset="0"/>
                <a:ea typeface="微软雅黑" panose="020B0503020204020204" charset="-122"/>
                <a:cs typeface="Times New Roman" panose="02020603050405020304" pitchFamily="18" charset="0"/>
              </a:rPr>
              <a:t>   </a:t>
            </a:r>
            <a:r>
              <a:rPr lang="zh-CN" altLang="en-US" sz="2800" b="1">
                <a:solidFill>
                  <a:srgbClr val="000000"/>
                </a:solidFill>
                <a:latin typeface="Times New Roman" panose="02020603050405020304" pitchFamily="18" charset="0"/>
                <a:ea typeface="微软雅黑" panose="020B0503020204020204" charset="-122"/>
                <a:cs typeface="Times New Roman" panose="02020603050405020304" pitchFamily="18" charset="0"/>
              </a:rPr>
              <a:t>碳化硅</a:t>
            </a:r>
            <a:r>
              <a:rPr lang="zh-CN" altLang="en-US" sz="2800" b="1" u="sng">
                <a:solidFill>
                  <a:srgbClr val="000000"/>
                </a:solidFill>
                <a:latin typeface="Times New Roman" panose="02020603050405020304" pitchFamily="18" charset="0"/>
                <a:ea typeface="微软雅黑" panose="020B0503020204020204" charset="-122"/>
                <a:cs typeface="Times New Roman" panose="02020603050405020304" pitchFamily="18" charset="0"/>
              </a:rPr>
              <a:t>　</a:t>
            </a:r>
            <a:r>
              <a:rPr lang="en-US" altLang="zh-CN" sz="2800" b="1" u="sng">
                <a:solidFill>
                  <a:srgbClr val="000000"/>
                </a:solidFill>
                <a:latin typeface="Times New Roman" panose="02020603050405020304" pitchFamily="18" charset="0"/>
                <a:ea typeface="微软雅黑" panose="020B0503020204020204" charset="-122"/>
                <a:cs typeface="Times New Roman" panose="02020603050405020304" pitchFamily="18" charset="0"/>
              </a:rPr>
              <a:t>   </a:t>
            </a:r>
            <a:r>
              <a:rPr lang="zh-CN" altLang="en-US" sz="2800" b="1">
                <a:solidFill>
                  <a:srgbClr val="000000"/>
                </a:solidFill>
                <a:latin typeface="Times New Roman" panose="02020603050405020304" pitchFamily="18" charset="0"/>
                <a:ea typeface="微软雅黑" panose="020B0503020204020204" charset="-122"/>
                <a:cs typeface="Times New Roman" panose="02020603050405020304" pitchFamily="18" charset="0"/>
              </a:rPr>
              <a:t>晶体硅</a:t>
            </a:r>
            <a:endParaRPr lang="zh-CN" altLang="en-US" sz="2800" b="1">
              <a:latin typeface="Times New Roman" panose="02020603050405020304" pitchFamily="18" charset="0"/>
              <a:ea typeface="微软雅黑" panose="020B0503020204020204" charset="-122"/>
              <a:cs typeface="Times New Roman" panose="02020603050405020304" pitchFamily="18" charset="0"/>
            </a:endParaRPr>
          </a:p>
          <a:p>
            <a:pPr marL="182880" indent="-92075" eaLnBrk="0" latinLnBrk="1" hangingPunct="0">
              <a:lnSpc>
                <a:spcPct val="120000"/>
              </a:lnSpc>
            </a:pPr>
            <a:r>
              <a:rPr lang="zh-CN" altLang="en-US" sz="2800" b="1">
                <a:solidFill>
                  <a:srgbClr val="000000"/>
                </a:solidFill>
                <a:latin typeface="Times New Roman" panose="02020603050405020304" pitchFamily="18" charset="0"/>
                <a:ea typeface="微软雅黑" panose="020B0503020204020204" charset="-122"/>
                <a:cs typeface="Times New Roman" panose="02020603050405020304" pitchFamily="18" charset="0"/>
              </a:rPr>
              <a:t> </a:t>
            </a:r>
            <a:r>
              <a:rPr lang="en-US" altLang="zh-CN" sz="2800" b="1">
                <a:solidFill>
                  <a:srgbClr val="000000"/>
                </a:solidFill>
                <a:latin typeface="Times New Roman" panose="02020603050405020304" pitchFamily="18" charset="0"/>
                <a:ea typeface="微软雅黑" panose="020B0503020204020204" charset="-122"/>
                <a:cs typeface="Times New Roman" panose="02020603050405020304" pitchFamily="18" charset="0"/>
              </a:rPr>
              <a:t>(3)</a:t>
            </a:r>
            <a:r>
              <a:rPr lang="zh-CN" altLang="en-US" sz="2800" b="1">
                <a:solidFill>
                  <a:srgbClr val="000000"/>
                </a:solidFill>
                <a:latin typeface="Times New Roman" panose="02020603050405020304" pitchFamily="18" charset="0"/>
                <a:ea typeface="微软雅黑" panose="020B0503020204020204" charset="-122"/>
                <a:cs typeface="Times New Roman" panose="02020603050405020304" pitchFamily="18" charset="0"/>
              </a:rPr>
              <a:t>熔点</a:t>
            </a:r>
            <a:r>
              <a:rPr lang="en-US" altLang="zh-CN" sz="2800" b="1">
                <a:solidFill>
                  <a:srgbClr val="000000"/>
                </a:solidFill>
                <a:latin typeface="Times New Roman" panose="02020603050405020304" pitchFamily="18" charset="0"/>
                <a:ea typeface="微软雅黑" panose="020B0503020204020204" charset="-122"/>
                <a:cs typeface="Times New Roman" panose="02020603050405020304" pitchFamily="18" charset="0"/>
              </a:rPr>
              <a:t>:Na</a:t>
            </a:r>
            <a:r>
              <a:rPr lang="zh-CN" altLang="en-US" sz="2800" b="1" u="sng">
                <a:solidFill>
                  <a:srgbClr val="000000"/>
                </a:solidFill>
                <a:latin typeface="Times New Roman" panose="02020603050405020304" pitchFamily="18" charset="0"/>
                <a:ea typeface="微软雅黑" panose="020B0503020204020204" charset="-122"/>
                <a:cs typeface="Times New Roman" panose="02020603050405020304" pitchFamily="18" charset="0"/>
              </a:rPr>
              <a:t>　　</a:t>
            </a:r>
            <a:r>
              <a:rPr lang="en-US" altLang="zh-CN" sz="2800" b="1" u="sng">
                <a:solidFill>
                  <a:srgbClr val="000000"/>
                </a:solidFill>
                <a:latin typeface="Times New Roman" panose="02020603050405020304" pitchFamily="18" charset="0"/>
                <a:ea typeface="微软雅黑" panose="020B0503020204020204" charset="-122"/>
                <a:cs typeface="Times New Roman" panose="02020603050405020304" pitchFamily="18" charset="0"/>
              </a:rPr>
              <a:t>    </a:t>
            </a:r>
            <a:r>
              <a:rPr lang="en-US" altLang="zh-CN" sz="2800" b="1">
                <a:solidFill>
                  <a:srgbClr val="000000"/>
                </a:solidFill>
                <a:latin typeface="Times New Roman" panose="02020603050405020304" pitchFamily="18" charset="0"/>
                <a:ea typeface="微软雅黑" panose="020B0503020204020204" charset="-122"/>
                <a:cs typeface="Times New Roman" panose="02020603050405020304" pitchFamily="18" charset="0"/>
              </a:rPr>
              <a:t>Mg</a:t>
            </a:r>
            <a:r>
              <a:rPr lang="zh-CN" altLang="en-US" sz="2800" b="1" u="sng">
                <a:solidFill>
                  <a:srgbClr val="000000"/>
                </a:solidFill>
                <a:latin typeface="Times New Roman" panose="02020603050405020304" pitchFamily="18" charset="0"/>
                <a:ea typeface="微软雅黑" panose="020B0503020204020204" charset="-122"/>
                <a:cs typeface="Times New Roman" panose="02020603050405020304" pitchFamily="18" charset="0"/>
              </a:rPr>
              <a:t>　　</a:t>
            </a:r>
            <a:r>
              <a:rPr lang="en-US" altLang="zh-CN" sz="2800" b="1" u="sng">
                <a:solidFill>
                  <a:srgbClr val="000000"/>
                </a:solidFill>
                <a:latin typeface="Times New Roman" panose="02020603050405020304" pitchFamily="18" charset="0"/>
                <a:ea typeface="微软雅黑" panose="020B0503020204020204" charset="-122"/>
                <a:cs typeface="Times New Roman" panose="02020603050405020304" pitchFamily="18" charset="0"/>
              </a:rPr>
              <a:t>    </a:t>
            </a:r>
            <a:r>
              <a:rPr lang="en-US" altLang="zh-CN" sz="2800" b="1">
                <a:solidFill>
                  <a:srgbClr val="000000"/>
                </a:solidFill>
                <a:latin typeface="Times New Roman" panose="02020603050405020304" pitchFamily="18" charset="0"/>
                <a:ea typeface="微软雅黑" panose="020B0503020204020204" charset="-122"/>
                <a:cs typeface="Times New Roman" panose="02020603050405020304" pitchFamily="18" charset="0"/>
              </a:rPr>
              <a:t>Al</a:t>
            </a:r>
            <a:endParaRPr lang="en-US" altLang="zh-CN" sz="2800" b="1">
              <a:latin typeface="Times New Roman" panose="02020603050405020304" pitchFamily="18" charset="0"/>
              <a:ea typeface="微软雅黑" panose="020B0503020204020204" charset="-122"/>
              <a:cs typeface="Times New Roman" panose="02020603050405020304" pitchFamily="18" charset="0"/>
            </a:endParaRPr>
          </a:p>
          <a:p>
            <a:pPr marL="182880" indent="-92075" eaLnBrk="0" latinLnBrk="1" hangingPunct="0">
              <a:lnSpc>
                <a:spcPct val="120000"/>
              </a:lnSpc>
            </a:pPr>
            <a:r>
              <a:rPr lang="en-US" altLang="zh-CN" sz="2800" b="1">
                <a:solidFill>
                  <a:srgbClr val="000000"/>
                </a:solidFill>
                <a:latin typeface="Times New Roman" panose="02020603050405020304" pitchFamily="18" charset="0"/>
                <a:ea typeface="微软雅黑" panose="020B0503020204020204" charset="-122"/>
                <a:cs typeface="Times New Roman" panose="02020603050405020304" pitchFamily="18" charset="0"/>
              </a:rPr>
              <a:t> </a:t>
            </a:r>
            <a:r>
              <a:rPr lang="en-US" altLang="zh-CN" sz="2800" b="1">
                <a:solidFill>
                  <a:srgbClr val="000000"/>
                </a:solidFill>
                <a:latin typeface="Times New Roman" panose="02020603050405020304" pitchFamily="18" charset="0"/>
                <a:ea typeface="微软雅黑" panose="020B0503020204020204" charset="-122"/>
                <a:cs typeface="Times New Roman" panose="02020603050405020304" pitchFamily="18" charset="0"/>
                <a:sym typeface="+mn-ea"/>
              </a:rPr>
              <a:t>(4)</a:t>
            </a:r>
            <a:r>
              <a:rPr lang="zh-CN" altLang="en-US" sz="2800" b="1">
                <a:solidFill>
                  <a:srgbClr val="000000"/>
                </a:solidFill>
                <a:latin typeface="Times New Roman" panose="02020603050405020304" pitchFamily="18" charset="0"/>
                <a:ea typeface="微软雅黑" panose="020B0503020204020204" charset="-122"/>
                <a:cs typeface="Times New Roman" panose="02020603050405020304" pitchFamily="18" charset="0"/>
                <a:sym typeface="+mn-ea"/>
              </a:rPr>
              <a:t>熔点</a:t>
            </a:r>
            <a:r>
              <a:rPr lang="en-US" altLang="zh-CN" sz="2800" b="1">
                <a:solidFill>
                  <a:srgbClr val="000000"/>
                </a:solidFill>
                <a:latin typeface="Times New Roman" panose="02020603050405020304" pitchFamily="18" charset="0"/>
                <a:ea typeface="微软雅黑" panose="020B0503020204020204" charset="-122"/>
                <a:cs typeface="Times New Roman" panose="02020603050405020304" pitchFamily="18" charset="0"/>
                <a:sym typeface="+mn-ea"/>
              </a:rPr>
              <a:t>:NaF</a:t>
            </a:r>
            <a:r>
              <a:rPr lang="zh-CN" altLang="en-US" sz="2800" b="1" u="sng">
                <a:solidFill>
                  <a:srgbClr val="000000"/>
                </a:solidFill>
                <a:latin typeface="Times New Roman" panose="02020603050405020304" pitchFamily="18" charset="0"/>
                <a:ea typeface="微软雅黑" panose="020B0503020204020204" charset="-122"/>
                <a:cs typeface="Times New Roman" panose="02020603050405020304" pitchFamily="18" charset="0"/>
                <a:sym typeface="+mn-ea"/>
              </a:rPr>
              <a:t>　</a:t>
            </a:r>
            <a:r>
              <a:rPr lang="en-US" altLang="zh-CN" sz="2800" b="1" u="sng">
                <a:solidFill>
                  <a:srgbClr val="000000"/>
                </a:solidFill>
                <a:latin typeface="Times New Roman" panose="02020603050405020304" pitchFamily="18" charset="0"/>
                <a:ea typeface="微软雅黑" panose="020B0503020204020204" charset="-122"/>
                <a:cs typeface="Times New Roman" panose="02020603050405020304" pitchFamily="18" charset="0"/>
                <a:sym typeface="+mn-ea"/>
              </a:rPr>
              <a:t>    </a:t>
            </a:r>
            <a:r>
              <a:rPr lang="en-US" altLang="zh-CN" sz="2800" b="1" err="1">
                <a:solidFill>
                  <a:srgbClr val="000000"/>
                </a:solidFill>
                <a:latin typeface="Times New Roman" panose="02020603050405020304" pitchFamily="18" charset="0"/>
                <a:ea typeface="微软雅黑" panose="020B0503020204020204" charset="-122"/>
                <a:cs typeface="Times New Roman" panose="02020603050405020304" pitchFamily="18" charset="0"/>
                <a:sym typeface="+mn-ea"/>
              </a:rPr>
              <a:t>NaCl</a:t>
            </a:r>
            <a:r>
              <a:rPr lang="zh-CN" altLang="en-US" sz="2800" b="1" u="sng">
                <a:solidFill>
                  <a:srgbClr val="000000"/>
                </a:solidFill>
                <a:latin typeface="Times New Roman" panose="02020603050405020304" pitchFamily="18" charset="0"/>
                <a:ea typeface="微软雅黑" panose="020B0503020204020204" charset="-122"/>
                <a:cs typeface="Times New Roman" panose="02020603050405020304" pitchFamily="18" charset="0"/>
                <a:sym typeface="+mn-ea"/>
              </a:rPr>
              <a:t>　　</a:t>
            </a:r>
            <a:r>
              <a:rPr lang="en-US" altLang="zh-CN" sz="2800" b="1" u="sng">
                <a:solidFill>
                  <a:srgbClr val="000000"/>
                </a:solidFill>
                <a:latin typeface="Times New Roman" panose="02020603050405020304" pitchFamily="18" charset="0"/>
                <a:ea typeface="微软雅黑" panose="020B0503020204020204" charset="-122"/>
                <a:cs typeface="Times New Roman" panose="02020603050405020304" pitchFamily="18" charset="0"/>
                <a:sym typeface="+mn-ea"/>
              </a:rPr>
              <a:t>  </a:t>
            </a:r>
            <a:r>
              <a:rPr lang="en-US" altLang="zh-CN" sz="2800" b="1" err="1">
                <a:solidFill>
                  <a:srgbClr val="000000"/>
                </a:solidFill>
                <a:latin typeface="Times New Roman" panose="02020603050405020304" pitchFamily="18" charset="0"/>
                <a:ea typeface="微软雅黑" panose="020B0503020204020204" charset="-122"/>
                <a:cs typeface="Times New Roman" panose="02020603050405020304" pitchFamily="18" charset="0"/>
                <a:sym typeface="+mn-ea"/>
              </a:rPr>
              <a:t>NaBr</a:t>
            </a:r>
            <a:r>
              <a:rPr lang="zh-CN" altLang="en-US" sz="2800" b="1" u="sng">
                <a:solidFill>
                  <a:srgbClr val="000000"/>
                </a:solidFill>
                <a:latin typeface="Times New Roman" panose="02020603050405020304" pitchFamily="18" charset="0"/>
                <a:ea typeface="微软雅黑" panose="020B0503020204020204" charset="-122"/>
                <a:cs typeface="Times New Roman" panose="02020603050405020304" pitchFamily="18" charset="0"/>
                <a:sym typeface="+mn-ea"/>
              </a:rPr>
              <a:t>　</a:t>
            </a:r>
            <a:r>
              <a:rPr lang="en-US" altLang="zh-CN" sz="2800" b="1" u="sng">
                <a:solidFill>
                  <a:srgbClr val="000000"/>
                </a:solidFill>
                <a:latin typeface="Times New Roman" panose="02020603050405020304" pitchFamily="18" charset="0"/>
                <a:ea typeface="微软雅黑" panose="020B0503020204020204" charset="-122"/>
                <a:cs typeface="Times New Roman" panose="02020603050405020304" pitchFamily="18" charset="0"/>
                <a:sym typeface="+mn-ea"/>
              </a:rPr>
              <a:t>   </a:t>
            </a:r>
            <a:r>
              <a:rPr lang="en-US" altLang="zh-CN" sz="2800" b="1" err="1">
                <a:solidFill>
                  <a:srgbClr val="000000"/>
                </a:solidFill>
                <a:latin typeface="Times New Roman" panose="02020603050405020304" pitchFamily="18" charset="0"/>
                <a:ea typeface="微软雅黑" panose="020B0503020204020204" charset="-122"/>
                <a:cs typeface="Times New Roman" panose="02020603050405020304" pitchFamily="18" charset="0"/>
                <a:sym typeface="+mn-ea"/>
              </a:rPr>
              <a:t>NaI</a:t>
            </a:r>
            <a:endParaRPr lang="en-US" altLang="zh-CN" sz="2800" b="1">
              <a:latin typeface="Times New Roman" panose="02020603050405020304" pitchFamily="18" charset="0"/>
              <a:ea typeface="微软雅黑" panose="020B0503020204020204" charset="-122"/>
              <a:cs typeface="Times New Roman" panose="02020603050405020304" pitchFamily="18" charset="0"/>
            </a:endParaRPr>
          </a:p>
          <a:p>
            <a:pPr marL="182880" indent="-92075" eaLnBrk="0" latinLnBrk="1" hangingPunct="0">
              <a:lnSpc>
                <a:spcPct val="120000"/>
              </a:lnSpc>
            </a:pPr>
            <a:r>
              <a:rPr lang="en-US" altLang="zh-CN" sz="2800" b="1">
                <a:solidFill>
                  <a:srgbClr val="000000"/>
                </a:solidFill>
                <a:latin typeface="Times New Roman" panose="02020603050405020304" pitchFamily="18" charset="0"/>
                <a:ea typeface="微软雅黑" panose="020B0503020204020204" charset="-122"/>
                <a:cs typeface="Times New Roman" panose="02020603050405020304" pitchFamily="18" charset="0"/>
              </a:rPr>
              <a:t> (5)</a:t>
            </a:r>
            <a:r>
              <a:rPr lang="zh-CN" altLang="en-US" sz="2800" b="1">
                <a:solidFill>
                  <a:srgbClr val="000000"/>
                </a:solidFill>
                <a:latin typeface="Times New Roman" panose="02020603050405020304" pitchFamily="18" charset="0"/>
                <a:ea typeface="微软雅黑" panose="020B0503020204020204" charset="-122"/>
                <a:cs typeface="Times New Roman" panose="02020603050405020304" pitchFamily="18" charset="0"/>
              </a:rPr>
              <a:t>熔点</a:t>
            </a:r>
            <a:r>
              <a:rPr lang="en-US" altLang="zh-CN" sz="2800" b="1">
                <a:solidFill>
                  <a:srgbClr val="000000"/>
                </a:solidFill>
                <a:latin typeface="Times New Roman" panose="02020603050405020304" pitchFamily="18" charset="0"/>
                <a:ea typeface="微软雅黑" panose="020B0503020204020204" charset="-122"/>
                <a:cs typeface="Times New Roman" panose="02020603050405020304" pitchFamily="18" charset="0"/>
              </a:rPr>
              <a:t>:SiO</a:t>
            </a:r>
            <a:r>
              <a:rPr lang="en-US" altLang="zh-CN" sz="2800" b="1" baseline="-25000" err="1">
                <a:solidFill>
                  <a:srgbClr val="000000"/>
                </a:solidFill>
                <a:latin typeface="Times New Roman" panose="02020603050405020304" pitchFamily="18" charset="0"/>
                <a:ea typeface="微软雅黑" panose="020B0503020204020204" charset="-122"/>
                <a:cs typeface="Times New Roman" panose="02020603050405020304" pitchFamily="18" charset="0"/>
              </a:rPr>
              <a:t>2</a:t>
            </a:r>
            <a:r>
              <a:rPr lang="zh-CN" altLang="en-US" sz="2800" b="1" u="sng">
                <a:solidFill>
                  <a:srgbClr val="000000"/>
                </a:solidFill>
                <a:latin typeface="Times New Roman" panose="02020603050405020304" pitchFamily="18" charset="0"/>
                <a:ea typeface="微软雅黑" panose="020B0503020204020204" charset="-122"/>
                <a:cs typeface="Times New Roman" panose="02020603050405020304" pitchFamily="18" charset="0"/>
              </a:rPr>
              <a:t>　</a:t>
            </a:r>
            <a:r>
              <a:rPr lang="en-US" altLang="zh-CN" sz="2800" b="1" u="sng">
                <a:solidFill>
                  <a:srgbClr val="000000"/>
                </a:solidFill>
                <a:latin typeface="Times New Roman" panose="02020603050405020304" pitchFamily="18" charset="0"/>
                <a:ea typeface="微软雅黑" panose="020B0503020204020204" charset="-122"/>
                <a:cs typeface="Times New Roman" panose="02020603050405020304" pitchFamily="18" charset="0"/>
              </a:rPr>
              <a:t>    </a:t>
            </a:r>
            <a:r>
              <a:rPr lang="en-US" altLang="zh-CN" sz="2800" b="1" err="1">
                <a:solidFill>
                  <a:srgbClr val="000000"/>
                </a:solidFill>
                <a:latin typeface="Times New Roman" panose="02020603050405020304" pitchFamily="18" charset="0"/>
                <a:ea typeface="微软雅黑" panose="020B0503020204020204" charset="-122"/>
                <a:cs typeface="Times New Roman" panose="02020603050405020304" pitchFamily="18" charset="0"/>
              </a:rPr>
              <a:t>NaCl</a:t>
            </a:r>
            <a:r>
              <a:rPr lang="zh-CN" altLang="en-US" sz="2800" b="1" u="sng">
                <a:solidFill>
                  <a:srgbClr val="000000"/>
                </a:solidFill>
                <a:latin typeface="Times New Roman" panose="02020603050405020304" pitchFamily="18" charset="0"/>
                <a:ea typeface="微软雅黑" panose="020B0503020204020204" charset="-122"/>
                <a:cs typeface="Times New Roman" panose="02020603050405020304" pitchFamily="18" charset="0"/>
              </a:rPr>
              <a:t>　　</a:t>
            </a:r>
            <a:r>
              <a:rPr lang="en-US" altLang="zh-CN" sz="2800" b="1" u="sng">
                <a:solidFill>
                  <a:srgbClr val="000000"/>
                </a:solidFill>
                <a:latin typeface="Times New Roman" panose="02020603050405020304" pitchFamily="18" charset="0"/>
                <a:ea typeface="微软雅黑" panose="020B0503020204020204" charset="-122"/>
                <a:cs typeface="Times New Roman" panose="02020603050405020304" pitchFamily="18" charset="0"/>
              </a:rPr>
              <a:t>    </a:t>
            </a:r>
            <a:r>
              <a:rPr lang="en-US" altLang="zh-CN" sz="2800" b="1" err="1">
                <a:solidFill>
                  <a:srgbClr val="000000"/>
                </a:solidFill>
                <a:latin typeface="Times New Roman" panose="02020603050405020304" pitchFamily="18" charset="0"/>
                <a:ea typeface="微软雅黑" panose="020B0503020204020204" charset="-122"/>
                <a:cs typeface="Times New Roman" panose="02020603050405020304" pitchFamily="18" charset="0"/>
              </a:rPr>
              <a:t>CO</a:t>
            </a:r>
            <a:r>
              <a:rPr lang="en-US" altLang="zh-CN" sz="2800" b="1" baseline="-25000" err="1">
                <a:solidFill>
                  <a:srgbClr val="000000"/>
                </a:solidFill>
                <a:latin typeface="Times New Roman" panose="02020603050405020304" pitchFamily="18" charset="0"/>
                <a:ea typeface="微软雅黑" panose="020B0503020204020204" charset="-122"/>
                <a:cs typeface="Times New Roman" panose="02020603050405020304" pitchFamily="18" charset="0"/>
              </a:rPr>
              <a:t>2</a:t>
            </a:r>
            <a:endParaRPr lang="en-US" altLang="zh-CN" sz="2800" b="1" baseline="-25000" err="1">
              <a:solidFill>
                <a:srgbClr val="000000"/>
              </a:solidFill>
              <a:latin typeface="Times New Roman" panose="02020603050405020304" pitchFamily="18" charset="0"/>
              <a:ea typeface="微软雅黑" panose="020B0503020204020204" charset="-122"/>
              <a:cs typeface="Times New Roman" panose="02020603050405020304" pitchFamily="18" charset="0"/>
            </a:endParaRPr>
          </a:p>
        </p:txBody>
      </p:sp>
      <p:sp>
        <p:nvSpPr>
          <p:cNvPr id="210947" name="TextBox 2"/>
          <p:cNvSpPr txBox="1"/>
          <p:nvPr>
            <p:custDataLst>
              <p:tags r:id="rId4"/>
            </p:custDataLst>
          </p:nvPr>
        </p:nvSpPr>
        <p:spPr>
          <a:xfrm>
            <a:off x="3484880" y="4128135"/>
            <a:ext cx="4464050" cy="430530"/>
          </a:xfrm>
          <a:prstGeom prst="rect">
            <a:avLst/>
          </a:prstGeom>
          <a:noFill/>
          <a:ln w="9525">
            <a:noFill/>
          </a:ln>
        </p:spPr>
        <p:txBody>
          <a:bodyPr lIns="0" tIns="0" rIns="0" bIns="0" anchor="t" anchorCtr="0">
            <a:spAutoFit/>
          </a:bodyPr>
          <a:lstStyle/>
          <a:p>
            <a:pPr eaLnBrk="0" latinLnBrk="1" hangingPunct="0"/>
            <a:r>
              <a:rPr lang="en-US" altLang="zh-CN" sz="2800" b="1">
                <a:solidFill>
                  <a:srgbClr val="FF0000"/>
                </a:solidFill>
                <a:latin typeface="Times New Roman" panose="02020603050405020304" pitchFamily="18" charset="0"/>
                <a:ea typeface="微软雅黑" panose="020B0503020204020204" charset="-122"/>
                <a:cs typeface="Times New Roman" panose="02020603050405020304" pitchFamily="18" charset="0"/>
              </a:rPr>
              <a:t>&lt;                &lt;       </a:t>
            </a:r>
            <a:r>
              <a:rPr lang="zh-CN" altLang="en-US" sz="2800" b="1">
                <a:solidFill>
                  <a:srgbClr val="FF0000"/>
                </a:solidFill>
                <a:latin typeface="Times New Roman" panose="02020603050405020304" pitchFamily="18" charset="0"/>
                <a:ea typeface="微软雅黑" panose="020B0503020204020204" charset="-122"/>
                <a:cs typeface="Times New Roman" panose="02020603050405020304" pitchFamily="18" charset="0"/>
              </a:rPr>
              <a:t>　    </a:t>
            </a:r>
            <a:r>
              <a:rPr lang="en-US" altLang="zh-CN" sz="2800" b="1">
                <a:solidFill>
                  <a:srgbClr val="FF0000"/>
                </a:solidFill>
                <a:latin typeface="Times New Roman" panose="02020603050405020304" pitchFamily="18" charset="0"/>
                <a:ea typeface="微软雅黑" panose="020B0503020204020204" charset="-122"/>
                <a:cs typeface="Times New Roman" panose="02020603050405020304" pitchFamily="18" charset="0"/>
              </a:rPr>
              <a:t>&lt;</a:t>
            </a:r>
            <a:endParaRPr lang="en-US" altLang="zh-CN" sz="2800" b="1">
              <a:solidFill>
                <a:srgbClr val="FF0000"/>
              </a:solidFill>
              <a:latin typeface="Times New Roman" panose="02020603050405020304" pitchFamily="18" charset="0"/>
              <a:ea typeface="微软雅黑" panose="020B0503020204020204" charset="-122"/>
              <a:cs typeface="Times New Roman" panose="02020603050405020304" pitchFamily="18" charset="0"/>
            </a:endParaRPr>
          </a:p>
        </p:txBody>
      </p:sp>
      <p:sp>
        <p:nvSpPr>
          <p:cNvPr id="210949" name="TextBox 2"/>
          <p:cNvSpPr txBox="1"/>
          <p:nvPr>
            <p:custDataLst>
              <p:tags r:id="rId5"/>
            </p:custDataLst>
          </p:nvPr>
        </p:nvSpPr>
        <p:spPr>
          <a:xfrm>
            <a:off x="3151823" y="4646613"/>
            <a:ext cx="2951162" cy="430530"/>
          </a:xfrm>
          <a:prstGeom prst="rect">
            <a:avLst/>
          </a:prstGeom>
          <a:noFill/>
          <a:ln w="9525">
            <a:noFill/>
          </a:ln>
        </p:spPr>
        <p:txBody>
          <a:bodyPr lIns="0" tIns="0" rIns="0" bIns="0" anchor="t" anchorCtr="0">
            <a:spAutoFit/>
          </a:bodyPr>
          <a:lstStyle/>
          <a:p>
            <a:pPr eaLnBrk="0" latinLnBrk="1" hangingPunct="0"/>
            <a:r>
              <a:rPr lang="en-US" altLang="zh-CN" sz="2800" b="1">
                <a:solidFill>
                  <a:srgbClr val="FF0000"/>
                </a:solidFill>
                <a:latin typeface="Times New Roman" panose="02020603050405020304" pitchFamily="18" charset="0"/>
                <a:ea typeface="微软雅黑" panose="020B0503020204020204" charset="-122"/>
                <a:cs typeface="Times New Roman" panose="02020603050405020304" pitchFamily="18" charset="0"/>
              </a:rPr>
              <a:t>   &gt;  </a:t>
            </a:r>
            <a:r>
              <a:rPr lang="zh-CN" altLang="en-US" sz="2800" b="1">
                <a:solidFill>
                  <a:srgbClr val="FF0000"/>
                </a:solidFill>
                <a:latin typeface="Times New Roman" panose="02020603050405020304" pitchFamily="18" charset="0"/>
                <a:ea typeface="微软雅黑" panose="020B0503020204020204" charset="-122"/>
                <a:cs typeface="Times New Roman" panose="02020603050405020304" pitchFamily="18" charset="0"/>
              </a:rPr>
              <a:t>　          </a:t>
            </a:r>
            <a:r>
              <a:rPr lang="en-US" altLang="zh-CN" sz="2800" b="1">
                <a:solidFill>
                  <a:srgbClr val="FF0000"/>
                </a:solidFill>
                <a:latin typeface="Times New Roman" panose="02020603050405020304" pitchFamily="18" charset="0"/>
                <a:ea typeface="微软雅黑" panose="020B0503020204020204" charset="-122"/>
                <a:cs typeface="Times New Roman" panose="02020603050405020304" pitchFamily="18" charset="0"/>
              </a:rPr>
              <a:t>&gt;</a:t>
            </a:r>
            <a:endParaRPr lang="en-US" altLang="zh-CN" sz="2800" b="1">
              <a:solidFill>
                <a:srgbClr val="FF0000"/>
              </a:solidFill>
              <a:latin typeface="Times New Roman" panose="02020603050405020304" pitchFamily="18" charset="0"/>
              <a:ea typeface="微软雅黑" panose="020B0503020204020204" charset="-122"/>
              <a:cs typeface="Times New Roman" panose="02020603050405020304" pitchFamily="18" charset="0"/>
            </a:endParaRPr>
          </a:p>
        </p:txBody>
      </p:sp>
      <p:sp>
        <p:nvSpPr>
          <p:cNvPr id="210950" name="TextBox 2"/>
          <p:cNvSpPr txBox="1"/>
          <p:nvPr>
            <p:custDataLst>
              <p:tags r:id="rId6"/>
            </p:custDataLst>
          </p:nvPr>
        </p:nvSpPr>
        <p:spPr>
          <a:xfrm>
            <a:off x="2723833" y="5165408"/>
            <a:ext cx="2952750" cy="430530"/>
          </a:xfrm>
          <a:prstGeom prst="rect">
            <a:avLst/>
          </a:prstGeom>
          <a:noFill/>
          <a:ln w="9525">
            <a:noFill/>
          </a:ln>
        </p:spPr>
        <p:txBody>
          <a:bodyPr lIns="0" tIns="0" rIns="0" bIns="0" anchor="t" anchorCtr="0">
            <a:spAutoFit/>
          </a:bodyPr>
          <a:lstStyle/>
          <a:p>
            <a:pPr eaLnBrk="0" latinLnBrk="1" hangingPunct="0"/>
            <a:r>
              <a:rPr lang="en-US" altLang="zh-CN" sz="2800" b="1">
                <a:solidFill>
                  <a:srgbClr val="FF0000"/>
                </a:solidFill>
                <a:latin typeface="Times New Roman" panose="02020603050405020304" pitchFamily="18" charset="0"/>
                <a:ea typeface="微软雅黑" panose="020B0503020204020204" charset="-122"/>
                <a:cs typeface="Times New Roman" panose="02020603050405020304" pitchFamily="18" charset="0"/>
              </a:rPr>
              <a:t>  &lt;</a:t>
            </a:r>
            <a:r>
              <a:rPr lang="zh-CN" altLang="en-US" sz="2800" b="1">
                <a:solidFill>
                  <a:srgbClr val="FF0000"/>
                </a:solidFill>
                <a:latin typeface="Times New Roman" panose="02020603050405020304" pitchFamily="18" charset="0"/>
                <a:ea typeface="微软雅黑" panose="020B0503020204020204" charset="-122"/>
                <a:cs typeface="Times New Roman" panose="02020603050405020304" pitchFamily="18" charset="0"/>
              </a:rPr>
              <a:t>　           </a:t>
            </a:r>
            <a:r>
              <a:rPr lang="en-US" altLang="zh-CN" sz="2800" b="1">
                <a:solidFill>
                  <a:srgbClr val="FF0000"/>
                </a:solidFill>
                <a:latin typeface="Times New Roman" panose="02020603050405020304" pitchFamily="18" charset="0"/>
                <a:ea typeface="微软雅黑" panose="020B0503020204020204" charset="-122"/>
                <a:cs typeface="Times New Roman" panose="02020603050405020304" pitchFamily="18" charset="0"/>
              </a:rPr>
              <a:t>&lt;</a:t>
            </a:r>
            <a:r>
              <a:rPr lang="zh-CN" altLang="en-US" sz="2800" b="1">
                <a:solidFill>
                  <a:srgbClr val="FF0000"/>
                </a:solidFill>
                <a:latin typeface="Times New Roman" panose="02020603050405020304" pitchFamily="18" charset="0"/>
                <a:ea typeface="微软雅黑" panose="020B0503020204020204" charset="-122"/>
                <a:cs typeface="Times New Roman" panose="02020603050405020304" pitchFamily="18" charset="0"/>
              </a:rPr>
              <a:t>　</a:t>
            </a:r>
            <a:endParaRPr lang="zh-CN" altLang="en-US" sz="2800" b="1">
              <a:solidFill>
                <a:srgbClr val="FF0000"/>
              </a:solidFill>
              <a:latin typeface="Times New Roman" panose="02020603050405020304" pitchFamily="18" charset="0"/>
              <a:ea typeface="微软雅黑" panose="020B0503020204020204" charset="-122"/>
              <a:cs typeface="Times New Roman" panose="02020603050405020304" pitchFamily="18" charset="0"/>
            </a:endParaRPr>
          </a:p>
        </p:txBody>
      </p:sp>
      <p:sp>
        <p:nvSpPr>
          <p:cNvPr id="210951" name="TextBox 2"/>
          <p:cNvSpPr txBox="1"/>
          <p:nvPr>
            <p:custDataLst>
              <p:tags r:id="rId7"/>
            </p:custDataLst>
          </p:nvPr>
        </p:nvSpPr>
        <p:spPr>
          <a:xfrm>
            <a:off x="2886710" y="6191885"/>
            <a:ext cx="3589020" cy="430530"/>
          </a:xfrm>
          <a:prstGeom prst="rect">
            <a:avLst/>
          </a:prstGeom>
          <a:noFill/>
          <a:ln w="9525">
            <a:noFill/>
          </a:ln>
        </p:spPr>
        <p:txBody>
          <a:bodyPr wrap="square" lIns="0" tIns="0" rIns="0" bIns="0" anchor="t" anchorCtr="0">
            <a:spAutoFit/>
          </a:bodyPr>
          <a:lstStyle/>
          <a:p>
            <a:pPr eaLnBrk="0" latinLnBrk="1" hangingPunct="0"/>
            <a:r>
              <a:rPr lang="en-US" altLang="zh-CN" sz="2800" b="1">
                <a:solidFill>
                  <a:srgbClr val="FF0000"/>
                </a:solidFill>
                <a:latin typeface="Times New Roman" panose="02020603050405020304" pitchFamily="18" charset="0"/>
                <a:ea typeface="微软雅黑" panose="020B0503020204020204" charset="-122"/>
                <a:cs typeface="Times New Roman" panose="02020603050405020304" pitchFamily="18" charset="0"/>
              </a:rPr>
              <a:t>&gt;</a:t>
            </a:r>
            <a:r>
              <a:rPr lang="zh-CN" altLang="en-US" sz="2800" b="1">
                <a:solidFill>
                  <a:srgbClr val="FF0000"/>
                </a:solidFill>
                <a:latin typeface="Times New Roman" panose="02020603050405020304" pitchFamily="18" charset="0"/>
                <a:ea typeface="微软雅黑" panose="020B0503020204020204" charset="-122"/>
                <a:cs typeface="Times New Roman" panose="02020603050405020304" pitchFamily="18" charset="0"/>
              </a:rPr>
              <a:t>　          </a:t>
            </a:r>
            <a:r>
              <a:rPr lang="en-US" altLang="zh-CN" sz="2800" b="1">
                <a:solidFill>
                  <a:srgbClr val="FF0000"/>
                </a:solidFill>
                <a:latin typeface="Times New Roman" panose="02020603050405020304" pitchFamily="18" charset="0"/>
                <a:ea typeface="微软雅黑" panose="020B0503020204020204" charset="-122"/>
                <a:cs typeface="Times New Roman" panose="02020603050405020304" pitchFamily="18" charset="0"/>
              </a:rPr>
              <a:t>  &gt;</a:t>
            </a:r>
            <a:r>
              <a:rPr lang="zh-CN" altLang="en-US" sz="2800" b="1">
                <a:solidFill>
                  <a:srgbClr val="FF0000"/>
                </a:solidFill>
                <a:latin typeface="Times New Roman" panose="02020603050405020304" pitchFamily="18" charset="0"/>
                <a:ea typeface="微软雅黑" panose="020B0503020204020204" charset="-122"/>
                <a:cs typeface="Times New Roman" panose="02020603050405020304" pitchFamily="18" charset="0"/>
              </a:rPr>
              <a:t>　  </a:t>
            </a:r>
            <a:endParaRPr lang="zh-CN" altLang="en-US" sz="2800" b="1">
              <a:solidFill>
                <a:srgbClr val="FF0000"/>
              </a:solidFill>
              <a:latin typeface="Times New Roman" panose="02020603050405020304" pitchFamily="18" charset="0"/>
              <a:ea typeface="微软雅黑" panose="020B0503020204020204" charset="-122"/>
              <a:cs typeface="Times New Roman" panose="02020603050405020304" pitchFamily="18" charset="0"/>
            </a:endParaRPr>
          </a:p>
        </p:txBody>
      </p:sp>
      <p:sp>
        <p:nvSpPr>
          <p:cNvPr id="3" name="TextBox 2"/>
          <p:cNvSpPr txBox="1"/>
          <p:nvPr>
            <p:custDataLst>
              <p:tags r:id="rId8"/>
            </p:custDataLst>
          </p:nvPr>
        </p:nvSpPr>
        <p:spPr>
          <a:xfrm>
            <a:off x="2996565" y="5647690"/>
            <a:ext cx="4191635" cy="430530"/>
          </a:xfrm>
          <a:prstGeom prst="rect">
            <a:avLst/>
          </a:prstGeom>
          <a:noFill/>
          <a:ln w="9525">
            <a:noFill/>
          </a:ln>
        </p:spPr>
        <p:txBody>
          <a:bodyPr wrap="square" lIns="0" tIns="0" rIns="0" bIns="0" anchor="t" anchorCtr="0">
            <a:spAutoFit/>
          </a:bodyPr>
          <a:lstStyle/>
          <a:p>
            <a:pPr eaLnBrk="0" latinLnBrk="1" hangingPunct="0"/>
            <a:r>
              <a:rPr lang="en-US" altLang="zh-CN" sz="2800" b="1">
                <a:solidFill>
                  <a:srgbClr val="FF0000"/>
                </a:solidFill>
                <a:latin typeface="Times New Roman" panose="02020603050405020304" pitchFamily="18" charset="0"/>
                <a:ea typeface="微软雅黑" panose="020B0503020204020204" charset="-122"/>
                <a:cs typeface="Times New Roman" panose="02020603050405020304" pitchFamily="18" charset="0"/>
              </a:rPr>
              <a:t>&gt;</a:t>
            </a:r>
            <a:r>
              <a:rPr lang="zh-CN" altLang="en-US" sz="2800" b="1">
                <a:solidFill>
                  <a:srgbClr val="FF0000"/>
                </a:solidFill>
                <a:latin typeface="Times New Roman" panose="02020603050405020304" pitchFamily="18" charset="0"/>
                <a:ea typeface="微软雅黑" panose="020B0503020204020204" charset="-122"/>
                <a:cs typeface="Times New Roman" panose="02020603050405020304" pitchFamily="18" charset="0"/>
              </a:rPr>
              <a:t>　          </a:t>
            </a:r>
            <a:r>
              <a:rPr lang="en-US" altLang="zh-CN" sz="2800" b="1">
                <a:solidFill>
                  <a:srgbClr val="FF0000"/>
                </a:solidFill>
                <a:latin typeface="Times New Roman" panose="02020603050405020304" pitchFamily="18" charset="0"/>
                <a:ea typeface="微软雅黑" panose="020B0503020204020204" charset="-122"/>
                <a:cs typeface="Times New Roman" panose="02020603050405020304" pitchFamily="18" charset="0"/>
              </a:rPr>
              <a:t>&gt;</a:t>
            </a:r>
            <a:r>
              <a:rPr lang="zh-CN" altLang="en-US" sz="2800" b="1">
                <a:solidFill>
                  <a:srgbClr val="FF0000"/>
                </a:solidFill>
                <a:latin typeface="Times New Roman" panose="02020603050405020304" pitchFamily="18" charset="0"/>
                <a:ea typeface="微软雅黑" panose="020B0503020204020204" charset="-122"/>
                <a:cs typeface="Times New Roman" panose="02020603050405020304" pitchFamily="18" charset="0"/>
              </a:rPr>
              <a:t>　            </a:t>
            </a:r>
            <a:r>
              <a:rPr lang="en-US" altLang="zh-CN" sz="2800" b="1">
                <a:solidFill>
                  <a:srgbClr val="FF0000"/>
                </a:solidFill>
                <a:latin typeface="Times New Roman" panose="02020603050405020304" pitchFamily="18" charset="0"/>
                <a:ea typeface="微软雅黑" panose="020B0503020204020204" charset="-122"/>
                <a:cs typeface="Times New Roman" panose="02020603050405020304" pitchFamily="18" charset="0"/>
              </a:rPr>
              <a:t>&gt;</a:t>
            </a:r>
            <a:endParaRPr lang="en-US" altLang="zh-CN" sz="2800" b="1">
              <a:solidFill>
                <a:srgbClr val="FF0000"/>
              </a:solidFill>
              <a:latin typeface="Times New Roman" panose="02020603050405020304" pitchFamily="18" charset="0"/>
              <a:ea typeface="微软雅黑" panose="020B0503020204020204" charset="-122"/>
              <a:cs typeface="Times New Roman" panose="02020603050405020304" pitchFamily="18" charset="0"/>
            </a:endParaRPr>
          </a:p>
        </p:txBody>
      </p:sp>
    </p:spTree>
    <p:custDataLst>
      <p:tags r:id="rId9"/>
    </p:custDataLst>
  </p:cSld>
  <p:clrMapOvr>
    <a:masterClrMapping/>
  </p:clrMapOvr>
  <p:transition spd="slow" advClick="0">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223235"/>
                                        </p:tgtEl>
                                        <p:attrNameLst>
                                          <p:attrName>style.visibility</p:attrName>
                                        </p:attrNameLst>
                                      </p:cBhvr>
                                      <p:to>
                                        <p:strVal val="visible"/>
                                      </p:to>
                                    </p:set>
                                    <p:animEffect transition="in" filter="slide(fromBottom)">
                                      <p:cBhvr>
                                        <p:cTn id="7" dur="500"/>
                                        <p:tgtEl>
                                          <p:spTgt spid="22323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0417"/>
                                        </p:tgtEl>
                                        <p:attrNameLst>
                                          <p:attrName>style.visibility</p:attrName>
                                        </p:attrNameLst>
                                      </p:cBhvr>
                                      <p:to>
                                        <p:strVal val="visible"/>
                                      </p:to>
                                    </p:set>
                                    <p:animEffect transition="in" filter="blinds(horizontal)">
                                      <p:cBhvr>
                                        <p:cTn id="12" dur="500"/>
                                        <p:tgtEl>
                                          <p:spTgt spid="60417"/>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210947"/>
                                        </p:tgtEl>
                                        <p:attrNameLst>
                                          <p:attrName>style.visibility</p:attrName>
                                        </p:attrNameLst>
                                      </p:cBhvr>
                                      <p:to>
                                        <p:strVal val="visible"/>
                                      </p:to>
                                    </p:set>
                                    <p:anim calcmode="lin" valueType="num">
                                      <p:cBhvr>
                                        <p:cTn id="17" dur="500" fill="hold"/>
                                        <p:tgtEl>
                                          <p:spTgt spid="210947"/>
                                        </p:tgtEl>
                                        <p:attrNameLst>
                                          <p:attrName>ppt_x</p:attrName>
                                        </p:attrNameLst>
                                      </p:cBhvr>
                                      <p:tavLst>
                                        <p:tav tm="0">
                                          <p:val>
                                            <p:strVal val="#ppt_x"/>
                                          </p:val>
                                        </p:tav>
                                        <p:tav tm="100000">
                                          <p:val>
                                            <p:strVal val="#ppt_x"/>
                                          </p:val>
                                        </p:tav>
                                      </p:tavLst>
                                    </p:anim>
                                    <p:anim calcmode="lin" valueType="num">
                                      <p:cBhvr>
                                        <p:cTn id="18" dur="500" fill="hold"/>
                                        <p:tgtEl>
                                          <p:spTgt spid="210947"/>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210949"/>
                                        </p:tgtEl>
                                        <p:attrNameLst>
                                          <p:attrName>style.visibility</p:attrName>
                                        </p:attrNameLst>
                                      </p:cBhvr>
                                      <p:to>
                                        <p:strVal val="visible"/>
                                      </p:to>
                                    </p:set>
                                    <p:anim calcmode="lin" valueType="num">
                                      <p:cBhvr>
                                        <p:cTn id="23" dur="500" fill="hold"/>
                                        <p:tgtEl>
                                          <p:spTgt spid="210949"/>
                                        </p:tgtEl>
                                        <p:attrNameLst>
                                          <p:attrName>ppt_x</p:attrName>
                                        </p:attrNameLst>
                                      </p:cBhvr>
                                      <p:tavLst>
                                        <p:tav tm="0">
                                          <p:val>
                                            <p:strVal val="#ppt_x"/>
                                          </p:val>
                                        </p:tav>
                                        <p:tav tm="100000">
                                          <p:val>
                                            <p:strVal val="#ppt_x"/>
                                          </p:val>
                                        </p:tav>
                                      </p:tavLst>
                                    </p:anim>
                                    <p:anim calcmode="lin" valueType="num">
                                      <p:cBhvr>
                                        <p:cTn id="24" dur="500" fill="hold"/>
                                        <p:tgtEl>
                                          <p:spTgt spid="210949"/>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210950"/>
                                        </p:tgtEl>
                                        <p:attrNameLst>
                                          <p:attrName>style.visibility</p:attrName>
                                        </p:attrNameLst>
                                      </p:cBhvr>
                                      <p:to>
                                        <p:strVal val="visible"/>
                                      </p:to>
                                    </p:set>
                                    <p:anim calcmode="lin" valueType="num">
                                      <p:cBhvr>
                                        <p:cTn id="29" dur="500" fill="hold"/>
                                        <p:tgtEl>
                                          <p:spTgt spid="210950"/>
                                        </p:tgtEl>
                                        <p:attrNameLst>
                                          <p:attrName>ppt_x</p:attrName>
                                        </p:attrNameLst>
                                      </p:cBhvr>
                                      <p:tavLst>
                                        <p:tav tm="0">
                                          <p:val>
                                            <p:strVal val="#ppt_x"/>
                                          </p:val>
                                        </p:tav>
                                        <p:tav tm="100000">
                                          <p:val>
                                            <p:strVal val="#ppt_x"/>
                                          </p:val>
                                        </p:tav>
                                      </p:tavLst>
                                    </p:anim>
                                    <p:anim calcmode="lin" valueType="num">
                                      <p:cBhvr>
                                        <p:cTn id="30" dur="500" fill="hold"/>
                                        <p:tgtEl>
                                          <p:spTgt spid="210950"/>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3"/>
                                        </p:tgtEl>
                                        <p:attrNameLst>
                                          <p:attrName>style.visibility</p:attrName>
                                        </p:attrNameLst>
                                      </p:cBhvr>
                                      <p:to>
                                        <p:strVal val="visible"/>
                                      </p:to>
                                    </p:set>
                                    <p:anim calcmode="lin" valueType="num">
                                      <p:cBhvr>
                                        <p:cTn id="35" dur="500" fill="hold"/>
                                        <p:tgtEl>
                                          <p:spTgt spid="3"/>
                                        </p:tgtEl>
                                        <p:attrNameLst>
                                          <p:attrName>ppt_x</p:attrName>
                                        </p:attrNameLst>
                                      </p:cBhvr>
                                      <p:tavLst>
                                        <p:tav tm="0">
                                          <p:val>
                                            <p:strVal val="#ppt_x"/>
                                          </p:val>
                                        </p:tav>
                                        <p:tav tm="100000">
                                          <p:val>
                                            <p:strVal val="#ppt_x"/>
                                          </p:val>
                                        </p:tav>
                                      </p:tavLst>
                                    </p:anim>
                                    <p:anim calcmode="lin" valueType="num">
                                      <p:cBhvr>
                                        <p:cTn id="36"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210951"/>
                                        </p:tgtEl>
                                        <p:attrNameLst>
                                          <p:attrName>style.visibility</p:attrName>
                                        </p:attrNameLst>
                                      </p:cBhvr>
                                      <p:to>
                                        <p:strVal val="visible"/>
                                      </p:to>
                                    </p:set>
                                    <p:anim calcmode="lin" valueType="num">
                                      <p:cBhvr>
                                        <p:cTn id="41" dur="500" fill="hold"/>
                                        <p:tgtEl>
                                          <p:spTgt spid="210951"/>
                                        </p:tgtEl>
                                        <p:attrNameLst>
                                          <p:attrName>ppt_x</p:attrName>
                                        </p:attrNameLst>
                                      </p:cBhvr>
                                      <p:tavLst>
                                        <p:tav tm="0">
                                          <p:val>
                                            <p:strVal val="#ppt_x"/>
                                          </p:val>
                                        </p:tav>
                                        <p:tav tm="100000">
                                          <p:val>
                                            <p:strVal val="#ppt_x"/>
                                          </p:val>
                                        </p:tav>
                                      </p:tavLst>
                                    </p:anim>
                                    <p:anim calcmode="lin" valueType="num">
                                      <p:cBhvr>
                                        <p:cTn id="42" dur="500" fill="hold"/>
                                        <p:tgtEl>
                                          <p:spTgt spid="21095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3235" grpId="0"/>
      <p:bldP spid="210947" grpId="0"/>
      <p:bldP spid="210949" grpId="0"/>
      <p:bldP spid="210950" grpId="0"/>
      <p:bldP spid="210951" grpId="0"/>
      <p:bldP spid="3" grpId="0"/>
      <p:bldP spid="60417"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custDataLst>
              <p:tags r:id="rId1"/>
            </p:custDataLst>
          </p:nvPr>
        </p:nvSpPr>
        <p:spPr>
          <a:xfrm>
            <a:off x="279400" y="1007745"/>
            <a:ext cx="11537950" cy="551180"/>
          </a:xfrm>
          <a:prstGeom prst="rect">
            <a:avLst/>
          </a:prstGeom>
        </p:spPr>
        <p:txBody>
          <a:bodyPr wrap="square" lIns="121898" tIns="60948" rIns="121898" bIns="60948">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pPr>
              <a:lnSpc>
                <a:spcPct val="100000"/>
              </a:lnSpc>
              <a:spcAft>
                <a:spcPct val="0"/>
              </a:spcAft>
            </a:pPr>
            <a:r>
              <a:rPr lang="en-US" altLang="zh-CN" sz="2800" b="1" kern="100" err="1">
                <a:latin typeface="Times New Roman" panose="02020603050405020304" pitchFamily="18" charset="0"/>
                <a:ea typeface="微软雅黑" panose="020B0503020204020204" charset="-122"/>
                <a:cs typeface="Times New Roman" panose="02020603050405020304" pitchFamily="18" charset="0"/>
              </a:rPr>
              <a:t>4</a:t>
            </a:r>
            <a:r>
              <a:rPr lang="zh-CN" altLang="en-US" sz="2800" b="1" kern="100" err="1">
                <a:latin typeface="Times New Roman" panose="02020603050405020304" pitchFamily="18" charset="0"/>
                <a:ea typeface="微软雅黑" panose="020B0503020204020204" charset="-122"/>
                <a:cs typeface="Times New Roman" panose="02020603050405020304" pitchFamily="18" charset="0"/>
              </a:rPr>
              <a:t>、</a:t>
            </a:r>
            <a:r>
              <a:rPr lang="en-US" altLang="zh-CN" sz="2800" b="1" kern="100" err="1">
                <a:latin typeface="Times New Roman" panose="02020603050405020304" pitchFamily="18" charset="0"/>
                <a:ea typeface="微软雅黑" panose="020B0503020204020204" charset="-122"/>
                <a:cs typeface="Times New Roman" panose="02020603050405020304" pitchFamily="18" charset="0"/>
              </a:rPr>
              <a:t>NaH</a:t>
            </a:r>
            <a:r>
              <a:rPr lang="zh-CN" altLang="zh-CN" sz="2800" b="1" kern="100">
                <a:latin typeface="Times New Roman" panose="02020603050405020304" pitchFamily="18" charset="0"/>
                <a:ea typeface="微软雅黑" panose="020B0503020204020204" charset="-122"/>
                <a:cs typeface="Times New Roman" panose="02020603050405020304" pitchFamily="18" charset="0"/>
              </a:rPr>
              <a:t>的晶胞结构</a:t>
            </a:r>
            <a:r>
              <a:rPr lang="zh-CN" altLang="zh-CN" sz="2800" b="1" kern="100">
                <a:latin typeface="Times New Roman" panose="02020603050405020304" pitchFamily="18" charset="0"/>
                <a:ea typeface="微软雅黑" panose="020B0503020204020204" charset="-122"/>
                <a:cs typeface="Times New Roman" panose="02020603050405020304" pitchFamily="18" charset="0"/>
                <a:sym typeface="+mn-ea"/>
              </a:rPr>
              <a:t>如图所示</a:t>
            </a:r>
            <a:r>
              <a:rPr lang="zh-CN" altLang="zh-CN" sz="2800" b="1" kern="100">
                <a:latin typeface="Times New Roman" panose="02020603050405020304" pitchFamily="18" charset="0"/>
                <a:ea typeface="微软雅黑" panose="020B0503020204020204" charset="-122"/>
                <a:cs typeface="Times New Roman" panose="02020603050405020304" pitchFamily="18" charset="0"/>
              </a:rPr>
              <a:t>，已知其晶胞边长为</a:t>
            </a:r>
            <a:r>
              <a:rPr lang="en-US" altLang="zh-CN" sz="2800" b="1" kern="100">
                <a:latin typeface="Times New Roman" panose="02020603050405020304" pitchFamily="18" charset="0"/>
                <a:ea typeface="微软雅黑" panose="020B0503020204020204" charset="-122"/>
                <a:cs typeface="Times New Roman" panose="02020603050405020304" pitchFamily="18" charset="0"/>
              </a:rPr>
              <a:t>a</a:t>
            </a:r>
            <a:r>
              <a:rPr lang="zh-CN" altLang="en-US" sz="2800" b="1" kern="100">
                <a:latin typeface="Times New Roman" panose="02020603050405020304" pitchFamily="18" charset="0"/>
                <a:ea typeface="微软雅黑" panose="020B0503020204020204" charset="-122"/>
                <a:cs typeface="Times New Roman" panose="02020603050405020304" pitchFamily="18" charset="0"/>
              </a:rPr>
              <a:t>，</a:t>
            </a:r>
            <a:r>
              <a:rPr lang="zh-CN" altLang="zh-CN" sz="2800" b="1" kern="100">
                <a:latin typeface="Times New Roman" panose="02020603050405020304" pitchFamily="18" charset="0"/>
                <a:ea typeface="微软雅黑" panose="020B0503020204020204" charset="-122"/>
                <a:cs typeface="Times New Roman" panose="02020603050405020304" pitchFamily="18" charset="0"/>
              </a:rPr>
              <a:t>下列说法错误的是</a:t>
            </a:r>
            <a:endParaRPr lang="zh-CN" altLang="zh-CN" sz="2800" b="1" kern="100">
              <a:effectLst/>
              <a:latin typeface="Times New Roman" panose="02020603050405020304" pitchFamily="18" charset="0"/>
              <a:ea typeface="微软雅黑" panose="020B0503020204020204" charset="-122"/>
              <a:cs typeface="Times New Roman" panose="02020603050405020304" pitchFamily="18" charset="0"/>
            </a:endParaRPr>
          </a:p>
        </p:txBody>
      </p:sp>
      <p:grpSp>
        <p:nvGrpSpPr>
          <p:cNvPr id="7" name="组合 6"/>
          <p:cNvGrpSpPr/>
          <p:nvPr>
            <p:custDataLst>
              <p:tags r:id="rId2"/>
            </p:custDataLst>
          </p:nvPr>
        </p:nvGrpSpPr>
        <p:grpSpPr>
          <a:xfrm>
            <a:off x="662940" y="4037330"/>
            <a:ext cx="9819005" cy="2705735"/>
            <a:chOff x="2217" y="7347"/>
            <a:chExt cx="15463" cy="4261"/>
          </a:xfrm>
        </p:grpSpPr>
        <p:sp>
          <p:nvSpPr>
            <p:cNvPr id="16" name="矩形 15"/>
            <p:cNvSpPr/>
            <p:nvPr>
              <p:custDataLst>
                <p:tags r:id="rId3"/>
              </p:custDataLst>
            </p:nvPr>
          </p:nvSpPr>
          <p:spPr>
            <a:xfrm>
              <a:off x="2217" y="7347"/>
              <a:ext cx="15463" cy="4261"/>
            </a:xfrm>
            <a:prstGeom prst="rect">
              <a:avLst/>
            </a:prstGeom>
          </p:spPr>
          <p:txBody>
            <a:bodyPr wrap="square" lIns="121898" tIns="60948" rIns="121898" bIns="60948">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pPr fontAlgn="auto">
                <a:lnSpc>
                  <a:spcPct val="150000"/>
                </a:lnSpc>
                <a:spcAft>
                  <a:spcPct val="0"/>
                </a:spcAft>
              </a:pPr>
              <a:r>
                <a:rPr lang="en-US" altLang="zh-CN" sz="2800" b="1" kern="100" err="1">
                  <a:latin typeface="微软雅黑" panose="020B0503020204020204" charset="-122"/>
                  <a:ea typeface="微软雅黑" panose="020B0503020204020204" charset="-122"/>
                  <a:cs typeface="微软雅黑" panose="020B0503020204020204" charset="-122"/>
                </a:rPr>
                <a:t>A.  </a:t>
              </a:r>
              <a:r>
                <a:rPr lang="zh-CN" altLang="en-US" sz="2800" b="1" kern="100" err="1">
                  <a:latin typeface="微软雅黑" panose="020B0503020204020204" charset="-122"/>
                  <a:ea typeface="微软雅黑" panose="020B0503020204020204" charset="-122"/>
                  <a:cs typeface="微软雅黑" panose="020B0503020204020204" charset="-122"/>
                </a:rPr>
                <a:t>每个钠离子周围距离相等且最近的氢离子有</a:t>
              </a:r>
              <a:r>
                <a:rPr lang="en-US" altLang="zh-CN" sz="2800" b="1" kern="100" err="1">
                  <a:latin typeface="微软雅黑" panose="020B0503020204020204" charset="-122"/>
                  <a:ea typeface="微软雅黑" panose="020B0503020204020204" charset="-122"/>
                  <a:cs typeface="微软雅黑" panose="020B0503020204020204" charset="-122"/>
                </a:rPr>
                <a:t>6</a:t>
              </a:r>
              <a:r>
                <a:rPr lang="zh-CN" altLang="en-US" sz="2800" b="1" kern="100" err="1">
                  <a:latin typeface="微软雅黑" panose="020B0503020204020204" charset="-122"/>
                  <a:ea typeface="微软雅黑" panose="020B0503020204020204" charset="-122"/>
                  <a:cs typeface="微软雅黑" panose="020B0503020204020204" charset="-122"/>
                </a:rPr>
                <a:t>个</a:t>
              </a:r>
              <a:endParaRPr lang="zh-CN" altLang="zh-CN" sz="2800" b="1" kern="100">
                <a:latin typeface="微软雅黑" panose="020B0503020204020204" charset="-122"/>
                <a:ea typeface="微软雅黑" panose="020B0503020204020204" charset="-122"/>
                <a:cs typeface="微软雅黑" panose="020B0503020204020204" charset="-122"/>
              </a:endParaRPr>
            </a:p>
            <a:p>
              <a:pPr fontAlgn="auto">
                <a:lnSpc>
                  <a:spcPct val="150000"/>
                </a:lnSpc>
                <a:spcAft>
                  <a:spcPct val="0"/>
                </a:spcAft>
              </a:pPr>
              <a:r>
                <a:rPr lang="en-US" altLang="zh-CN" sz="2800" b="1" kern="100" err="1">
                  <a:latin typeface="微软雅黑" panose="020B0503020204020204" charset="-122"/>
                  <a:ea typeface="微软雅黑" panose="020B0503020204020204" charset="-122"/>
                  <a:cs typeface="微软雅黑" panose="020B0503020204020204" charset="-122"/>
                </a:rPr>
                <a:t>B.  </a:t>
              </a:r>
              <a:r>
                <a:rPr lang="zh-CN" altLang="en-US" sz="2800" b="1" kern="100" err="1">
                  <a:latin typeface="微软雅黑" panose="020B0503020204020204" charset="-122"/>
                  <a:ea typeface="微软雅黑" panose="020B0503020204020204" charset="-122"/>
                  <a:cs typeface="微软雅黑" panose="020B0503020204020204" charset="-122"/>
                </a:rPr>
                <a:t>该晶胞中含有氢离子的数目为</a:t>
              </a:r>
              <a:r>
                <a:rPr lang="en-US" altLang="zh-CN" sz="2800" b="1" kern="100" err="1">
                  <a:latin typeface="微软雅黑" panose="020B0503020204020204" charset="-122"/>
                  <a:ea typeface="微软雅黑" panose="020B0503020204020204" charset="-122"/>
                  <a:cs typeface="微软雅黑" panose="020B0503020204020204" charset="-122"/>
                </a:rPr>
                <a:t>4</a:t>
              </a:r>
              <a:endParaRPr lang="zh-CN" altLang="zh-CN" sz="2800" b="1" kern="100">
                <a:latin typeface="微软雅黑" panose="020B0503020204020204" charset="-122"/>
                <a:ea typeface="微软雅黑" panose="020B0503020204020204" charset="-122"/>
                <a:cs typeface="微软雅黑" panose="020B0503020204020204" charset="-122"/>
              </a:endParaRPr>
            </a:p>
            <a:p>
              <a:pPr fontAlgn="auto">
                <a:lnSpc>
                  <a:spcPct val="150000"/>
                </a:lnSpc>
                <a:spcAft>
                  <a:spcPct val="0"/>
                </a:spcAft>
              </a:pPr>
              <a:r>
                <a:rPr lang="en-US" altLang="zh-CN" sz="2800" b="1" kern="100" err="1">
                  <a:latin typeface="微软雅黑" panose="020B0503020204020204" charset="-122"/>
                  <a:ea typeface="微软雅黑" panose="020B0503020204020204" charset="-122"/>
                  <a:cs typeface="微软雅黑" panose="020B0503020204020204" charset="-122"/>
                </a:rPr>
                <a:t>C. </a:t>
              </a:r>
              <a:r>
                <a:rPr lang="zh-CN" altLang="en-US" sz="2800" b="1" kern="100" err="1">
                  <a:latin typeface="微软雅黑" panose="020B0503020204020204" charset="-122"/>
                  <a:ea typeface="微软雅黑" panose="020B0503020204020204" charset="-122"/>
                  <a:cs typeface="微软雅黑" panose="020B0503020204020204" charset="-122"/>
                </a:rPr>
                <a:t>该晶胞中两个氢离子之间的最短距离为</a:t>
              </a:r>
              <a:endParaRPr lang="zh-CN" altLang="zh-CN" sz="2800" b="1" kern="100">
                <a:latin typeface="微软雅黑" panose="020B0503020204020204" charset="-122"/>
                <a:ea typeface="微软雅黑" panose="020B0503020204020204" charset="-122"/>
                <a:cs typeface="微软雅黑" panose="020B0503020204020204" charset="-122"/>
              </a:endParaRPr>
            </a:p>
            <a:p>
              <a:pPr fontAlgn="auto">
                <a:lnSpc>
                  <a:spcPct val="150000"/>
                </a:lnSpc>
                <a:spcAft>
                  <a:spcPct val="0"/>
                </a:spcAft>
              </a:pPr>
              <a:r>
                <a:rPr lang="en-US" altLang="zh-CN" sz="2800" b="1" kern="100" err="1">
                  <a:latin typeface="微软雅黑" panose="020B0503020204020204" charset="-122"/>
                  <a:ea typeface="微软雅黑" panose="020B0503020204020204" charset="-122"/>
                  <a:cs typeface="微软雅黑" panose="020B0503020204020204" charset="-122"/>
                </a:rPr>
                <a:t>D.  </a:t>
              </a:r>
              <a:r>
                <a:rPr lang="zh-CN" altLang="en-US" sz="2800" b="1" kern="100" err="1">
                  <a:latin typeface="微软雅黑" panose="020B0503020204020204" charset="-122"/>
                  <a:ea typeface="微软雅黑" panose="020B0503020204020204" charset="-122"/>
                  <a:cs typeface="微软雅黑" panose="020B0503020204020204" charset="-122"/>
                </a:rPr>
                <a:t>基态钠离子的电子排布式为</a:t>
              </a:r>
              <a:r>
                <a:rPr lang="en-US" altLang="zh-CN" sz="2800" b="1" kern="100" err="1">
                  <a:latin typeface="微软雅黑" panose="020B0503020204020204" charset="-122"/>
                  <a:ea typeface="微软雅黑" panose="020B0503020204020204" charset="-122"/>
                  <a:cs typeface="微软雅黑" panose="020B0503020204020204" charset="-122"/>
                </a:rPr>
                <a:t>1s</a:t>
              </a:r>
              <a:r>
                <a:rPr lang="en-US" altLang="zh-CN" sz="2800" b="1" kern="100" baseline="30000" err="1">
                  <a:latin typeface="微软雅黑" panose="020B0503020204020204" charset="-122"/>
                  <a:ea typeface="微软雅黑" panose="020B0503020204020204" charset="-122"/>
                  <a:cs typeface="微软雅黑" panose="020B0503020204020204" charset="-122"/>
                </a:rPr>
                <a:t>2</a:t>
              </a:r>
              <a:r>
                <a:rPr lang="en-US" altLang="zh-CN" sz="2800" b="1" kern="100" err="1">
                  <a:latin typeface="微软雅黑" panose="020B0503020204020204" charset="-122"/>
                  <a:ea typeface="微软雅黑" panose="020B0503020204020204" charset="-122"/>
                  <a:cs typeface="微软雅黑" panose="020B0503020204020204" charset="-122"/>
                </a:rPr>
                <a:t>2s</a:t>
              </a:r>
              <a:r>
                <a:rPr lang="en-US" altLang="zh-CN" sz="2800" b="1" kern="100" baseline="30000" err="1">
                  <a:latin typeface="微软雅黑" panose="020B0503020204020204" charset="-122"/>
                  <a:ea typeface="微软雅黑" panose="020B0503020204020204" charset="-122"/>
                  <a:cs typeface="微软雅黑" panose="020B0503020204020204" charset="-122"/>
                </a:rPr>
                <a:t>2</a:t>
              </a:r>
              <a:r>
                <a:rPr lang="en-US" altLang="zh-CN" sz="2800" b="1" kern="100" err="1">
                  <a:latin typeface="微软雅黑" panose="020B0503020204020204" charset="-122"/>
                  <a:ea typeface="微软雅黑" panose="020B0503020204020204" charset="-122"/>
                  <a:cs typeface="微软雅黑" panose="020B0503020204020204" charset="-122"/>
                </a:rPr>
                <a:t>2p</a:t>
              </a:r>
              <a:r>
                <a:rPr lang="en-US" altLang="zh-CN" sz="2800" b="1" kern="100" baseline="30000" err="1">
                  <a:latin typeface="微软雅黑" panose="020B0503020204020204" charset="-122"/>
                  <a:ea typeface="微软雅黑" panose="020B0503020204020204" charset="-122"/>
                  <a:cs typeface="微软雅黑" panose="020B0503020204020204" charset="-122"/>
                </a:rPr>
                <a:t>6</a:t>
              </a:r>
              <a:endParaRPr lang="en-US" altLang="zh-CN" sz="2800" b="1" kern="100" baseline="30000" err="1">
                <a:latin typeface="微软雅黑" panose="020B0503020204020204" charset="-122"/>
                <a:ea typeface="微软雅黑" panose="020B0503020204020204" charset="-122"/>
                <a:cs typeface="微软雅黑" panose="020B0503020204020204" charset="-122"/>
              </a:endParaRPr>
            </a:p>
          </p:txBody>
        </p:sp>
        <p:graphicFrame>
          <p:nvGraphicFramePr>
            <p:cNvPr id="17" name="对象 16">
              <a:hlinkClick r:id="" action="ppaction://ole?verb=0"/>
            </p:cNvPr>
            <p:cNvGraphicFramePr>
              <a:graphicFrameLocks noChangeAspect="1"/>
            </p:cNvGraphicFramePr>
            <p:nvPr>
              <p:custDataLst>
                <p:tags r:id="rId4"/>
              </p:custDataLst>
            </p:nvPr>
          </p:nvGraphicFramePr>
          <p:xfrm>
            <a:off x="12645" y="9607"/>
            <a:ext cx="1191" cy="859"/>
          </p:xfrm>
          <a:graphic>
            <a:graphicData uri="http://schemas.openxmlformats.org/presentationml/2006/ole">
              <mc:AlternateContent xmlns:mc="http://schemas.openxmlformats.org/markup-compatibility/2006">
                <mc:Choice xmlns:v="urn:schemas-microsoft-com:vml" Requires="v">
                  <p:oleObj spid="_x0000_s1038" name="" r:id="rId5" imgW="316865" imgH="228600" progId="Equation.KSEE3">
                    <p:embed/>
                  </p:oleObj>
                </mc:Choice>
                <mc:Fallback>
                  <p:oleObj name="" r:id="rId5" imgW="316865" imgH="228600" progId="Equation.KSEE3">
                    <p:embed/>
                    <p:pic>
                      <p:nvPicPr>
                        <p:cNvPr id="0" name="OLE substitute image"/>
                        <p:cNvPicPr/>
                        <p:nvPr/>
                      </p:nvPicPr>
                      <p:blipFill>
                        <a:blip r:embed="rId6"/>
                        <a:stretch>
                          <a:fillRect/>
                        </a:stretch>
                      </p:blipFill>
                      <p:spPr>
                        <a:xfrm>
                          <a:off x="12645" y="9607"/>
                          <a:ext cx="1191" cy="859"/>
                        </a:xfrm>
                        <a:prstGeom prst="rect">
                          <a:avLst/>
                        </a:prstGeom>
                      </p:spPr>
                    </p:pic>
                  </p:oleObj>
                </mc:Fallback>
              </mc:AlternateContent>
            </a:graphicData>
          </a:graphic>
        </p:graphicFrame>
      </p:grpSp>
      <p:pic>
        <p:nvPicPr>
          <p:cNvPr id="18" name="Picture 2"/>
          <p:cNvPicPr>
            <a:picLocks noChangeAspect="1" noChangeArrowheads="1"/>
          </p:cNvPicPr>
          <p:nvPr>
            <p:custDataLst>
              <p:tags r:id="rId7"/>
            </p:custDataLst>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4023360" y="1704340"/>
            <a:ext cx="4017645" cy="251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TextBox 19"/>
          <p:cNvSpPr txBox="1"/>
          <p:nvPr>
            <p:custDataLst>
              <p:tags r:id="rId9"/>
            </p:custDataLst>
          </p:nvPr>
        </p:nvSpPr>
        <p:spPr>
          <a:xfrm>
            <a:off x="11366500" y="1022350"/>
            <a:ext cx="560070" cy="521970"/>
          </a:xfrm>
          <a:prstGeom prst="rect">
            <a:avLst/>
          </a:prstGeom>
          <a:noFill/>
        </p:spPr>
        <p:txBody>
          <a:bodyPr wrap="square" rtlCol="0">
            <a:spAutoFit/>
          </a:bodyPr>
          <a:lstStyle/>
          <a:p>
            <a:pPr defTabSz="1219200">
              <a:lnSpc>
                <a:spcPct val="100000"/>
              </a:lnSpc>
            </a:pPr>
            <a:r>
              <a:rPr lang="en-US" altLang="zh-CN" sz="2800" b="1">
                <a:solidFill>
                  <a:srgbClr val="FF0000"/>
                </a:solidFill>
                <a:latin typeface="微软雅黑" panose="020B0503020204020204" charset="-122"/>
                <a:ea typeface="微软雅黑" panose="020B0503020204020204" charset="-122"/>
                <a:cs typeface="Times New Roman" panose="02020603050405020304" pitchFamily="18" charset="0"/>
              </a:rPr>
              <a:t>C</a:t>
            </a:r>
            <a:endParaRPr lang="en-US" altLang="zh-CN" sz="2800" b="1">
              <a:solidFill>
                <a:srgbClr val="FF0000"/>
              </a:solidFill>
              <a:latin typeface="微软雅黑" panose="020B0503020204020204" charset="-122"/>
              <a:ea typeface="微软雅黑" panose="020B0503020204020204" charset="-122"/>
              <a:cs typeface="Times New Roman" panose="02020603050405020304" pitchFamily="18" charset="0"/>
            </a:endParaRPr>
          </a:p>
        </p:txBody>
      </p:sp>
      <p:sp>
        <p:nvSpPr>
          <p:cNvPr id="20" name="文本框 19"/>
          <p:cNvSpPr txBox="1">
            <a:spLocks noRot="1" noChangeAspect="1" noMove="1" noResize="1" noEditPoints="1" noAdjustHandles="1" noChangeArrowheads="1" noChangeShapeType="1" noTextEdit="1"/>
          </p:cNvSpPr>
          <p:nvPr>
            <p:custDataLst>
              <p:tags r:id="rId10"/>
            </p:custDataLst>
          </p:nvPr>
        </p:nvSpPr>
        <p:spPr>
          <a:xfrm>
            <a:off x="8261335" y="5313055"/>
            <a:ext cx="792088" cy="799514"/>
          </a:xfrm>
          <a:prstGeom prst="rect">
            <a:avLst/>
          </a:prstGeom>
          <a:blipFill rotWithShape="1">
            <a:blip r:embed="rId11"/>
            <a:stretch>
              <a:fillRect l="-78" t="-1" r="29" b="7"/>
            </a:stretch>
          </a:blipFill>
        </p:spPr>
        <p:txBody>
          <a:bodyPr/>
          <a:lstStyle/>
          <a:p>
            <a:r>
              <a:rPr lang="zh-CN" altLang="en-US" sz="2800">
                <a:noFill/>
                <a:latin typeface="微软雅黑" panose="020B0503020204020204" charset="-122"/>
                <a:ea typeface="微软雅黑" panose="020B0503020204020204" charset="-122"/>
              </a:rPr>
              <a:t> </a:t>
            </a:r>
            <a:endParaRPr lang="zh-CN" altLang="en-US" sz="2800">
              <a:noFill/>
              <a:latin typeface="微软雅黑" panose="020B0503020204020204" charset="-122"/>
              <a:ea typeface="微软雅黑" panose="020B0503020204020204" charset="-122"/>
            </a:endParaRPr>
          </a:p>
        </p:txBody>
      </p:sp>
      <p:cxnSp>
        <p:nvCxnSpPr>
          <p:cNvPr id="21" name="直接连接符 20"/>
          <p:cNvCxnSpPr/>
          <p:nvPr>
            <p:custDataLst>
              <p:tags r:id="rId12"/>
            </p:custDataLst>
          </p:nvPr>
        </p:nvCxnSpPr>
        <p:spPr>
          <a:xfrm>
            <a:off x="5151586" y="2974293"/>
            <a:ext cx="432048" cy="228151"/>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slow" advClick="0">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blinds(horizontal)">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wipe(left)">
                                      <p:cBhvr>
                                        <p:cTn id="12" dur="500"/>
                                        <p:tgtEl>
                                          <p:spTgt spid="2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wipe(left)">
                                      <p:cBhvr>
                                        <p:cTn id="1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1"/>
          <p:cNvSpPr txBox="1"/>
          <p:nvPr>
            <p:custDataLst>
              <p:tags r:id="rId1"/>
            </p:custDataLst>
          </p:nvPr>
        </p:nvSpPr>
        <p:spPr>
          <a:xfrm>
            <a:off x="265430" y="960755"/>
            <a:ext cx="11404600" cy="1882140"/>
          </a:xfrm>
          <a:prstGeom prst="rect">
            <a:avLst/>
          </a:prstGeom>
          <a:noFill/>
        </p:spPr>
        <p:txBody>
          <a:bodyPr anchor="t"/>
          <a:lstStyle/>
          <a:p>
            <a:pPr algn="just" fontAlgn="auto">
              <a:lnSpc>
                <a:spcPct val="150000"/>
              </a:lnSpc>
            </a:pPr>
            <a:r>
              <a:rPr lang="en-US" altLang="zh-CN" sz="2800" b="1" i="0">
                <a:solidFill>
                  <a:srgbClr val="000000">
                    <a:alpha val="100000"/>
                  </a:srgbClr>
                </a:solidFill>
                <a:latin typeface="微软雅黑" panose="020B0503020204020204" charset="-122"/>
                <a:ea typeface="微软雅黑" panose="020B0503020204020204" charset="-122"/>
                <a:cs typeface="微软雅黑" panose="020B0503020204020204" charset="-122"/>
              </a:rPr>
              <a:t>5</a:t>
            </a:r>
            <a:r>
              <a:rPr lang="zh-CN" altLang="en-US" sz="2800" b="1" i="0">
                <a:solidFill>
                  <a:srgbClr val="000000">
                    <a:alpha val="100000"/>
                  </a:srgbClr>
                </a:solidFill>
                <a:latin typeface="微软雅黑" panose="020B0503020204020204" charset="-122"/>
                <a:ea typeface="微软雅黑" panose="020B0503020204020204" charset="-122"/>
                <a:cs typeface="微软雅黑" panose="020B0503020204020204" charset="-122"/>
              </a:rPr>
              <a:t>、</a:t>
            </a:r>
            <a:r>
              <a:rPr lang="zh-CN" altLang="en-US" sz="2800" b="1" i="0">
                <a:solidFill>
                  <a:srgbClr val="000000">
                    <a:alpha val="100000"/>
                  </a:srgbClr>
                </a:solidFill>
                <a:highlight>
                  <a:srgbClr val="FFFF00"/>
                </a:highlight>
                <a:latin typeface="微软雅黑" panose="020B0503020204020204" charset="-122"/>
                <a:ea typeface="微软雅黑" panose="020B0503020204020204" charset="-122"/>
                <a:cs typeface="微软雅黑" panose="020B0503020204020204" charset="-122"/>
              </a:rPr>
              <a:t>ZnS</a:t>
            </a:r>
            <a:r>
              <a:rPr lang="zh-CN" altLang="en-US" sz="2800" b="1" i="0">
                <a:solidFill>
                  <a:srgbClr val="000000">
                    <a:alpha val="100000"/>
                  </a:srgbClr>
                </a:solidFill>
                <a:latin typeface="微软雅黑" panose="020B0503020204020204" charset="-122"/>
                <a:ea typeface="微软雅黑" panose="020B0503020204020204" charset="-122"/>
                <a:cs typeface="微软雅黑" panose="020B0503020204020204" charset="-122"/>
              </a:rPr>
              <a:t>在荧光体、光导体材料、涂料、颜料等行业中应用广泛。立方ZnS晶体结构如下图所示，每个Zn</a:t>
            </a:r>
            <a:r>
              <a:rPr lang="zh-CN" altLang="en-US" sz="2800" b="1" i="0" baseline="30000">
                <a:solidFill>
                  <a:srgbClr val="000000">
                    <a:alpha val="100000"/>
                  </a:srgbClr>
                </a:solidFill>
                <a:latin typeface="微软雅黑" panose="020B0503020204020204" charset="-122"/>
                <a:ea typeface="微软雅黑" panose="020B0503020204020204" charset="-122"/>
                <a:cs typeface="微软雅黑" panose="020B0503020204020204" charset="-122"/>
              </a:rPr>
              <a:t>2＋</a:t>
            </a:r>
            <a:r>
              <a:rPr lang="zh-CN" altLang="en-US" sz="2800" b="1" i="0">
                <a:solidFill>
                  <a:srgbClr val="000000">
                    <a:alpha val="100000"/>
                  </a:srgbClr>
                </a:solidFill>
                <a:latin typeface="微软雅黑" panose="020B0503020204020204" charset="-122"/>
                <a:ea typeface="微软雅黑" panose="020B0503020204020204" charset="-122"/>
                <a:cs typeface="微软雅黑" panose="020B0503020204020204" charset="-122"/>
              </a:rPr>
              <a:t>周围最近且等距离的Zn</a:t>
            </a:r>
            <a:r>
              <a:rPr lang="zh-CN" altLang="en-US" sz="2800" b="1" i="0" baseline="30000">
                <a:solidFill>
                  <a:srgbClr val="000000">
                    <a:alpha val="100000"/>
                  </a:srgbClr>
                </a:solidFill>
                <a:latin typeface="微软雅黑" panose="020B0503020204020204" charset="-122"/>
                <a:ea typeface="微软雅黑" panose="020B0503020204020204" charset="-122"/>
                <a:cs typeface="微软雅黑" panose="020B0503020204020204" charset="-122"/>
              </a:rPr>
              <a:t>2＋</a:t>
            </a:r>
            <a:r>
              <a:rPr lang="zh-CN" altLang="en-US" sz="2800" b="1" i="0">
                <a:solidFill>
                  <a:srgbClr val="000000">
                    <a:alpha val="100000"/>
                  </a:srgbClr>
                </a:solidFill>
                <a:latin typeface="微软雅黑" panose="020B0503020204020204" charset="-122"/>
                <a:ea typeface="微软雅黑" panose="020B0503020204020204" charset="-122"/>
                <a:cs typeface="微软雅黑" panose="020B0503020204020204" charset="-122"/>
              </a:rPr>
              <a:t>有____个；S</a:t>
            </a:r>
            <a:r>
              <a:rPr lang="zh-CN" altLang="en-US" sz="2800" b="1" i="0" baseline="30000">
                <a:solidFill>
                  <a:srgbClr val="000000">
                    <a:alpha val="100000"/>
                  </a:srgbClr>
                </a:solidFill>
                <a:latin typeface="微软雅黑" panose="020B0503020204020204" charset="-122"/>
                <a:ea typeface="微软雅黑" panose="020B0503020204020204" charset="-122"/>
                <a:cs typeface="微软雅黑" panose="020B0503020204020204" charset="-122"/>
              </a:rPr>
              <a:t>2－</a:t>
            </a:r>
            <a:r>
              <a:rPr lang="zh-CN" altLang="en-US" sz="2800" b="1" i="0">
                <a:solidFill>
                  <a:srgbClr val="000000">
                    <a:alpha val="100000"/>
                  </a:srgbClr>
                </a:solidFill>
                <a:latin typeface="微软雅黑" panose="020B0503020204020204" charset="-122"/>
                <a:ea typeface="微软雅黑" panose="020B0503020204020204" charset="-122"/>
                <a:cs typeface="微软雅黑" panose="020B0503020204020204" charset="-122"/>
              </a:rPr>
              <a:t>周围最近且等距离的S</a:t>
            </a:r>
            <a:r>
              <a:rPr lang="zh-CN" altLang="en-US" sz="2800" b="1" i="0" baseline="30000">
                <a:solidFill>
                  <a:srgbClr val="000000">
                    <a:alpha val="100000"/>
                  </a:srgbClr>
                </a:solidFill>
                <a:latin typeface="微软雅黑" panose="020B0503020204020204" charset="-122"/>
                <a:ea typeface="微软雅黑" panose="020B0503020204020204" charset="-122"/>
                <a:cs typeface="微软雅黑" panose="020B0503020204020204" charset="-122"/>
              </a:rPr>
              <a:t>2－</a:t>
            </a:r>
            <a:r>
              <a:rPr lang="zh-CN" altLang="en-US" sz="2800" b="1" i="0">
                <a:solidFill>
                  <a:srgbClr val="000000">
                    <a:alpha val="100000"/>
                  </a:srgbClr>
                </a:solidFill>
                <a:latin typeface="微软雅黑" panose="020B0503020204020204" charset="-122"/>
                <a:ea typeface="微软雅黑" panose="020B0503020204020204" charset="-122"/>
                <a:cs typeface="微软雅黑" panose="020B0503020204020204" charset="-122"/>
              </a:rPr>
              <a:t>有_____个。Zn</a:t>
            </a:r>
            <a:r>
              <a:rPr lang="zh-CN" altLang="en-US" sz="2800" b="1" i="0" baseline="30000">
                <a:solidFill>
                  <a:srgbClr val="000000">
                    <a:alpha val="100000"/>
                  </a:srgbClr>
                </a:solidFill>
                <a:latin typeface="微软雅黑" panose="020B0503020204020204" charset="-122"/>
                <a:ea typeface="微软雅黑" panose="020B0503020204020204" charset="-122"/>
                <a:cs typeface="微软雅黑" panose="020B0503020204020204" charset="-122"/>
              </a:rPr>
              <a:t>2+</a:t>
            </a:r>
            <a:r>
              <a:rPr lang="zh-CN" altLang="en-US" sz="2800" b="1" i="0">
                <a:solidFill>
                  <a:srgbClr val="000000">
                    <a:alpha val="100000"/>
                  </a:srgbClr>
                </a:solidFill>
                <a:latin typeface="微软雅黑" panose="020B0503020204020204" charset="-122"/>
                <a:ea typeface="微软雅黑" panose="020B0503020204020204" charset="-122"/>
                <a:cs typeface="微软雅黑" panose="020B0503020204020204" charset="-122"/>
              </a:rPr>
              <a:t>的配位数为</a:t>
            </a:r>
            <a:r>
              <a:rPr lang="zh-CN" altLang="en-US" sz="2800" b="1" i="0" u="sng">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lang="en-US" altLang="zh-CN" sz="2800" b="1" i="0" u="sng">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lang="zh-CN" altLang="en-US" sz="2800" b="1" i="0">
                <a:solidFill>
                  <a:srgbClr val="000000">
                    <a:alpha val="100000"/>
                  </a:srgbClr>
                </a:solidFill>
                <a:latin typeface="微软雅黑" panose="020B0503020204020204" charset="-122"/>
                <a:ea typeface="微软雅黑" panose="020B0503020204020204" charset="-122"/>
                <a:cs typeface="微软雅黑" panose="020B0503020204020204" charset="-122"/>
              </a:rPr>
              <a:t>，</a:t>
            </a:r>
            <a:r>
              <a:rPr lang="zh-CN" altLang="en-US" sz="2800" b="1">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Zn</a:t>
            </a:r>
            <a:r>
              <a:rPr lang="zh-CN" altLang="en-US" sz="2800" b="1" baseline="30000">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2+</a:t>
            </a:r>
            <a:r>
              <a:rPr lang="zh-CN" altLang="en-US" sz="2800" b="1">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的配位数为</a:t>
            </a:r>
            <a:r>
              <a:rPr lang="zh-CN" altLang="en-US" sz="2800" b="1" u="sng">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 </a:t>
            </a:r>
            <a:r>
              <a:rPr lang="en-US" altLang="zh-CN" sz="2800" b="1" u="sng">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        </a:t>
            </a:r>
            <a:r>
              <a:rPr lang="zh-CN" altLang="en-US" sz="2800" b="1">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a:t>
            </a:r>
            <a:r>
              <a:rPr lang="zh-CN" altLang="en-US" sz="2800" b="1" i="0">
                <a:solidFill>
                  <a:srgbClr val="000000">
                    <a:alpha val="100000"/>
                  </a:srgbClr>
                </a:solidFill>
                <a:latin typeface="微软雅黑" panose="020B0503020204020204" charset="-122"/>
                <a:ea typeface="微软雅黑" panose="020B0503020204020204" charset="-122"/>
                <a:cs typeface="微软雅黑" panose="020B0503020204020204" charset="-122"/>
              </a:rPr>
              <a:t>其晶胞边长为540.0 pm，a位置S</a:t>
            </a:r>
            <a:r>
              <a:rPr lang="zh-CN" altLang="en-US" sz="2800" b="1" i="0" baseline="30000">
                <a:solidFill>
                  <a:srgbClr val="000000">
                    <a:alpha val="100000"/>
                  </a:srgbClr>
                </a:solidFill>
                <a:latin typeface="微软雅黑" panose="020B0503020204020204" charset="-122"/>
                <a:ea typeface="微软雅黑" panose="020B0503020204020204" charset="-122"/>
                <a:cs typeface="微软雅黑" panose="020B0503020204020204" charset="-122"/>
              </a:rPr>
              <a:t>2-</a:t>
            </a:r>
            <a:r>
              <a:rPr lang="zh-CN" altLang="en-US" sz="2800" b="1" i="0">
                <a:solidFill>
                  <a:srgbClr val="000000">
                    <a:alpha val="100000"/>
                  </a:srgbClr>
                </a:solidFill>
                <a:latin typeface="微软雅黑" panose="020B0503020204020204" charset="-122"/>
                <a:ea typeface="微软雅黑" panose="020B0503020204020204" charset="-122"/>
                <a:cs typeface="微软雅黑" panose="020B0503020204020204" charset="-122"/>
              </a:rPr>
              <a:t>离子与b位置Zn</a:t>
            </a:r>
            <a:r>
              <a:rPr lang="zh-CN" altLang="en-US" sz="2800" b="1" i="0" baseline="30000">
                <a:solidFill>
                  <a:srgbClr val="000000">
                    <a:alpha val="100000"/>
                  </a:srgbClr>
                </a:solidFill>
                <a:latin typeface="微软雅黑" panose="020B0503020204020204" charset="-122"/>
                <a:ea typeface="微软雅黑" panose="020B0503020204020204" charset="-122"/>
                <a:cs typeface="微软雅黑" panose="020B0503020204020204" charset="-122"/>
              </a:rPr>
              <a:t>2+</a:t>
            </a:r>
            <a:r>
              <a:rPr lang="zh-CN" altLang="en-US" sz="2800" b="1" i="0">
                <a:solidFill>
                  <a:srgbClr val="000000">
                    <a:alpha val="100000"/>
                  </a:srgbClr>
                </a:solidFill>
                <a:latin typeface="微软雅黑" panose="020B0503020204020204" charset="-122"/>
                <a:ea typeface="微软雅黑" panose="020B0503020204020204" charset="-122"/>
                <a:cs typeface="微软雅黑" panose="020B0503020204020204" charset="-122"/>
              </a:rPr>
              <a:t>离子之间的距离为___________pm（列式表示）。</a:t>
            </a:r>
            <a:endParaRPr lang="zh-CN" altLang="en-US" sz="2800" b="1" i="0">
              <a:solidFill>
                <a:srgbClr val="000000">
                  <a:alpha val="100000"/>
                </a:srgbClr>
              </a:solidFill>
              <a:latin typeface="微软雅黑" panose="020B0503020204020204" charset="-122"/>
              <a:ea typeface="微软雅黑" panose="020B0503020204020204" charset="-122"/>
              <a:cs typeface="微软雅黑" panose="020B0503020204020204" charset="-122"/>
            </a:endParaRPr>
          </a:p>
          <a:p>
            <a:endParaRPr lang="zh-CN" altLang="en-US" sz="2800" b="1" i="0">
              <a:solidFill>
                <a:srgbClr val="000000">
                  <a:alpha val="100000"/>
                </a:srgbClr>
              </a:solidFill>
              <a:latin typeface="微软雅黑" panose="020B0503020204020204" charset="-122"/>
              <a:ea typeface="微软雅黑" panose="020B0503020204020204" charset="-122"/>
              <a:cs typeface="微软雅黑" panose="020B0503020204020204" charset="-122"/>
            </a:endParaRPr>
          </a:p>
        </p:txBody>
      </p:sp>
      <p:pic>
        <p:nvPicPr>
          <p:cNvPr id="7" name="图片 6"/>
          <p:cNvPicPr/>
          <p:nvPr>
            <p:custDataLst>
              <p:tags r:id="rId2"/>
            </p:custDataLst>
          </p:nvPr>
        </p:nvPicPr>
        <p:blipFill>
          <a:blip r:embed="rId3">
            <a:clrChange>
              <a:clrFrom>
                <a:srgbClr val="FEFEFE">
                  <a:alpha val="100000"/>
                </a:srgbClr>
              </a:clrFrom>
              <a:clrTo>
                <a:srgbClr val="FEFEFE">
                  <a:alpha val="100000"/>
                  <a:alpha val="0"/>
                </a:srgbClr>
              </a:clrTo>
            </a:clrChange>
          </a:blip>
          <a:stretch>
            <a:fillRect/>
          </a:stretch>
        </p:blipFill>
        <p:spPr>
          <a:xfrm>
            <a:off x="8658225" y="3747135"/>
            <a:ext cx="2619375" cy="2786380"/>
          </a:xfrm>
          <a:prstGeom prst="rect">
            <a:avLst/>
          </a:prstGeom>
          <a:noFill/>
          <a:ln w="9525">
            <a:noFill/>
          </a:ln>
        </p:spPr>
      </p:pic>
      <p:sp>
        <p:nvSpPr>
          <p:cNvPr id="8" name="文本框 24643"/>
          <p:cNvSpPr txBox="1">
            <a:spLocks noChangeArrowheads="1"/>
          </p:cNvSpPr>
          <p:nvPr>
            <p:custDataLst>
              <p:tags r:id="rId4"/>
            </p:custDataLst>
          </p:nvPr>
        </p:nvSpPr>
        <p:spPr bwMode="auto">
          <a:xfrm>
            <a:off x="10473690" y="1728470"/>
            <a:ext cx="738505" cy="583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ct val="50000"/>
              </a:spcBef>
            </a:pPr>
            <a:r>
              <a:rPr lang="en-US" altLang="zh-CN" sz="3200" b="1">
                <a:solidFill>
                  <a:srgbClr val="FF0000"/>
                </a:solidFill>
                <a:latin typeface="Times New Roman" panose="02020603050405020304" pitchFamily="18" charset="0"/>
                <a:ea typeface="宋体" panose="02010600030101010101" pitchFamily="2" charset="-122"/>
              </a:rPr>
              <a:t>12</a:t>
            </a:r>
            <a:endParaRPr lang="en-US" altLang="zh-CN" sz="3200" b="1">
              <a:solidFill>
                <a:srgbClr val="FF0000"/>
              </a:solidFill>
              <a:latin typeface="Times New Roman" panose="02020603050405020304" pitchFamily="18" charset="0"/>
              <a:ea typeface="宋体" panose="02010600030101010101" pitchFamily="2" charset="-122"/>
            </a:endParaRPr>
          </a:p>
        </p:txBody>
      </p:sp>
      <p:sp>
        <p:nvSpPr>
          <p:cNvPr id="9" name="文本框 24643"/>
          <p:cNvSpPr txBox="1">
            <a:spLocks noChangeArrowheads="1"/>
          </p:cNvSpPr>
          <p:nvPr>
            <p:custDataLst>
              <p:tags r:id="rId5"/>
            </p:custDataLst>
          </p:nvPr>
        </p:nvSpPr>
        <p:spPr bwMode="auto">
          <a:xfrm>
            <a:off x="5234305" y="2376805"/>
            <a:ext cx="738505" cy="583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ct val="50000"/>
              </a:spcBef>
            </a:pPr>
            <a:r>
              <a:rPr lang="en-US" altLang="zh-CN" sz="3200" b="1">
                <a:solidFill>
                  <a:srgbClr val="FF0000"/>
                </a:solidFill>
                <a:latin typeface="Times New Roman" panose="02020603050405020304" pitchFamily="18" charset="0"/>
                <a:ea typeface="宋体" panose="02010600030101010101" pitchFamily="2" charset="-122"/>
              </a:rPr>
              <a:t>12</a:t>
            </a:r>
            <a:endParaRPr lang="en-US" altLang="zh-CN" sz="3200" b="1">
              <a:solidFill>
                <a:srgbClr val="FF0000"/>
              </a:solidFill>
              <a:latin typeface="Times New Roman" panose="02020603050405020304" pitchFamily="18" charset="0"/>
              <a:ea typeface="宋体" panose="02010600030101010101" pitchFamily="2" charset="-122"/>
            </a:endParaRPr>
          </a:p>
        </p:txBody>
      </p:sp>
      <p:sp>
        <p:nvSpPr>
          <p:cNvPr id="10" name="文本框 24643"/>
          <p:cNvSpPr txBox="1">
            <a:spLocks noChangeArrowheads="1"/>
          </p:cNvSpPr>
          <p:nvPr>
            <p:custDataLst>
              <p:tags r:id="rId6"/>
            </p:custDataLst>
          </p:nvPr>
        </p:nvSpPr>
        <p:spPr bwMode="auto">
          <a:xfrm>
            <a:off x="9586595" y="2398395"/>
            <a:ext cx="738505" cy="583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ct val="50000"/>
              </a:spcBef>
            </a:pPr>
            <a:r>
              <a:rPr lang="en-US" altLang="zh-CN" sz="3200" b="1">
                <a:solidFill>
                  <a:srgbClr val="FF0000"/>
                </a:solidFill>
                <a:latin typeface="Times New Roman" panose="02020603050405020304" pitchFamily="18" charset="0"/>
                <a:ea typeface="宋体" panose="02010600030101010101" pitchFamily="2" charset="-122"/>
              </a:rPr>
              <a:t>4</a:t>
            </a:r>
            <a:endParaRPr lang="en-US" altLang="zh-CN" sz="3200" b="1">
              <a:solidFill>
                <a:srgbClr val="FF0000"/>
              </a:solidFill>
              <a:latin typeface="Times New Roman" panose="02020603050405020304" pitchFamily="18" charset="0"/>
              <a:ea typeface="宋体" panose="02010600030101010101" pitchFamily="2" charset="-122"/>
            </a:endParaRPr>
          </a:p>
        </p:txBody>
      </p:sp>
      <p:sp>
        <p:nvSpPr>
          <p:cNvPr id="11" name="文本框 24643"/>
          <p:cNvSpPr txBox="1">
            <a:spLocks noChangeArrowheads="1"/>
          </p:cNvSpPr>
          <p:nvPr>
            <p:custDataLst>
              <p:tags r:id="rId7"/>
            </p:custDataLst>
          </p:nvPr>
        </p:nvSpPr>
        <p:spPr bwMode="auto">
          <a:xfrm>
            <a:off x="2350135" y="2997835"/>
            <a:ext cx="738505" cy="583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ct val="50000"/>
              </a:spcBef>
            </a:pPr>
            <a:r>
              <a:rPr lang="en-US" altLang="zh-CN" sz="3200" b="1">
                <a:solidFill>
                  <a:srgbClr val="FF0000"/>
                </a:solidFill>
                <a:latin typeface="Times New Roman" panose="02020603050405020304" pitchFamily="18" charset="0"/>
                <a:ea typeface="宋体" panose="02010600030101010101" pitchFamily="2" charset="-122"/>
              </a:rPr>
              <a:t>4</a:t>
            </a:r>
            <a:endParaRPr lang="en-US" altLang="zh-CN" sz="3200" b="1">
              <a:solidFill>
                <a:srgbClr val="FF0000"/>
              </a:solidFill>
              <a:latin typeface="Times New Roman" panose="02020603050405020304" pitchFamily="18" charset="0"/>
              <a:ea typeface="宋体" panose="02010600030101010101" pitchFamily="2" charset="-122"/>
            </a:endParaRPr>
          </a:p>
        </p:txBody>
      </p:sp>
    </p:spTree>
  </p:cSld>
  <p:clrMapOvr>
    <a:masterClrMapping/>
  </p:clrMapOvr>
  <p:transition spd="slow" advClick="0">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custDataLst>
              <p:tags r:id="rId1"/>
            </p:custDataLst>
          </p:nvPr>
        </p:nvGrpSpPr>
        <p:grpSpPr>
          <a:xfrm>
            <a:off x="296041" y="120650"/>
            <a:ext cx="9430777" cy="739714"/>
            <a:chOff x="466" y="644"/>
            <a:chExt cx="12317" cy="863"/>
          </a:xfrm>
        </p:grpSpPr>
        <p:sp>
          <p:nvSpPr>
            <p:cNvPr id="5" name="等腰三角形 4"/>
            <p:cNvSpPr/>
            <p:nvPr>
              <p:custDataLst>
                <p:tags r:id="rId2"/>
              </p:custDataLst>
            </p:nvPr>
          </p:nvSpPr>
          <p:spPr>
            <a:xfrm rot="5400000">
              <a:off x="480" y="844"/>
              <a:ext cx="840" cy="44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6" name="文本框 5"/>
            <p:cNvSpPr txBox="1"/>
            <p:nvPr>
              <p:custDataLst>
                <p:tags r:id="rId3"/>
              </p:custDataLst>
            </p:nvPr>
          </p:nvSpPr>
          <p:spPr>
            <a:xfrm>
              <a:off x="1297" y="654"/>
              <a:ext cx="11486" cy="853"/>
            </a:xfrm>
            <a:prstGeom prst="rect">
              <a:avLst/>
            </a:prstGeom>
            <a:noFill/>
          </p:spPr>
          <p:txBody>
            <a:bodyPr wrap="square" rtlCol="0">
              <a:spAutoFit/>
            </a:bodyPr>
            <a:lstStyle/>
            <a:p>
              <a:pPr lvl="0" algn="l">
                <a:lnSpc>
                  <a:spcPct val="130000"/>
                </a:lnSpc>
                <a:buClrTx/>
                <a:buSzTx/>
                <a:buFontTx/>
              </a:pPr>
              <a:r>
                <a:rPr lang="zh-CN" altLang="en-US" sz="3200">
                  <a:solidFill>
                    <a:srgbClr val="27406A"/>
                  </a:solidFill>
                  <a:latin typeface="汉仪雅酷黑 65W" panose="020B0604020202020204" charset="-122"/>
                  <a:ea typeface="汉仪雅酷黑 65W" panose="020B0604020202020204" charset="-122"/>
                  <a:cs typeface="+mn-ea"/>
                  <a:sym typeface="+mn-ea"/>
                </a:rPr>
                <a:t>任务一  金属键与金属晶体</a:t>
              </a:r>
              <a:endParaRPr lang="zh-CN" altLang="en-US" sz="3200">
                <a:solidFill>
                  <a:srgbClr val="27406A"/>
                </a:solidFill>
                <a:latin typeface="汉仪雅酷黑 65W" panose="020B0604020202020204" charset="-122"/>
                <a:ea typeface="汉仪雅酷黑 65W" panose="020B0604020202020204" charset="-122"/>
                <a:cs typeface="+mn-ea"/>
                <a:sym typeface="+mn-ea"/>
              </a:endParaRPr>
            </a:p>
          </p:txBody>
        </p:sp>
        <p:sp>
          <p:nvSpPr>
            <p:cNvPr id="7" name="等腰三角形 6"/>
            <p:cNvSpPr/>
            <p:nvPr>
              <p:custDataLst>
                <p:tags r:id="rId4"/>
              </p:custDataLst>
            </p:nvPr>
          </p:nvSpPr>
          <p:spPr>
            <a:xfrm rot="5400000">
              <a:off x="393" y="984"/>
              <a:ext cx="305" cy="160"/>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grpSp>
      <p:sp>
        <p:nvSpPr>
          <p:cNvPr id="17" name="文本框 12"/>
          <p:cNvSpPr txBox="1"/>
          <p:nvPr>
            <p:custDataLst>
              <p:tags r:id="rId5"/>
            </p:custDataLst>
          </p:nvPr>
        </p:nvSpPr>
        <p:spPr>
          <a:xfrm>
            <a:off x="418465" y="959485"/>
            <a:ext cx="3500120" cy="521970"/>
          </a:xfrm>
          <a:prstGeom prst="rect">
            <a:avLst/>
          </a:prstGeom>
          <a:noFill/>
        </p:spPr>
        <p:txBody>
          <a:bodyPr wrap="square" rtlCol="0">
            <a:spAutoFit/>
          </a:bodyPr>
          <a:lstStyle/>
          <a:p>
            <a:r>
              <a:rPr lang="zh-CN" altLang="en-US" sz="2800" b="1">
                <a:solidFill>
                  <a:schemeClr val="tx1"/>
                </a:solidFill>
                <a:latin typeface="微软雅黑" panose="020B0503020204020204" charset="-122"/>
                <a:ea typeface="微软雅黑" panose="020B0503020204020204" charset="-122"/>
              </a:rPr>
              <a:t>描述金属键的理论</a:t>
            </a:r>
            <a:endParaRPr lang="zh-CN" altLang="en-US" sz="2800" b="1">
              <a:solidFill>
                <a:schemeClr val="tx1"/>
              </a:solidFill>
              <a:latin typeface="微软雅黑" panose="020B0503020204020204" charset="-122"/>
              <a:ea typeface="微软雅黑" panose="020B0503020204020204" charset="-122"/>
            </a:endParaRPr>
          </a:p>
        </p:txBody>
      </p:sp>
      <p:sp>
        <p:nvSpPr>
          <p:cNvPr id="18" name="文本框 13"/>
          <p:cNvSpPr txBox="1"/>
          <p:nvPr>
            <p:custDataLst>
              <p:tags r:id="rId6"/>
            </p:custDataLst>
          </p:nvPr>
        </p:nvSpPr>
        <p:spPr>
          <a:xfrm>
            <a:off x="3357880" y="959485"/>
            <a:ext cx="2933700" cy="521970"/>
          </a:xfrm>
          <a:prstGeom prst="rect">
            <a:avLst/>
          </a:prstGeom>
          <a:noFill/>
        </p:spPr>
        <p:txBody>
          <a:bodyPr wrap="square" rtlCol="0">
            <a:spAutoFit/>
          </a:bodyPr>
          <a:lstStyle/>
          <a:p>
            <a:r>
              <a:rPr lang="en-US" altLang="zh-CN" sz="2800" b="1">
                <a:gradFill>
                  <a:gsLst>
                    <a:gs pos="0">
                      <a:srgbClr val="E30000"/>
                    </a:gs>
                    <a:gs pos="100000">
                      <a:srgbClr val="760303"/>
                    </a:gs>
                  </a:gsLst>
                  <a:lin scaled="0"/>
                </a:gradFill>
                <a:latin typeface="微软雅黑" panose="020B0503020204020204" charset="-122"/>
                <a:ea typeface="微软雅黑" panose="020B0503020204020204" charset="-122"/>
              </a:rPr>
              <a:t>——</a:t>
            </a:r>
            <a:r>
              <a:rPr lang="zh-CN" altLang="en-US" sz="2800" b="1">
                <a:gradFill>
                  <a:gsLst>
                    <a:gs pos="0">
                      <a:srgbClr val="E30000"/>
                    </a:gs>
                    <a:gs pos="100000">
                      <a:srgbClr val="760303"/>
                    </a:gs>
                  </a:gsLst>
                  <a:lin scaled="0"/>
                </a:gradFill>
                <a:latin typeface="微软雅黑" panose="020B0503020204020204" charset="-122"/>
                <a:ea typeface="微软雅黑" panose="020B0503020204020204" charset="-122"/>
              </a:rPr>
              <a:t>电子气理论</a:t>
            </a:r>
            <a:endParaRPr lang="zh-CN" altLang="en-US" sz="2800" b="1">
              <a:gradFill>
                <a:gsLst>
                  <a:gs pos="0">
                    <a:srgbClr val="E30000"/>
                  </a:gs>
                  <a:gs pos="100000">
                    <a:srgbClr val="760303"/>
                  </a:gs>
                </a:gsLst>
                <a:lin scaled="0"/>
              </a:gradFill>
              <a:latin typeface="微软雅黑" panose="020B0503020204020204" charset="-122"/>
              <a:ea typeface="微软雅黑" panose="020B0503020204020204" charset="-122"/>
            </a:endParaRPr>
          </a:p>
        </p:txBody>
      </p:sp>
      <p:sp>
        <p:nvSpPr>
          <p:cNvPr id="8" name="文本框 7"/>
          <p:cNvSpPr txBox="1"/>
          <p:nvPr>
            <p:custDataLst>
              <p:tags r:id="rId7"/>
            </p:custDataLst>
          </p:nvPr>
        </p:nvSpPr>
        <p:spPr>
          <a:xfrm>
            <a:off x="459105" y="1489075"/>
            <a:ext cx="11171555" cy="1529715"/>
          </a:xfrm>
          <a:prstGeom prst="rect">
            <a:avLst/>
          </a:prstGeom>
          <a:noFill/>
        </p:spPr>
        <p:txBody>
          <a:bodyPr wrap="square">
            <a:spAutoFit/>
          </a:bodyPr>
          <a:lstStyle/>
          <a:p>
            <a:pPr indent="457200" algn="just">
              <a:lnSpc>
                <a:spcPct val="120000"/>
              </a:lnSpc>
            </a:pPr>
            <a:r>
              <a:rPr lang="zh-CN" altLang="en-US" sz="2600" b="1">
                <a:latin typeface="Times New Roman" panose="02020603050405020304" pitchFamily="18" charset="0"/>
                <a:ea typeface="微软雅黑" panose="020B0503020204020204" charset="-122"/>
                <a:cs typeface="Times New Roman" panose="02020603050405020304" pitchFamily="18" charset="0"/>
                <a:sym typeface="+mn-lt"/>
              </a:rPr>
              <a:t>由于金属原子的最外层电子数较少，容易失去电子成为金属离子，</a:t>
            </a:r>
            <a:r>
              <a:rPr lang="zh-CN" altLang="en-US" sz="2600" b="1">
                <a:solidFill>
                  <a:srgbClr val="FF0000"/>
                </a:solidFill>
                <a:latin typeface="Times New Roman" panose="02020603050405020304" pitchFamily="18" charset="0"/>
                <a:ea typeface="微软雅黑" panose="020B0503020204020204" charset="-122"/>
                <a:cs typeface="Times New Roman" panose="02020603050405020304" pitchFamily="18" charset="0"/>
                <a:sym typeface="+mn-lt"/>
              </a:rPr>
              <a:t>金属脱落下来的</a:t>
            </a:r>
            <a:r>
              <a:rPr lang="zh-CN" altLang="en-US" sz="2600" b="1">
                <a:solidFill>
                  <a:srgbClr val="FF0000"/>
                </a:solidFill>
                <a:highlight>
                  <a:srgbClr val="FFFF00"/>
                </a:highlight>
                <a:latin typeface="Times New Roman" panose="02020603050405020304" pitchFamily="18" charset="0"/>
                <a:ea typeface="微软雅黑" panose="020B0503020204020204" charset="-122"/>
                <a:cs typeface="Times New Roman" panose="02020603050405020304" pitchFamily="18" charset="0"/>
                <a:sym typeface="+mn-lt"/>
              </a:rPr>
              <a:t>价电子</a:t>
            </a:r>
            <a:r>
              <a:rPr lang="zh-CN" altLang="en-US" sz="2600" b="1">
                <a:solidFill>
                  <a:srgbClr val="FF0000"/>
                </a:solidFill>
                <a:latin typeface="Times New Roman" panose="02020603050405020304" pitchFamily="18" charset="0"/>
                <a:ea typeface="微软雅黑" panose="020B0503020204020204" charset="-122"/>
                <a:cs typeface="Times New Roman" panose="02020603050405020304" pitchFamily="18" charset="0"/>
                <a:sym typeface="+mn-lt"/>
              </a:rPr>
              <a:t>几乎均匀分布在整个晶体中，像遍布整块金属的“电子气”，从而把所有金属原子维系在一起。</a:t>
            </a:r>
            <a:r>
              <a:rPr lang="zh-CN" altLang="en-US" sz="2600" b="1">
                <a:latin typeface="Times New Roman" panose="02020603050405020304" pitchFamily="18" charset="0"/>
                <a:ea typeface="微软雅黑" panose="020B0503020204020204" charset="-122"/>
                <a:cs typeface="Times New Roman" panose="02020603050405020304" pitchFamily="18" charset="0"/>
                <a:sym typeface="+mn-lt"/>
              </a:rPr>
              <a:t>这些电子又称为</a:t>
            </a:r>
            <a:r>
              <a:rPr lang="zh-CN" altLang="en-US" sz="2600" b="1">
                <a:solidFill>
                  <a:srgbClr val="FF0000"/>
                </a:solidFill>
                <a:latin typeface="Times New Roman" panose="02020603050405020304" pitchFamily="18" charset="0"/>
                <a:ea typeface="微软雅黑" panose="020B0503020204020204" charset="-122"/>
                <a:cs typeface="Times New Roman" panose="02020603050405020304" pitchFamily="18" charset="0"/>
                <a:sym typeface="+mn-lt"/>
              </a:rPr>
              <a:t>自由电子。</a:t>
            </a:r>
            <a:endParaRPr lang="zh-CN" altLang="en-US" sz="2600" b="1">
              <a:solidFill>
                <a:srgbClr val="FF0000"/>
              </a:solidFill>
              <a:latin typeface="Times New Roman" panose="02020603050405020304" pitchFamily="18" charset="0"/>
              <a:ea typeface="微软雅黑" panose="020B0503020204020204" charset="-122"/>
              <a:cs typeface="Times New Roman" panose="02020603050405020304" pitchFamily="18" charset="0"/>
              <a:sym typeface="+mn-lt"/>
            </a:endParaRPr>
          </a:p>
        </p:txBody>
      </p:sp>
      <p:sp>
        <p:nvSpPr>
          <p:cNvPr id="12" name="文本框 11"/>
          <p:cNvSpPr txBox="1"/>
          <p:nvPr>
            <p:custDataLst>
              <p:tags r:id="rId8"/>
            </p:custDataLst>
          </p:nvPr>
        </p:nvSpPr>
        <p:spPr>
          <a:xfrm>
            <a:off x="3686016" y="6009458"/>
            <a:ext cx="4805680" cy="607695"/>
          </a:xfrm>
          <a:prstGeom prst="rect">
            <a:avLst/>
          </a:prstGeom>
          <a:noFill/>
        </p:spPr>
        <p:txBody>
          <a:bodyPr wrap="none">
            <a:spAutoFit/>
          </a:bodyPr>
          <a:lstStyle/>
          <a:p>
            <a:pPr algn="ctr">
              <a:lnSpc>
                <a:spcPct val="120000"/>
              </a:lnSpc>
            </a:pPr>
            <a:r>
              <a:rPr lang="zh-CN" altLang="en-US" sz="2800" b="1">
                <a:solidFill>
                  <a:srgbClr val="014C96"/>
                </a:solidFill>
                <a:latin typeface="微软雅黑" panose="020B0503020204020204" charset="-122"/>
                <a:ea typeface="微软雅黑" panose="020B0503020204020204" charset="-122"/>
                <a:cs typeface="+mn-ea"/>
                <a:sym typeface="+mn-lt"/>
              </a:rPr>
              <a:t>金属晶体的电子气理论示意图</a:t>
            </a:r>
            <a:endParaRPr lang="zh-CN" altLang="en-US" sz="2800" b="1">
              <a:solidFill>
                <a:srgbClr val="014C96"/>
              </a:solidFill>
              <a:latin typeface="微软雅黑" panose="020B0503020204020204" charset="-122"/>
              <a:ea typeface="微软雅黑" panose="020B0503020204020204" charset="-122"/>
              <a:cs typeface="+mn-ea"/>
              <a:sym typeface="+mn-lt"/>
            </a:endParaRPr>
          </a:p>
        </p:txBody>
      </p:sp>
      <p:sp>
        <p:nvSpPr>
          <p:cNvPr id="13" name="矩形: 圆顶角 12"/>
          <p:cNvSpPr/>
          <p:nvPr>
            <p:custDataLst>
              <p:tags r:id="rId9"/>
            </p:custDataLst>
          </p:nvPr>
        </p:nvSpPr>
        <p:spPr>
          <a:xfrm>
            <a:off x="334645" y="3086100"/>
            <a:ext cx="11522075" cy="3507105"/>
          </a:xfrm>
          <a:prstGeom prst="round2SameRect">
            <a:avLst>
              <a:gd name="adj1" fmla="val 0"/>
              <a:gd name="adj2" fmla="val 4305"/>
            </a:avLst>
          </a:prstGeom>
          <a:noFill/>
          <a:ln w="19050">
            <a:solidFill>
              <a:srgbClr val="00A5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cs typeface="+mn-ea"/>
              <a:sym typeface="+mn-lt"/>
            </a:endParaRPr>
          </a:p>
        </p:txBody>
      </p:sp>
      <p:cxnSp>
        <p:nvCxnSpPr>
          <p:cNvPr id="14" name="直接连接符 13"/>
          <p:cNvCxnSpPr/>
          <p:nvPr>
            <p:custDataLst>
              <p:tags r:id="rId10"/>
            </p:custDataLst>
          </p:nvPr>
        </p:nvCxnSpPr>
        <p:spPr>
          <a:xfrm>
            <a:off x="334962" y="6109483"/>
            <a:ext cx="11522076" cy="0"/>
          </a:xfrm>
          <a:prstGeom prst="line">
            <a:avLst/>
          </a:prstGeom>
          <a:ln w="19050">
            <a:solidFill>
              <a:srgbClr val="00A5A9"/>
            </a:solidFill>
          </a:ln>
        </p:spPr>
        <p:style>
          <a:lnRef idx="1">
            <a:schemeClr val="accent1"/>
          </a:lnRef>
          <a:fillRef idx="0">
            <a:schemeClr val="accent1"/>
          </a:fillRef>
          <a:effectRef idx="0">
            <a:schemeClr val="accent1"/>
          </a:effectRef>
          <a:fontRef idx="minor">
            <a:schemeClr val="tx1"/>
          </a:fontRef>
        </p:style>
      </p:cxnSp>
      <p:grpSp>
        <p:nvGrpSpPr>
          <p:cNvPr id="2" name="组合 1"/>
          <p:cNvGrpSpPr/>
          <p:nvPr>
            <p:custDataLst>
              <p:tags r:id="rId11"/>
            </p:custDataLst>
          </p:nvPr>
        </p:nvGrpSpPr>
        <p:grpSpPr>
          <a:xfrm>
            <a:off x="4717794" y="3347944"/>
            <a:ext cx="6838063" cy="2464308"/>
            <a:chOff x="4717794" y="3220471"/>
            <a:chExt cx="6838063" cy="2464308"/>
          </a:xfrm>
        </p:grpSpPr>
        <p:sp>
          <p:nvSpPr>
            <p:cNvPr id="16" name="KSO_Shape"/>
            <p:cNvSpPr/>
            <p:nvPr>
              <p:custDataLst>
                <p:tags r:id="rId12"/>
              </p:custDataLst>
            </p:nvPr>
          </p:nvSpPr>
          <p:spPr>
            <a:xfrm>
              <a:off x="8884726" y="5163567"/>
              <a:ext cx="808082" cy="521212"/>
            </a:xfrm>
            <a:custGeom>
              <a:avLst/>
              <a:gdLst>
                <a:gd name="connsiteX0" fmla="*/ 80252 w 547281"/>
                <a:gd name="connsiteY0" fmla="*/ 0 h 352719"/>
                <a:gd name="connsiteX1" fmla="*/ 160503 w 547281"/>
                <a:gd name="connsiteY1" fmla="*/ 138365 h 352719"/>
                <a:gd name="connsiteX2" fmla="*/ 130575 w 547281"/>
                <a:gd name="connsiteY2" fmla="*/ 138365 h 352719"/>
                <a:gd name="connsiteX3" fmla="*/ 130692 w 547281"/>
                <a:gd name="connsiteY3" fmla="*/ 138567 h 352719"/>
                <a:gd name="connsiteX4" fmla="*/ 102036 w 547281"/>
                <a:gd name="connsiteY4" fmla="*/ 138567 h 352719"/>
                <a:gd name="connsiteX5" fmla="*/ 274781 w 547281"/>
                <a:gd name="connsiteY5" fmla="*/ 309547 h 352719"/>
                <a:gd name="connsiteX6" fmla="*/ 447526 w 547281"/>
                <a:gd name="connsiteY6" fmla="*/ 138567 h 352719"/>
                <a:gd name="connsiteX7" fmla="*/ 416589 w 547281"/>
                <a:gd name="connsiteY7" fmla="*/ 138567 h 352719"/>
                <a:gd name="connsiteX8" fmla="*/ 416706 w 547281"/>
                <a:gd name="connsiteY8" fmla="*/ 138365 h 352719"/>
                <a:gd name="connsiteX9" fmla="*/ 386778 w 547281"/>
                <a:gd name="connsiteY9" fmla="*/ 138365 h 352719"/>
                <a:gd name="connsiteX10" fmla="*/ 467030 w 547281"/>
                <a:gd name="connsiteY10" fmla="*/ 0 h 352719"/>
                <a:gd name="connsiteX11" fmla="*/ 547281 w 547281"/>
                <a:gd name="connsiteY11" fmla="*/ 138365 h 352719"/>
                <a:gd name="connsiteX12" fmla="*/ 517161 w 547281"/>
                <a:gd name="connsiteY12" fmla="*/ 138365 h 352719"/>
                <a:gd name="connsiteX13" fmla="*/ 517278 w 547281"/>
                <a:gd name="connsiteY13" fmla="*/ 138567 h 352719"/>
                <a:gd name="connsiteX14" fmla="*/ 490698 w 547281"/>
                <a:gd name="connsiteY14" fmla="*/ 138567 h 352719"/>
                <a:gd name="connsiteX15" fmla="*/ 274781 w 547281"/>
                <a:gd name="connsiteY15" fmla="*/ 352719 h 352719"/>
                <a:gd name="connsiteX16" fmla="*/ 58865 w 547281"/>
                <a:gd name="connsiteY16" fmla="*/ 138567 h 352719"/>
                <a:gd name="connsiteX17" fmla="*/ 30002 w 547281"/>
                <a:gd name="connsiteY17" fmla="*/ 138567 h 352719"/>
                <a:gd name="connsiteX18" fmla="*/ 30119 w 547281"/>
                <a:gd name="connsiteY18" fmla="*/ 138365 h 352719"/>
                <a:gd name="connsiteX19" fmla="*/ 0 w 547281"/>
                <a:gd name="connsiteY19" fmla="*/ 138365 h 352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47281" h="352719">
                  <a:moveTo>
                    <a:pt x="80252" y="0"/>
                  </a:moveTo>
                  <a:lnTo>
                    <a:pt x="160503" y="138365"/>
                  </a:lnTo>
                  <a:lnTo>
                    <a:pt x="130575" y="138365"/>
                  </a:lnTo>
                  <a:lnTo>
                    <a:pt x="130692" y="138567"/>
                  </a:lnTo>
                  <a:lnTo>
                    <a:pt x="102036" y="138567"/>
                  </a:lnTo>
                  <a:cubicBezTo>
                    <a:pt x="102949" y="233167"/>
                    <a:pt x="179946" y="309547"/>
                    <a:pt x="274781" y="309547"/>
                  </a:cubicBezTo>
                  <a:cubicBezTo>
                    <a:pt x="369617" y="309547"/>
                    <a:pt x="446613" y="233167"/>
                    <a:pt x="447526" y="138567"/>
                  </a:cubicBezTo>
                  <a:lnTo>
                    <a:pt x="416589" y="138567"/>
                  </a:lnTo>
                  <a:lnTo>
                    <a:pt x="416706" y="138365"/>
                  </a:lnTo>
                  <a:lnTo>
                    <a:pt x="386778" y="138365"/>
                  </a:lnTo>
                  <a:lnTo>
                    <a:pt x="467030" y="0"/>
                  </a:lnTo>
                  <a:lnTo>
                    <a:pt x="547281" y="138365"/>
                  </a:lnTo>
                  <a:lnTo>
                    <a:pt x="517161" y="138365"/>
                  </a:lnTo>
                  <a:lnTo>
                    <a:pt x="517278" y="138567"/>
                  </a:lnTo>
                  <a:lnTo>
                    <a:pt x="490698" y="138567"/>
                  </a:lnTo>
                  <a:cubicBezTo>
                    <a:pt x="489786" y="257011"/>
                    <a:pt x="393460" y="352719"/>
                    <a:pt x="274781" y="352719"/>
                  </a:cubicBezTo>
                  <a:cubicBezTo>
                    <a:pt x="156102" y="352719"/>
                    <a:pt x="59777" y="257011"/>
                    <a:pt x="58865" y="138567"/>
                  </a:cubicBezTo>
                  <a:lnTo>
                    <a:pt x="30002" y="138567"/>
                  </a:lnTo>
                  <a:lnTo>
                    <a:pt x="30119" y="138365"/>
                  </a:lnTo>
                  <a:lnTo>
                    <a:pt x="0" y="138365"/>
                  </a:lnTo>
                  <a:close/>
                </a:path>
              </a:pathLst>
            </a:custGeom>
            <a:solidFill>
              <a:srgbClr val="00A5A9"/>
            </a:solidFill>
            <a:ln>
              <a:solidFill>
                <a:srgbClr val="00A5A9"/>
              </a:solid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lnSpc>
                  <a:spcPct val="120000"/>
                </a:lnSpc>
                <a:spcBef>
                  <a:spcPct val="0"/>
                </a:spcBef>
                <a:spcAft>
                  <a:spcPct val="0"/>
                </a:spcAft>
                <a:defRPr/>
              </a:pPr>
              <a:endParaRPr lang="zh-CN" altLang="en-US">
                <a:solidFill>
                  <a:srgbClr val="FFFFFF"/>
                </a:solidFill>
                <a:cs typeface="+mn-ea"/>
                <a:sym typeface="+mn-lt"/>
              </a:endParaRPr>
            </a:p>
          </p:txBody>
        </p:sp>
        <p:sp>
          <p:nvSpPr>
            <p:cNvPr id="4" name="KSO_Shape"/>
            <p:cNvSpPr/>
            <p:nvPr>
              <p:custDataLst>
                <p:tags r:id="rId13"/>
              </p:custDataLst>
            </p:nvPr>
          </p:nvSpPr>
          <p:spPr>
            <a:xfrm flipV="1">
              <a:off x="6569369" y="3220471"/>
              <a:ext cx="808082" cy="521212"/>
            </a:xfrm>
            <a:custGeom>
              <a:avLst/>
              <a:gdLst>
                <a:gd name="connsiteX0" fmla="*/ 80252 w 547281"/>
                <a:gd name="connsiteY0" fmla="*/ 0 h 352719"/>
                <a:gd name="connsiteX1" fmla="*/ 160503 w 547281"/>
                <a:gd name="connsiteY1" fmla="*/ 138365 h 352719"/>
                <a:gd name="connsiteX2" fmla="*/ 130575 w 547281"/>
                <a:gd name="connsiteY2" fmla="*/ 138365 h 352719"/>
                <a:gd name="connsiteX3" fmla="*/ 130692 w 547281"/>
                <a:gd name="connsiteY3" fmla="*/ 138567 h 352719"/>
                <a:gd name="connsiteX4" fmla="*/ 102036 w 547281"/>
                <a:gd name="connsiteY4" fmla="*/ 138567 h 352719"/>
                <a:gd name="connsiteX5" fmla="*/ 274781 w 547281"/>
                <a:gd name="connsiteY5" fmla="*/ 309547 h 352719"/>
                <a:gd name="connsiteX6" fmla="*/ 447526 w 547281"/>
                <a:gd name="connsiteY6" fmla="*/ 138567 h 352719"/>
                <a:gd name="connsiteX7" fmla="*/ 416589 w 547281"/>
                <a:gd name="connsiteY7" fmla="*/ 138567 h 352719"/>
                <a:gd name="connsiteX8" fmla="*/ 416706 w 547281"/>
                <a:gd name="connsiteY8" fmla="*/ 138365 h 352719"/>
                <a:gd name="connsiteX9" fmla="*/ 386778 w 547281"/>
                <a:gd name="connsiteY9" fmla="*/ 138365 h 352719"/>
                <a:gd name="connsiteX10" fmla="*/ 467030 w 547281"/>
                <a:gd name="connsiteY10" fmla="*/ 0 h 352719"/>
                <a:gd name="connsiteX11" fmla="*/ 547281 w 547281"/>
                <a:gd name="connsiteY11" fmla="*/ 138365 h 352719"/>
                <a:gd name="connsiteX12" fmla="*/ 517161 w 547281"/>
                <a:gd name="connsiteY12" fmla="*/ 138365 h 352719"/>
                <a:gd name="connsiteX13" fmla="*/ 517278 w 547281"/>
                <a:gd name="connsiteY13" fmla="*/ 138567 h 352719"/>
                <a:gd name="connsiteX14" fmla="*/ 490698 w 547281"/>
                <a:gd name="connsiteY14" fmla="*/ 138567 h 352719"/>
                <a:gd name="connsiteX15" fmla="*/ 274781 w 547281"/>
                <a:gd name="connsiteY15" fmla="*/ 352719 h 352719"/>
                <a:gd name="connsiteX16" fmla="*/ 58865 w 547281"/>
                <a:gd name="connsiteY16" fmla="*/ 138567 h 352719"/>
                <a:gd name="connsiteX17" fmla="*/ 30002 w 547281"/>
                <a:gd name="connsiteY17" fmla="*/ 138567 h 352719"/>
                <a:gd name="connsiteX18" fmla="*/ 30119 w 547281"/>
                <a:gd name="connsiteY18" fmla="*/ 138365 h 352719"/>
                <a:gd name="connsiteX19" fmla="*/ 0 w 547281"/>
                <a:gd name="connsiteY19" fmla="*/ 138365 h 352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47281" h="352719">
                  <a:moveTo>
                    <a:pt x="80252" y="0"/>
                  </a:moveTo>
                  <a:lnTo>
                    <a:pt x="160503" y="138365"/>
                  </a:lnTo>
                  <a:lnTo>
                    <a:pt x="130575" y="138365"/>
                  </a:lnTo>
                  <a:lnTo>
                    <a:pt x="130692" y="138567"/>
                  </a:lnTo>
                  <a:lnTo>
                    <a:pt x="102036" y="138567"/>
                  </a:lnTo>
                  <a:cubicBezTo>
                    <a:pt x="102949" y="233167"/>
                    <a:pt x="179946" y="309547"/>
                    <a:pt x="274781" y="309547"/>
                  </a:cubicBezTo>
                  <a:cubicBezTo>
                    <a:pt x="369617" y="309547"/>
                    <a:pt x="446613" y="233167"/>
                    <a:pt x="447526" y="138567"/>
                  </a:cubicBezTo>
                  <a:lnTo>
                    <a:pt x="416589" y="138567"/>
                  </a:lnTo>
                  <a:lnTo>
                    <a:pt x="416706" y="138365"/>
                  </a:lnTo>
                  <a:lnTo>
                    <a:pt x="386778" y="138365"/>
                  </a:lnTo>
                  <a:lnTo>
                    <a:pt x="467030" y="0"/>
                  </a:lnTo>
                  <a:lnTo>
                    <a:pt x="547281" y="138365"/>
                  </a:lnTo>
                  <a:lnTo>
                    <a:pt x="517161" y="138365"/>
                  </a:lnTo>
                  <a:lnTo>
                    <a:pt x="517278" y="138567"/>
                  </a:lnTo>
                  <a:lnTo>
                    <a:pt x="490698" y="138567"/>
                  </a:lnTo>
                  <a:cubicBezTo>
                    <a:pt x="489786" y="257011"/>
                    <a:pt x="393460" y="352719"/>
                    <a:pt x="274781" y="352719"/>
                  </a:cubicBezTo>
                  <a:cubicBezTo>
                    <a:pt x="156102" y="352719"/>
                    <a:pt x="59777" y="257011"/>
                    <a:pt x="58865" y="138567"/>
                  </a:cubicBezTo>
                  <a:lnTo>
                    <a:pt x="30002" y="138567"/>
                  </a:lnTo>
                  <a:lnTo>
                    <a:pt x="30119" y="138365"/>
                  </a:lnTo>
                  <a:lnTo>
                    <a:pt x="0" y="138365"/>
                  </a:lnTo>
                  <a:close/>
                </a:path>
              </a:pathLst>
            </a:custGeom>
            <a:solidFill>
              <a:srgbClr val="00A5A9"/>
            </a:solidFill>
            <a:ln>
              <a:solidFill>
                <a:srgbClr val="00A5A9"/>
              </a:solid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lnSpc>
                  <a:spcPct val="120000"/>
                </a:lnSpc>
                <a:spcBef>
                  <a:spcPct val="0"/>
                </a:spcBef>
                <a:spcAft>
                  <a:spcPct val="0"/>
                </a:spcAft>
                <a:defRPr/>
              </a:pPr>
              <a:endParaRPr lang="zh-CN" altLang="en-US">
                <a:solidFill>
                  <a:srgbClr val="FFFFFF"/>
                </a:solidFill>
                <a:cs typeface="+mn-ea"/>
                <a:sym typeface="+mn-lt"/>
              </a:endParaRPr>
            </a:p>
          </p:txBody>
        </p:sp>
        <p:pic>
          <p:nvPicPr>
            <p:cNvPr id="9" name="图片 8" descr="图片包含 水果, 游戏机  描述已自动生成"/>
            <p:cNvPicPr>
              <a:picLocks noChangeAspect="1"/>
            </p:cNvPicPr>
            <p:nvPr>
              <p:custDataLst>
                <p:tags r:id="rId14"/>
              </p:custDataLst>
            </p:nvPr>
          </p:nvPicPr>
          <p:blipFill>
            <a:blip r:embed="rId15"/>
            <a:srcRect l="14130" t="6158" r="14130" b="6158"/>
            <a:stretch>
              <a:fillRect/>
            </a:stretch>
          </p:blipFill>
          <p:spPr>
            <a:xfrm>
              <a:off x="4717794" y="3481077"/>
              <a:ext cx="2184400" cy="1943096"/>
            </a:xfrm>
            <a:custGeom>
              <a:avLst/>
              <a:gdLst>
                <a:gd name="connsiteX0" fmla="*/ 68028 w 2184400"/>
                <a:gd name="connsiteY0" fmla="*/ 0 h 1943096"/>
                <a:gd name="connsiteX1" fmla="*/ 2116372 w 2184400"/>
                <a:gd name="connsiteY1" fmla="*/ 0 h 1943096"/>
                <a:gd name="connsiteX2" fmla="*/ 2184400 w 2184400"/>
                <a:gd name="connsiteY2" fmla="*/ 68028 h 1943096"/>
                <a:gd name="connsiteX3" fmla="*/ 2184400 w 2184400"/>
                <a:gd name="connsiteY3" fmla="*/ 1875068 h 1943096"/>
                <a:gd name="connsiteX4" fmla="*/ 2116372 w 2184400"/>
                <a:gd name="connsiteY4" fmla="*/ 1943096 h 1943096"/>
                <a:gd name="connsiteX5" fmla="*/ 68028 w 2184400"/>
                <a:gd name="connsiteY5" fmla="*/ 1943096 h 1943096"/>
                <a:gd name="connsiteX6" fmla="*/ 0 w 2184400"/>
                <a:gd name="connsiteY6" fmla="*/ 1875068 h 1943096"/>
                <a:gd name="connsiteX7" fmla="*/ 0 w 2184400"/>
                <a:gd name="connsiteY7" fmla="*/ 68028 h 1943096"/>
                <a:gd name="connsiteX8" fmla="*/ 68028 w 2184400"/>
                <a:gd name="connsiteY8" fmla="*/ 0 h 1943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84400" h="1943096">
                  <a:moveTo>
                    <a:pt x="68028" y="0"/>
                  </a:moveTo>
                  <a:lnTo>
                    <a:pt x="2116372" y="0"/>
                  </a:lnTo>
                  <a:cubicBezTo>
                    <a:pt x="2153943" y="0"/>
                    <a:pt x="2184400" y="30457"/>
                    <a:pt x="2184400" y="68028"/>
                  </a:cubicBezTo>
                  <a:lnTo>
                    <a:pt x="2184400" y="1875068"/>
                  </a:lnTo>
                  <a:cubicBezTo>
                    <a:pt x="2184400" y="1912639"/>
                    <a:pt x="2153943" y="1943096"/>
                    <a:pt x="2116372" y="1943096"/>
                  </a:cubicBezTo>
                  <a:lnTo>
                    <a:pt x="68028" y="1943096"/>
                  </a:lnTo>
                  <a:cubicBezTo>
                    <a:pt x="30457" y="1943096"/>
                    <a:pt x="0" y="1912639"/>
                    <a:pt x="0" y="1875068"/>
                  </a:cubicBezTo>
                  <a:lnTo>
                    <a:pt x="0" y="68028"/>
                  </a:lnTo>
                  <a:cubicBezTo>
                    <a:pt x="0" y="30457"/>
                    <a:pt x="30457" y="0"/>
                    <a:pt x="68028" y="0"/>
                  </a:cubicBezTo>
                  <a:close/>
                </a:path>
              </a:pathLst>
            </a:custGeom>
            <a:ln w="12700">
              <a:solidFill>
                <a:srgbClr val="00A5A9"/>
              </a:solidFill>
            </a:ln>
          </p:spPr>
        </p:pic>
        <p:pic>
          <p:nvPicPr>
            <p:cNvPr id="20" name="图片 19" descr="图片包含 水果, 游戏机  描述已自动生成"/>
            <p:cNvPicPr>
              <a:picLocks noChangeAspect="1"/>
            </p:cNvPicPr>
            <p:nvPr>
              <p:custDataLst>
                <p:tags r:id="rId16"/>
              </p:custDataLst>
            </p:nvPr>
          </p:nvPicPr>
          <p:blipFill>
            <a:blip r:embed="rId17"/>
            <a:srcRect l="11553" t="3844" r="15872" b="7450"/>
            <a:stretch>
              <a:fillRect/>
            </a:stretch>
          </p:blipFill>
          <p:spPr>
            <a:xfrm>
              <a:off x="9371457" y="3481077"/>
              <a:ext cx="2184400" cy="1943096"/>
            </a:xfrm>
            <a:custGeom>
              <a:avLst/>
              <a:gdLst>
                <a:gd name="connsiteX0" fmla="*/ 68028 w 2184400"/>
                <a:gd name="connsiteY0" fmla="*/ 0 h 1943096"/>
                <a:gd name="connsiteX1" fmla="*/ 2116372 w 2184400"/>
                <a:gd name="connsiteY1" fmla="*/ 0 h 1943096"/>
                <a:gd name="connsiteX2" fmla="*/ 2184400 w 2184400"/>
                <a:gd name="connsiteY2" fmla="*/ 68028 h 1943096"/>
                <a:gd name="connsiteX3" fmla="*/ 2184400 w 2184400"/>
                <a:gd name="connsiteY3" fmla="*/ 1875068 h 1943096"/>
                <a:gd name="connsiteX4" fmla="*/ 2116372 w 2184400"/>
                <a:gd name="connsiteY4" fmla="*/ 1943096 h 1943096"/>
                <a:gd name="connsiteX5" fmla="*/ 68028 w 2184400"/>
                <a:gd name="connsiteY5" fmla="*/ 1943096 h 1943096"/>
                <a:gd name="connsiteX6" fmla="*/ 0 w 2184400"/>
                <a:gd name="connsiteY6" fmla="*/ 1875068 h 1943096"/>
                <a:gd name="connsiteX7" fmla="*/ 0 w 2184400"/>
                <a:gd name="connsiteY7" fmla="*/ 68028 h 1943096"/>
                <a:gd name="connsiteX8" fmla="*/ 68028 w 2184400"/>
                <a:gd name="connsiteY8" fmla="*/ 0 h 1943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84400" h="1943096">
                  <a:moveTo>
                    <a:pt x="68028" y="0"/>
                  </a:moveTo>
                  <a:lnTo>
                    <a:pt x="2116372" y="0"/>
                  </a:lnTo>
                  <a:cubicBezTo>
                    <a:pt x="2153943" y="0"/>
                    <a:pt x="2184400" y="30457"/>
                    <a:pt x="2184400" y="68028"/>
                  </a:cubicBezTo>
                  <a:lnTo>
                    <a:pt x="2184400" y="1875068"/>
                  </a:lnTo>
                  <a:cubicBezTo>
                    <a:pt x="2184400" y="1912639"/>
                    <a:pt x="2153943" y="1943096"/>
                    <a:pt x="2116372" y="1943096"/>
                  </a:cubicBezTo>
                  <a:lnTo>
                    <a:pt x="68028" y="1943096"/>
                  </a:lnTo>
                  <a:cubicBezTo>
                    <a:pt x="30457" y="1943096"/>
                    <a:pt x="0" y="1912639"/>
                    <a:pt x="0" y="1875068"/>
                  </a:cubicBezTo>
                  <a:lnTo>
                    <a:pt x="0" y="68028"/>
                  </a:lnTo>
                  <a:cubicBezTo>
                    <a:pt x="0" y="30457"/>
                    <a:pt x="30457" y="0"/>
                    <a:pt x="68028" y="0"/>
                  </a:cubicBezTo>
                  <a:close/>
                </a:path>
              </a:pathLst>
            </a:custGeom>
            <a:ln w="12700">
              <a:solidFill>
                <a:srgbClr val="00A5A9"/>
              </a:solidFill>
            </a:ln>
          </p:spPr>
        </p:pic>
        <p:pic>
          <p:nvPicPr>
            <p:cNvPr id="10" name="图片 9" descr="图片包含 水果, 游戏机  描述已自动生成"/>
            <p:cNvPicPr>
              <a:picLocks noChangeAspect="1"/>
            </p:cNvPicPr>
            <p:nvPr>
              <p:custDataLst>
                <p:tags r:id="rId18"/>
              </p:custDataLst>
            </p:nvPr>
          </p:nvPicPr>
          <p:blipFill>
            <a:blip r:embed="rId19"/>
            <a:srcRect l="11797" t="9006" r="21124" b="9006"/>
            <a:stretch>
              <a:fillRect/>
            </a:stretch>
          </p:blipFill>
          <p:spPr>
            <a:xfrm>
              <a:off x="7044626" y="3481077"/>
              <a:ext cx="2184400" cy="1943096"/>
            </a:xfrm>
            <a:custGeom>
              <a:avLst/>
              <a:gdLst>
                <a:gd name="connsiteX0" fmla="*/ 68028 w 2184400"/>
                <a:gd name="connsiteY0" fmla="*/ 0 h 1943096"/>
                <a:gd name="connsiteX1" fmla="*/ 2116372 w 2184400"/>
                <a:gd name="connsiteY1" fmla="*/ 0 h 1943096"/>
                <a:gd name="connsiteX2" fmla="*/ 2184400 w 2184400"/>
                <a:gd name="connsiteY2" fmla="*/ 68028 h 1943096"/>
                <a:gd name="connsiteX3" fmla="*/ 2184400 w 2184400"/>
                <a:gd name="connsiteY3" fmla="*/ 1875068 h 1943096"/>
                <a:gd name="connsiteX4" fmla="*/ 2116372 w 2184400"/>
                <a:gd name="connsiteY4" fmla="*/ 1943096 h 1943096"/>
                <a:gd name="connsiteX5" fmla="*/ 68028 w 2184400"/>
                <a:gd name="connsiteY5" fmla="*/ 1943096 h 1943096"/>
                <a:gd name="connsiteX6" fmla="*/ 0 w 2184400"/>
                <a:gd name="connsiteY6" fmla="*/ 1875068 h 1943096"/>
                <a:gd name="connsiteX7" fmla="*/ 0 w 2184400"/>
                <a:gd name="connsiteY7" fmla="*/ 68028 h 1943096"/>
                <a:gd name="connsiteX8" fmla="*/ 68028 w 2184400"/>
                <a:gd name="connsiteY8" fmla="*/ 0 h 1943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84400" h="1943096">
                  <a:moveTo>
                    <a:pt x="68028" y="0"/>
                  </a:moveTo>
                  <a:lnTo>
                    <a:pt x="2116372" y="0"/>
                  </a:lnTo>
                  <a:cubicBezTo>
                    <a:pt x="2153943" y="0"/>
                    <a:pt x="2184400" y="30457"/>
                    <a:pt x="2184400" y="68028"/>
                  </a:cubicBezTo>
                  <a:lnTo>
                    <a:pt x="2184400" y="1875068"/>
                  </a:lnTo>
                  <a:cubicBezTo>
                    <a:pt x="2184400" y="1912639"/>
                    <a:pt x="2153943" y="1943096"/>
                    <a:pt x="2116372" y="1943096"/>
                  </a:cubicBezTo>
                  <a:lnTo>
                    <a:pt x="68028" y="1943096"/>
                  </a:lnTo>
                  <a:cubicBezTo>
                    <a:pt x="30457" y="1943096"/>
                    <a:pt x="0" y="1912639"/>
                    <a:pt x="0" y="1875068"/>
                  </a:cubicBezTo>
                  <a:lnTo>
                    <a:pt x="0" y="68028"/>
                  </a:lnTo>
                  <a:cubicBezTo>
                    <a:pt x="0" y="30457"/>
                    <a:pt x="30457" y="0"/>
                    <a:pt x="68028" y="0"/>
                  </a:cubicBezTo>
                  <a:close/>
                </a:path>
              </a:pathLst>
            </a:custGeom>
            <a:ln w="12700">
              <a:solidFill>
                <a:srgbClr val="00A5A9"/>
              </a:solidFill>
            </a:ln>
          </p:spPr>
        </p:pic>
      </p:grpSp>
      <p:pic>
        <p:nvPicPr>
          <p:cNvPr id="22" name="图片 21"/>
          <p:cNvPicPr>
            <a:picLocks noChangeAspect="1"/>
          </p:cNvPicPr>
          <p:nvPr>
            <p:custDataLst>
              <p:tags r:id="rId20"/>
            </p:custDataLst>
          </p:nvPr>
        </p:nvPicPr>
        <p:blipFill>
          <a:blip r:embed="rId21"/>
          <a:stretch>
            <a:fillRect/>
          </a:stretch>
        </p:blipFill>
        <p:spPr>
          <a:xfrm>
            <a:off x="560929" y="3421915"/>
            <a:ext cx="4031174" cy="2494148"/>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linds(horizontal)">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blinds(horizontal)">
                                      <p:cBhvr>
                                        <p:cTn id="12" dur="5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 calcmode="lin" valueType="num">
                                      <p:cBhvr>
                                        <p:cTn id="22" dur="500" fill="hold"/>
                                        <p:tgtEl>
                                          <p:spTgt spid="12"/>
                                        </p:tgtEl>
                                        <p:attrNameLst>
                                          <p:attrName>ppt_w</p:attrName>
                                        </p:attrNameLst>
                                      </p:cBhvr>
                                      <p:tavLst>
                                        <p:tav tm="0">
                                          <p:val>
                                            <p:fltVal val="0"/>
                                          </p:val>
                                        </p:tav>
                                        <p:tav tm="100000">
                                          <p:val>
                                            <p:strVal val="#ppt_w"/>
                                          </p:val>
                                        </p:tav>
                                      </p:tavLst>
                                    </p:anim>
                                    <p:anim calcmode="lin" valueType="num">
                                      <p:cBhvr>
                                        <p:cTn id="23" dur="500" fill="hold"/>
                                        <p:tgtEl>
                                          <p:spTgt spid="12"/>
                                        </p:tgtEl>
                                        <p:attrNameLst>
                                          <p:attrName>ppt_h</p:attrName>
                                        </p:attrNameLst>
                                      </p:cBhvr>
                                      <p:tavLst>
                                        <p:tav tm="0">
                                          <p:val>
                                            <p:fltVal val="0"/>
                                          </p:val>
                                        </p:tav>
                                        <p:tav tm="100000">
                                          <p:val>
                                            <p:strVal val="#ppt_h"/>
                                          </p:val>
                                        </p:tav>
                                      </p:tavLst>
                                    </p:anim>
                                    <p:animEffect transition="in" filter="fade">
                                      <p:cBhvr>
                                        <p:cTn id="24" dur="500"/>
                                        <p:tgtEl>
                                          <p:spTgt spid="12"/>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13"/>
                                        </p:tgtEl>
                                        <p:attrNameLst>
                                          <p:attrName>style.visibility</p:attrName>
                                        </p:attrNameLst>
                                      </p:cBhvr>
                                      <p:to>
                                        <p:strVal val="visible"/>
                                      </p:to>
                                    </p:set>
                                    <p:anim calcmode="lin" valueType="num">
                                      <p:cBhvr>
                                        <p:cTn id="27" dur="500" fill="hold"/>
                                        <p:tgtEl>
                                          <p:spTgt spid="13"/>
                                        </p:tgtEl>
                                        <p:attrNameLst>
                                          <p:attrName>ppt_w</p:attrName>
                                        </p:attrNameLst>
                                      </p:cBhvr>
                                      <p:tavLst>
                                        <p:tav tm="0">
                                          <p:val>
                                            <p:fltVal val="0"/>
                                          </p:val>
                                        </p:tav>
                                        <p:tav tm="100000">
                                          <p:val>
                                            <p:strVal val="#ppt_w"/>
                                          </p:val>
                                        </p:tav>
                                      </p:tavLst>
                                    </p:anim>
                                    <p:anim calcmode="lin" valueType="num">
                                      <p:cBhvr>
                                        <p:cTn id="28" dur="500" fill="hold"/>
                                        <p:tgtEl>
                                          <p:spTgt spid="13"/>
                                        </p:tgtEl>
                                        <p:attrNameLst>
                                          <p:attrName>ppt_h</p:attrName>
                                        </p:attrNameLst>
                                      </p:cBhvr>
                                      <p:tavLst>
                                        <p:tav tm="0">
                                          <p:val>
                                            <p:fltVal val="0"/>
                                          </p:val>
                                        </p:tav>
                                        <p:tav tm="100000">
                                          <p:val>
                                            <p:strVal val="#ppt_h"/>
                                          </p:val>
                                        </p:tav>
                                      </p:tavLst>
                                    </p:anim>
                                    <p:animEffect transition="in" filter="fade">
                                      <p:cBhvr>
                                        <p:cTn id="29" dur="500"/>
                                        <p:tgtEl>
                                          <p:spTgt spid="13"/>
                                        </p:tgtEl>
                                      </p:cBhvr>
                                    </p:animEffect>
                                  </p:childTnLst>
                                </p:cTn>
                              </p:par>
                              <p:par>
                                <p:cTn id="30" presetID="53" presetClass="entr" presetSubtype="16" fill="hold" nodeType="withEffect">
                                  <p:stCondLst>
                                    <p:cond delay="0"/>
                                  </p:stCondLst>
                                  <p:childTnLst>
                                    <p:set>
                                      <p:cBhvr>
                                        <p:cTn id="31" dur="1" fill="hold">
                                          <p:stCondLst>
                                            <p:cond delay="0"/>
                                          </p:stCondLst>
                                        </p:cTn>
                                        <p:tgtEl>
                                          <p:spTgt spid="14"/>
                                        </p:tgtEl>
                                        <p:attrNameLst>
                                          <p:attrName>style.visibility</p:attrName>
                                        </p:attrNameLst>
                                      </p:cBhvr>
                                      <p:to>
                                        <p:strVal val="visible"/>
                                      </p:to>
                                    </p:set>
                                    <p:anim calcmode="lin" valueType="num">
                                      <p:cBhvr>
                                        <p:cTn id="32" dur="500" fill="hold"/>
                                        <p:tgtEl>
                                          <p:spTgt spid="14"/>
                                        </p:tgtEl>
                                        <p:attrNameLst>
                                          <p:attrName>ppt_w</p:attrName>
                                        </p:attrNameLst>
                                      </p:cBhvr>
                                      <p:tavLst>
                                        <p:tav tm="0">
                                          <p:val>
                                            <p:fltVal val="0"/>
                                          </p:val>
                                        </p:tav>
                                        <p:tav tm="100000">
                                          <p:val>
                                            <p:strVal val="#ppt_w"/>
                                          </p:val>
                                        </p:tav>
                                      </p:tavLst>
                                    </p:anim>
                                    <p:anim calcmode="lin" valueType="num">
                                      <p:cBhvr>
                                        <p:cTn id="33" dur="500" fill="hold"/>
                                        <p:tgtEl>
                                          <p:spTgt spid="14"/>
                                        </p:tgtEl>
                                        <p:attrNameLst>
                                          <p:attrName>ppt_h</p:attrName>
                                        </p:attrNameLst>
                                      </p:cBhvr>
                                      <p:tavLst>
                                        <p:tav tm="0">
                                          <p:val>
                                            <p:fltVal val="0"/>
                                          </p:val>
                                        </p:tav>
                                        <p:tav tm="100000">
                                          <p:val>
                                            <p:strVal val="#ppt_h"/>
                                          </p:val>
                                        </p:tav>
                                      </p:tavLst>
                                    </p:anim>
                                    <p:animEffect transition="in" filter="fade">
                                      <p:cBhvr>
                                        <p:cTn id="34" dur="500"/>
                                        <p:tgtEl>
                                          <p:spTgt spid="14"/>
                                        </p:tgtEl>
                                      </p:cBhvr>
                                    </p:animEffect>
                                  </p:childTnLst>
                                </p:cTn>
                              </p:par>
                              <p:par>
                                <p:cTn id="35" presetID="53" presetClass="entr" presetSubtype="16" fill="hold" nodeType="withEffect">
                                  <p:stCondLst>
                                    <p:cond delay="0"/>
                                  </p:stCondLst>
                                  <p:childTnLst>
                                    <p:set>
                                      <p:cBhvr>
                                        <p:cTn id="36" dur="1" fill="hold">
                                          <p:stCondLst>
                                            <p:cond delay="0"/>
                                          </p:stCondLst>
                                        </p:cTn>
                                        <p:tgtEl>
                                          <p:spTgt spid="22"/>
                                        </p:tgtEl>
                                        <p:attrNameLst>
                                          <p:attrName>style.visibility</p:attrName>
                                        </p:attrNameLst>
                                      </p:cBhvr>
                                      <p:to>
                                        <p:strVal val="visible"/>
                                      </p:to>
                                    </p:set>
                                    <p:anim calcmode="lin" valueType="num">
                                      <p:cBhvr>
                                        <p:cTn id="37" dur="500" fill="hold"/>
                                        <p:tgtEl>
                                          <p:spTgt spid="22"/>
                                        </p:tgtEl>
                                        <p:attrNameLst>
                                          <p:attrName>ppt_w</p:attrName>
                                        </p:attrNameLst>
                                      </p:cBhvr>
                                      <p:tavLst>
                                        <p:tav tm="0">
                                          <p:val>
                                            <p:fltVal val="0"/>
                                          </p:val>
                                        </p:tav>
                                        <p:tav tm="100000">
                                          <p:val>
                                            <p:strVal val="#ppt_w"/>
                                          </p:val>
                                        </p:tav>
                                      </p:tavLst>
                                    </p:anim>
                                    <p:anim calcmode="lin" valueType="num">
                                      <p:cBhvr>
                                        <p:cTn id="38" dur="500" fill="hold"/>
                                        <p:tgtEl>
                                          <p:spTgt spid="22"/>
                                        </p:tgtEl>
                                        <p:attrNameLst>
                                          <p:attrName>ppt_h</p:attrName>
                                        </p:attrNameLst>
                                      </p:cBhvr>
                                      <p:tavLst>
                                        <p:tav tm="0">
                                          <p:val>
                                            <p:fltVal val="0"/>
                                          </p:val>
                                        </p:tav>
                                        <p:tav tm="100000">
                                          <p:val>
                                            <p:strVal val="#ppt_h"/>
                                          </p:val>
                                        </p:tav>
                                      </p:tavLst>
                                    </p:anim>
                                    <p:animEffect transition="in" filter="fade">
                                      <p:cBhvr>
                                        <p:cTn id="39" dur="500"/>
                                        <p:tgtEl>
                                          <p:spTgt spid="22"/>
                                        </p:tgtEl>
                                      </p:cBhvr>
                                    </p:animEffect>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nodeType="clickEffect">
                                  <p:stCondLst>
                                    <p:cond delay="0"/>
                                  </p:stCondLst>
                                  <p:childTnLst>
                                    <p:set>
                                      <p:cBhvr>
                                        <p:cTn id="43" dur="1" fill="hold">
                                          <p:stCondLst>
                                            <p:cond delay="0"/>
                                          </p:stCondLst>
                                        </p:cTn>
                                        <p:tgtEl>
                                          <p:spTgt spid="2"/>
                                        </p:tgtEl>
                                        <p:attrNameLst>
                                          <p:attrName>style.visibility</p:attrName>
                                        </p:attrNameLst>
                                      </p:cBhvr>
                                      <p:to>
                                        <p:strVal val="visible"/>
                                      </p:to>
                                    </p:set>
                                    <p:anim calcmode="lin" valueType="num">
                                      <p:cBhvr>
                                        <p:cTn id="44" dur="500" fill="hold"/>
                                        <p:tgtEl>
                                          <p:spTgt spid="2"/>
                                        </p:tgtEl>
                                        <p:attrNameLst>
                                          <p:attrName>ppt_w</p:attrName>
                                        </p:attrNameLst>
                                      </p:cBhvr>
                                      <p:tavLst>
                                        <p:tav tm="0">
                                          <p:val>
                                            <p:fltVal val="0"/>
                                          </p:val>
                                        </p:tav>
                                        <p:tav tm="100000">
                                          <p:val>
                                            <p:strVal val="#ppt_w"/>
                                          </p:val>
                                        </p:tav>
                                      </p:tavLst>
                                    </p:anim>
                                    <p:anim calcmode="lin" valueType="num">
                                      <p:cBhvr>
                                        <p:cTn id="45" dur="500" fill="hold"/>
                                        <p:tgtEl>
                                          <p:spTgt spid="2"/>
                                        </p:tgtEl>
                                        <p:attrNameLst>
                                          <p:attrName>ppt_h</p:attrName>
                                        </p:attrNameLst>
                                      </p:cBhvr>
                                      <p:tavLst>
                                        <p:tav tm="0">
                                          <p:val>
                                            <p:fltVal val="0"/>
                                          </p:val>
                                        </p:tav>
                                        <p:tav tm="100000">
                                          <p:val>
                                            <p:strVal val="#ppt_h"/>
                                          </p:val>
                                        </p:tav>
                                      </p:tavLst>
                                    </p:anim>
                                    <p:animEffect transition="in" filter="fade">
                                      <p:cBhvr>
                                        <p:cTn id="4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P spid="8" grpId="0"/>
      <p:bldP spid="12" grpId="0"/>
      <p:bldP spid="1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custDataLst>
              <p:tags r:id="rId1"/>
            </p:custDataLst>
          </p:nvPr>
        </p:nvGrpSpPr>
        <p:grpSpPr>
          <a:xfrm>
            <a:off x="296041" y="120650"/>
            <a:ext cx="9430777" cy="739714"/>
            <a:chOff x="466" y="644"/>
            <a:chExt cx="12317" cy="863"/>
          </a:xfrm>
        </p:grpSpPr>
        <p:sp>
          <p:nvSpPr>
            <p:cNvPr id="5" name="等腰三角形 4"/>
            <p:cNvSpPr/>
            <p:nvPr>
              <p:custDataLst>
                <p:tags r:id="rId2"/>
              </p:custDataLst>
            </p:nvPr>
          </p:nvSpPr>
          <p:spPr>
            <a:xfrm rot="5400000">
              <a:off x="480" y="844"/>
              <a:ext cx="840" cy="44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6" name="文本框 5"/>
            <p:cNvSpPr txBox="1"/>
            <p:nvPr>
              <p:custDataLst>
                <p:tags r:id="rId3"/>
              </p:custDataLst>
            </p:nvPr>
          </p:nvSpPr>
          <p:spPr>
            <a:xfrm>
              <a:off x="1297" y="654"/>
              <a:ext cx="11486" cy="853"/>
            </a:xfrm>
            <a:prstGeom prst="rect">
              <a:avLst/>
            </a:prstGeom>
            <a:noFill/>
          </p:spPr>
          <p:txBody>
            <a:bodyPr wrap="square" rtlCol="0">
              <a:spAutoFit/>
            </a:bodyPr>
            <a:lstStyle/>
            <a:p>
              <a:pPr lvl="0" algn="l">
                <a:lnSpc>
                  <a:spcPct val="130000"/>
                </a:lnSpc>
                <a:buClrTx/>
                <a:buSzTx/>
                <a:buFontTx/>
              </a:pPr>
              <a:r>
                <a:rPr lang="zh-CN" altLang="en-US" sz="3200">
                  <a:solidFill>
                    <a:srgbClr val="27406A"/>
                  </a:solidFill>
                  <a:latin typeface="汉仪雅酷黑 65W" panose="020B0604020202020204" charset="-122"/>
                  <a:ea typeface="汉仪雅酷黑 65W" panose="020B0604020202020204" charset="-122"/>
                  <a:cs typeface="+mn-ea"/>
                  <a:sym typeface="+mn-ea"/>
                </a:rPr>
                <a:t>任务一  金属键与金属晶体</a:t>
              </a:r>
              <a:endParaRPr lang="zh-CN" altLang="en-US" sz="3200">
                <a:solidFill>
                  <a:srgbClr val="27406A"/>
                </a:solidFill>
                <a:latin typeface="汉仪雅酷黑 65W" panose="020B0604020202020204" charset="-122"/>
                <a:ea typeface="汉仪雅酷黑 65W" panose="020B0604020202020204" charset="-122"/>
                <a:cs typeface="+mn-ea"/>
                <a:sym typeface="+mn-ea"/>
              </a:endParaRPr>
            </a:p>
          </p:txBody>
        </p:sp>
        <p:sp>
          <p:nvSpPr>
            <p:cNvPr id="7" name="等腰三角形 6"/>
            <p:cNvSpPr/>
            <p:nvPr>
              <p:custDataLst>
                <p:tags r:id="rId4"/>
              </p:custDataLst>
            </p:nvPr>
          </p:nvSpPr>
          <p:spPr>
            <a:xfrm rot="5400000">
              <a:off x="393" y="984"/>
              <a:ext cx="305" cy="160"/>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grpSp>
      <p:sp>
        <p:nvSpPr>
          <p:cNvPr id="15" name="矩形 14"/>
          <p:cNvSpPr/>
          <p:nvPr>
            <p:custDataLst>
              <p:tags r:id="rId5"/>
            </p:custDataLst>
          </p:nvPr>
        </p:nvSpPr>
        <p:spPr bwMode="auto">
          <a:xfrm>
            <a:off x="418465" y="969645"/>
            <a:ext cx="2180590" cy="521970"/>
          </a:xfrm>
          <a:prstGeom prst="rect">
            <a:avLst/>
          </a:prstGeom>
          <a:solidFill>
            <a:srgbClr val="014C96"/>
          </a:solidFill>
          <a:ln>
            <a:noFill/>
          </a:ln>
        </p:spPr>
        <p:txBody>
          <a:bodyPr vert="horz" wrap="square" lIns="91440" tIns="45720" rIns="91440" bIns="45720" numCol="1" spcCol="0" rtlCol="0" fromWordArt="0" anchor="t" anchorCtr="0" forceAA="0" compatLnSpc="0">
            <a:spAutoFit/>
          </a:bodyPr>
          <a:lstStyle>
            <a:lvl1pPr algn="l" defTabSz="914400" rtl="0" eaLnBrk="1" latinLnBrk="0" hangingPunct="1">
              <a:lnSpc>
                <a:spcPct val="90000"/>
              </a:lnSpc>
              <a:spcBef>
                <a:spcPct val="0"/>
              </a:spcBef>
              <a:buNone/>
              <a:defRPr sz="4400" kern="1200">
                <a:solidFill>
                  <a:schemeClr val="tx1"/>
                </a:solidFill>
                <a:latin typeface="汉仪旗黑-55简" panose="00020600040101010101" charset="-128"/>
                <a:ea typeface="汉仪旗黑-55简" panose="00020600040101010101" charset="-128"/>
                <a:cs typeface="汉仪旗黑-55简" panose="00020600040101010101" charset="-128"/>
              </a:defRPr>
            </a:lvl1pPr>
          </a:lstStyle>
          <a:p>
            <a:pPr lvl="0" algn="l">
              <a:lnSpc>
                <a:spcPct val="100000"/>
              </a:lnSpc>
              <a:buClrTx/>
              <a:buSzTx/>
              <a:buFontTx/>
              <a:defRPr/>
            </a:pPr>
            <a:r>
              <a:rPr lang="zh-CN" altLang="en-US" sz="2800" b="1" noProof="0">
                <a:ln>
                  <a:noFill/>
                </a:ln>
                <a:solidFill>
                  <a:srgbClr val="FFFF00"/>
                </a:solidFill>
                <a:effectLst/>
                <a:uLnTx/>
                <a:uFillTx/>
                <a:latin typeface="汉仪书魂体简" panose="02010600000101010101" charset="-122"/>
                <a:ea typeface="汉仪书魂体简" panose="02010600000101010101" charset="-122"/>
                <a:cs typeface="Arial" panose="020B0604020202020204"/>
                <a:sym typeface="+mn-ea"/>
              </a:rPr>
              <a:t>一、金属键</a:t>
            </a:r>
            <a:endParaRPr lang="zh-CN" altLang="en-US" sz="2800" b="1" noProof="0">
              <a:ln>
                <a:noFill/>
              </a:ln>
              <a:solidFill>
                <a:srgbClr val="FFFF00"/>
              </a:solidFill>
              <a:effectLst/>
              <a:uLnTx/>
              <a:uFillTx/>
              <a:latin typeface="汉仪书魂体简" panose="02010600000101010101" charset="-122"/>
              <a:ea typeface="汉仪书魂体简" panose="02010600000101010101" charset="-122"/>
              <a:cs typeface="Arial" panose="020B0604020202020204"/>
              <a:sym typeface="+mn-ea"/>
            </a:endParaRPr>
          </a:p>
        </p:txBody>
      </p:sp>
      <p:sp>
        <p:nvSpPr>
          <p:cNvPr id="130" name="矩形 129"/>
          <p:cNvSpPr/>
          <p:nvPr>
            <p:custDataLst>
              <p:tags r:id="rId6"/>
            </p:custDataLst>
          </p:nvPr>
        </p:nvSpPr>
        <p:spPr>
          <a:xfrm>
            <a:off x="589915" y="1709129"/>
            <a:ext cx="1886585" cy="521970"/>
          </a:xfrm>
          <a:prstGeom prst="rect">
            <a:avLst/>
          </a:prstGeom>
        </p:spPr>
        <p:txBody>
          <a:bodyPr wrap="square" anchor="ctr" anchorCtr="0">
            <a:spAutoFit/>
          </a:bodyPr>
          <a:lstStyle/>
          <a:p>
            <a:pPr algn="l">
              <a:lnSpc>
                <a:spcPct val="100000"/>
              </a:lnSpc>
              <a:spcBef>
                <a:spcPct val="50000"/>
              </a:spcBef>
              <a:buClrTx/>
              <a:buSzTx/>
              <a:buFont typeface="Wingdings" panose="05000000000000000000" charset="0"/>
            </a:pPr>
            <a:r>
              <a:rPr lang="en-US" altLang="zh-CN" sz="2800" b="1">
                <a:gradFill>
                  <a:gsLst>
                    <a:gs pos="50000">
                      <a:srgbClr val="BB59BC"/>
                    </a:gs>
                    <a:gs pos="100000">
                      <a:srgbClr val="425CCA"/>
                    </a:gs>
                    <a:gs pos="0">
                      <a:srgbClr val="F7CC7E"/>
                    </a:gs>
                  </a:gsLst>
                  <a:lin ang="2580000" scaled="1"/>
                </a:gradFill>
                <a:latin typeface="汉仪书魂体简" panose="02010600000101010101" charset="-122"/>
                <a:ea typeface="汉仪书魂体简" panose="02010600000101010101" charset="-122"/>
                <a:cs typeface="汉仪书魂体简" panose="02010600000101010101" charset="-122"/>
              </a:rPr>
              <a:t>1、概念：</a:t>
            </a:r>
            <a:endParaRPr lang="en-US" altLang="zh-CN" sz="2800" b="1">
              <a:gradFill>
                <a:gsLst>
                  <a:gs pos="50000">
                    <a:srgbClr val="BB59BC"/>
                  </a:gs>
                  <a:gs pos="100000">
                    <a:srgbClr val="425CCA"/>
                  </a:gs>
                  <a:gs pos="0">
                    <a:srgbClr val="F7CC7E"/>
                  </a:gs>
                </a:gsLst>
                <a:lin ang="2580000" scaled="1"/>
              </a:gradFill>
              <a:latin typeface="汉仪书魂体简" panose="02010600000101010101" charset="-122"/>
              <a:ea typeface="汉仪书魂体简" panose="02010600000101010101" charset="-122"/>
              <a:cs typeface="汉仪书魂体简" panose="02010600000101010101" charset="-122"/>
            </a:endParaRPr>
          </a:p>
        </p:txBody>
      </p:sp>
      <p:sp>
        <p:nvSpPr>
          <p:cNvPr id="131" name="矩形 130"/>
          <p:cNvSpPr/>
          <p:nvPr>
            <p:custDataLst>
              <p:tags r:id="rId7"/>
            </p:custDataLst>
          </p:nvPr>
        </p:nvSpPr>
        <p:spPr>
          <a:xfrm>
            <a:off x="2238375" y="1709420"/>
            <a:ext cx="7655560" cy="521970"/>
          </a:xfrm>
          <a:prstGeom prst="rect">
            <a:avLst/>
          </a:prstGeom>
        </p:spPr>
        <p:txBody>
          <a:bodyPr wrap="square" anchor="ctr" anchorCtr="0">
            <a:spAutoFit/>
          </a:bodyPr>
          <a:lstStyle/>
          <a:p>
            <a:pPr>
              <a:lnSpc>
                <a:spcPct val="100000"/>
              </a:lnSpc>
            </a:pPr>
            <a:r>
              <a:rPr lang="zh-CN" altLang="en-US" sz="2800" b="1" smtClean="0">
                <a:latin typeface="微软雅黑" panose="020B0503020204020204" charset="-122"/>
                <a:ea typeface="微软雅黑" panose="020B0503020204020204" charset="-122"/>
                <a:cs typeface="Times New Roman" panose="02020603050405020304" pitchFamily="18" charset="0"/>
              </a:rPr>
              <a:t>金属阳离子和自由电子之间强烈的相互作用。</a:t>
            </a:r>
            <a:endParaRPr lang="zh-CN" altLang="en-US" sz="2800" b="1" smtClean="0">
              <a:latin typeface="微软雅黑" panose="020B0503020204020204" charset="-122"/>
              <a:ea typeface="微软雅黑" panose="020B0503020204020204" charset="-122"/>
              <a:cs typeface="Times New Roman" panose="02020603050405020304" pitchFamily="18" charset="0"/>
            </a:endParaRPr>
          </a:p>
        </p:txBody>
      </p:sp>
      <p:sp>
        <p:nvSpPr>
          <p:cNvPr id="12" name="矩形 6147"/>
          <p:cNvSpPr>
            <a:spLocks noGrp="1"/>
          </p:cNvSpPr>
          <p:nvPr>
            <p:custDataLst>
              <p:tags r:id="rId8"/>
            </p:custDataLst>
          </p:nvPr>
        </p:nvSpPr>
        <p:spPr>
          <a:xfrm>
            <a:off x="2823845" y="2622259"/>
            <a:ext cx="3990340" cy="521970"/>
          </a:xfrm>
          <a:prstGeom prst="rect">
            <a:avLst/>
          </a:prstGeom>
        </p:spPr>
        <p:txBody>
          <a:bodyPr wrap="square" anchor="ctr" anchorCtr="0">
            <a:spAutoFit/>
          </a:bodyPr>
          <a:lstStyle>
            <a:defPPr>
              <a:defRPr lang="zh-CN"/>
            </a:defPPr>
            <a:lvl1pPr marL="0" indent="0" algn="l" defTabSz="914400" rtl="0" eaLnBrk="0" fontAlgn="base" hangingPunct="0">
              <a:lnSpc>
                <a:spcPct val="100000"/>
              </a:lnSpc>
              <a:spcBef>
                <a:spcPct val="0"/>
              </a:spcBef>
              <a:spcAft>
                <a:spcPct val="0"/>
              </a:spcAft>
              <a:buClrTx/>
              <a:buSzTx/>
              <a:buFont typeface="Arial" panose="020B0604020202020204" pitchFamily="34" charset="0"/>
              <a:buNone/>
              <a:defRPr lang="zh-CN" altLang="en-US" sz="2400" b="0" i="0" u="none" baseline="0">
                <a:solidFill>
                  <a:schemeClr val="tx1"/>
                </a:solidFill>
                <a:latin typeface="Times New Roman" panose="02020603050405020304" pitchFamily="18" charset="0"/>
                <a:ea typeface="隶书" panose="02010509060101010101" pitchFamily="49" charset="-122"/>
              </a:defRPr>
            </a:lvl1pPr>
            <a:lvl2pPr marL="457200" indent="0" algn="l" defTabSz="914400" rtl="0" eaLnBrk="0" fontAlgn="base" hangingPunct="0">
              <a:lnSpc>
                <a:spcPct val="100000"/>
              </a:lnSpc>
              <a:spcBef>
                <a:spcPct val="0"/>
              </a:spcBef>
              <a:spcAft>
                <a:spcPct val="0"/>
              </a:spcAft>
              <a:buClrTx/>
              <a:buSzTx/>
              <a:buFont typeface="Arial" panose="020B0604020202020204" pitchFamily="34" charset="0"/>
              <a:buNone/>
              <a:defRPr lang="zh-CN" altLang="en-US" sz="2400" b="0" i="0" u="none" baseline="0">
                <a:solidFill>
                  <a:schemeClr val="tx1"/>
                </a:solidFill>
                <a:latin typeface="Times New Roman" panose="02020603050405020304" pitchFamily="18" charset="0"/>
                <a:ea typeface="隶书" panose="02010509060101010101" pitchFamily="49" charset="-122"/>
              </a:defRPr>
            </a:lvl2pPr>
            <a:lvl3pPr marL="914400" indent="0" algn="l" defTabSz="914400" rtl="0" eaLnBrk="0" fontAlgn="base" hangingPunct="0">
              <a:lnSpc>
                <a:spcPct val="100000"/>
              </a:lnSpc>
              <a:spcBef>
                <a:spcPct val="0"/>
              </a:spcBef>
              <a:spcAft>
                <a:spcPct val="0"/>
              </a:spcAft>
              <a:buClrTx/>
              <a:buSzTx/>
              <a:buFont typeface="Arial" panose="020B0604020202020204" pitchFamily="34" charset="0"/>
              <a:buNone/>
              <a:defRPr lang="zh-CN" altLang="en-US" sz="2400" b="0" i="0" u="none" baseline="0">
                <a:solidFill>
                  <a:schemeClr val="tx1"/>
                </a:solidFill>
                <a:latin typeface="Times New Roman" panose="02020603050405020304" pitchFamily="18" charset="0"/>
                <a:ea typeface="隶书" panose="02010509060101010101" pitchFamily="49" charset="-122"/>
              </a:defRPr>
            </a:lvl3pPr>
            <a:lvl4pPr marL="1371600" indent="0" algn="l" defTabSz="914400" rtl="0" eaLnBrk="0" fontAlgn="base" hangingPunct="0">
              <a:lnSpc>
                <a:spcPct val="100000"/>
              </a:lnSpc>
              <a:spcBef>
                <a:spcPct val="0"/>
              </a:spcBef>
              <a:spcAft>
                <a:spcPct val="0"/>
              </a:spcAft>
              <a:buClrTx/>
              <a:buSzTx/>
              <a:buFont typeface="Arial" panose="020B0604020202020204" pitchFamily="34" charset="0"/>
              <a:buNone/>
              <a:defRPr lang="zh-CN" altLang="en-US" sz="2400" b="0" i="0" u="none" baseline="0">
                <a:solidFill>
                  <a:schemeClr val="tx1"/>
                </a:solidFill>
                <a:latin typeface="Times New Roman" panose="02020603050405020304" pitchFamily="18" charset="0"/>
                <a:ea typeface="隶书" panose="02010509060101010101" pitchFamily="49" charset="-122"/>
              </a:defRPr>
            </a:lvl4pPr>
            <a:lvl5pPr marL="1828800" indent="0" algn="l" defTabSz="914400" rtl="0" eaLnBrk="0" fontAlgn="base" hangingPunct="0">
              <a:lnSpc>
                <a:spcPct val="100000"/>
              </a:lnSpc>
              <a:spcBef>
                <a:spcPct val="0"/>
              </a:spcBef>
              <a:spcAft>
                <a:spcPct val="0"/>
              </a:spcAft>
              <a:buClrTx/>
              <a:buSzTx/>
              <a:buFont typeface="Arial" panose="020B0604020202020204" pitchFamily="34" charset="0"/>
              <a:buNone/>
              <a:defRPr lang="zh-CN" altLang="en-US" sz="2400" b="0" i="0" u="none" baseline="0">
                <a:solidFill>
                  <a:schemeClr val="tx1"/>
                </a:solidFill>
                <a:latin typeface="Times New Roman" panose="02020603050405020304" pitchFamily="18" charset="0"/>
                <a:ea typeface="隶书" panose="02010509060101010101" pitchFamily="49" charset="-122"/>
              </a:defRPr>
            </a:lvl5pPr>
          </a:lstStyle>
          <a:p>
            <a:pPr lvl="0" algn="l" eaLnBrk="1" fontAlgn="auto" hangingPunct="1">
              <a:lnSpc>
                <a:spcPct val="100000"/>
              </a:lnSpc>
              <a:buFontTx/>
            </a:pPr>
            <a:r>
              <a:rPr sz="2800" b="1" smtClean="0">
                <a:latin typeface="微软雅黑" panose="020B0503020204020204" charset="-122"/>
                <a:ea typeface="微软雅黑" panose="020B0503020204020204" charset="-122"/>
                <a:cs typeface="Times New Roman" panose="02020603050405020304" pitchFamily="18" charset="0"/>
                <a:sym typeface="+mn-ea"/>
              </a:rPr>
              <a:t>金属阳离子和自由电子</a:t>
            </a:r>
            <a:endParaRPr sz="2800" b="1" smtClean="0">
              <a:latin typeface="微软雅黑" panose="020B0503020204020204" charset="-122"/>
              <a:ea typeface="微软雅黑" panose="020B0503020204020204" charset="-122"/>
              <a:cs typeface="Times New Roman" panose="02020603050405020304" pitchFamily="18" charset="0"/>
              <a:sym typeface="+mn-ea"/>
            </a:endParaRPr>
          </a:p>
        </p:txBody>
      </p:sp>
      <p:sp>
        <p:nvSpPr>
          <p:cNvPr id="13" name="文本框 6149"/>
          <p:cNvSpPr/>
          <p:nvPr>
            <p:custDataLst>
              <p:tags r:id="rId9"/>
            </p:custDataLst>
          </p:nvPr>
        </p:nvSpPr>
        <p:spPr>
          <a:xfrm>
            <a:off x="589915" y="2667979"/>
            <a:ext cx="3231515" cy="521970"/>
          </a:xfrm>
          <a:prstGeom prst="rect">
            <a:avLst/>
          </a:prstGeom>
        </p:spPr>
        <p:txBody>
          <a:bodyPr wrap="square" anchor="ctr" anchorCtr="0">
            <a:spAutoFit/>
          </a:bodyPr>
          <a:lstStyle/>
          <a:p>
            <a:pPr lvl="0" algn="l">
              <a:lnSpc>
                <a:spcPct val="100000"/>
              </a:lnSpc>
              <a:spcBef>
                <a:spcPct val="50000"/>
              </a:spcBef>
              <a:buClrTx/>
              <a:buSzTx/>
              <a:buFont typeface="Wingdings" panose="05000000000000000000" charset="0"/>
            </a:pPr>
            <a:r>
              <a:rPr lang="en-US" altLang="zh-CN" sz="2800" b="1">
                <a:gradFill>
                  <a:gsLst>
                    <a:gs pos="50000">
                      <a:srgbClr val="BB59BC"/>
                    </a:gs>
                    <a:gs pos="100000">
                      <a:srgbClr val="425CCA"/>
                    </a:gs>
                    <a:gs pos="0">
                      <a:srgbClr val="F7CC7E"/>
                    </a:gs>
                  </a:gsLst>
                  <a:lin ang="2580000" scaled="1"/>
                </a:gradFill>
                <a:latin typeface="汉仪书魂体简" panose="02010600000101010101" charset="-122"/>
                <a:ea typeface="汉仪书魂体简" panose="02010600000101010101" charset="-122"/>
                <a:cs typeface="汉仪书魂体简" panose="02010600000101010101" charset="-122"/>
                <a:sym typeface="+mn-ea"/>
              </a:rPr>
              <a:t>2、成键粒子</a:t>
            </a:r>
            <a:r>
              <a:rPr lang="zh-CN" altLang="en-US" sz="2800" b="1">
                <a:gradFill>
                  <a:gsLst>
                    <a:gs pos="50000">
                      <a:srgbClr val="BB59BC"/>
                    </a:gs>
                    <a:gs pos="100000">
                      <a:srgbClr val="425CCA"/>
                    </a:gs>
                    <a:gs pos="0">
                      <a:srgbClr val="F7CC7E"/>
                    </a:gs>
                  </a:gsLst>
                  <a:lin ang="2580000" scaled="1"/>
                </a:gradFill>
                <a:latin typeface="汉仪书魂体简" panose="02010600000101010101" charset="-122"/>
                <a:ea typeface="汉仪书魂体简" panose="02010600000101010101" charset="-122"/>
                <a:cs typeface="汉仪书魂体简" panose="02010600000101010101" charset="-122"/>
                <a:sym typeface="+mn-ea"/>
              </a:rPr>
              <a:t>：</a:t>
            </a:r>
            <a:endParaRPr lang="zh-CN" altLang="en-US" sz="2800" b="1">
              <a:gradFill>
                <a:gsLst>
                  <a:gs pos="50000">
                    <a:srgbClr val="BB59BC"/>
                  </a:gs>
                  <a:gs pos="100000">
                    <a:srgbClr val="425CCA"/>
                  </a:gs>
                  <a:gs pos="0">
                    <a:srgbClr val="F7CC7E"/>
                  </a:gs>
                </a:gsLst>
                <a:lin ang="2580000" scaled="1"/>
              </a:gradFill>
              <a:latin typeface="汉仪书魂体简" panose="02010600000101010101" charset="-122"/>
              <a:ea typeface="汉仪书魂体简" panose="02010600000101010101" charset="-122"/>
              <a:cs typeface="汉仪书魂体简" panose="02010600000101010101" charset="-122"/>
              <a:sym typeface="+mn-ea"/>
            </a:endParaRPr>
          </a:p>
        </p:txBody>
      </p:sp>
      <p:sp>
        <p:nvSpPr>
          <p:cNvPr id="2" name="矩形 1"/>
          <p:cNvSpPr/>
          <p:nvPr>
            <p:custDataLst>
              <p:tags r:id="rId10"/>
            </p:custDataLst>
          </p:nvPr>
        </p:nvSpPr>
        <p:spPr>
          <a:xfrm>
            <a:off x="589915" y="3580792"/>
            <a:ext cx="1472565" cy="521970"/>
          </a:xfrm>
          <a:prstGeom prst="rect">
            <a:avLst/>
          </a:prstGeom>
        </p:spPr>
        <p:txBody>
          <a:bodyPr wrap="square" anchor="ctr" anchorCtr="0">
            <a:spAutoFit/>
          </a:bodyPr>
          <a:lstStyle/>
          <a:p>
            <a:pPr lvl="0" algn="l">
              <a:lnSpc>
                <a:spcPct val="100000"/>
              </a:lnSpc>
              <a:spcBef>
                <a:spcPct val="50000"/>
              </a:spcBef>
              <a:buClrTx/>
              <a:buSzTx/>
              <a:buFont typeface="Wingdings" panose="05000000000000000000" charset="0"/>
            </a:pPr>
            <a:r>
              <a:rPr lang="en-US" altLang="zh-CN" sz="2800" b="1">
                <a:gradFill>
                  <a:gsLst>
                    <a:gs pos="50000">
                      <a:srgbClr val="BB59BC"/>
                    </a:gs>
                    <a:gs pos="100000">
                      <a:srgbClr val="425CCA"/>
                    </a:gs>
                    <a:gs pos="0">
                      <a:srgbClr val="F7CC7E"/>
                    </a:gs>
                  </a:gsLst>
                  <a:lin ang="2580000" scaled="1"/>
                </a:gradFill>
                <a:latin typeface="汉仪书魂体简" panose="02010600000101010101" charset="-122"/>
                <a:ea typeface="汉仪书魂体简" panose="02010600000101010101" charset="-122"/>
                <a:cs typeface="汉仪书魂体简" panose="02010600000101010101" charset="-122"/>
                <a:sym typeface="+mn-ea"/>
              </a:rPr>
              <a:t>3、本质：</a:t>
            </a:r>
            <a:endParaRPr lang="en-US" altLang="zh-CN" sz="2800" b="1">
              <a:gradFill>
                <a:gsLst>
                  <a:gs pos="50000">
                    <a:srgbClr val="BB59BC"/>
                  </a:gs>
                  <a:gs pos="100000">
                    <a:srgbClr val="425CCA"/>
                  </a:gs>
                  <a:gs pos="0">
                    <a:srgbClr val="F7CC7E"/>
                  </a:gs>
                </a:gsLst>
                <a:lin ang="2580000" scaled="1"/>
              </a:gradFill>
              <a:latin typeface="汉仪书魂体简" panose="02010600000101010101" charset="-122"/>
              <a:ea typeface="汉仪书魂体简" panose="02010600000101010101" charset="-122"/>
              <a:cs typeface="汉仪书魂体简" panose="02010600000101010101" charset="-122"/>
              <a:sym typeface="+mn-ea"/>
            </a:endParaRPr>
          </a:p>
        </p:txBody>
      </p:sp>
      <p:sp>
        <p:nvSpPr>
          <p:cNvPr id="4" name="矩形 3"/>
          <p:cNvSpPr/>
          <p:nvPr>
            <p:custDataLst>
              <p:tags r:id="rId11"/>
            </p:custDataLst>
          </p:nvPr>
        </p:nvSpPr>
        <p:spPr>
          <a:xfrm>
            <a:off x="589915" y="4447567"/>
            <a:ext cx="1472565" cy="521970"/>
          </a:xfrm>
          <a:prstGeom prst="rect">
            <a:avLst/>
          </a:prstGeom>
        </p:spPr>
        <p:txBody>
          <a:bodyPr wrap="square" anchor="ctr" anchorCtr="0">
            <a:spAutoFit/>
          </a:bodyPr>
          <a:lstStyle/>
          <a:p>
            <a:pPr lvl="0" algn="l">
              <a:lnSpc>
                <a:spcPct val="100000"/>
              </a:lnSpc>
              <a:spcBef>
                <a:spcPct val="50000"/>
              </a:spcBef>
              <a:buClrTx/>
              <a:buSzTx/>
              <a:buFont typeface="Wingdings" panose="05000000000000000000" charset="0"/>
            </a:pPr>
            <a:r>
              <a:rPr lang="en-US" altLang="zh-CN" sz="2800" b="1">
                <a:gradFill>
                  <a:gsLst>
                    <a:gs pos="50000">
                      <a:srgbClr val="BB59BC"/>
                    </a:gs>
                    <a:gs pos="100000">
                      <a:srgbClr val="425CCA"/>
                    </a:gs>
                    <a:gs pos="0">
                      <a:srgbClr val="F7CC7E"/>
                    </a:gs>
                  </a:gsLst>
                  <a:lin ang="2580000" scaled="1"/>
                </a:gradFill>
                <a:latin typeface="汉仪书魂体简" panose="02010600000101010101" charset="-122"/>
                <a:ea typeface="汉仪书魂体简" panose="02010600000101010101" charset="-122"/>
                <a:cs typeface="汉仪书魂体简" panose="02010600000101010101" charset="-122"/>
                <a:sym typeface="+mn-ea"/>
              </a:rPr>
              <a:t>4、特征：</a:t>
            </a:r>
            <a:endParaRPr lang="en-US" altLang="zh-CN" sz="2800" b="1">
              <a:gradFill>
                <a:gsLst>
                  <a:gs pos="50000">
                    <a:srgbClr val="BB59BC"/>
                  </a:gs>
                  <a:gs pos="100000">
                    <a:srgbClr val="425CCA"/>
                  </a:gs>
                  <a:gs pos="0">
                    <a:srgbClr val="F7CC7E"/>
                  </a:gs>
                </a:gsLst>
                <a:lin ang="2580000" scaled="1"/>
              </a:gradFill>
              <a:latin typeface="汉仪书魂体简" panose="02010600000101010101" charset="-122"/>
              <a:ea typeface="汉仪书魂体简" panose="02010600000101010101" charset="-122"/>
              <a:cs typeface="汉仪书魂体简" panose="02010600000101010101" charset="-122"/>
              <a:sym typeface="+mn-ea"/>
            </a:endParaRPr>
          </a:p>
        </p:txBody>
      </p:sp>
      <p:sp>
        <p:nvSpPr>
          <p:cNvPr id="14" name="矩形 6152"/>
          <p:cNvSpPr/>
          <p:nvPr>
            <p:custDataLst>
              <p:tags r:id="rId12"/>
            </p:custDataLst>
          </p:nvPr>
        </p:nvSpPr>
        <p:spPr>
          <a:xfrm>
            <a:off x="589915" y="5360379"/>
            <a:ext cx="2905760" cy="521970"/>
          </a:xfrm>
          <a:prstGeom prst="rect">
            <a:avLst/>
          </a:prstGeom>
        </p:spPr>
        <p:txBody>
          <a:bodyPr wrap="square" anchor="ctr" anchorCtr="0">
            <a:spAutoFit/>
          </a:bodyPr>
          <a:lstStyle/>
          <a:p>
            <a:pPr lvl="0" algn="l">
              <a:lnSpc>
                <a:spcPct val="100000"/>
              </a:lnSpc>
              <a:spcBef>
                <a:spcPct val="50000"/>
              </a:spcBef>
              <a:buClrTx/>
              <a:buSzTx/>
              <a:buFont typeface="Wingdings" panose="05000000000000000000" charset="0"/>
            </a:pPr>
            <a:r>
              <a:rPr lang="en-US" altLang="zh-CN" sz="2800" b="1">
                <a:gradFill>
                  <a:gsLst>
                    <a:gs pos="50000">
                      <a:srgbClr val="BB59BC"/>
                    </a:gs>
                    <a:gs pos="100000">
                      <a:srgbClr val="425CCA"/>
                    </a:gs>
                    <a:gs pos="0">
                      <a:srgbClr val="F7CC7E"/>
                    </a:gs>
                  </a:gsLst>
                  <a:lin ang="2580000" scaled="1"/>
                </a:gradFill>
                <a:latin typeface="汉仪书魂体简" panose="02010600000101010101" charset="-122"/>
                <a:ea typeface="汉仪书魂体简" panose="02010600000101010101" charset="-122"/>
                <a:cs typeface="汉仪书魂体简" panose="02010600000101010101" charset="-122"/>
                <a:sym typeface="+mn-ea"/>
              </a:rPr>
              <a:t>3.金属键的存在</a:t>
            </a:r>
            <a:r>
              <a:rPr lang="zh-CN" altLang="en-US" sz="2800" b="1">
                <a:gradFill>
                  <a:gsLst>
                    <a:gs pos="50000">
                      <a:srgbClr val="BB59BC"/>
                    </a:gs>
                    <a:gs pos="100000">
                      <a:srgbClr val="425CCA"/>
                    </a:gs>
                    <a:gs pos="0">
                      <a:srgbClr val="F7CC7E"/>
                    </a:gs>
                  </a:gsLst>
                  <a:lin ang="2580000" scaled="1"/>
                </a:gradFill>
                <a:latin typeface="汉仪书魂体简" panose="02010600000101010101" charset="-122"/>
                <a:ea typeface="汉仪书魂体简" panose="02010600000101010101" charset="-122"/>
                <a:cs typeface="汉仪书魂体简" panose="02010600000101010101" charset="-122"/>
                <a:sym typeface="+mn-ea"/>
              </a:rPr>
              <a:t>：</a:t>
            </a:r>
            <a:endParaRPr lang="zh-CN" altLang="en-US" sz="2800" b="1">
              <a:gradFill>
                <a:gsLst>
                  <a:gs pos="50000">
                    <a:srgbClr val="BB59BC"/>
                  </a:gs>
                  <a:gs pos="100000">
                    <a:srgbClr val="425CCA"/>
                  </a:gs>
                  <a:gs pos="0">
                    <a:srgbClr val="F7CC7E"/>
                  </a:gs>
                </a:gsLst>
                <a:lin ang="2580000" scaled="1"/>
              </a:gradFill>
              <a:latin typeface="汉仪书魂体简" panose="02010600000101010101" charset="-122"/>
              <a:ea typeface="汉仪书魂体简" panose="02010600000101010101" charset="-122"/>
              <a:cs typeface="汉仪书魂体简" panose="02010600000101010101" charset="-122"/>
              <a:sym typeface="+mn-ea"/>
            </a:endParaRPr>
          </a:p>
        </p:txBody>
      </p:sp>
      <p:sp>
        <p:nvSpPr>
          <p:cNvPr id="8" name="矩形 6153"/>
          <p:cNvSpPr/>
          <p:nvPr>
            <p:custDataLst>
              <p:tags r:id="rId13"/>
            </p:custDataLst>
          </p:nvPr>
        </p:nvSpPr>
        <p:spPr>
          <a:xfrm>
            <a:off x="3364230" y="5361649"/>
            <a:ext cx="5828030" cy="521970"/>
          </a:xfrm>
          <a:prstGeom prst="rect">
            <a:avLst/>
          </a:prstGeom>
        </p:spPr>
        <p:txBody>
          <a:bodyPr wrap="square" anchor="ctr" anchorCtr="0">
            <a:spAutoFit/>
          </a:bodyPr>
          <a:lstStyle>
            <a:defPPr>
              <a:defRPr lang="zh-CN"/>
            </a:defPPr>
            <a:lvl1pPr marL="0" indent="0" algn="l" defTabSz="914400" rtl="0" eaLnBrk="0" fontAlgn="base" hangingPunct="0">
              <a:lnSpc>
                <a:spcPct val="100000"/>
              </a:lnSpc>
              <a:spcBef>
                <a:spcPct val="0"/>
              </a:spcBef>
              <a:spcAft>
                <a:spcPct val="0"/>
              </a:spcAft>
              <a:buClrTx/>
              <a:buSzTx/>
              <a:buFont typeface="Arial" panose="020B0604020202020204" pitchFamily="34" charset="0"/>
              <a:buNone/>
              <a:defRPr lang="zh-CN" altLang="en-US" sz="2400" b="0" i="0" u="none" baseline="0">
                <a:solidFill>
                  <a:schemeClr val="tx1"/>
                </a:solidFill>
                <a:latin typeface="Times New Roman" panose="02020603050405020304" pitchFamily="18" charset="0"/>
                <a:ea typeface="隶书" panose="02010509060101010101" pitchFamily="49" charset="-122"/>
              </a:defRPr>
            </a:lvl1pPr>
            <a:lvl2pPr marL="457200" indent="0" algn="l" defTabSz="914400" rtl="0" eaLnBrk="0" fontAlgn="base" hangingPunct="0">
              <a:lnSpc>
                <a:spcPct val="100000"/>
              </a:lnSpc>
              <a:spcBef>
                <a:spcPct val="0"/>
              </a:spcBef>
              <a:spcAft>
                <a:spcPct val="0"/>
              </a:spcAft>
              <a:buClrTx/>
              <a:buSzTx/>
              <a:buFont typeface="Arial" panose="020B0604020202020204" pitchFamily="34" charset="0"/>
              <a:buNone/>
              <a:defRPr lang="zh-CN" altLang="en-US" sz="2400" b="0" i="0" u="none" baseline="0">
                <a:solidFill>
                  <a:schemeClr val="tx1"/>
                </a:solidFill>
                <a:latin typeface="Times New Roman" panose="02020603050405020304" pitchFamily="18" charset="0"/>
                <a:ea typeface="隶书" panose="02010509060101010101" pitchFamily="49" charset="-122"/>
              </a:defRPr>
            </a:lvl2pPr>
            <a:lvl3pPr marL="914400" indent="0" algn="l" defTabSz="914400" rtl="0" eaLnBrk="0" fontAlgn="base" hangingPunct="0">
              <a:lnSpc>
                <a:spcPct val="100000"/>
              </a:lnSpc>
              <a:spcBef>
                <a:spcPct val="0"/>
              </a:spcBef>
              <a:spcAft>
                <a:spcPct val="0"/>
              </a:spcAft>
              <a:buClrTx/>
              <a:buSzTx/>
              <a:buFont typeface="Arial" panose="020B0604020202020204" pitchFamily="34" charset="0"/>
              <a:buNone/>
              <a:defRPr lang="zh-CN" altLang="en-US" sz="2400" b="0" i="0" u="none" baseline="0">
                <a:solidFill>
                  <a:schemeClr val="tx1"/>
                </a:solidFill>
                <a:latin typeface="Times New Roman" panose="02020603050405020304" pitchFamily="18" charset="0"/>
                <a:ea typeface="隶书" panose="02010509060101010101" pitchFamily="49" charset="-122"/>
              </a:defRPr>
            </a:lvl3pPr>
            <a:lvl4pPr marL="1371600" indent="0" algn="l" defTabSz="914400" rtl="0" eaLnBrk="0" fontAlgn="base" hangingPunct="0">
              <a:lnSpc>
                <a:spcPct val="100000"/>
              </a:lnSpc>
              <a:spcBef>
                <a:spcPct val="0"/>
              </a:spcBef>
              <a:spcAft>
                <a:spcPct val="0"/>
              </a:spcAft>
              <a:buClrTx/>
              <a:buSzTx/>
              <a:buFont typeface="Arial" panose="020B0604020202020204" pitchFamily="34" charset="0"/>
              <a:buNone/>
              <a:defRPr lang="zh-CN" altLang="en-US" sz="2400" b="0" i="0" u="none" baseline="0">
                <a:solidFill>
                  <a:schemeClr val="tx1"/>
                </a:solidFill>
                <a:latin typeface="Times New Roman" panose="02020603050405020304" pitchFamily="18" charset="0"/>
                <a:ea typeface="隶书" panose="02010509060101010101" pitchFamily="49" charset="-122"/>
              </a:defRPr>
            </a:lvl4pPr>
            <a:lvl5pPr marL="1828800" indent="0" algn="l" defTabSz="914400" rtl="0" eaLnBrk="0" fontAlgn="base" hangingPunct="0">
              <a:lnSpc>
                <a:spcPct val="100000"/>
              </a:lnSpc>
              <a:spcBef>
                <a:spcPct val="0"/>
              </a:spcBef>
              <a:spcAft>
                <a:spcPct val="0"/>
              </a:spcAft>
              <a:buClrTx/>
              <a:buSzTx/>
              <a:buFont typeface="Arial" panose="020B0604020202020204" pitchFamily="34" charset="0"/>
              <a:buNone/>
              <a:defRPr lang="zh-CN" altLang="en-US" sz="2400" b="0" i="0" u="none" baseline="0">
                <a:solidFill>
                  <a:schemeClr val="tx1"/>
                </a:solidFill>
                <a:latin typeface="Times New Roman" panose="02020603050405020304" pitchFamily="18" charset="0"/>
                <a:ea typeface="隶书" panose="02010509060101010101" pitchFamily="49" charset="-122"/>
              </a:defRPr>
            </a:lvl5pPr>
          </a:lstStyle>
          <a:p>
            <a:pPr lvl="0" algn="l" eaLnBrk="1" fontAlgn="auto" hangingPunct="1">
              <a:lnSpc>
                <a:spcPct val="100000"/>
              </a:lnSpc>
              <a:buFontTx/>
            </a:pPr>
            <a:r>
              <a:rPr sz="2800" b="1" smtClean="0">
                <a:latin typeface="微软雅黑" panose="020B0503020204020204" charset="-122"/>
                <a:ea typeface="微软雅黑" panose="020B0503020204020204" charset="-122"/>
                <a:cs typeface="Times New Roman" panose="02020603050405020304" pitchFamily="18" charset="0"/>
                <a:sym typeface="+mn-ea"/>
              </a:rPr>
              <a:t>存在于金属单质和合金中</a:t>
            </a:r>
            <a:endParaRPr sz="2800" b="1" smtClean="0">
              <a:latin typeface="微软雅黑" panose="020B0503020204020204" charset="-122"/>
              <a:ea typeface="微软雅黑" panose="020B0503020204020204" charset="-122"/>
              <a:cs typeface="Times New Roman" panose="02020603050405020304" pitchFamily="18" charset="0"/>
              <a:sym typeface="+mn-ea"/>
            </a:endParaRPr>
          </a:p>
        </p:txBody>
      </p:sp>
      <p:sp>
        <p:nvSpPr>
          <p:cNvPr id="9" name="矩形 8"/>
          <p:cNvSpPr/>
          <p:nvPr>
            <p:custDataLst>
              <p:tags r:id="rId14"/>
            </p:custDataLst>
          </p:nvPr>
        </p:nvSpPr>
        <p:spPr>
          <a:xfrm>
            <a:off x="2237740" y="3596640"/>
            <a:ext cx="6417945" cy="521970"/>
          </a:xfrm>
          <a:prstGeom prst="rect">
            <a:avLst/>
          </a:prstGeom>
        </p:spPr>
        <p:txBody>
          <a:bodyPr wrap="square" anchor="ctr" anchorCtr="0">
            <a:spAutoFit/>
          </a:bodyPr>
          <a:lstStyle>
            <a:defPPr>
              <a:defRPr lang="zh-CN"/>
            </a:defPPr>
            <a:lvl1pPr marL="0" indent="0" algn="l" defTabSz="914400" rtl="0" eaLnBrk="0" fontAlgn="base" hangingPunct="0">
              <a:lnSpc>
                <a:spcPct val="100000"/>
              </a:lnSpc>
              <a:spcBef>
                <a:spcPct val="0"/>
              </a:spcBef>
              <a:spcAft>
                <a:spcPct val="0"/>
              </a:spcAft>
              <a:buClrTx/>
              <a:buSzTx/>
              <a:buFont typeface="Arial" panose="020B0604020202020204" pitchFamily="34" charset="0"/>
              <a:buNone/>
              <a:defRPr lang="zh-CN" altLang="en-US" sz="2400" b="0" i="0" u="none" baseline="0">
                <a:solidFill>
                  <a:schemeClr val="tx1"/>
                </a:solidFill>
                <a:latin typeface="Times New Roman" panose="02020603050405020304" pitchFamily="18" charset="0"/>
                <a:ea typeface="隶书" panose="02010509060101010101" pitchFamily="49" charset="-122"/>
              </a:defRPr>
            </a:lvl1pPr>
            <a:lvl2pPr marL="457200" indent="0" algn="l" defTabSz="914400" rtl="0" eaLnBrk="0" fontAlgn="base" hangingPunct="0">
              <a:lnSpc>
                <a:spcPct val="100000"/>
              </a:lnSpc>
              <a:spcBef>
                <a:spcPct val="0"/>
              </a:spcBef>
              <a:spcAft>
                <a:spcPct val="0"/>
              </a:spcAft>
              <a:buClrTx/>
              <a:buSzTx/>
              <a:buFont typeface="Arial" panose="020B0604020202020204" pitchFamily="34" charset="0"/>
              <a:buNone/>
              <a:defRPr lang="zh-CN" altLang="en-US" sz="2400" b="0" i="0" u="none" baseline="0">
                <a:solidFill>
                  <a:schemeClr val="tx1"/>
                </a:solidFill>
                <a:latin typeface="Times New Roman" panose="02020603050405020304" pitchFamily="18" charset="0"/>
                <a:ea typeface="隶书" panose="02010509060101010101" pitchFamily="49" charset="-122"/>
              </a:defRPr>
            </a:lvl2pPr>
            <a:lvl3pPr marL="914400" indent="0" algn="l" defTabSz="914400" rtl="0" eaLnBrk="0" fontAlgn="base" hangingPunct="0">
              <a:lnSpc>
                <a:spcPct val="100000"/>
              </a:lnSpc>
              <a:spcBef>
                <a:spcPct val="0"/>
              </a:spcBef>
              <a:spcAft>
                <a:spcPct val="0"/>
              </a:spcAft>
              <a:buClrTx/>
              <a:buSzTx/>
              <a:buFont typeface="Arial" panose="020B0604020202020204" pitchFamily="34" charset="0"/>
              <a:buNone/>
              <a:defRPr lang="zh-CN" altLang="en-US" sz="2400" b="0" i="0" u="none" baseline="0">
                <a:solidFill>
                  <a:schemeClr val="tx1"/>
                </a:solidFill>
                <a:latin typeface="Times New Roman" panose="02020603050405020304" pitchFamily="18" charset="0"/>
                <a:ea typeface="隶书" panose="02010509060101010101" pitchFamily="49" charset="-122"/>
              </a:defRPr>
            </a:lvl3pPr>
            <a:lvl4pPr marL="1371600" indent="0" algn="l" defTabSz="914400" rtl="0" eaLnBrk="0" fontAlgn="base" hangingPunct="0">
              <a:lnSpc>
                <a:spcPct val="100000"/>
              </a:lnSpc>
              <a:spcBef>
                <a:spcPct val="0"/>
              </a:spcBef>
              <a:spcAft>
                <a:spcPct val="0"/>
              </a:spcAft>
              <a:buClrTx/>
              <a:buSzTx/>
              <a:buFont typeface="Arial" panose="020B0604020202020204" pitchFamily="34" charset="0"/>
              <a:buNone/>
              <a:defRPr lang="zh-CN" altLang="en-US" sz="2400" b="0" i="0" u="none" baseline="0">
                <a:solidFill>
                  <a:schemeClr val="tx1"/>
                </a:solidFill>
                <a:latin typeface="Times New Roman" panose="02020603050405020304" pitchFamily="18" charset="0"/>
                <a:ea typeface="隶书" panose="02010509060101010101" pitchFamily="49" charset="-122"/>
              </a:defRPr>
            </a:lvl4pPr>
            <a:lvl5pPr marL="1828800" indent="0" algn="l" defTabSz="914400" rtl="0" eaLnBrk="0" fontAlgn="base" hangingPunct="0">
              <a:lnSpc>
                <a:spcPct val="100000"/>
              </a:lnSpc>
              <a:spcBef>
                <a:spcPct val="0"/>
              </a:spcBef>
              <a:spcAft>
                <a:spcPct val="0"/>
              </a:spcAft>
              <a:buClrTx/>
              <a:buSzTx/>
              <a:buFont typeface="Arial" panose="020B0604020202020204" pitchFamily="34" charset="0"/>
              <a:buNone/>
              <a:defRPr lang="zh-CN" altLang="en-US" sz="2400" b="0" i="0" u="none" baseline="0">
                <a:solidFill>
                  <a:schemeClr val="tx1"/>
                </a:solidFill>
                <a:latin typeface="Times New Roman" panose="02020603050405020304" pitchFamily="18" charset="0"/>
                <a:ea typeface="隶书" panose="02010509060101010101" pitchFamily="49" charset="-122"/>
              </a:defRPr>
            </a:lvl5pPr>
          </a:lstStyle>
          <a:p>
            <a:pPr lvl="0" algn="l" eaLnBrk="1" fontAlgn="auto" hangingPunct="1">
              <a:lnSpc>
                <a:spcPct val="100000"/>
              </a:lnSpc>
              <a:buFontTx/>
            </a:pPr>
            <a:r>
              <a:rPr sz="2800" b="1" smtClean="0">
                <a:latin typeface="微软雅黑" panose="020B0503020204020204" charset="-122"/>
                <a:ea typeface="微软雅黑" panose="020B0503020204020204" charset="-122"/>
                <a:cs typeface="Times New Roman" panose="02020603050405020304" pitchFamily="18" charset="0"/>
                <a:sym typeface="+mn-ea"/>
              </a:rPr>
              <a:t>电子气理论——静电作用。</a:t>
            </a:r>
            <a:endParaRPr sz="2800" b="1" smtClean="0">
              <a:latin typeface="微软雅黑" panose="020B0503020204020204" charset="-122"/>
              <a:ea typeface="微软雅黑" panose="020B0503020204020204" charset="-122"/>
              <a:cs typeface="Times New Roman" panose="02020603050405020304" pitchFamily="18" charset="0"/>
              <a:sym typeface="+mn-ea"/>
            </a:endParaRPr>
          </a:p>
        </p:txBody>
      </p:sp>
      <p:sp>
        <p:nvSpPr>
          <p:cNvPr id="10" name="矩形 9"/>
          <p:cNvSpPr/>
          <p:nvPr>
            <p:custDataLst>
              <p:tags r:id="rId15"/>
            </p:custDataLst>
          </p:nvPr>
        </p:nvSpPr>
        <p:spPr>
          <a:xfrm>
            <a:off x="2388870" y="4448810"/>
            <a:ext cx="6682740" cy="521970"/>
          </a:xfrm>
          <a:prstGeom prst="rect">
            <a:avLst/>
          </a:prstGeom>
        </p:spPr>
        <p:txBody>
          <a:bodyPr wrap="square" anchor="ctr" anchorCtr="0">
            <a:spAutoFit/>
          </a:bodyPr>
          <a:lstStyle>
            <a:defPPr>
              <a:defRPr lang="zh-CN"/>
            </a:defPPr>
            <a:lvl1pPr marL="0" indent="0" algn="l" defTabSz="914400" rtl="0" eaLnBrk="0" fontAlgn="base" hangingPunct="0">
              <a:lnSpc>
                <a:spcPct val="100000"/>
              </a:lnSpc>
              <a:spcBef>
                <a:spcPct val="0"/>
              </a:spcBef>
              <a:spcAft>
                <a:spcPct val="0"/>
              </a:spcAft>
              <a:buClrTx/>
              <a:buSzTx/>
              <a:buFont typeface="Arial" panose="020B0604020202020204" pitchFamily="34" charset="0"/>
              <a:buNone/>
              <a:defRPr lang="zh-CN" altLang="en-US" sz="2400" b="0" i="0" u="none" baseline="0">
                <a:solidFill>
                  <a:schemeClr val="tx1"/>
                </a:solidFill>
                <a:latin typeface="Times New Roman" panose="02020603050405020304" pitchFamily="18" charset="0"/>
                <a:ea typeface="隶书" panose="02010509060101010101" pitchFamily="49" charset="-122"/>
              </a:defRPr>
            </a:lvl1pPr>
            <a:lvl2pPr marL="457200" indent="0" algn="l" defTabSz="914400" rtl="0" eaLnBrk="0" fontAlgn="base" hangingPunct="0">
              <a:lnSpc>
                <a:spcPct val="100000"/>
              </a:lnSpc>
              <a:spcBef>
                <a:spcPct val="0"/>
              </a:spcBef>
              <a:spcAft>
                <a:spcPct val="0"/>
              </a:spcAft>
              <a:buClrTx/>
              <a:buSzTx/>
              <a:buFont typeface="Arial" panose="020B0604020202020204" pitchFamily="34" charset="0"/>
              <a:buNone/>
              <a:defRPr lang="zh-CN" altLang="en-US" sz="2400" b="0" i="0" u="none" baseline="0">
                <a:solidFill>
                  <a:schemeClr val="tx1"/>
                </a:solidFill>
                <a:latin typeface="Times New Roman" panose="02020603050405020304" pitchFamily="18" charset="0"/>
                <a:ea typeface="隶书" panose="02010509060101010101" pitchFamily="49" charset="-122"/>
              </a:defRPr>
            </a:lvl2pPr>
            <a:lvl3pPr marL="914400" indent="0" algn="l" defTabSz="914400" rtl="0" eaLnBrk="0" fontAlgn="base" hangingPunct="0">
              <a:lnSpc>
                <a:spcPct val="100000"/>
              </a:lnSpc>
              <a:spcBef>
                <a:spcPct val="0"/>
              </a:spcBef>
              <a:spcAft>
                <a:spcPct val="0"/>
              </a:spcAft>
              <a:buClrTx/>
              <a:buSzTx/>
              <a:buFont typeface="Arial" panose="020B0604020202020204" pitchFamily="34" charset="0"/>
              <a:buNone/>
              <a:defRPr lang="zh-CN" altLang="en-US" sz="2400" b="0" i="0" u="none" baseline="0">
                <a:solidFill>
                  <a:schemeClr val="tx1"/>
                </a:solidFill>
                <a:latin typeface="Times New Roman" panose="02020603050405020304" pitchFamily="18" charset="0"/>
                <a:ea typeface="隶书" panose="02010509060101010101" pitchFamily="49" charset="-122"/>
              </a:defRPr>
            </a:lvl3pPr>
            <a:lvl4pPr marL="1371600" indent="0" algn="l" defTabSz="914400" rtl="0" eaLnBrk="0" fontAlgn="base" hangingPunct="0">
              <a:lnSpc>
                <a:spcPct val="100000"/>
              </a:lnSpc>
              <a:spcBef>
                <a:spcPct val="0"/>
              </a:spcBef>
              <a:spcAft>
                <a:spcPct val="0"/>
              </a:spcAft>
              <a:buClrTx/>
              <a:buSzTx/>
              <a:buFont typeface="Arial" panose="020B0604020202020204" pitchFamily="34" charset="0"/>
              <a:buNone/>
              <a:defRPr lang="zh-CN" altLang="en-US" sz="2400" b="0" i="0" u="none" baseline="0">
                <a:solidFill>
                  <a:schemeClr val="tx1"/>
                </a:solidFill>
                <a:latin typeface="Times New Roman" panose="02020603050405020304" pitchFamily="18" charset="0"/>
                <a:ea typeface="隶书" panose="02010509060101010101" pitchFamily="49" charset="-122"/>
              </a:defRPr>
            </a:lvl4pPr>
            <a:lvl5pPr marL="1828800" indent="0" algn="l" defTabSz="914400" rtl="0" eaLnBrk="0" fontAlgn="base" hangingPunct="0">
              <a:lnSpc>
                <a:spcPct val="100000"/>
              </a:lnSpc>
              <a:spcBef>
                <a:spcPct val="0"/>
              </a:spcBef>
              <a:spcAft>
                <a:spcPct val="0"/>
              </a:spcAft>
              <a:buClrTx/>
              <a:buSzTx/>
              <a:buFont typeface="Arial" panose="020B0604020202020204" pitchFamily="34" charset="0"/>
              <a:buNone/>
              <a:defRPr lang="zh-CN" altLang="en-US" sz="2400" b="0" i="0" u="none" baseline="0">
                <a:solidFill>
                  <a:schemeClr val="tx1"/>
                </a:solidFill>
                <a:latin typeface="Times New Roman" panose="02020603050405020304" pitchFamily="18" charset="0"/>
                <a:ea typeface="隶书" panose="02010509060101010101" pitchFamily="49" charset="-122"/>
              </a:defRPr>
            </a:lvl5pPr>
          </a:lstStyle>
          <a:p>
            <a:pPr lvl="0" algn="l" eaLnBrk="1" fontAlgn="auto" hangingPunct="1">
              <a:lnSpc>
                <a:spcPct val="100000"/>
              </a:lnSpc>
              <a:buFontTx/>
            </a:pPr>
            <a:r>
              <a:rPr sz="2800" b="1" smtClean="0">
                <a:highlight>
                  <a:srgbClr val="FFFF00"/>
                </a:highlight>
                <a:latin typeface="微软雅黑" panose="020B0503020204020204" charset="-122"/>
                <a:ea typeface="微软雅黑" panose="020B0503020204020204" charset="-122"/>
                <a:cs typeface="Times New Roman" panose="02020603050405020304" pitchFamily="18" charset="0"/>
                <a:sym typeface="+mn-ea"/>
              </a:rPr>
              <a:t>无</a:t>
            </a:r>
            <a:r>
              <a:rPr sz="2800" b="1" smtClean="0">
                <a:latin typeface="微软雅黑" panose="020B0503020204020204" charset="-122"/>
                <a:ea typeface="微软雅黑" panose="020B0503020204020204" charset="-122"/>
                <a:cs typeface="Times New Roman" panose="02020603050405020304" pitchFamily="18" charset="0"/>
                <a:sym typeface="+mn-ea"/>
              </a:rPr>
              <a:t>方向性和饱和性。</a:t>
            </a:r>
            <a:endParaRPr sz="2800" b="1" smtClean="0">
              <a:latin typeface="微软雅黑" panose="020B0503020204020204" charset="-122"/>
              <a:ea typeface="微软雅黑" panose="020B0503020204020204" charset="-122"/>
              <a:cs typeface="Times New Roman" panose="02020603050405020304" pitchFamily="18" charset="0"/>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31"/>
                                        </p:tgtEl>
                                        <p:attrNameLst>
                                          <p:attrName>style.visibility</p:attrName>
                                        </p:attrNameLst>
                                      </p:cBhvr>
                                      <p:to>
                                        <p:strVal val="visible"/>
                                      </p:to>
                                    </p:set>
                                    <p:animEffect transition="in" filter="blinds(horizontal)">
                                      <p:cBhvr>
                                        <p:cTn id="7" dur="500"/>
                                        <p:tgtEl>
                                          <p:spTgt spid="131"/>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130"/>
                                        </p:tgtEl>
                                        <p:attrNameLst>
                                          <p:attrName>style.visibility</p:attrName>
                                        </p:attrNameLst>
                                      </p:cBhvr>
                                      <p:to>
                                        <p:strVal val="visible"/>
                                      </p:to>
                                    </p:set>
                                    <p:animEffect transition="in" filter="blinds(horizontal)">
                                      <p:cBhvr>
                                        <p:cTn id="10" dur="500"/>
                                        <p:tgtEl>
                                          <p:spTgt spid="130"/>
                                        </p:tgtEl>
                                      </p:cBhvr>
                                    </p:animEffect>
                                  </p:childTnLst>
                                </p:cTn>
                              </p:par>
                              <p:par>
                                <p:cTn id="11" presetID="53" presetClass="entr" presetSubtype="16"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p:cTn id="13" dur="500" fill="hold"/>
                                        <p:tgtEl>
                                          <p:spTgt spid="15"/>
                                        </p:tgtEl>
                                        <p:attrNameLst>
                                          <p:attrName>ppt_w</p:attrName>
                                        </p:attrNameLst>
                                      </p:cBhvr>
                                      <p:tavLst>
                                        <p:tav tm="0">
                                          <p:val>
                                            <p:fltVal val="0"/>
                                          </p:val>
                                        </p:tav>
                                        <p:tav tm="100000">
                                          <p:val>
                                            <p:strVal val="#ppt_w"/>
                                          </p:val>
                                        </p:tav>
                                      </p:tavLst>
                                    </p:anim>
                                    <p:anim calcmode="lin" valueType="num">
                                      <p:cBhvr>
                                        <p:cTn id="14" dur="500" fill="hold"/>
                                        <p:tgtEl>
                                          <p:spTgt spid="15"/>
                                        </p:tgtEl>
                                        <p:attrNameLst>
                                          <p:attrName>ppt_h</p:attrName>
                                        </p:attrNameLst>
                                      </p:cBhvr>
                                      <p:tavLst>
                                        <p:tav tm="0">
                                          <p:val>
                                            <p:fltVal val="0"/>
                                          </p:val>
                                        </p:tav>
                                        <p:tav tm="100000">
                                          <p:val>
                                            <p:strVal val="#ppt_h"/>
                                          </p:val>
                                        </p:tav>
                                      </p:tavLst>
                                    </p:anim>
                                    <p:animEffect transition="in" filter="fade">
                                      <p:cBhvr>
                                        <p:cTn id="15" dur="500"/>
                                        <p:tgtEl>
                                          <p:spTgt spid="15"/>
                                        </p:tgtEl>
                                      </p:cBhvr>
                                    </p:animEffect>
                                  </p:childTnLst>
                                </p:cTn>
                              </p:par>
                            </p:childTnLst>
                          </p:cTn>
                        </p:par>
                      </p:childTnLst>
                    </p:cTn>
                  </p:par>
                  <p:par>
                    <p:cTn id="16" fill="hold">
                      <p:stCondLst>
                        <p:cond delay="indefinite"/>
                      </p:stCondLst>
                      <p:childTnLst>
                        <p:par>
                          <p:cTn id="17" fill="hold">
                            <p:stCondLst>
                              <p:cond delay="0"/>
                            </p:stCondLst>
                            <p:childTnLst>
                              <p:par>
                                <p:cTn id="18" presetID="12" presetClass="entr" presetSubtype="4" fill="hold" grpId="0" nodeType="clickEffect">
                                  <p:stCondLst>
                                    <p:cond delay="0"/>
                                  </p:stCondLst>
                                  <p:childTnLst>
                                    <p:set>
                                      <p:cBhvr>
                                        <p:cTn id="19" dur="1" fill="hold">
                                          <p:stCondLst>
                                            <p:cond delay="0"/>
                                          </p:stCondLst>
                                        </p:cTn>
                                        <p:tgtEl>
                                          <p:spTgt spid="13"/>
                                        </p:tgtEl>
                                        <p:attrNameLst>
                                          <p:attrName>style.visibility</p:attrName>
                                        </p:attrNameLst>
                                      </p:cBhvr>
                                      <p:to>
                                        <p:strVal val="visible"/>
                                      </p:to>
                                    </p:set>
                                    <p:anim calcmode="lin" valueType="num">
                                      <p:cBhvr additive="base">
                                        <p:cTn id="20" dur="500"/>
                                        <p:tgtEl>
                                          <p:spTgt spid="13"/>
                                        </p:tgtEl>
                                        <p:attrNameLst>
                                          <p:attrName>ppt_y</p:attrName>
                                        </p:attrNameLst>
                                      </p:cBhvr>
                                      <p:tavLst>
                                        <p:tav tm="0">
                                          <p:val>
                                            <p:strVal val="#ppt_y+#ppt_h*1.125000"/>
                                          </p:val>
                                        </p:tav>
                                        <p:tav tm="100000">
                                          <p:val>
                                            <p:strVal val="#ppt_y"/>
                                          </p:val>
                                        </p:tav>
                                      </p:tavLst>
                                    </p:anim>
                                    <p:animEffect transition="in" filter="wipe(up)">
                                      <p:cBhvr>
                                        <p:cTn id="21" dur="500"/>
                                        <p:tgtEl>
                                          <p:spTgt spid="13"/>
                                        </p:tgtEl>
                                      </p:cBhvr>
                                    </p:animEffect>
                                  </p:childTnLst>
                                </p:cTn>
                              </p:par>
                              <p:par>
                                <p:cTn id="22" presetID="12" presetClass="entr" presetSubtype="4" fill="hold" grpId="0" nodeType="withEffect">
                                  <p:stCondLst>
                                    <p:cond delay="0"/>
                                  </p:stCondLst>
                                  <p:childTnLst>
                                    <p:set>
                                      <p:cBhvr>
                                        <p:cTn id="23" dur="1" fill="hold">
                                          <p:stCondLst>
                                            <p:cond delay="0"/>
                                          </p:stCondLst>
                                        </p:cTn>
                                        <p:tgtEl>
                                          <p:spTgt spid="12"/>
                                        </p:tgtEl>
                                        <p:attrNameLst>
                                          <p:attrName>style.visibility</p:attrName>
                                        </p:attrNameLst>
                                      </p:cBhvr>
                                      <p:to>
                                        <p:strVal val="visible"/>
                                      </p:to>
                                    </p:set>
                                    <p:anim calcmode="lin" valueType="num">
                                      <p:cBhvr additive="base">
                                        <p:cTn id="24" dur="500"/>
                                        <p:tgtEl>
                                          <p:spTgt spid="12"/>
                                        </p:tgtEl>
                                        <p:attrNameLst>
                                          <p:attrName>ppt_y</p:attrName>
                                        </p:attrNameLst>
                                      </p:cBhvr>
                                      <p:tavLst>
                                        <p:tav tm="0">
                                          <p:val>
                                            <p:strVal val="#ppt_y+#ppt_h*1.125000"/>
                                          </p:val>
                                        </p:tav>
                                        <p:tav tm="100000">
                                          <p:val>
                                            <p:strVal val="#ppt_y"/>
                                          </p:val>
                                        </p:tav>
                                      </p:tavLst>
                                    </p:anim>
                                    <p:animEffect transition="in" filter="wipe(up)">
                                      <p:cBhvr>
                                        <p:cTn id="25" dur="500"/>
                                        <p:tgtEl>
                                          <p:spTgt spid="12"/>
                                        </p:tgtEl>
                                      </p:cBhvr>
                                    </p:animEffect>
                                  </p:childTnLst>
                                </p:cTn>
                              </p:par>
                            </p:childTnLst>
                          </p:cTn>
                        </p:par>
                      </p:childTnLst>
                    </p:cTn>
                  </p:par>
                  <p:par>
                    <p:cTn id="26" fill="hold">
                      <p:stCondLst>
                        <p:cond delay="indefinite"/>
                      </p:stCondLst>
                      <p:childTnLst>
                        <p:par>
                          <p:cTn id="27" fill="hold">
                            <p:stCondLst>
                              <p:cond delay="0"/>
                            </p:stCondLst>
                            <p:childTnLst>
                              <p:par>
                                <p:cTn id="28" presetID="3" presetClass="entr" presetSubtype="10" fill="hold" grpId="0" nodeType="clickEffect">
                                  <p:stCondLst>
                                    <p:cond delay="0"/>
                                  </p:stCondLst>
                                  <p:childTnLst>
                                    <p:set>
                                      <p:cBhvr>
                                        <p:cTn id="29" dur="1" fill="hold">
                                          <p:stCondLst>
                                            <p:cond delay="0"/>
                                          </p:stCondLst>
                                        </p:cTn>
                                        <p:tgtEl>
                                          <p:spTgt spid="2"/>
                                        </p:tgtEl>
                                        <p:attrNameLst>
                                          <p:attrName>style.visibility</p:attrName>
                                        </p:attrNameLst>
                                      </p:cBhvr>
                                      <p:to>
                                        <p:strVal val="visible"/>
                                      </p:to>
                                    </p:set>
                                    <p:animEffect transition="in" filter="blinds(horizontal)">
                                      <p:cBhvr>
                                        <p:cTn id="30" dur="500"/>
                                        <p:tgtEl>
                                          <p:spTgt spid="2"/>
                                        </p:tgtEl>
                                      </p:cBhvr>
                                    </p:animEffect>
                                  </p:childTnLst>
                                </p:cTn>
                              </p:par>
                              <p:par>
                                <p:cTn id="31" presetID="3" presetClass="entr" presetSubtype="10" fill="hold" grpId="0" nodeType="with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blinds(horizontal)">
                                      <p:cBhvr>
                                        <p:cTn id="33" dur="500"/>
                                        <p:tgtEl>
                                          <p:spTgt spid="9"/>
                                        </p:tgtEl>
                                      </p:cBhvr>
                                    </p:animEffect>
                                  </p:childTnLst>
                                </p:cTn>
                              </p:par>
                            </p:childTnLst>
                          </p:cTn>
                        </p:par>
                      </p:childTnLst>
                    </p:cTn>
                  </p:par>
                  <p:par>
                    <p:cTn id="34" fill="hold">
                      <p:stCondLst>
                        <p:cond delay="indefinite"/>
                      </p:stCondLst>
                      <p:childTnLst>
                        <p:par>
                          <p:cTn id="35" fill="hold">
                            <p:stCondLst>
                              <p:cond delay="0"/>
                            </p:stCondLst>
                            <p:childTnLst>
                              <p:par>
                                <p:cTn id="36" presetID="3" presetClass="entr" presetSubtype="10" fill="hold" grpId="0" nodeType="clickEffect">
                                  <p:stCondLst>
                                    <p:cond delay="0"/>
                                  </p:stCondLst>
                                  <p:childTnLst>
                                    <p:set>
                                      <p:cBhvr>
                                        <p:cTn id="37" dur="1" fill="hold">
                                          <p:stCondLst>
                                            <p:cond delay="0"/>
                                          </p:stCondLst>
                                        </p:cTn>
                                        <p:tgtEl>
                                          <p:spTgt spid="4"/>
                                        </p:tgtEl>
                                        <p:attrNameLst>
                                          <p:attrName>style.visibility</p:attrName>
                                        </p:attrNameLst>
                                      </p:cBhvr>
                                      <p:to>
                                        <p:strVal val="visible"/>
                                      </p:to>
                                    </p:set>
                                    <p:animEffect transition="in" filter="blinds(horizontal)">
                                      <p:cBhvr>
                                        <p:cTn id="38" dur="500"/>
                                        <p:tgtEl>
                                          <p:spTgt spid="4"/>
                                        </p:tgtEl>
                                      </p:cBhvr>
                                    </p:animEffect>
                                  </p:childTnLst>
                                </p:cTn>
                              </p:par>
                              <p:par>
                                <p:cTn id="39" presetID="3" presetClass="entr" presetSubtype="10" fill="hold" grpId="0" nodeType="withEffect">
                                  <p:stCondLst>
                                    <p:cond delay="0"/>
                                  </p:stCondLst>
                                  <p:childTnLst>
                                    <p:set>
                                      <p:cBhvr>
                                        <p:cTn id="40" dur="1" fill="hold">
                                          <p:stCondLst>
                                            <p:cond delay="0"/>
                                          </p:stCondLst>
                                        </p:cTn>
                                        <p:tgtEl>
                                          <p:spTgt spid="10"/>
                                        </p:tgtEl>
                                        <p:attrNameLst>
                                          <p:attrName>style.visibility</p:attrName>
                                        </p:attrNameLst>
                                      </p:cBhvr>
                                      <p:to>
                                        <p:strVal val="visible"/>
                                      </p:to>
                                    </p:set>
                                    <p:animEffect transition="in" filter="blinds(horizontal)">
                                      <p:cBhvr>
                                        <p:cTn id="41" dur="500"/>
                                        <p:tgtEl>
                                          <p:spTgt spid="10"/>
                                        </p:tgtEl>
                                      </p:cBhvr>
                                    </p:animEffect>
                                  </p:childTnLst>
                                </p:cTn>
                              </p:par>
                            </p:childTnLst>
                          </p:cTn>
                        </p:par>
                      </p:childTnLst>
                    </p:cTn>
                  </p:par>
                  <p:par>
                    <p:cTn id="42" fill="hold">
                      <p:stCondLst>
                        <p:cond delay="indefinite"/>
                      </p:stCondLst>
                      <p:childTnLst>
                        <p:par>
                          <p:cTn id="43" fill="hold">
                            <p:stCondLst>
                              <p:cond delay="0"/>
                            </p:stCondLst>
                            <p:childTnLst>
                              <p:par>
                                <p:cTn id="44" presetID="3" presetClass="entr" presetSubtype="10" fill="hold" grpId="0" nodeType="clickEffect">
                                  <p:stCondLst>
                                    <p:cond delay="0"/>
                                  </p:stCondLst>
                                  <p:childTnLst>
                                    <p:set>
                                      <p:cBhvr>
                                        <p:cTn id="45" dur="1" fill="hold">
                                          <p:stCondLst>
                                            <p:cond delay="0"/>
                                          </p:stCondLst>
                                        </p:cTn>
                                        <p:tgtEl>
                                          <p:spTgt spid="14"/>
                                        </p:tgtEl>
                                        <p:attrNameLst>
                                          <p:attrName>style.visibility</p:attrName>
                                        </p:attrNameLst>
                                      </p:cBhvr>
                                      <p:to>
                                        <p:strVal val="visible"/>
                                      </p:to>
                                    </p:set>
                                    <p:animEffect transition="in" filter="blinds(horizontal)">
                                      <p:cBhvr>
                                        <p:cTn id="46" dur="500"/>
                                        <p:tgtEl>
                                          <p:spTgt spid="14"/>
                                        </p:tgtEl>
                                      </p:cBhvr>
                                    </p:animEffect>
                                  </p:childTnLst>
                                </p:cTn>
                              </p:par>
                              <p:par>
                                <p:cTn id="47" presetID="3" presetClass="entr" presetSubtype="10" fill="hold" grpId="0" nodeType="withEffect">
                                  <p:stCondLst>
                                    <p:cond delay="0"/>
                                  </p:stCondLst>
                                  <p:childTnLst>
                                    <p:set>
                                      <p:cBhvr>
                                        <p:cTn id="48" dur="1" fill="hold">
                                          <p:stCondLst>
                                            <p:cond delay="0"/>
                                          </p:stCondLst>
                                        </p:cTn>
                                        <p:tgtEl>
                                          <p:spTgt spid="8"/>
                                        </p:tgtEl>
                                        <p:attrNameLst>
                                          <p:attrName>style.visibility</p:attrName>
                                        </p:attrNameLst>
                                      </p:cBhvr>
                                      <p:to>
                                        <p:strVal val="visible"/>
                                      </p:to>
                                    </p:set>
                                    <p:animEffect transition="in" filter="blinds(horizontal)">
                                      <p:cBhvr>
                                        <p:cTn id="4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1" grpId="0"/>
      <p:bldP spid="130" grpId="0"/>
      <p:bldP spid="15" grpId="0" animBg="1"/>
      <p:bldP spid="13" grpId="0"/>
      <p:bldP spid="12" grpId="0"/>
      <p:bldP spid="2" grpId="0"/>
      <p:bldP spid="9" grpId="0"/>
      <p:bldP spid="4" grpId="0"/>
      <p:bldP spid="10" grpId="0"/>
      <p:bldP spid="14" grpId="0"/>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custDataLst>
              <p:tags r:id="rId1"/>
            </p:custDataLst>
          </p:nvPr>
        </p:nvGrpSpPr>
        <p:grpSpPr>
          <a:xfrm>
            <a:off x="296041" y="120650"/>
            <a:ext cx="9430777" cy="739714"/>
            <a:chOff x="466" y="644"/>
            <a:chExt cx="12317" cy="863"/>
          </a:xfrm>
        </p:grpSpPr>
        <p:sp>
          <p:nvSpPr>
            <p:cNvPr id="5" name="等腰三角形 4"/>
            <p:cNvSpPr/>
            <p:nvPr>
              <p:custDataLst>
                <p:tags r:id="rId2"/>
              </p:custDataLst>
            </p:nvPr>
          </p:nvSpPr>
          <p:spPr>
            <a:xfrm rot="5400000">
              <a:off x="480" y="844"/>
              <a:ext cx="840" cy="44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6" name="文本框 5"/>
            <p:cNvSpPr txBox="1"/>
            <p:nvPr>
              <p:custDataLst>
                <p:tags r:id="rId3"/>
              </p:custDataLst>
            </p:nvPr>
          </p:nvSpPr>
          <p:spPr>
            <a:xfrm>
              <a:off x="1297" y="654"/>
              <a:ext cx="11486" cy="853"/>
            </a:xfrm>
            <a:prstGeom prst="rect">
              <a:avLst/>
            </a:prstGeom>
            <a:noFill/>
          </p:spPr>
          <p:txBody>
            <a:bodyPr wrap="square" rtlCol="0">
              <a:spAutoFit/>
            </a:bodyPr>
            <a:lstStyle/>
            <a:p>
              <a:pPr lvl="0" algn="l">
                <a:lnSpc>
                  <a:spcPct val="130000"/>
                </a:lnSpc>
                <a:buClrTx/>
                <a:buSzTx/>
                <a:buFontTx/>
              </a:pPr>
              <a:r>
                <a:rPr lang="zh-CN" altLang="en-US" sz="3200">
                  <a:solidFill>
                    <a:srgbClr val="27406A"/>
                  </a:solidFill>
                  <a:latin typeface="汉仪雅酷黑 65W" panose="020B0604020202020204" charset="-122"/>
                  <a:ea typeface="汉仪雅酷黑 65W" panose="020B0604020202020204" charset="-122"/>
                  <a:cs typeface="+mn-ea"/>
                  <a:sym typeface="+mn-ea"/>
                </a:rPr>
                <a:t>任务一  金属键与金属晶体</a:t>
              </a:r>
              <a:endParaRPr lang="zh-CN" altLang="en-US" sz="3200">
                <a:solidFill>
                  <a:srgbClr val="27406A"/>
                </a:solidFill>
                <a:latin typeface="汉仪雅酷黑 65W" panose="020B0604020202020204" charset="-122"/>
                <a:ea typeface="汉仪雅酷黑 65W" panose="020B0604020202020204" charset="-122"/>
                <a:cs typeface="+mn-ea"/>
                <a:sym typeface="+mn-ea"/>
              </a:endParaRPr>
            </a:p>
          </p:txBody>
        </p:sp>
        <p:sp>
          <p:nvSpPr>
            <p:cNvPr id="7" name="等腰三角形 6"/>
            <p:cNvSpPr/>
            <p:nvPr>
              <p:custDataLst>
                <p:tags r:id="rId4"/>
              </p:custDataLst>
            </p:nvPr>
          </p:nvSpPr>
          <p:spPr>
            <a:xfrm rot="5400000">
              <a:off x="393" y="984"/>
              <a:ext cx="305" cy="160"/>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grpSp>
      <p:sp>
        <p:nvSpPr>
          <p:cNvPr id="15" name="矩形 14"/>
          <p:cNvSpPr/>
          <p:nvPr>
            <p:custDataLst>
              <p:tags r:id="rId5"/>
            </p:custDataLst>
          </p:nvPr>
        </p:nvSpPr>
        <p:spPr bwMode="auto">
          <a:xfrm>
            <a:off x="418465" y="969645"/>
            <a:ext cx="2872740" cy="521970"/>
          </a:xfrm>
          <a:prstGeom prst="rect">
            <a:avLst/>
          </a:prstGeom>
          <a:solidFill>
            <a:srgbClr val="014C96"/>
          </a:solidFill>
          <a:ln>
            <a:noFill/>
          </a:ln>
        </p:spPr>
        <p:txBody>
          <a:bodyPr vert="horz" wrap="square" lIns="91440" tIns="45720" rIns="91440" bIns="45720" numCol="1" spcCol="0" rtlCol="0" fromWordArt="0" anchor="t" anchorCtr="0" forceAA="0" compatLnSpc="0">
            <a:spAutoFit/>
          </a:bodyPr>
          <a:lstStyle>
            <a:lvl1pPr algn="l" defTabSz="914400" rtl="0" eaLnBrk="1" latinLnBrk="0" hangingPunct="1">
              <a:lnSpc>
                <a:spcPct val="90000"/>
              </a:lnSpc>
              <a:spcBef>
                <a:spcPct val="0"/>
              </a:spcBef>
              <a:buNone/>
              <a:defRPr sz="4400" kern="1200">
                <a:solidFill>
                  <a:schemeClr val="tx1"/>
                </a:solidFill>
                <a:latin typeface="汉仪旗黑-55简" panose="00020600040101010101" charset="-128"/>
                <a:ea typeface="汉仪旗黑-55简" panose="00020600040101010101" charset="-128"/>
                <a:cs typeface="汉仪旗黑-55简" panose="00020600040101010101" charset="-128"/>
              </a:defRPr>
            </a:lvl1pPr>
          </a:lstStyle>
          <a:p>
            <a:pPr lvl="0" algn="l">
              <a:lnSpc>
                <a:spcPct val="100000"/>
              </a:lnSpc>
              <a:buClrTx/>
              <a:buSzTx/>
              <a:buFontTx/>
              <a:defRPr/>
            </a:pPr>
            <a:r>
              <a:rPr lang="zh-CN" altLang="en-US" sz="2800" b="1" noProof="0">
                <a:ln>
                  <a:noFill/>
                </a:ln>
                <a:solidFill>
                  <a:srgbClr val="FFFF00"/>
                </a:solidFill>
                <a:effectLst/>
                <a:uLnTx/>
                <a:uFillTx/>
                <a:latin typeface="汉仪书魂体简" panose="02010600000101010101" charset="-122"/>
                <a:ea typeface="汉仪书魂体简" panose="02010600000101010101" charset="-122"/>
                <a:cs typeface="Arial" panose="020B0604020202020204"/>
                <a:sym typeface="+mn-ea"/>
              </a:rPr>
              <a:t>二、金属晶体</a:t>
            </a:r>
            <a:endParaRPr lang="zh-CN" altLang="en-US" sz="2800" b="1" noProof="0">
              <a:ln>
                <a:noFill/>
              </a:ln>
              <a:solidFill>
                <a:srgbClr val="FFFF00"/>
              </a:solidFill>
              <a:effectLst/>
              <a:uLnTx/>
              <a:uFillTx/>
              <a:latin typeface="汉仪书魂体简" panose="02010600000101010101" charset="-122"/>
              <a:ea typeface="汉仪书魂体简" panose="02010600000101010101" charset="-122"/>
              <a:cs typeface="Arial" panose="020B0604020202020204"/>
              <a:sym typeface="+mn-ea"/>
            </a:endParaRPr>
          </a:p>
        </p:txBody>
      </p:sp>
      <p:grpSp>
        <p:nvGrpSpPr>
          <p:cNvPr id="9" name="组合 8"/>
          <p:cNvGrpSpPr/>
          <p:nvPr>
            <p:custDataLst>
              <p:tags r:id="rId6"/>
            </p:custDataLst>
          </p:nvPr>
        </p:nvGrpSpPr>
        <p:grpSpPr>
          <a:xfrm>
            <a:off x="1756654" y="2335945"/>
            <a:ext cx="6264000" cy="640813"/>
            <a:chOff x="6518797" y="2699238"/>
            <a:chExt cx="5352417" cy="640813"/>
          </a:xfrm>
        </p:grpSpPr>
        <p:cxnSp>
          <p:nvCxnSpPr>
            <p:cNvPr id="10" name="直接连接符 9"/>
            <p:cNvCxnSpPr/>
            <p:nvPr>
              <p:custDataLst>
                <p:tags r:id="rId7"/>
              </p:custDataLst>
            </p:nvPr>
          </p:nvCxnSpPr>
          <p:spPr>
            <a:xfrm flipV="1">
              <a:off x="6518797" y="2699238"/>
              <a:ext cx="636417" cy="640813"/>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custDataLst>
                <p:tags r:id="rId8"/>
              </p:custDataLst>
            </p:nvPr>
          </p:nvCxnSpPr>
          <p:spPr>
            <a:xfrm>
              <a:off x="7155214" y="2699238"/>
              <a:ext cx="47160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12" name="矩形 11"/>
          <p:cNvSpPr/>
          <p:nvPr>
            <p:custDataLst>
              <p:tags r:id="rId9"/>
            </p:custDataLst>
          </p:nvPr>
        </p:nvSpPr>
        <p:spPr>
          <a:xfrm>
            <a:off x="2393315" y="1837690"/>
            <a:ext cx="5854700" cy="521970"/>
          </a:xfrm>
          <a:prstGeom prst="rect">
            <a:avLst/>
          </a:prstGeom>
        </p:spPr>
        <p:txBody>
          <a:bodyPr wrap="square">
            <a:spAutoFit/>
          </a:bodyPr>
          <a:lstStyle/>
          <a:p>
            <a:r>
              <a:rPr lang="en-US" altLang="zh-CN" sz="2800" b="1">
                <a:gradFill>
                  <a:gsLst>
                    <a:gs pos="50000">
                      <a:srgbClr val="BB59BC"/>
                    </a:gs>
                    <a:gs pos="100000">
                      <a:srgbClr val="425CCA"/>
                    </a:gs>
                    <a:gs pos="0">
                      <a:srgbClr val="F7CC7E"/>
                    </a:gs>
                  </a:gsLst>
                  <a:lin ang="2580000" scaled="1"/>
                </a:gradFill>
                <a:latin typeface="汉仪书魂体简" panose="02010600000101010101" charset="-122"/>
                <a:ea typeface="汉仪书魂体简" panose="02010600000101010101" charset="-122"/>
                <a:cs typeface="汉仪书魂体简" panose="02010600000101010101" charset="-122"/>
              </a:rPr>
              <a:t>1、概念：</a:t>
            </a:r>
            <a:r>
              <a:rPr lang="zh-CN" altLang="en-US" sz="2800" b="1" smtClean="0">
                <a:latin typeface="微软雅黑" panose="020B0503020204020204" charset="-122"/>
                <a:ea typeface="微软雅黑" panose="020B0503020204020204" charset="-122"/>
              </a:rPr>
              <a:t>由金属键结合形成的晶体</a:t>
            </a:r>
            <a:r>
              <a:rPr lang="zh-CN" altLang="en-US" sz="2800" b="1" smtClean="0">
                <a:latin typeface="微软雅黑" panose="020B0503020204020204" charset="-122"/>
                <a:ea typeface="微软雅黑" panose="020B0503020204020204" charset="-122"/>
                <a:cs typeface="Times New Roman" panose="02020603050405020304" pitchFamily="18" charset="0"/>
              </a:rPr>
              <a:t>。</a:t>
            </a:r>
            <a:endParaRPr lang="zh-CN" altLang="en-US" sz="2800" b="1" smtClean="0">
              <a:latin typeface="微软雅黑" panose="020B0503020204020204" charset="-122"/>
              <a:ea typeface="微软雅黑" panose="020B0503020204020204" charset="-122"/>
              <a:cs typeface="Times New Roman" panose="02020603050405020304" pitchFamily="18" charset="0"/>
            </a:endParaRPr>
          </a:p>
        </p:txBody>
      </p:sp>
      <p:sp>
        <p:nvSpPr>
          <p:cNvPr id="13" name="矩形 12"/>
          <p:cNvSpPr/>
          <p:nvPr>
            <p:custDataLst>
              <p:tags r:id="rId10"/>
            </p:custDataLst>
          </p:nvPr>
        </p:nvSpPr>
        <p:spPr>
          <a:xfrm>
            <a:off x="2393071" y="3140070"/>
            <a:ext cx="6410325" cy="521970"/>
          </a:xfrm>
          <a:prstGeom prst="rect">
            <a:avLst/>
          </a:prstGeom>
        </p:spPr>
        <p:txBody>
          <a:bodyPr wrap="none">
            <a:spAutoFit/>
          </a:bodyPr>
          <a:lstStyle/>
          <a:p>
            <a:r>
              <a:rPr lang="en-US" altLang="zh-CN" sz="2800" b="1">
                <a:gradFill>
                  <a:gsLst>
                    <a:gs pos="50000">
                      <a:srgbClr val="BB59BC"/>
                    </a:gs>
                    <a:gs pos="100000">
                      <a:srgbClr val="425CCA"/>
                    </a:gs>
                    <a:gs pos="0">
                      <a:srgbClr val="F7CC7E"/>
                    </a:gs>
                  </a:gsLst>
                  <a:lin ang="2580000" scaled="1"/>
                </a:gradFill>
                <a:latin typeface="汉仪书魂体简" panose="02010600000101010101" charset="-122"/>
                <a:ea typeface="汉仪书魂体简" panose="02010600000101010101" charset="-122"/>
                <a:cs typeface="汉仪书魂体简" panose="02010600000101010101" charset="-122"/>
              </a:rPr>
              <a:t>2、构成微粒：</a:t>
            </a:r>
            <a:r>
              <a:rPr lang="zh-CN" altLang="en-US" sz="2800" b="1" smtClean="0">
                <a:latin typeface="微软雅黑" panose="020B0503020204020204" charset="-122"/>
                <a:ea typeface="微软雅黑" panose="020B0503020204020204" charset="-122"/>
              </a:rPr>
              <a:t>金属阳离子和自由电子。</a:t>
            </a:r>
            <a:endParaRPr lang="zh-CN" altLang="en-US" sz="2800" b="1" smtClean="0">
              <a:latin typeface="微软雅黑" panose="020B0503020204020204" charset="-122"/>
              <a:ea typeface="微软雅黑" panose="020B0503020204020204" charset="-122"/>
            </a:endParaRPr>
          </a:p>
        </p:txBody>
      </p:sp>
      <p:sp>
        <p:nvSpPr>
          <p:cNvPr id="14" name="矩形 13"/>
          <p:cNvSpPr/>
          <p:nvPr>
            <p:custDataLst>
              <p:tags r:id="rId11"/>
            </p:custDataLst>
          </p:nvPr>
        </p:nvSpPr>
        <p:spPr>
          <a:xfrm>
            <a:off x="2393071" y="4385287"/>
            <a:ext cx="4633595" cy="521970"/>
          </a:xfrm>
          <a:prstGeom prst="rect">
            <a:avLst/>
          </a:prstGeom>
        </p:spPr>
        <p:txBody>
          <a:bodyPr wrap="none">
            <a:spAutoFit/>
          </a:bodyPr>
          <a:lstStyle/>
          <a:p>
            <a:r>
              <a:rPr lang="en-US" altLang="zh-CN" sz="2800" b="1">
                <a:gradFill>
                  <a:gsLst>
                    <a:gs pos="50000">
                      <a:srgbClr val="BB59BC"/>
                    </a:gs>
                    <a:gs pos="100000">
                      <a:srgbClr val="425CCA"/>
                    </a:gs>
                    <a:gs pos="0">
                      <a:srgbClr val="F7CC7E"/>
                    </a:gs>
                  </a:gsLst>
                  <a:lin ang="2580000" scaled="1"/>
                </a:gradFill>
                <a:latin typeface="汉仪书魂体简" panose="02010600000101010101" charset="-122"/>
                <a:ea typeface="汉仪书魂体简" panose="02010600000101010101" charset="-122"/>
                <a:cs typeface="汉仪书魂体简" panose="02010600000101010101" charset="-122"/>
              </a:rPr>
              <a:t>3、粒子间作用力：</a:t>
            </a:r>
            <a:r>
              <a:rPr lang="zh-CN" altLang="en-US" sz="2800" b="1" smtClean="0">
                <a:latin typeface="微软雅黑" panose="020B0503020204020204" charset="-122"/>
                <a:ea typeface="微软雅黑" panose="020B0503020204020204" charset="-122"/>
                <a:cs typeface="Times New Roman" panose="02020603050405020304" pitchFamily="18" charset="0"/>
              </a:rPr>
              <a:t>金属键。</a:t>
            </a:r>
            <a:endParaRPr lang="zh-CN" altLang="en-US" sz="2800" b="1" smtClean="0">
              <a:latin typeface="微软雅黑" panose="020B0503020204020204" charset="-122"/>
              <a:ea typeface="微软雅黑" panose="020B0503020204020204" charset="-122"/>
              <a:cs typeface="Times New Roman" panose="02020603050405020304" pitchFamily="18" charset="0"/>
            </a:endParaRPr>
          </a:p>
        </p:txBody>
      </p:sp>
      <p:grpSp>
        <p:nvGrpSpPr>
          <p:cNvPr id="16" name="组合 15"/>
          <p:cNvGrpSpPr/>
          <p:nvPr>
            <p:custDataLst>
              <p:tags r:id="rId12"/>
            </p:custDataLst>
          </p:nvPr>
        </p:nvGrpSpPr>
        <p:grpSpPr>
          <a:xfrm>
            <a:off x="1756654" y="4297281"/>
            <a:ext cx="4788000" cy="641839"/>
            <a:chOff x="6505073" y="4374172"/>
            <a:chExt cx="4128417" cy="641839"/>
          </a:xfrm>
        </p:grpSpPr>
        <p:cxnSp>
          <p:nvCxnSpPr>
            <p:cNvPr id="17" name="直接连接符 16"/>
            <p:cNvCxnSpPr/>
            <p:nvPr>
              <p:custDataLst>
                <p:tags r:id="rId13"/>
              </p:custDataLst>
            </p:nvPr>
          </p:nvCxnSpPr>
          <p:spPr>
            <a:xfrm>
              <a:off x="6505073" y="4374172"/>
              <a:ext cx="636417" cy="640813"/>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直接连接符 17"/>
            <p:cNvCxnSpPr/>
            <p:nvPr>
              <p:custDataLst>
                <p:tags r:id="rId14"/>
              </p:custDataLst>
            </p:nvPr>
          </p:nvCxnSpPr>
          <p:spPr>
            <a:xfrm>
              <a:off x="7141490" y="5016011"/>
              <a:ext cx="34920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grpSp>
      <p:cxnSp>
        <p:nvCxnSpPr>
          <p:cNvPr id="19" name="直接连接符 18"/>
          <p:cNvCxnSpPr/>
          <p:nvPr>
            <p:custDataLst>
              <p:tags r:id="rId15"/>
            </p:custDataLst>
          </p:nvPr>
        </p:nvCxnSpPr>
        <p:spPr>
          <a:xfrm>
            <a:off x="2102476" y="3634604"/>
            <a:ext cx="60840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21" name="文本框 2"/>
          <p:cNvSpPr txBox="1"/>
          <p:nvPr>
            <p:custDataLst>
              <p:tags r:id="rId16"/>
            </p:custDataLst>
          </p:nvPr>
        </p:nvSpPr>
        <p:spPr>
          <a:xfrm>
            <a:off x="8559165" y="1263650"/>
            <a:ext cx="3632835" cy="1383665"/>
          </a:xfrm>
          <a:prstGeom prst="rect">
            <a:avLst/>
          </a:prstGeom>
          <a:noFill/>
        </p:spPr>
        <p:txBody>
          <a:bodyPr wrap="square" rtlCol="0">
            <a:spAutoFit/>
          </a:bodyPr>
          <a:lstStyle/>
          <a:p>
            <a:r>
              <a:rPr lang="zh-CN" altLang="en-US" sz="2800" b="1">
                <a:solidFill>
                  <a:srgbClr val="032D91"/>
                </a:solidFill>
                <a:latin typeface="微软雅黑" panose="020B0503020204020204" charset="-122"/>
                <a:ea typeface="微软雅黑" panose="020B0503020204020204" charset="-122"/>
              </a:rPr>
              <a:t>金属（</a:t>
            </a:r>
            <a:r>
              <a:rPr lang="zh-CN" altLang="en-US" sz="2800" b="1">
                <a:gradFill>
                  <a:gsLst>
                    <a:gs pos="0">
                      <a:srgbClr val="E30000"/>
                    </a:gs>
                    <a:gs pos="100000">
                      <a:srgbClr val="760303"/>
                    </a:gs>
                  </a:gsLst>
                  <a:lin scaled="0"/>
                </a:gradFill>
                <a:latin typeface="微软雅黑" panose="020B0503020204020204" charset="-122"/>
                <a:ea typeface="微软雅黑" panose="020B0503020204020204" charset="-122"/>
              </a:rPr>
              <a:t>除汞外</a:t>
            </a:r>
            <a:r>
              <a:rPr lang="zh-CN" altLang="en-US" sz="2800" b="1">
                <a:solidFill>
                  <a:srgbClr val="032D91"/>
                </a:solidFill>
                <a:latin typeface="微软雅黑" panose="020B0503020204020204" charset="-122"/>
                <a:ea typeface="微软雅黑" panose="020B0503020204020204" charset="-122"/>
              </a:rPr>
              <a:t>）在常温下都是晶体，包括纯金属和合金</a:t>
            </a:r>
            <a:endParaRPr lang="zh-CN" altLang="en-US" sz="2800" b="1">
              <a:solidFill>
                <a:srgbClr val="032D91"/>
              </a:solidFill>
              <a:latin typeface="微软雅黑" panose="020B0503020204020204" charset="-122"/>
              <a:ea typeface="微软雅黑" panose="020B0503020204020204" charset="-122"/>
            </a:endParaRPr>
          </a:p>
        </p:txBody>
      </p:sp>
      <p:sp>
        <p:nvSpPr>
          <p:cNvPr id="33" name="矩形 32"/>
          <p:cNvSpPr/>
          <p:nvPr>
            <p:custDataLst>
              <p:tags r:id="rId17"/>
            </p:custDataLst>
          </p:nvPr>
        </p:nvSpPr>
        <p:spPr>
          <a:xfrm>
            <a:off x="413593" y="5081818"/>
            <a:ext cx="1343197" cy="491490"/>
          </a:xfrm>
          <a:prstGeom prst="rect">
            <a:avLst/>
          </a:prstGeom>
        </p:spPr>
        <p:txBody>
          <a:bodyPr wrap="square">
            <a:spAutoFit/>
          </a:bodyPr>
          <a:lstStyle/>
          <a:p>
            <a:r>
              <a:rPr lang="zh-CN" altLang="en-US" sz="2600" b="1">
                <a:solidFill>
                  <a:srgbClr val="FF0000"/>
                </a:solidFill>
                <a:latin typeface="微软雅黑" panose="020B0503020204020204" charset="-122"/>
                <a:ea typeface="微软雅黑" panose="020B0503020204020204" charset="-122"/>
                <a:cs typeface="华文楷体" panose="02010600040101010101" charset="-122"/>
              </a:rPr>
              <a:t>注意：</a:t>
            </a:r>
            <a:endParaRPr lang="zh-CN" altLang="en-US" sz="2600" b="1">
              <a:solidFill>
                <a:srgbClr val="FF0000"/>
              </a:solidFill>
              <a:latin typeface="微软雅黑" panose="020B0503020204020204" charset="-122"/>
              <a:ea typeface="微软雅黑" panose="020B0503020204020204" charset="-122"/>
              <a:cs typeface="华文楷体" panose="02010600040101010101" charset="-122"/>
            </a:endParaRPr>
          </a:p>
        </p:txBody>
      </p:sp>
      <p:sp>
        <p:nvSpPr>
          <p:cNvPr id="55" name="矩形 54"/>
          <p:cNvSpPr/>
          <p:nvPr>
            <p:custDataLst>
              <p:tags r:id="rId18"/>
            </p:custDataLst>
          </p:nvPr>
        </p:nvSpPr>
        <p:spPr>
          <a:xfrm>
            <a:off x="988695" y="5573395"/>
            <a:ext cx="10214610" cy="1124585"/>
          </a:xfrm>
          <a:prstGeom prst="rect">
            <a:avLst/>
          </a:prstGeom>
        </p:spPr>
        <p:txBody>
          <a:bodyPr wrap="square">
            <a:spAutoFit/>
          </a:bodyPr>
          <a:lstStyle/>
          <a:p>
            <a:pPr indent="0" fontAlgn="auto">
              <a:lnSpc>
                <a:spcPct val="120000"/>
              </a:lnSpc>
            </a:pPr>
            <a:r>
              <a:rPr lang="zh-CN" altLang="en-US" sz="2800" b="1">
                <a:solidFill>
                  <a:srgbClr val="FF0000"/>
                </a:solidFill>
                <a:latin typeface="微软雅黑" panose="020B0503020204020204" charset="-122"/>
                <a:ea typeface="微软雅黑" panose="020B0503020204020204" charset="-122"/>
                <a:cs typeface="微软雅黑" panose="020B0503020204020204" charset="-122"/>
              </a:rPr>
              <a:t>金属晶体</a:t>
            </a:r>
            <a:r>
              <a:rPr lang="zh-CN" altLang="en-US" sz="2800" b="1">
                <a:latin typeface="微软雅黑" panose="020B0503020204020204" charset="-122"/>
                <a:ea typeface="微软雅黑" panose="020B0503020204020204" charset="-122"/>
                <a:cs typeface="微软雅黑" panose="020B0503020204020204" charset="-122"/>
              </a:rPr>
              <a:t>中的作用力是金属键，既</a:t>
            </a:r>
            <a:r>
              <a:rPr lang="zh-CN" altLang="en-US" sz="2800" b="1">
                <a:solidFill>
                  <a:srgbClr val="FF0000"/>
                </a:solidFill>
                <a:latin typeface="微软雅黑" panose="020B0503020204020204" charset="-122"/>
                <a:ea typeface="微软雅黑" panose="020B0503020204020204" charset="-122"/>
                <a:cs typeface="微软雅黑" panose="020B0503020204020204" charset="-122"/>
              </a:rPr>
              <a:t>影响化学性质</a:t>
            </a:r>
            <a:r>
              <a:rPr lang="zh-CN" altLang="en-US" sz="2800" b="1">
                <a:latin typeface="微软雅黑" panose="020B0503020204020204" charset="-122"/>
                <a:ea typeface="微软雅黑" panose="020B0503020204020204" charset="-122"/>
                <a:cs typeface="微软雅黑" panose="020B0503020204020204" charset="-122"/>
              </a:rPr>
              <a:t>稳定性，</a:t>
            </a:r>
            <a:endParaRPr lang="zh-CN" altLang="en-US" sz="2800" b="1">
              <a:latin typeface="微软雅黑" panose="020B0503020204020204" charset="-122"/>
              <a:ea typeface="微软雅黑" panose="020B0503020204020204" charset="-122"/>
              <a:cs typeface="微软雅黑" panose="020B0503020204020204" charset="-122"/>
            </a:endParaRPr>
          </a:p>
          <a:p>
            <a:pPr indent="0" fontAlgn="auto">
              <a:lnSpc>
                <a:spcPct val="120000"/>
              </a:lnSpc>
            </a:pPr>
            <a:r>
              <a:rPr lang="zh-CN" altLang="en-US" sz="2800" b="1">
                <a:latin typeface="微软雅黑" panose="020B0503020204020204" charset="-122"/>
                <a:ea typeface="微软雅黑" panose="020B0503020204020204" charset="-122"/>
                <a:cs typeface="微软雅黑" panose="020B0503020204020204" charset="-122"/>
              </a:rPr>
              <a:t>又影响</a:t>
            </a:r>
            <a:r>
              <a:rPr lang="zh-CN" altLang="en-US" sz="2800" b="1">
                <a:solidFill>
                  <a:srgbClr val="FF0000"/>
                </a:solidFill>
                <a:latin typeface="微软雅黑" panose="020B0503020204020204" charset="-122"/>
                <a:ea typeface="微软雅黑" panose="020B0503020204020204" charset="-122"/>
                <a:cs typeface="微软雅黑" panose="020B0503020204020204" charset="-122"/>
              </a:rPr>
              <a:t>物理性质</a:t>
            </a:r>
            <a:r>
              <a:rPr lang="zh-CN" altLang="en-US" sz="2800" b="1">
                <a:latin typeface="微软雅黑" panose="020B0503020204020204" charset="-122"/>
                <a:ea typeface="微软雅黑" panose="020B0503020204020204" charset="-122"/>
                <a:cs typeface="微软雅黑" panose="020B0503020204020204" charset="-122"/>
              </a:rPr>
              <a:t>。</a:t>
            </a:r>
            <a:endParaRPr lang="zh-CN" altLang="en-US" sz="2800" b="1">
              <a:latin typeface="微软雅黑" panose="020B0503020204020204" charset="-122"/>
              <a:ea typeface="微软雅黑" panose="020B0503020204020204" charset="-122"/>
              <a:cs typeface="微软雅黑" panose="020B0503020204020204" charset="-122"/>
            </a:endParaRPr>
          </a:p>
        </p:txBody>
      </p:sp>
      <p:grpSp>
        <p:nvGrpSpPr>
          <p:cNvPr id="4" name="组合 3"/>
          <p:cNvGrpSpPr/>
          <p:nvPr>
            <p:custDataLst>
              <p:tags r:id="rId19"/>
            </p:custDataLst>
          </p:nvPr>
        </p:nvGrpSpPr>
        <p:grpSpPr>
          <a:xfrm>
            <a:off x="265983" y="2761095"/>
            <a:ext cx="1800000" cy="1800000"/>
            <a:chOff x="5209442" y="2800350"/>
            <a:chExt cx="1463919" cy="1463919"/>
          </a:xfrm>
        </p:grpSpPr>
        <p:sp>
          <p:nvSpPr>
            <p:cNvPr id="2" name="椭圆 1"/>
            <p:cNvSpPr/>
            <p:nvPr>
              <p:custDataLst>
                <p:tags r:id="rId20"/>
              </p:custDataLst>
            </p:nvPr>
          </p:nvSpPr>
          <p:spPr>
            <a:xfrm>
              <a:off x="5209442" y="2800350"/>
              <a:ext cx="1463919" cy="1463919"/>
            </a:xfrm>
            <a:prstGeom prst="ellipse">
              <a:avLst/>
            </a:prstGeom>
            <a:solidFill>
              <a:srgbClr val="00B050"/>
            </a:solidFill>
            <a:ln>
              <a:noFill/>
            </a:ln>
            <a:effectLst>
              <a:outerShdw blurRad="107950" dist="12700" dir="5400000" algn="ctr">
                <a:srgbClr val="000000"/>
              </a:outerShdw>
            </a:effectLst>
            <a:scene3d>
              <a:camera prst="orthographicFront">
                <a:rot lat="0" lon="0" rev="0"/>
              </a:camera>
              <a:lightRig rig="soft" dir="t"/>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椭圆 7"/>
            <p:cNvSpPr/>
            <p:nvPr>
              <p:custDataLst>
                <p:tags r:id="rId21"/>
              </p:custDataLst>
            </p:nvPr>
          </p:nvSpPr>
          <p:spPr>
            <a:xfrm>
              <a:off x="5395179" y="2986087"/>
              <a:ext cx="1092444" cy="1092444"/>
            </a:xfrm>
            <a:prstGeom prst="ellipse">
              <a:avLst/>
            </a:prstGeom>
            <a:solidFill>
              <a:srgbClr val="00B050"/>
            </a:solidFill>
            <a:ln>
              <a:noFill/>
            </a:ln>
            <a:effectLst>
              <a:outerShdw blurRad="107950" dist="12700" dir="5400000" algn="ctr">
                <a:srgbClr val="000000"/>
              </a:outerShdw>
            </a:effectLst>
            <a:scene3d>
              <a:camera prst="orthographicFront">
                <a:rot lat="0" lon="0" rev="0"/>
              </a:camera>
              <a:lightRig rig="soft" dir="t"/>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smtClean="0">
                  <a:latin typeface="微软雅黑" panose="020B0503020204020204" charset="-122"/>
                  <a:ea typeface="微软雅黑" panose="020B0503020204020204" charset="-122"/>
                </a:rPr>
                <a:t>金属晶体</a:t>
              </a:r>
              <a:endParaRPr lang="zh-CN" altLang="en-US" sz="2800" b="1" smtClean="0">
                <a:latin typeface="微软雅黑" panose="020B0503020204020204" charset="-122"/>
                <a:ea typeface="微软雅黑" panose="020B0503020204020204" charset="-122"/>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par>
                                <p:cTn id="8" presetID="22" presetClass="entr" presetSubtype="8"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wipe(left)">
                                      <p:cBhvr>
                                        <p:cTn id="10" dur="500"/>
                                        <p:tgtEl>
                                          <p:spTgt spid="9"/>
                                        </p:tgtEl>
                                      </p:cBhvr>
                                    </p:animEffect>
                                  </p:childTnLst>
                                </p:cTn>
                              </p:par>
                            </p:childTnLst>
                          </p:cTn>
                        </p:par>
                        <p:par>
                          <p:cTn id="11" fill="hold">
                            <p:stCondLst>
                              <p:cond delay="500"/>
                            </p:stCondLst>
                            <p:childTnLst>
                              <p:par>
                                <p:cTn id="12" presetID="53" presetClass="entr" presetSubtype="16" fill="hold" nodeType="after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500" fill="hold"/>
                                        <p:tgtEl>
                                          <p:spTgt spid="4"/>
                                        </p:tgtEl>
                                        <p:attrNameLst>
                                          <p:attrName>ppt_w</p:attrName>
                                        </p:attrNameLst>
                                      </p:cBhvr>
                                      <p:tavLst>
                                        <p:tav tm="0">
                                          <p:val>
                                            <p:fltVal val="0"/>
                                          </p:val>
                                        </p:tav>
                                        <p:tav tm="100000">
                                          <p:val>
                                            <p:strVal val="#ppt_w"/>
                                          </p:val>
                                        </p:tav>
                                      </p:tavLst>
                                    </p:anim>
                                    <p:anim calcmode="lin" valueType="num">
                                      <p:cBhvr>
                                        <p:cTn id="15" dur="500" fill="hold"/>
                                        <p:tgtEl>
                                          <p:spTgt spid="4"/>
                                        </p:tgtEl>
                                        <p:attrNameLst>
                                          <p:attrName>ppt_h</p:attrName>
                                        </p:attrNameLst>
                                      </p:cBhvr>
                                      <p:tavLst>
                                        <p:tav tm="0">
                                          <p:val>
                                            <p:fltVal val="0"/>
                                          </p:val>
                                        </p:tav>
                                        <p:tav tm="100000">
                                          <p:val>
                                            <p:strVal val="#ppt_h"/>
                                          </p:val>
                                        </p:tav>
                                      </p:tavLst>
                                    </p:anim>
                                    <p:animEffect transition="in" filter="fade">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wipe(left)">
                                      <p:cBhvr>
                                        <p:cTn id="21" dur="500"/>
                                        <p:tgtEl>
                                          <p:spTgt spid="19"/>
                                        </p:tgtEl>
                                      </p:cBhvr>
                                    </p:animEffect>
                                  </p:childTnLst>
                                </p:cTn>
                              </p:par>
                            </p:childTnLst>
                          </p:cTn>
                        </p:par>
                        <p:par>
                          <p:cTn id="22" fill="hold">
                            <p:stCondLst>
                              <p:cond delay="500"/>
                            </p:stCondLst>
                            <p:childTnLst>
                              <p:par>
                                <p:cTn id="23" presetID="22" presetClass="entr" presetSubtype="8" fill="hold" grpId="0" nodeType="after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wipe(left)">
                                      <p:cBhvr>
                                        <p:cTn id="25" dur="500"/>
                                        <p:tgtEl>
                                          <p:spTgt spid="13"/>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nodeType="clickEffect">
                                  <p:stCondLst>
                                    <p:cond delay="0"/>
                                  </p:stCondLst>
                                  <p:childTnLst>
                                    <p:set>
                                      <p:cBhvr>
                                        <p:cTn id="29" dur="1" fill="hold">
                                          <p:stCondLst>
                                            <p:cond delay="0"/>
                                          </p:stCondLst>
                                        </p:cTn>
                                        <p:tgtEl>
                                          <p:spTgt spid="16"/>
                                        </p:tgtEl>
                                        <p:attrNameLst>
                                          <p:attrName>style.visibility</p:attrName>
                                        </p:attrNameLst>
                                      </p:cBhvr>
                                      <p:to>
                                        <p:strVal val="visible"/>
                                      </p:to>
                                    </p:set>
                                    <p:animEffect transition="in" filter="wipe(left)">
                                      <p:cBhvr>
                                        <p:cTn id="30" dur="500"/>
                                        <p:tgtEl>
                                          <p:spTgt spid="16"/>
                                        </p:tgtEl>
                                      </p:cBhvr>
                                    </p:animEffect>
                                  </p:childTnLst>
                                </p:cTn>
                              </p:par>
                            </p:childTnLst>
                          </p:cTn>
                        </p:par>
                        <p:par>
                          <p:cTn id="31" fill="hold">
                            <p:stCondLst>
                              <p:cond delay="500"/>
                            </p:stCondLst>
                            <p:childTnLst>
                              <p:par>
                                <p:cTn id="32" presetID="22" presetClass="entr" presetSubtype="8" fill="hold" grpId="0" nodeType="afterEffect">
                                  <p:stCondLst>
                                    <p:cond delay="0"/>
                                  </p:stCondLst>
                                  <p:childTnLst>
                                    <p:set>
                                      <p:cBhvr>
                                        <p:cTn id="33" dur="1" fill="hold">
                                          <p:stCondLst>
                                            <p:cond delay="0"/>
                                          </p:stCondLst>
                                        </p:cTn>
                                        <p:tgtEl>
                                          <p:spTgt spid="14"/>
                                        </p:tgtEl>
                                        <p:attrNameLst>
                                          <p:attrName>style.visibility</p:attrName>
                                        </p:attrNameLst>
                                      </p:cBhvr>
                                      <p:to>
                                        <p:strVal val="visible"/>
                                      </p:to>
                                    </p:set>
                                    <p:animEffect transition="in" filter="wipe(left)">
                                      <p:cBhvr>
                                        <p:cTn id="34" dur="500"/>
                                        <p:tgtEl>
                                          <p:spTgt spid="14"/>
                                        </p:tgtEl>
                                      </p:cBhvr>
                                    </p:animEffect>
                                  </p:childTnLst>
                                </p:cTn>
                              </p:par>
                            </p:childTnLst>
                          </p:cTn>
                        </p:par>
                      </p:childTnLst>
                    </p:cTn>
                  </p:par>
                  <p:par>
                    <p:cTn id="35" fill="hold">
                      <p:stCondLst>
                        <p:cond delay="indefinite"/>
                      </p:stCondLst>
                      <p:childTnLst>
                        <p:par>
                          <p:cTn id="36" fill="hold">
                            <p:stCondLst>
                              <p:cond delay="0"/>
                            </p:stCondLst>
                            <p:childTnLst>
                              <p:par>
                                <p:cTn id="37" presetID="3" presetClass="entr" presetSubtype="10" fill="hold" grpId="0" nodeType="clickEffect">
                                  <p:stCondLst>
                                    <p:cond delay="0"/>
                                  </p:stCondLst>
                                  <p:childTnLst>
                                    <p:set>
                                      <p:cBhvr>
                                        <p:cTn id="38" dur="1" fill="hold">
                                          <p:stCondLst>
                                            <p:cond delay="0"/>
                                          </p:stCondLst>
                                        </p:cTn>
                                        <p:tgtEl>
                                          <p:spTgt spid="21"/>
                                        </p:tgtEl>
                                        <p:attrNameLst>
                                          <p:attrName>style.visibility</p:attrName>
                                        </p:attrNameLst>
                                      </p:cBhvr>
                                      <p:to>
                                        <p:strVal val="visible"/>
                                      </p:to>
                                    </p:set>
                                    <p:animEffect transition="in" filter="blinds(horizontal)">
                                      <p:cBhvr>
                                        <p:cTn id="39" dur="500"/>
                                        <p:tgtEl>
                                          <p:spTgt spid="21"/>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33"/>
                                        </p:tgtEl>
                                        <p:attrNameLst>
                                          <p:attrName>style.visibility</p:attrName>
                                        </p:attrNameLst>
                                      </p:cBhvr>
                                      <p:to>
                                        <p:strVal val="visible"/>
                                      </p:to>
                                    </p:set>
                                    <p:animEffect transition="in" filter="fade">
                                      <p:cBhvr>
                                        <p:cTn id="44" dur="500"/>
                                        <p:tgtEl>
                                          <p:spTgt spid="33"/>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55"/>
                                        </p:tgtEl>
                                        <p:attrNameLst>
                                          <p:attrName>style.visibility</p:attrName>
                                        </p:attrNameLst>
                                      </p:cBhvr>
                                      <p:to>
                                        <p:strVal val="visible"/>
                                      </p:to>
                                    </p:set>
                                    <p:animEffect transition="in" filter="fade">
                                      <p:cBhvr>
                                        <p:cTn id="47" dur="5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p:bldP spid="21" grpId="0"/>
      <p:bldP spid="33" grpId="0"/>
      <p:bldP spid="5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ext Box 2"/>
          <p:cNvSpPr txBox="1"/>
          <p:nvPr>
            <p:custDataLst>
              <p:tags r:id="rId1"/>
            </p:custDataLst>
          </p:nvPr>
        </p:nvSpPr>
        <p:spPr>
          <a:xfrm>
            <a:off x="317500" y="809625"/>
            <a:ext cx="11517630" cy="888365"/>
          </a:xfrm>
          <a:prstGeom prst="rect">
            <a:avLst/>
          </a:prstGeom>
          <a:solidFill>
            <a:srgbClr val="F1F7FC"/>
          </a:solidFill>
        </p:spPr>
        <p:style>
          <a:lnRef idx="0">
            <a:schemeClr val="accent1"/>
          </a:lnRef>
          <a:fillRef idx="3">
            <a:schemeClr val="accent1"/>
          </a:fillRef>
          <a:effectRef idx="3">
            <a:schemeClr val="accent1"/>
          </a:effectRef>
          <a:fontRef idx="minor">
            <a:schemeClr val="lt1"/>
          </a:fontRef>
        </p:style>
        <p:txBody>
          <a:bodyPr wrap="square" lIns="182877" tIns="91438" rIns="182877" bIns="91438" anchor="ctr" anchorCtr="0">
            <a:noAutofit/>
          </a:bodyPr>
          <a:lstStyle/>
          <a:p>
            <a:pPr>
              <a:lnSpc>
                <a:spcPct val="100000"/>
              </a:lnSpc>
            </a:pPr>
            <a:r>
              <a:rPr lang="en-US" altLang="zh-CN" sz="2800" b="1" smtClean="0">
                <a:solidFill>
                  <a:srgbClr val="C00000"/>
                </a:solidFill>
                <a:latin typeface="Times New Roman" panose="02020603050405020304" pitchFamily="18" charset="0"/>
                <a:ea typeface="微软雅黑" panose="020B0503020204020204" charset="-122"/>
                <a:cs typeface="Times New Roman" panose="02020603050405020304" pitchFamily="18" charset="0"/>
              </a:rPr>
              <a:t>【</a:t>
            </a:r>
            <a:r>
              <a:rPr lang="zh-CN" altLang="en-US" sz="2800" b="1" smtClean="0">
                <a:solidFill>
                  <a:srgbClr val="C00000"/>
                </a:solidFill>
                <a:latin typeface="Times New Roman" panose="02020603050405020304" pitchFamily="18" charset="0"/>
                <a:ea typeface="微软雅黑" panose="020B0503020204020204" charset="-122"/>
                <a:cs typeface="Times New Roman" panose="02020603050405020304" pitchFamily="18" charset="0"/>
              </a:rPr>
              <a:t>思考与讨论</a:t>
            </a:r>
            <a:r>
              <a:rPr lang="en-US" altLang="zh-CN" sz="2800" b="1" smtClean="0">
                <a:solidFill>
                  <a:srgbClr val="C00000"/>
                </a:solidFill>
                <a:latin typeface="Times New Roman" panose="02020603050405020304" pitchFamily="18" charset="0"/>
                <a:ea typeface="微软雅黑" panose="020B0503020204020204" charset="-122"/>
                <a:cs typeface="Times New Roman" panose="02020603050405020304" pitchFamily="18" charset="0"/>
              </a:rPr>
              <a:t>】</a:t>
            </a:r>
            <a:r>
              <a:rPr lang="zh-CN" altLang="en-US" sz="2800" b="1">
                <a:solidFill>
                  <a:srgbClr val="014C96"/>
                </a:solidFill>
                <a:latin typeface="Times New Roman" panose="02020603050405020304" pitchFamily="18" charset="0"/>
                <a:ea typeface="微软雅黑" panose="020B0503020204020204" charset="-122"/>
                <a:cs typeface="Times New Roman" panose="02020603050405020304" pitchFamily="18" charset="0"/>
              </a:rPr>
              <a:t>对比锂、钠、镁、铝、钾的原子结构和熔沸点的数据，金属晶体的熔沸点与哪些因素有关？</a:t>
            </a:r>
            <a:endParaRPr lang="zh-CN" altLang="en-US" sz="2800" b="1">
              <a:solidFill>
                <a:srgbClr val="014C96"/>
              </a:solidFill>
              <a:latin typeface="Times New Roman" panose="02020603050405020304" pitchFamily="18" charset="0"/>
              <a:ea typeface="微软雅黑" panose="020B0503020204020204" charset="-122"/>
              <a:cs typeface="Times New Roman" panose="02020603050405020304" pitchFamily="18" charset="0"/>
            </a:endParaRPr>
          </a:p>
        </p:txBody>
      </p:sp>
      <p:graphicFrame>
        <p:nvGraphicFramePr>
          <p:cNvPr id="10" name="表格 9"/>
          <p:cNvGraphicFramePr>
            <a:graphicFrameLocks noGrp="1"/>
          </p:cNvGraphicFramePr>
          <p:nvPr>
            <p:custDataLst>
              <p:tags r:id="rId2"/>
            </p:custDataLst>
          </p:nvPr>
        </p:nvGraphicFramePr>
        <p:xfrm>
          <a:off x="317500" y="1842770"/>
          <a:ext cx="4976495" cy="3108960"/>
        </p:xfrm>
        <a:graphic>
          <a:graphicData uri="http://schemas.openxmlformats.org/drawingml/2006/table">
            <a:tbl>
              <a:tblPr firstRow="1" bandRow="1">
                <a:tableStyleId>{5C22544A-7EE6-4342-B048-85BDC9FD1C3A}</a:tableStyleId>
              </a:tblPr>
              <a:tblGrid>
                <a:gridCol w="709930"/>
                <a:gridCol w="1320800"/>
                <a:gridCol w="924560"/>
                <a:gridCol w="1045210"/>
                <a:gridCol w="975995"/>
              </a:tblGrid>
              <a:tr h="457200">
                <a:tc>
                  <a:txBody>
                    <a:bodyPr wrap="square"/>
                    <a:lstStyle/>
                    <a:p>
                      <a:pPr algn="ctr"/>
                      <a:r>
                        <a:rPr lang="zh-CN" altLang="en-US" sz="2400" b="1">
                          <a:latin typeface="微软雅黑" panose="020B0503020204020204" charset="-122"/>
                          <a:ea typeface="微软雅黑" panose="020B0503020204020204" charset="-122"/>
                          <a:cs typeface="微软雅黑" panose="020B0503020204020204" charset="-122"/>
                        </a:rPr>
                        <a:t> 晶体</a:t>
                      </a:r>
                      <a:endParaRPr lang="zh-CN" altLang="en-US" sz="2400" b="1">
                        <a:latin typeface="微软雅黑" panose="020B0503020204020204" charset="-122"/>
                        <a:ea typeface="微软雅黑" panose="020B0503020204020204" charset="-122"/>
                        <a:cs typeface="微软雅黑" panose="020B0503020204020204" charset="-122"/>
                      </a:endParaRPr>
                    </a:p>
                  </a:txBody>
                  <a:tcPr vert="horz"/>
                </a:tc>
                <a:tc>
                  <a:txBody>
                    <a:bodyPr wrap="square"/>
                    <a:lstStyle/>
                    <a:p>
                      <a:pPr algn="ctr"/>
                      <a:r>
                        <a:rPr lang="zh-CN" altLang="en-US" sz="2400" b="1">
                          <a:latin typeface="微软雅黑" panose="020B0503020204020204" charset="-122"/>
                          <a:ea typeface="微软雅黑" panose="020B0503020204020204" charset="-122"/>
                          <a:cs typeface="微软雅黑" panose="020B0503020204020204" charset="-122"/>
                        </a:rPr>
                        <a:t>离子半径</a:t>
                      </a:r>
                      <a:r>
                        <a:rPr lang="en-US" altLang="zh-CN" sz="2400" b="1">
                          <a:latin typeface="微软雅黑" panose="020B0503020204020204" charset="-122"/>
                          <a:ea typeface="微软雅黑" panose="020B0503020204020204" charset="-122"/>
                          <a:cs typeface="微软雅黑" panose="020B0503020204020204" charset="-122"/>
                        </a:rPr>
                        <a:t>/pm</a:t>
                      </a:r>
                      <a:endParaRPr lang="en-US" altLang="zh-CN" sz="2400" b="1">
                        <a:latin typeface="微软雅黑" panose="020B0503020204020204" charset="-122"/>
                        <a:ea typeface="微软雅黑" panose="020B0503020204020204" charset="-122"/>
                        <a:cs typeface="微软雅黑" panose="020B0503020204020204" charset="-122"/>
                      </a:endParaRPr>
                    </a:p>
                  </a:txBody>
                  <a:tcPr vert="horz"/>
                </a:tc>
                <a:tc>
                  <a:txBody>
                    <a:bodyPr wrap="square"/>
                    <a:lstStyle/>
                    <a:p>
                      <a:pPr algn="ctr"/>
                      <a:r>
                        <a:rPr lang="zh-CN" altLang="en-US" sz="2400" b="1">
                          <a:latin typeface="微软雅黑" panose="020B0503020204020204" charset="-122"/>
                          <a:ea typeface="微软雅黑" panose="020B0503020204020204" charset="-122"/>
                        </a:rPr>
                        <a:t>电荷数</a:t>
                      </a:r>
                      <a:endParaRPr lang="zh-CN" altLang="en-US" sz="2400" b="1">
                        <a:latin typeface="微软雅黑" panose="020B0503020204020204" charset="-122"/>
                        <a:ea typeface="微软雅黑" panose="020B0503020204020204" charset="-122"/>
                      </a:endParaRPr>
                    </a:p>
                  </a:txBody>
                  <a:tcPr vert="horz"/>
                </a:tc>
                <a:tc>
                  <a:txBody>
                    <a:bodyPr wrap="square"/>
                    <a:lstStyle/>
                    <a:p>
                      <a:pPr algn="ctr"/>
                      <a:r>
                        <a:rPr lang="zh-CN" altLang="en-US" sz="2400" b="1">
                          <a:latin typeface="微软雅黑" panose="020B0503020204020204" charset="-122"/>
                          <a:ea typeface="微软雅黑" panose="020B0503020204020204" charset="-122"/>
                          <a:cs typeface="微软雅黑" panose="020B0503020204020204" charset="-122"/>
                        </a:rPr>
                        <a:t>熔点</a:t>
                      </a:r>
                      <a:r>
                        <a:rPr lang="en-US" altLang="zh-CN" sz="2400" b="1">
                          <a:latin typeface="微软雅黑" panose="020B0503020204020204" charset="-122"/>
                          <a:ea typeface="微软雅黑" panose="020B0503020204020204" charset="-122"/>
                          <a:cs typeface="微软雅黑" panose="020B0503020204020204" charset="-122"/>
                        </a:rPr>
                        <a:t>/℃</a:t>
                      </a:r>
                      <a:endParaRPr lang="en-US" altLang="zh-CN" sz="2400" b="1">
                        <a:latin typeface="微软雅黑" panose="020B0503020204020204" charset="-122"/>
                        <a:ea typeface="微软雅黑" panose="020B0503020204020204" charset="-122"/>
                        <a:cs typeface="微软雅黑" panose="020B0503020204020204" charset="-122"/>
                      </a:endParaRPr>
                    </a:p>
                  </a:txBody>
                  <a:tcPr vert="horz"/>
                </a:tc>
                <a:tc>
                  <a:txBody>
                    <a:bodyPr wrap="square"/>
                    <a:lstStyle/>
                    <a:p>
                      <a:pPr algn="ctr">
                        <a:buNone/>
                      </a:pPr>
                      <a:r>
                        <a:rPr lang="zh-CN" altLang="en-US" sz="2400" b="1">
                          <a:latin typeface="微软雅黑" panose="020B0503020204020204" charset="-122"/>
                          <a:ea typeface="微软雅黑" panose="020B0503020204020204" charset="-122"/>
                          <a:cs typeface="微软雅黑" panose="020B0503020204020204" charset="-122"/>
                        </a:rPr>
                        <a:t>沸点</a:t>
                      </a:r>
                      <a:r>
                        <a:rPr lang="en-US" altLang="zh-CN" sz="2400" b="1">
                          <a:latin typeface="微软雅黑" panose="020B0503020204020204" charset="-122"/>
                          <a:ea typeface="微软雅黑" panose="020B0503020204020204" charset="-122"/>
                          <a:cs typeface="微软雅黑" panose="020B0503020204020204" charset="-122"/>
                        </a:rPr>
                        <a:t>/℃</a:t>
                      </a:r>
                      <a:endParaRPr lang="en-US" altLang="zh-CN" sz="2400" b="1">
                        <a:latin typeface="微软雅黑" panose="020B0503020204020204" charset="-122"/>
                        <a:ea typeface="微软雅黑" panose="020B0503020204020204" charset="-122"/>
                        <a:cs typeface="微软雅黑" panose="020B0503020204020204" charset="-122"/>
                      </a:endParaRPr>
                    </a:p>
                  </a:txBody>
                  <a:tcPr vert="horz"/>
                </a:tc>
              </a:tr>
              <a:tr h="457200">
                <a:tc>
                  <a:txBody>
                    <a:bodyPr wrap="square"/>
                    <a:lstStyle/>
                    <a:p>
                      <a:pPr algn="ctr">
                        <a:buNone/>
                      </a:pPr>
                      <a:r>
                        <a:rPr lang="en-US" altLang="zh-CN" sz="2400" b="1">
                          <a:solidFill>
                            <a:srgbClr val="FF0000"/>
                          </a:solidFill>
                          <a:latin typeface="微软雅黑" panose="020B0503020204020204" charset="-122"/>
                          <a:ea typeface="微软雅黑" panose="020B0503020204020204" charset="-122"/>
                        </a:rPr>
                        <a:t>Li</a:t>
                      </a:r>
                      <a:endParaRPr lang="en-US" altLang="zh-CN" sz="2400" b="1">
                        <a:solidFill>
                          <a:srgbClr val="FF0000"/>
                        </a:solidFill>
                        <a:latin typeface="微软雅黑" panose="020B0503020204020204" charset="-122"/>
                        <a:ea typeface="微软雅黑" panose="020B0503020204020204" charset="-122"/>
                      </a:endParaRPr>
                    </a:p>
                  </a:txBody>
                  <a:tcPr vert="horz"/>
                </a:tc>
                <a:tc>
                  <a:txBody>
                    <a:bodyPr wrap="square"/>
                    <a:lstStyle/>
                    <a:p>
                      <a:pPr algn="ctr">
                        <a:buNone/>
                      </a:pPr>
                      <a:r>
                        <a:rPr lang="en-US" altLang="zh-CN" sz="2400" b="1">
                          <a:latin typeface="微软雅黑" panose="020B0503020204020204" charset="-122"/>
                          <a:ea typeface="微软雅黑" panose="020B0503020204020204" charset="-122"/>
                        </a:rPr>
                        <a:t>76</a:t>
                      </a:r>
                      <a:endParaRPr lang="en-US" altLang="zh-CN" sz="2400" b="1">
                        <a:latin typeface="微软雅黑" panose="020B0503020204020204" charset="-122"/>
                        <a:ea typeface="微软雅黑" panose="020B0503020204020204" charset="-122"/>
                      </a:endParaRPr>
                    </a:p>
                  </a:txBody>
                  <a:tcPr vert="horz"/>
                </a:tc>
                <a:tc>
                  <a:txBody>
                    <a:bodyPr wrap="square"/>
                    <a:lstStyle/>
                    <a:p>
                      <a:pPr algn="ctr">
                        <a:buNone/>
                      </a:pPr>
                      <a:r>
                        <a:rPr lang="en-US" altLang="zh-CN" sz="2400" b="1">
                          <a:latin typeface="微软雅黑" panose="020B0503020204020204" charset="-122"/>
                          <a:ea typeface="微软雅黑" panose="020B0503020204020204" charset="-122"/>
                        </a:rPr>
                        <a:t>1</a:t>
                      </a:r>
                      <a:endParaRPr lang="en-US" altLang="zh-CN" sz="2400" b="1">
                        <a:latin typeface="微软雅黑" panose="020B0503020204020204" charset="-122"/>
                        <a:ea typeface="微软雅黑" panose="020B0503020204020204" charset="-122"/>
                      </a:endParaRPr>
                    </a:p>
                  </a:txBody>
                  <a:tcPr vert="horz"/>
                </a:tc>
                <a:tc>
                  <a:txBody>
                    <a:bodyPr wrap="square"/>
                    <a:lstStyle/>
                    <a:p>
                      <a:pPr algn="ctr">
                        <a:buNone/>
                      </a:pPr>
                      <a:r>
                        <a:rPr lang="en-US" altLang="zh-CN" sz="2400" b="1">
                          <a:latin typeface="微软雅黑" panose="020B0503020204020204" charset="-122"/>
                          <a:ea typeface="微软雅黑" panose="020B0503020204020204" charset="-122"/>
                        </a:rPr>
                        <a:t>180</a:t>
                      </a:r>
                      <a:endParaRPr lang="en-US" altLang="zh-CN" sz="2400" b="1">
                        <a:latin typeface="微软雅黑" panose="020B0503020204020204" charset="-122"/>
                        <a:ea typeface="微软雅黑" panose="020B0503020204020204" charset="-122"/>
                      </a:endParaRPr>
                    </a:p>
                  </a:txBody>
                  <a:tcPr vert="horz"/>
                </a:tc>
                <a:tc>
                  <a:txBody>
                    <a:bodyPr wrap="square"/>
                    <a:lstStyle/>
                    <a:p>
                      <a:pPr algn="ctr">
                        <a:buNone/>
                      </a:pPr>
                      <a:r>
                        <a:rPr lang="zh-CN" altLang="en-US" sz="2400" b="1">
                          <a:latin typeface="微软雅黑" panose="020B0503020204020204" charset="-122"/>
                          <a:ea typeface="微软雅黑" panose="020B0503020204020204" charset="-122"/>
                        </a:rPr>
                        <a:t>1340</a:t>
                      </a:r>
                      <a:endParaRPr lang="zh-CN" altLang="en-US" sz="2400" b="1">
                        <a:latin typeface="微软雅黑" panose="020B0503020204020204" charset="-122"/>
                        <a:ea typeface="微软雅黑" panose="020B0503020204020204" charset="-122"/>
                      </a:endParaRPr>
                    </a:p>
                  </a:txBody>
                  <a:tcPr vert="horz"/>
                </a:tc>
              </a:tr>
              <a:tr h="457200">
                <a:tc>
                  <a:txBody>
                    <a:bodyPr wrap="square"/>
                    <a:lstStyle/>
                    <a:p>
                      <a:pPr algn="ctr"/>
                      <a:r>
                        <a:rPr lang="en-US" altLang="zh-CN" sz="2400" b="1">
                          <a:solidFill>
                            <a:srgbClr val="FF0000"/>
                          </a:solidFill>
                          <a:latin typeface="微软雅黑" panose="020B0503020204020204" charset="-122"/>
                          <a:ea typeface="微软雅黑" panose="020B0503020204020204" charset="-122"/>
                        </a:rPr>
                        <a:t>Na</a:t>
                      </a:r>
                      <a:endParaRPr lang="en-US" altLang="zh-CN" sz="2400" b="1">
                        <a:solidFill>
                          <a:srgbClr val="FF0000"/>
                        </a:solidFill>
                        <a:latin typeface="微软雅黑" panose="020B0503020204020204" charset="-122"/>
                        <a:ea typeface="微软雅黑" panose="020B0503020204020204" charset="-122"/>
                      </a:endParaRPr>
                    </a:p>
                  </a:txBody>
                  <a:tcPr vert="horz"/>
                </a:tc>
                <a:tc>
                  <a:txBody>
                    <a:bodyPr wrap="square"/>
                    <a:lstStyle/>
                    <a:p>
                      <a:pPr algn="ctr">
                        <a:buClrTx/>
                        <a:buSzTx/>
                        <a:buFontTx/>
                      </a:pPr>
                      <a:r>
                        <a:rPr lang="en-US" altLang="zh-CN" sz="2400" b="1">
                          <a:latin typeface="微软雅黑" panose="020B0503020204020204" charset="-122"/>
                          <a:ea typeface="微软雅黑" panose="020B0503020204020204" charset="-122"/>
                        </a:rPr>
                        <a:t>102</a:t>
                      </a:r>
                      <a:endParaRPr lang="en-US" altLang="zh-CN" sz="2400" b="1">
                        <a:latin typeface="微软雅黑" panose="020B0503020204020204" charset="-122"/>
                        <a:ea typeface="微软雅黑" panose="020B0503020204020204" charset="-122"/>
                      </a:endParaRPr>
                    </a:p>
                  </a:txBody>
                  <a:tcPr vert="horz"/>
                </a:tc>
                <a:tc>
                  <a:txBody>
                    <a:bodyPr wrap="square"/>
                    <a:lstStyle/>
                    <a:p>
                      <a:pPr algn="ctr">
                        <a:buClrTx/>
                        <a:buSzTx/>
                        <a:buFontTx/>
                      </a:pPr>
                      <a:r>
                        <a:rPr lang="zh-CN" altLang="en-US" sz="2400" b="1">
                          <a:latin typeface="微软雅黑" panose="020B0503020204020204" charset="-122"/>
                          <a:ea typeface="微软雅黑" panose="020B0503020204020204" charset="-122"/>
                        </a:rPr>
                        <a:t>1</a:t>
                      </a:r>
                      <a:endParaRPr lang="zh-CN" altLang="en-US" sz="2400" b="1">
                        <a:latin typeface="微软雅黑" panose="020B0503020204020204" charset="-122"/>
                        <a:ea typeface="微软雅黑" panose="020B0503020204020204" charset="-122"/>
                      </a:endParaRPr>
                    </a:p>
                  </a:txBody>
                  <a:tcPr vert="horz"/>
                </a:tc>
                <a:tc>
                  <a:txBody>
                    <a:bodyPr wrap="square"/>
                    <a:lstStyle/>
                    <a:p>
                      <a:pPr algn="ctr">
                        <a:buClrTx/>
                        <a:buSzTx/>
                        <a:buFontTx/>
                      </a:pPr>
                      <a:r>
                        <a:rPr lang="zh-CN" altLang="en-US" sz="2400" b="1">
                          <a:latin typeface="微软雅黑" panose="020B0503020204020204" charset="-122"/>
                          <a:ea typeface="微软雅黑" panose="020B0503020204020204" charset="-122"/>
                        </a:rPr>
                        <a:t>97.72</a:t>
                      </a:r>
                      <a:endParaRPr lang="zh-CN" altLang="en-US" sz="2400" b="1">
                        <a:latin typeface="微软雅黑" panose="020B0503020204020204" charset="-122"/>
                        <a:ea typeface="微软雅黑" panose="020B0503020204020204" charset="-122"/>
                      </a:endParaRPr>
                    </a:p>
                  </a:txBody>
                  <a:tcPr vert="horz"/>
                </a:tc>
                <a:tc>
                  <a:txBody>
                    <a:bodyPr wrap="square"/>
                    <a:lstStyle/>
                    <a:p>
                      <a:pPr algn="ctr">
                        <a:buClrTx/>
                        <a:buSzTx/>
                        <a:buFontTx/>
                        <a:buNone/>
                      </a:pPr>
                      <a:r>
                        <a:rPr lang="zh-CN" altLang="en-US" sz="2400" b="1">
                          <a:latin typeface="微软雅黑" panose="020B0503020204020204" charset="-122"/>
                          <a:ea typeface="微软雅黑" panose="020B0503020204020204" charset="-122"/>
                        </a:rPr>
                        <a:t>883</a:t>
                      </a:r>
                      <a:endParaRPr lang="zh-CN" altLang="en-US" sz="2400" b="1">
                        <a:latin typeface="微软雅黑" panose="020B0503020204020204" charset="-122"/>
                        <a:ea typeface="微软雅黑" panose="020B0503020204020204" charset="-122"/>
                      </a:endParaRPr>
                    </a:p>
                  </a:txBody>
                  <a:tcPr vert="horz"/>
                </a:tc>
              </a:tr>
              <a:tr h="457200">
                <a:tc>
                  <a:txBody>
                    <a:bodyPr wrap="square"/>
                    <a:lstStyle/>
                    <a:p>
                      <a:pPr marL="0" marR="0" indent="0" algn="ctr" defTabSz="914400" rtl="0" eaLnBrk="1" fontAlgn="auto" latinLnBrk="0" hangingPunct="1">
                        <a:lnSpc>
                          <a:spcPct val="100000"/>
                        </a:lnSpc>
                        <a:spcBef>
                          <a:spcPct val="0"/>
                        </a:spcBef>
                        <a:spcAft>
                          <a:spcPct val="0"/>
                        </a:spcAft>
                        <a:buClrTx/>
                        <a:buSzTx/>
                        <a:buFontTx/>
                        <a:buNone/>
                        <a:defRPr/>
                      </a:pPr>
                      <a:r>
                        <a:rPr lang="en-US" altLang="zh-CN" sz="2400" b="1">
                          <a:latin typeface="微软雅黑" panose="020B0503020204020204" charset="-122"/>
                          <a:ea typeface="微软雅黑" panose="020B0503020204020204" charset="-122"/>
                        </a:rPr>
                        <a:t>Mg</a:t>
                      </a:r>
                      <a:endParaRPr lang="en-US" altLang="zh-CN" sz="2400" b="1">
                        <a:latin typeface="微软雅黑" panose="020B0503020204020204" charset="-122"/>
                        <a:ea typeface="微软雅黑" panose="020B0503020204020204" charset="-122"/>
                      </a:endParaRPr>
                    </a:p>
                  </a:txBody>
                  <a:tcPr vert="horz"/>
                </a:tc>
                <a:tc>
                  <a:txBody>
                    <a:bodyPr wrap="square"/>
                    <a:lstStyle/>
                    <a:p>
                      <a:pPr algn="ctr">
                        <a:buClrTx/>
                        <a:buSzTx/>
                        <a:buFontTx/>
                      </a:pPr>
                      <a:r>
                        <a:rPr lang="en-US" altLang="zh-CN" sz="2400" b="1">
                          <a:latin typeface="微软雅黑" panose="020B0503020204020204" charset="-122"/>
                          <a:ea typeface="微软雅黑" panose="020B0503020204020204" charset="-122"/>
                        </a:rPr>
                        <a:t>72</a:t>
                      </a:r>
                      <a:endParaRPr lang="en-US" altLang="zh-CN" sz="2400" b="1">
                        <a:latin typeface="微软雅黑" panose="020B0503020204020204" charset="-122"/>
                        <a:ea typeface="微软雅黑" panose="020B0503020204020204" charset="-122"/>
                      </a:endParaRPr>
                    </a:p>
                  </a:txBody>
                  <a:tcPr vert="horz"/>
                </a:tc>
                <a:tc>
                  <a:txBody>
                    <a:bodyPr wrap="square"/>
                    <a:lstStyle/>
                    <a:p>
                      <a:pPr algn="ctr">
                        <a:buClrTx/>
                        <a:buSzTx/>
                        <a:buFontTx/>
                      </a:pPr>
                      <a:r>
                        <a:rPr lang="zh-CN" altLang="en-US" sz="2400" b="1">
                          <a:latin typeface="微软雅黑" panose="020B0503020204020204" charset="-122"/>
                          <a:ea typeface="微软雅黑" panose="020B0503020204020204" charset="-122"/>
                        </a:rPr>
                        <a:t>2</a:t>
                      </a:r>
                      <a:endParaRPr lang="zh-CN" altLang="en-US" sz="2400" b="1">
                        <a:latin typeface="微软雅黑" panose="020B0503020204020204" charset="-122"/>
                        <a:ea typeface="微软雅黑" panose="020B0503020204020204" charset="-122"/>
                      </a:endParaRPr>
                    </a:p>
                  </a:txBody>
                  <a:tcPr vert="horz"/>
                </a:tc>
                <a:tc>
                  <a:txBody>
                    <a:bodyPr wrap="square"/>
                    <a:lstStyle/>
                    <a:p>
                      <a:pPr algn="ctr">
                        <a:buClrTx/>
                        <a:buSzTx/>
                        <a:buFontTx/>
                      </a:pPr>
                      <a:r>
                        <a:rPr lang="zh-CN" altLang="en-US" sz="2400" b="1">
                          <a:latin typeface="微软雅黑" panose="020B0503020204020204" charset="-122"/>
                          <a:ea typeface="微软雅黑" panose="020B0503020204020204" charset="-122"/>
                        </a:rPr>
                        <a:t>651</a:t>
                      </a:r>
                      <a:endParaRPr lang="zh-CN" altLang="en-US" sz="2400" b="1">
                        <a:latin typeface="微软雅黑" panose="020B0503020204020204" charset="-122"/>
                        <a:ea typeface="微软雅黑" panose="020B0503020204020204" charset="-122"/>
                      </a:endParaRPr>
                    </a:p>
                  </a:txBody>
                  <a:tcPr vert="horz"/>
                </a:tc>
                <a:tc>
                  <a:txBody>
                    <a:bodyPr wrap="square"/>
                    <a:lstStyle/>
                    <a:p>
                      <a:pPr algn="ctr">
                        <a:buClrTx/>
                        <a:buSzTx/>
                        <a:buFontTx/>
                        <a:buNone/>
                      </a:pPr>
                      <a:r>
                        <a:rPr lang="zh-CN" altLang="en-US" sz="2400" b="1">
                          <a:latin typeface="微软雅黑" panose="020B0503020204020204" charset="-122"/>
                          <a:ea typeface="微软雅黑" panose="020B0503020204020204" charset="-122"/>
                        </a:rPr>
                        <a:t>1107</a:t>
                      </a:r>
                      <a:endParaRPr lang="zh-CN" altLang="en-US" sz="2400" b="1">
                        <a:latin typeface="微软雅黑" panose="020B0503020204020204" charset="-122"/>
                        <a:ea typeface="微软雅黑" panose="020B0503020204020204" charset="-122"/>
                      </a:endParaRPr>
                    </a:p>
                  </a:txBody>
                  <a:tcPr vert="horz"/>
                </a:tc>
              </a:tr>
              <a:tr h="457200">
                <a:tc>
                  <a:txBody>
                    <a:bodyPr wrap="square"/>
                    <a:lstStyle/>
                    <a:p>
                      <a:pPr algn="ctr"/>
                      <a:r>
                        <a:rPr lang="en-US" altLang="zh-CN" sz="2400" b="1">
                          <a:latin typeface="微软雅黑" panose="020B0503020204020204" charset="-122"/>
                          <a:ea typeface="微软雅黑" panose="020B0503020204020204" charset="-122"/>
                        </a:rPr>
                        <a:t>Al</a:t>
                      </a:r>
                      <a:endParaRPr lang="en-US" altLang="zh-CN" sz="2400" b="1">
                        <a:latin typeface="微软雅黑" panose="020B0503020204020204" charset="-122"/>
                        <a:ea typeface="微软雅黑" panose="020B0503020204020204" charset="-122"/>
                      </a:endParaRPr>
                    </a:p>
                  </a:txBody>
                  <a:tcPr vert="horz"/>
                </a:tc>
                <a:tc>
                  <a:txBody>
                    <a:bodyPr wrap="square"/>
                    <a:lstStyle/>
                    <a:p>
                      <a:pPr algn="ctr">
                        <a:buClrTx/>
                        <a:buSzTx/>
                        <a:buFontTx/>
                      </a:pPr>
                      <a:r>
                        <a:rPr lang="en-US" altLang="zh-CN" sz="2400" b="1">
                          <a:latin typeface="微软雅黑" panose="020B0503020204020204" charset="-122"/>
                          <a:ea typeface="微软雅黑" panose="020B0503020204020204" charset="-122"/>
                        </a:rPr>
                        <a:t>53.5</a:t>
                      </a:r>
                      <a:endParaRPr lang="en-US" altLang="zh-CN" sz="2400" b="1">
                        <a:latin typeface="微软雅黑" panose="020B0503020204020204" charset="-122"/>
                        <a:ea typeface="微软雅黑" panose="020B0503020204020204" charset="-122"/>
                      </a:endParaRPr>
                    </a:p>
                  </a:txBody>
                  <a:tcPr vert="horz"/>
                </a:tc>
                <a:tc>
                  <a:txBody>
                    <a:bodyPr wrap="square"/>
                    <a:lstStyle/>
                    <a:p>
                      <a:pPr marL="0" marR="0" algn="ctr" defTabSz="914400" rtl="0" eaLnBrk="1" fontAlgn="auto" latinLnBrk="0" hangingPunct="1">
                        <a:lnSpc>
                          <a:spcPct val="100000"/>
                        </a:lnSpc>
                        <a:spcBef>
                          <a:spcPct val="0"/>
                        </a:spcBef>
                        <a:buClrTx/>
                        <a:buSzTx/>
                        <a:buFontTx/>
                        <a:buNone/>
                      </a:pPr>
                      <a:r>
                        <a:rPr lang="zh-CN" altLang="en-US" sz="2400" b="1">
                          <a:latin typeface="微软雅黑" panose="020B0503020204020204" charset="-122"/>
                          <a:ea typeface="微软雅黑" panose="020B0503020204020204" charset="-122"/>
                        </a:rPr>
                        <a:t>3</a:t>
                      </a:r>
                      <a:endParaRPr lang="zh-CN" altLang="en-US" sz="2400" b="1">
                        <a:latin typeface="微软雅黑" panose="020B0503020204020204" charset="-122"/>
                        <a:ea typeface="微软雅黑" panose="020B0503020204020204" charset="-122"/>
                      </a:endParaRPr>
                    </a:p>
                  </a:txBody>
                  <a:tcPr vert="horz"/>
                </a:tc>
                <a:tc>
                  <a:txBody>
                    <a:bodyPr wrap="square"/>
                    <a:lstStyle/>
                    <a:p>
                      <a:pPr marL="0" marR="0" algn="ctr" defTabSz="914400" rtl="0" eaLnBrk="1" fontAlgn="auto" latinLnBrk="0" hangingPunct="1">
                        <a:lnSpc>
                          <a:spcPct val="100000"/>
                        </a:lnSpc>
                        <a:spcBef>
                          <a:spcPct val="0"/>
                        </a:spcBef>
                        <a:buClrTx/>
                        <a:buSzTx/>
                        <a:buFontTx/>
                        <a:buNone/>
                      </a:pPr>
                      <a:r>
                        <a:rPr lang="zh-CN" altLang="en-US" sz="2400" b="1">
                          <a:latin typeface="微软雅黑" panose="020B0503020204020204" charset="-122"/>
                          <a:ea typeface="微软雅黑" panose="020B0503020204020204" charset="-122"/>
                        </a:rPr>
                        <a:t>660</a:t>
                      </a:r>
                      <a:endParaRPr lang="zh-CN" altLang="en-US" sz="2400" b="1">
                        <a:latin typeface="微软雅黑" panose="020B0503020204020204" charset="-122"/>
                        <a:ea typeface="微软雅黑" panose="020B0503020204020204" charset="-122"/>
                      </a:endParaRPr>
                    </a:p>
                  </a:txBody>
                  <a:tcPr vert="horz"/>
                </a:tc>
                <a:tc>
                  <a:txBody>
                    <a:bodyPr wrap="square"/>
                    <a:lstStyle/>
                    <a:p>
                      <a:pPr marL="0" marR="0" algn="ctr" defTabSz="914400" rtl="0" eaLnBrk="1" fontAlgn="auto" latinLnBrk="0" hangingPunct="1">
                        <a:lnSpc>
                          <a:spcPct val="100000"/>
                        </a:lnSpc>
                        <a:spcBef>
                          <a:spcPct val="0"/>
                        </a:spcBef>
                        <a:buClrTx/>
                        <a:buSzTx/>
                        <a:buFontTx/>
                        <a:buNone/>
                      </a:pPr>
                      <a:r>
                        <a:rPr lang="zh-CN" altLang="en-US" sz="2400" b="1">
                          <a:latin typeface="微软雅黑" panose="020B0503020204020204" charset="-122"/>
                          <a:ea typeface="微软雅黑" panose="020B0503020204020204" charset="-122"/>
                        </a:rPr>
                        <a:t>2324</a:t>
                      </a:r>
                      <a:endParaRPr lang="zh-CN" altLang="en-US" sz="2400" b="1">
                        <a:latin typeface="微软雅黑" panose="020B0503020204020204" charset="-122"/>
                        <a:ea typeface="微软雅黑" panose="020B0503020204020204" charset="-122"/>
                      </a:endParaRPr>
                    </a:p>
                  </a:txBody>
                  <a:tcPr vert="horz"/>
                </a:tc>
              </a:tr>
              <a:tr h="457200">
                <a:tc>
                  <a:txBody>
                    <a:bodyPr wrap="square"/>
                    <a:lstStyle/>
                    <a:p>
                      <a:pPr algn="ctr">
                        <a:buNone/>
                      </a:pPr>
                      <a:r>
                        <a:rPr lang="en-US" altLang="zh-CN" sz="2400" b="1">
                          <a:solidFill>
                            <a:srgbClr val="FF0000"/>
                          </a:solidFill>
                          <a:latin typeface="微软雅黑" panose="020B0503020204020204" charset="-122"/>
                          <a:ea typeface="微软雅黑" panose="020B0503020204020204" charset="-122"/>
                        </a:rPr>
                        <a:t>K</a:t>
                      </a:r>
                      <a:endParaRPr lang="en-US" altLang="zh-CN" sz="2400" b="1">
                        <a:solidFill>
                          <a:srgbClr val="FF0000"/>
                        </a:solidFill>
                        <a:latin typeface="微软雅黑" panose="020B0503020204020204" charset="-122"/>
                        <a:ea typeface="微软雅黑" panose="020B0503020204020204" charset="-122"/>
                      </a:endParaRPr>
                    </a:p>
                  </a:txBody>
                  <a:tcPr vert="horz"/>
                </a:tc>
                <a:tc>
                  <a:txBody>
                    <a:bodyPr wrap="square"/>
                    <a:lstStyle/>
                    <a:p>
                      <a:pPr algn="ctr">
                        <a:buClrTx/>
                        <a:buSzTx/>
                        <a:buFontTx/>
                        <a:buNone/>
                      </a:pPr>
                      <a:r>
                        <a:rPr lang="en-US" sz="2400" b="1">
                          <a:latin typeface="微软雅黑" panose="020B0503020204020204" charset="-122"/>
                          <a:ea typeface="微软雅黑" panose="020B0503020204020204" charset="-122"/>
                        </a:rPr>
                        <a:t>138</a:t>
                      </a:r>
                      <a:endParaRPr lang="en-US" sz="2400" b="1">
                        <a:latin typeface="微软雅黑" panose="020B0503020204020204" charset="-122"/>
                        <a:ea typeface="微软雅黑" panose="020B0503020204020204" charset="-122"/>
                      </a:endParaRPr>
                    </a:p>
                  </a:txBody>
                  <a:tcPr vert="horz"/>
                </a:tc>
                <a:tc>
                  <a:txBody>
                    <a:bodyPr wrap="square"/>
                    <a:lstStyle/>
                    <a:p>
                      <a:pPr marL="0" marR="0" algn="ctr" defTabSz="914400" rtl="0" eaLnBrk="1" fontAlgn="auto" latinLnBrk="0" hangingPunct="1">
                        <a:lnSpc>
                          <a:spcPct val="100000"/>
                        </a:lnSpc>
                        <a:spcBef>
                          <a:spcPct val="0"/>
                        </a:spcBef>
                        <a:buClrTx/>
                        <a:buSzTx/>
                        <a:buFontTx/>
                        <a:buNone/>
                      </a:pPr>
                      <a:r>
                        <a:rPr lang="en-US" altLang="zh-CN" sz="2400" b="1">
                          <a:latin typeface="微软雅黑" panose="020B0503020204020204" charset="-122"/>
                          <a:ea typeface="微软雅黑" panose="020B0503020204020204" charset="-122"/>
                        </a:rPr>
                        <a:t>1</a:t>
                      </a:r>
                      <a:endParaRPr lang="en-US" altLang="zh-CN" sz="2400" b="1">
                        <a:latin typeface="微软雅黑" panose="020B0503020204020204" charset="-122"/>
                        <a:ea typeface="微软雅黑" panose="020B0503020204020204" charset="-122"/>
                      </a:endParaRPr>
                    </a:p>
                  </a:txBody>
                  <a:tcPr vert="horz"/>
                </a:tc>
                <a:tc>
                  <a:txBody>
                    <a:bodyPr wrap="square"/>
                    <a:lstStyle/>
                    <a:p>
                      <a:pPr marL="0" marR="0" algn="ctr" defTabSz="914400" rtl="0" eaLnBrk="1" fontAlgn="auto" latinLnBrk="0" hangingPunct="1">
                        <a:lnSpc>
                          <a:spcPct val="100000"/>
                        </a:lnSpc>
                        <a:spcBef>
                          <a:spcPct val="0"/>
                        </a:spcBef>
                        <a:buClrTx/>
                        <a:buSzTx/>
                        <a:buFontTx/>
                        <a:buNone/>
                      </a:pPr>
                      <a:r>
                        <a:rPr lang="zh-CN" altLang="en-US" sz="2400" b="1">
                          <a:latin typeface="微软雅黑" panose="020B0503020204020204" charset="-122"/>
                          <a:ea typeface="微软雅黑" panose="020B0503020204020204" charset="-122"/>
                        </a:rPr>
                        <a:t>63.65</a:t>
                      </a:r>
                      <a:endParaRPr lang="zh-CN" altLang="en-US" sz="2400" b="1">
                        <a:latin typeface="微软雅黑" panose="020B0503020204020204" charset="-122"/>
                        <a:ea typeface="微软雅黑" panose="020B0503020204020204" charset="-122"/>
                      </a:endParaRPr>
                    </a:p>
                  </a:txBody>
                  <a:tcPr vert="horz"/>
                </a:tc>
                <a:tc>
                  <a:txBody>
                    <a:bodyPr wrap="square"/>
                    <a:lstStyle/>
                    <a:p>
                      <a:pPr marL="0" marR="0" algn="ctr" defTabSz="914400" rtl="0" eaLnBrk="1" fontAlgn="auto" latinLnBrk="0" hangingPunct="1">
                        <a:lnSpc>
                          <a:spcPct val="100000"/>
                        </a:lnSpc>
                        <a:spcBef>
                          <a:spcPct val="0"/>
                        </a:spcBef>
                        <a:buClrTx/>
                        <a:buSzTx/>
                        <a:buFontTx/>
                        <a:buNone/>
                      </a:pPr>
                      <a:r>
                        <a:rPr lang="zh-CN" altLang="en-US" sz="2400" b="1">
                          <a:latin typeface="微软雅黑" panose="020B0503020204020204" charset="-122"/>
                          <a:ea typeface="微软雅黑" panose="020B0503020204020204" charset="-122"/>
                        </a:rPr>
                        <a:t>759</a:t>
                      </a:r>
                      <a:endParaRPr lang="zh-CN" altLang="en-US" sz="2400" b="1">
                        <a:latin typeface="微软雅黑" panose="020B0503020204020204" charset="-122"/>
                        <a:ea typeface="微软雅黑" panose="020B0503020204020204" charset="-122"/>
                      </a:endParaRPr>
                    </a:p>
                  </a:txBody>
                  <a:tcPr vert="horz"/>
                </a:tc>
              </a:tr>
            </a:tbl>
          </a:graphicData>
        </a:graphic>
      </p:graphicFrame>
      <p:grpSp>
        <p:nvGrpSpPr>
          <p:cNvPr id="9" name="组合 8"/>
          <p:cNvGrpSpPr/>
          <p:nvPr>
            <p:custDataLst>
              <p:tags r:id="rId3"/>
            </p:custDataLst>
          </p:nvPr>
        </p:nvGrpSpPr>
        <p:grpSpPr>
          <a:xfrm>
            <a:off x="6383655" y="1830705"/>
            <a:ext cx="5237480" cy="1184275"/>
            <a:chOff x="9413" y="2883"/>
            <a:chExt cx="8248" cy="1865"/>
          </a:xfrm>
        </p:grpSpPr>
        <p:sp>
          <p:nvSpPr>
            <p:cNvPr id="3" name="矩形 2"/>
            <p:cNvSpPr/>
            <p:nvPr>
              <p:custDataLst>
                <p:tags r:id="rId4"/>
              </p:custDataLst>
            </p:nvPr>
          </p:nvSpPr>
          <p:spPr>
            <a:xfrm>
              <a:off x="9413" y="3822"/>
              <a:ext cx="8248" cy="926"/>
            </a:xfrm>
            <a:prstGeom prst="rect">
              <a:avLst/>
            </a:prstGeom>
            <a:noFill/>
          </p:spPr>
          <p:txBody>
            <a:bodyPr wrap="square" lIns="0" tIns="0" rIns="0" bIns="0" rtlCol="0" anchor="t" anchorCtr="0">
              <a:noAutofit/>
            </a:bodyPr>
            <a:lstStyle/>
            <a:p>
              <a:pPr algn="just">
                <a:lnSpc>
                  <a:spcPct val="100000"/>
                </a:lnSpc>
                <a:spcBef>
                  <a:spcPct val="0"/>
                </a:spcBef>
                <a:spcAft>
                  <a:spcPct val="0"/>
                </a:spcAft>
              </a:pPr>
              <a:r>
                <a:rPr lang="zh-CN" altLang="en-US" sz="2800" b="1">
                  <a:solidFill>
                    <a:schemeClr val="tx1">
                      <a:lumMod val="85000"/>
                      <a:lumOff val="15000"/>
                    </a:schemeClr>
                  </a:solidFill>
                  <a:latin typeface="+mn-ea"/>
                  <a:cs typeface="+mn-ea"/>
                </a:rPr>
                <a:t>电荷数相同，从上到下离子</a:t>
              </a:r>
              <a:r>
                <a:rPr lang="zh-CN" altLang="en-US" sz="2800" b="1">
                  <a:solidFill>
                    <a:srgbClr val="FF0000"/>
                  </a:solidFill>
                  <a:latin typeface="+mn-ea"/>
                  <a:cs typeface="+mn-ea"/>
                </a:rPr>
                <a:t>半径</a:t>
              </a:r>
              <a:r>
                <a:rPr lang="zh-CN" altLang="en-US" sz="2800" b="1">
                  <a:solidFill>
                    <a:schemeClr val="tx1">
                      <a:lumMod val="85000"/>
                      <a:lumOff val="15000"/>
                    </a:schemeClr>
                  </a:solidFill>
                  <a:latin typeface="+mn-ea"/>
                  <a:cs typeface="+mn-ea"/>
                </a:rPr>
                <a:t>依次增大，金属键依次减弱。</a:t>
              </a:r>
              <a:endParaRPr lang="zh-CN" altLang="en-US" sz="2800" b="1">
                <a:solidFill>
                  <a:schemeClr val="tx1">
                    <a:lumMod val="85000"/>
                    <a:lumOff val="15000"/>
                  </a:schemeClr>
                </a:solidFill>
                <a:latin typeface="+mn-ea"/>
                <a:cs typeface="+mn-ea"/>
              </a:endParaRPr>
            </a:p>
          </p:txBody>
        </p:sp>
        <p:sp>
          <p:nvSpPr>
            <p:cNvPr id="4" name="圆角矩形 13"/>
            <p:cNvSpPr/>
            <p:nvPr>
              <p:custDataLst>
                <p:tags r:id="rId5"/>
              </p:custDataLst>
            </p:nvPr>
          </p:nvSpPr>
          <p:spPr>
            <a:xfrm>
              <a:off x="9413" y="2883"/>
              <a:ext cx="2877" cy="877"/>
            </a:xfrm>
            <a:prstGeom prst="roundRect">
              <a:avLst>
                <a:gd name="adj" fmla="val 14094"/>
              </a:avLst>
            </a:prstGeom>
            <a:solidFill>
              <a:schemeClr val="accent1"/>
            </a:solidFill>
            <a:ln>
              <a:noFill/>
            </a:ln>
            <a:effectLst/>
          </p:spPr>
          <p:style>
            <a:lnRef idx="2">
              <a:srgbClr val="376FFF">
                <a:shade val="50000"/>
              </a:srgbClr>
            </a:lnRef>
            <a:fillRef idx="1">
              <a:srgbClr val="376FFF"/>
            </a:fillRef>
            <a:effectRef idx="0">
              <a:srgbClr val="376FFF"/>
            </a:effectRef>
            <a:fontRef idx="minor">
              <a:srgbClr val="FFFFFF"/>
            </a:fontRef>
          </p:style>
          <p:txBody>
            <a:bodyPr vertOverflow="overflow" horzOverflow="overflow" vert="horz" wrap="square" lIns="0" tIns="0" rIns="0" bIns="0" numCol="1" spcCol="0" rtlCol="0" fromWordArt="0" anchor="ctr" anchorCtr="0" forceAA="0" compatLnSpc="1">
              <a:noAutofit/>
            </a:bodyPr>
            <a:lstStyle/>
            <a:p>
              <a:pPr algn="ctr">
                <a:spcBef>
                  <a:spcPct val="0"/>
                </a:spcBef>
                <a:spcAft>
                  <a:spcPct val="0"/>
                </a:spcAft>
              </a:pPr>
              <a:r>
                <a:rPr lang="zh-CN" altLang="en-US" sz="2800" b="1">
                  <a:solidFill>
                    <a:srgbClr val="FFFFFF"/>
                  </a:solidFill>
                  <a:latin typeface="微软雅黑" panose="020B0503020204020204" charset="-122"/>
                  <a:ea typeface="微软雅黑" panose="020B0503020204020204" charset="-122"/>
                  <a:cs typeface="+mn-ea"/>
                  <a:sym typeface="+mn-ea"/>
                </a:rPr>
                <a:t>同主族</a:t>
              </a:r>
              <a:endParaRPr lang="zh-CN" altLang="en-US" sz="2800" b="1">
                <a:solidFill>
                  <a:srgbClr val="FFFFFF"/>
                </a:solidFill>
                <a:latin typeface="微软雅黑" panose="020B0503020204020204" charset="-122"/>
                <a:ea typeface="微软雅黑" panose="020B0503020204020204" charset="-122"/>
                <a:cs typeface="+mn-ea"/>
                <a:sym typeface="+mn-ea"/>
              </a:endParaRPr>
            </a:p>
          </p:txBody>
        </p:sp>
      </p:grpSp>
      <p:grpSp>
        <p:nvGrpSpPr>
          <p:cNvPr id="2" name="组合 1"/>
          <p:cNvGrpSpPr/>
          <p:nvPr>
            <p:custDataLst>
              <p:tags r:id="rId6"/>
            </p:custDataLst>
          </p:nvPr>
        </p:nvGrpSpPr>
        <p:grpSpPr>
          <a:xfrm>
            <a:off x="6383655" y="3437890"/>
            <a:ext cx="5237480" cy="1217930"/>
            <a:chOff x="9413" y="5878"/>
            <a:chExt cx="8248" cy="1918"/>
          </a:xfrm>
        </p:grpSpPr>
        <p:sp>
          <p:nvSpPr>
            <p:cNvPr id="8" name="矩形 7"/>
            <p:cNvSpPr/>
            <p:nvPr>
              <p:custDataLst>
                <p:tags r:id="rId7"/>
              </p:custDataLst>
            </p:nvPr>
          </p:nvSpPr>
          <p:spPr>
            <a:xfrm>
              <a:off x="9413" y="6870"/>
              <a:ext cx="8248" cy="926"/>
            </a:xfrm>
            <a:prstGeom prst="rect">
              <a:avLst/>
            </a:prstGeom>
            <a:noFill/>
          </p:spPr>
          <p:txBody>
            <a:bodyPr wrap="square" lIns="0" tIns="0" rIns="0" bIns="0" rtlCol="0" anchor="t" anchorCtr="0">
              <a:noAutofit/>
            </a:bodyPr>
            <a:lstStyle/>
            <a:p>
              <a:pPr algn="just">
                <a:lnSpc>
                  <a:spcPct val="100000"/>
                </a:lnSpc>
                <a:spcBef>
                  <a:spcPct val="0"/>
                </a:spcBef>
                <a:spcAft>
                  <a:spcPct val="0"/>
                </a:spcAft>
              </a:pPr>
              <a:r>
                <a:rPr lang="zh-CN" altLang="en-US" sz="2800" b="1">
                  <a:solidFill>
                    <a:schemeClr val="tx1">
                      <a:lumMod val="85000"/>
                      <a:lumOff val="15000"/>
                    </a:schemeClr>
                  </a:solidFill>
                  <a:latin typeface="+mn-ea"/>
                  <a:cs typeface="+mn-ea"/>
                </a:rPr>
                <a:t>从左到右，离子</a:t>
              </a:r>
              <a:r>
                <a:rPr lang="zh-CN" altLang="en-US" sz="2800" b="1">
                  <a:solidFill>
                    <a:srgbClr val="FF0000"/>
                  </a:solidFill>
                  <a:latin typeface="+mn-ea"/>
                  <a:cs typeface="+mn-ea"/>
                </a:rPr>
                <a:t>半径</a:t>
              </a:r>
              <a:r>
                <a:rPr lang="zh-CN" altLang="en-US" sz="2800" b="1">
                  <a:solidFill>
                    <a:schemeClr val="tx1">
                      <a:lumMod val="85000"/>
                      <a:lumOff val="15000"/>
                    </a:schemeClr>
                  </a:solidFill>
                  <a:latin typeface="+mn-ea"/>
                  <a:cs typeface="+mn-ea"/>
                </a:rPr>
                <a:t>依次减小，</a:t>
              </a:r>
              <a:r>
                <a:rPr lang="zh-CN" altLang="en-US" sz="2800" b="1">
                  <a:solidFill>
                    <a:srgbClr val="FF0000"/>
                  </a:solidFill>
                  <a:latin typeface="+mn-ea"/>
                  <a:cs typeface="+mn-ea"/>
                </a:rPr>
                <a:t>电荷数</a:t>
              </a:r>
              <a:r>
                <a:rPr lang="zh-CN" altLang="en-US" sz="2800" b="1">
                  <a:solidFill>
                    <a:schemeClr val="tx1">
                      <a:lumMod val="85000"/>
                      <a:lumOff val="15000"/>
                    </a:schemeClr>
                  </a:solidFill>
                  <a:latin typeface="+mn-ea"/>
                  <a:cs typeface="+mn-ea"/>
                </a:rPr>
                <a:t>依次增多，金属键增强。</a:t>
              </a:r>
              <a:endParaRPr lang="zh-CN" altLang="en-US" sz="2800" b="1">
                <a:solidFill>
                  <a:schemeClr val="tx1">
                    <a:lumMod val="85000"/>
                    <a:lumOff val="15000"/>
                  </a:schemeClr>
                </a:solidFill>
                <a:latin typeface="+mn-ea"/>
                <a:cs typeface="+mn-ea"/>
              </a:endParaRPr>
            </a:p>
          </p:txBody>
        </p:sp>
        <p:sp>
          <p:nvSpPr>
            <p:cNvPr id="5" name="圆角矩形 13"/>
            <p:cNvSpPr/>
            <p:nvPr>
              <p:custDataLst>
                <p:tags r:id="rId8"/>
              </p:custDataLst>
            </p:nvPr>
          </p:nvSpPr>
          <p:spPr>
            <a:xfrm>
              <a:off x="9413" y="5878"/>
              <a:ext cx="2877" cy="784"/>
            </a:xfrm>
            <a:prstGeom prst="roundRect">
              <a:avLst>
                <a:gd name="adj" fmla="val 14094"/>
              </a:avLst>
            </a:prstGeom>
            <a:solidFill>
              <a:schemeClr val="accent1"/>
            </a:solidFill>
            <a:ln>
              <a:noFill/>
            </a:ln>
            <a:effectLst/>
          </p:spPr>
          <p:style>
            <a:lnRef idx="2">
              <a:srgbClr val="376FFF">
                <a:shade val="50000"/>
              </a:srgbClr>
            </a:lnRef>
            <a:fillRef idx="1">
              <a:srgbClr val="376FFF"/>
            </a:fillRef>
            <a:effectRef idx="0">
              <a:srgbClr val="376FFF"/>
            </a:effectRef>
            <a:fontRef idx="minor">
              <a:srgbClr val="FFFFFF"/>
            </a:fontRef>
          </p:style>
          <p:txBody>
            <a:bodyPr vertOverflow="overflow" horzOverflow="overflow" vert="horz" wrap="square" lIns="0" tIns="0" rIns="0" bIns="0" numCol="1" spcCol="0" rtlCol="0" fromWordArt="0" anchor="ctr" anchorCtr="0" forceAA="0" compatLnSpc="1">
              <a:noAutofit/>
            </a:bodyPr>
            <a:lstStyle/>
            <a:p>
              <a:pPr algn="ctr">
                <a:spcBef>
                  <a:spcPct val="0"/>
                </a:spcBef>
                <a:spcAft>
                  <a:spcPct val="0"/>
                </a:spcAft>
              </a:pPr>
              <a:r>
                <a:rPr lang="zh-CN" altLang="en-US" sz="2800" b="1">
                  <a:solidFill>
                    <a:srgbClr val="FFFFFF"/>
                  </a:solidFill>
                  <a:latin typeface="微软雅黑" panose="020B0503020204020204" charset="-122"/>
                  <a:ea typeface="微软雅黑" panose="020B0503020204020204" charset="-122"/>
                  <a:cs typeface="+mn-ea"/>
                  <a:sym typeface="+mn-ea"/>
                </a:rPr>
                <a:t>同周期</a:t>
              </a:r>
              <a:endParaRPr lang="zh-CN" altLang="en-US" sz="2800" b="1">
                <a:solidFill>
                  <a:srgbClr val="FFFFFF"/>
                </a:solidFill>
                <a:latin typeface="微软雅黑" panose="020B0503020204020204" charset="-122"/>
                <a:ea typeface="微软雅黑" panose="020B0503020204020204" charset="-122"/>
                <a:cs typeface="+mn-ea"/>
                <a:sym typeface="+mn-ea"/>
              </a:endParaRPr>
            </a:p>
          </p:txBody>
        </p:sp>
      </p:grpSp>
      <p:grpSp>
        <p:nvGrpSpPr>
          <p:cNvPr id="25" name="组合 24"/>
          <p:cNvGrpSpPr/>
          <p:nvPr>
            <p:custDataLst>
              <p:tags r:id="rId9"/>
            </p:custDataLst>
          </p:nvPr>
        </p:nvGrpSpPr>
        <p:grpSpPr>
          <a:xfrm>
            <a:off x="1304281" y="5301446"/>
            <a:ext cx="4856339" cy="1260579"/>
            <a:chOff x="1304281" y="5362406"/>
            <a:chExt cx="4856339" cy="1260579"/>
          </a:xfrm>
        </p:grpSpPr>
        <p:sp>
          <p:nvSpPr>
            <p:cNvPr id="26" name="矩形 25"/>
            <p:cNvSpPr/>
            <p:nvPr>
              <p:custDataLst>
                <p:tags r:id="rId10"/>
              </p:custDataLst>
            </p:nvPr>
          </p:nvSpPr>
          <p:spPr>
            <a:xfrm>
              <a:off x="3495200" y="5362406"/>
              <a:ext cx="1605280" cy="521970"/>
            </a:xfrm>
            <a:prstGeom prst="rect">
              <a:avLst/>
            </a:prstGeom>
          </p:spPr>
          <p:txBody>
            <a:bodyPr wrap="none">
              <a:spAutoFit/>
            </a:bodyPr>
            <a:lstStyle/>
            <a:p>
              <a:r>
                <a:rPr lang="zh-CN" altLang="en-US" sz="2800" b="1">
                  <a:solidFill>
                    <a:srgbClr val="FF0000"/>
                  </a:solidFill>
                  <a:latin typeface="微软雅黑" panose="020B0503020204020204" charset="-122"/>
                  <a:ea typeface="微软雅黑" panose="020B0503020204020204" charset="-122"/>
                  <a:sym typeface="+mn-ea"/>
                </a:rPr>
                <a:t>半径越小</a:t>
              </a:r>
              <a:endParaRPr lang="zh-CN" altLang="en-US" sz="2800" b="1">
                <a:solidFill>
                  <a:srgbClr val="FF0000"/>
                </a:solidFill>
                <a:latin typeface="微软雅黑" panose="020B0503020204020204" charset="-122"/>
                <a:ea typeface="微软雅黑" panose="020B0503020204020204" charset="-122"/>
                <a:sym typeface="+mn-ea"/>
              </a:endParaRPr>
            </a:p>
          </p:txBody>
        </p:sp>
        <p:sp>
          <p:nvSpPr>
            <p:cNvPr id="27" name="矩形 26"/>
            <p:cNvSpPr/>
            <p:nvPr>
              <p:custDataLst>
                <p:tags r:id="rId11"/>
              </p:custDataLst>
            </p:nvPr>
          </p:nvSpPr>
          <p:spPr>
            <a:xfrm>
              <a:off x="3488540" y="6101015"/>
              <a:ext cx="2672080" cy="521970"/>
            </a:xfrm>
            <a:prstGeom prst="rect">
              <a:avLst/>
            </a:prstGeom>
          </p:spPr>
          <p:txBody>
            <a:bodyPr wrap="none">
              <a:spAutoFit/>
            </a:bodyPr>
            <a:lstStyle/>
            <a:p>
              <a:r>
                <a:rPr lang="zh-CN" altLang="en-US" sz="2800" b="1">
                  <a:solidFill>
                    <a:srgbClr val="FF0000"/>
                  </a:solidFill>
                  <a:latin typeface="微软雅黑" panose="020B0503020204020204" charset="-122"/>
                  <a:ea typeface="微软雅黑" panose="020B0503020204020204" charset="-122"/>
                  <a:sym typeface="+mn-ea"/>
                </a:rPr>
                <a:t>所带电荷数越多</a:t>
              </a:r>
              <a:endParaRPr lang="zh-CN" altLang="en-US" sz="2800" b="1">
                <a:solidFill>
                  <a:srgbClr val="FF0000"/>
                </a:solidFill>
                <a:latin typeface="微软雅黑" panose="020B0503020204020204" charset="-122"/>
                <a:ea typeface="微软雅黑" panose="020B0503020204020204" charset="-122"/>
                <a:sym typeface="+mn-ea"/>
              </a:endParaRPr>
            </a:p>
          </p:txBody>
        </p:sp>
        <p:grpSp>
          <p:nvGrpSpPr>
            <p:cNvPr id="28" name="组合 27"/>
            <p:cNvGrpSpPr/>
            <p:nvPr>
              <p:custDataLst>
                <p:tags r:id="rId12"/>
              </p:custDataLst>
            </p:nvPr>
          </p:nvGrpSpPr>
          <p:grpSpPr>
            <a:xfrm>
              <a:off x="1304281" y="5616040"/>
              <a:ext cx="2275469" cy="633095"/>
              <a:chOff x="1304281" y="5616040"/>
              <a:chExt cx="2275469" cy="633095"/>
            </a:xfrm>
          </p:grpSpPr>
          <p:sp>
            <p:nvSpPr>
              <p:cNvPr id="29" name="矩形 28"/>
              <p:cNvSpPr/>
              <p:nvPr>
                <p:custDataLst>
                  <p:tags r:id="rId13"/>
                </p:custDataLst>
              </p:nvPr>
            </p:nvSpPr>
            <p:spPr>
              <a:xfrm>
                <a:off x="1304281" y="5693362"/>
                <a:ext cx="2275469" cy="521970"/>
              </a:xfrm>
              <a:prstGeom prst="rect">
                <a:avLst/>
              </a:prstGeom>
            </p:spPr>
            <p:txBody>
              <a:bodyPr wrap="none">
                <a:spAutoFit/>
              </a:bodyPr>
              <a:lstStyle/>
              <a:p>
                <a:r>
                  <a:rPr lang="zh-CN" altLang="en-US" sz="2800" b="1">
                    <a:solidFill>
                      <a:srgbClr val="0000CC"/>
                    </a:solidFill>
                    <a:latin typeface="微软雅黑" panose="020B0503020204020204" charset="-122"/>
                    <a:ea typeface="微软雅黑" panose="020B0503020204020204" charset="-122"/>
                    <a:sym typeface="+mn-ea"/>
                  </a:rPr>
                  <a:t>金属阳离子</a:t>
                </a:r>
                <a:endParaRPr lang="zh-CN" altLang="en-US" sz="2800" b="1">
                  <a:solidFill>
                    <a:srgbClr val="0000CC"/>
                  </a:solidFill>
                  <a:latin typeface="微软雅黑" panose="020B0503020204020204" charset="-122"/>
                  <a:ea typeface="微软雅黑" panose="020B0503020204020204" charset="-122"/>
                  <a:sym typeface="+mn-ea"/>
                </a:endParaRPr>
              </a:p>
            </p:txBody>
          </p:sp>
          <p:sp>
            <p:nvSpPr>
              <p:cNvPr id="30" name="左大括号 29"/>
              <p:cNvSpPr/>
              <p:nvPr>
                <p:custDataLst>
                  <p:tags r:id="rId14"/>
                </p:custDataLst>
              </p:nvPr>
            </p:nvSpPr>
            <p:spPr>
              <a:xfrm>
                <a:off x="3317231" y="5616040"/>
                <a:ext cx="171450" cy="633095"/>
              </a:xfrm>
              <a:prstGeom prst="leftBrace">
                <a:avLst>
                  <a:gd name="adj1" fmla="val 94262"/>
                  <a:gd name="adj2" fmla="val 50000"/>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grpSp>
      </p:grpSp>
      <p:grpSp>
        <p:nvGrpSpPr>
          <p:cNvPr id="31" name="组合 30"/>
          <p:cNvGrpSpPr/>
          <p:nvPr>
            <p:custDataLst>
              <p:tags r:id="rId15"/>
            </p:custDataLst>
          </p:nvPr>
        </p:nvGrpSpPr>
        <p:grpSpPr>
          <a:xfrm>
            <a:off x="8169474" y="5554191"/>
            <a:ext cx="2835749" cy="953135"/>
            <a:chOff x="8382834" y="5615151"/>
            <a:chExt cx="2835749" cy="953135"/>
          </a:xfrm>
        </p:grpSpPr>
        <p:sp>
          <p:nvSpPr>
            <p:cNvPr id="32" name="矩形 31"/>
            <p:cNvSpPr/>
            <p:nvPr>
              <p:custDataLst>
                <p:tags r:id="rId16"/>
              </p:custDataLst>
            </p:nvPr>
          </p:nvSpPr>
          <p:spPr>
            <a:xfrm>
              <a:off x="8902103" y="5615151"/>
              <a:ext cx="2316480" cy="953135"/>
            </a:xfrm>
            <a:prstGeom prst="rect">
              <a:avLst/>
            </a:prstGeom>
          </p:spPr>
          <p:txBody>
            <a:bodyPr wrap="none">
              <a:spAutoFit/>
            </a:bodyPr>
            <a:lstStyle/>
            <a:p>
              <a:pPr lvl="0" algn="ctr"/>
              <a:r>
                <a:rPr lang="zh-CN" altLang="en-US" sz="2800" b="1">
                  <a:solidFill>
                    <a:srgbClr val="0000CC"/>
                  </a:solidFill>
                  <a:latin typeface="微软雅黑" panose="020B0503020204020204" charset="-122"/>
                  <a:ea typeface="微软雅黑" panose="020B0503020204020204" charset="-122"/>
                  <a:sym typeface="+mn-ea"/>
                </a:rPr>
                <a:t>熔、沸点越高</a:t>
              </a:r>
              <a:endParaRPr lang="en-US" altLang="zh-CN" sz="2800" b="1">
                <a:solidFill>
                  <a:srgbClr val="0000CC"/>
                </a:solidFill>
                <a:latin typeface="微软雅黑" panose="020B0503020204020204" charset="-122"/>
                <a:ea typeface="微软雅黑" panose="020B0503020204020204" charset="-122"/>
                <a:sym typeface="+mn-ea"/>
              </a:endParaRPr>
            </a:p>
            <a:p>
              <a:pPr lvl="0" algn="ctr"/>
              <a:r>
                <a:rPr lang="zh-CN" altLang="en-US" sz="2800" b="1">
                  <a:solidFill>
                    <a:srgbClr val="0000CC"/>
                  </a:solidFill>
                  <a:latin typeface="微软雅黑" panose="020B0503020204020204" charset="-122"/>
                  <a:ea typeface="微软雅黑" panose="020B0503020204020204" charset="-122"/>
                  <a:sym typeface="+mn-ea"/>
                </a:rPr>
                <a:t>硬度越大</a:t>
              </a:r>
              <a:endParaRPr lang="zh-CN" altLang="en-US" sz="2800">
                <a:solidFill>
                  <a:prstClr val="black"/>
                </a:solidFill>
              </a:endParaRPr>
            </a:p>
          </p:txBody>
        </p:sp>
        <p:sp>
          <p:nvSpPr>
            <p:cNvPr id="33" name="AutoShape 33"/>
            <p:cNvSpPr/>
            <p:nvPr>
              <p:custDataLst>
                <p:tags r:id="rId17"/>
              </p:custDataLst>
            </p:nvPr>
          </p:nvSpPr>
          <p:spPr>
            <a:xfrm>
              <a:off x="8382834" y="5863558"/>
              <a:ext cx="540000" cy="272627"/>
            </a:xfrm>
            <a:custGeom>
              <a:avLst/>
              <a:gdLst/>
              <a:ahLst/>
              <a:cxnLst>
                <a:cxn ang="17694720">
                  <a:pos x="26" y="0"/>
                </a:cxn>
                <a:cxn ang="11796480">
                  <a:pos x="0" y="0"/>
                </a:cxn>
                <a:cxn ang="5898240">
                  <a:pos x="26" y="1"/>
                </a:cxn>
                <a:cxn ang="0">
                  <a:pos x="34" y="0"/>
                </a:cxn>
              </a:cxnLst>
              <a:rect l="0" t="0" r="0" b="0"/>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00B050"/>
            </a:solidFill>
            <a:ln w="9525" cap="flat" cmpd="sng">
              <a:noFill/>
              <a:prstDash val="solid"/>
              <a:miter/>
              <a:headEnd type="none" w="med" len="med"/>
              <a:tailEnd type="none" w="med" len="med"/>
            </a:ln>
          </p:spPr>
          <p:txBody>
            <a:bodyPr/>
            <a:lstStyle/>
            <a:p>
              <a:pPr defTabSz="1219200" fontAlgn="base">
                <a:spcBef>
                  <a:spcPct val="0"/>
                </a:spcBef>
                <a:spcAft>
                  <a:spcPct val="0"/>
                </a:spcAft>
              </a:pPr>
              <a:endParaRPr lang="zh-CN" altLang="en-US" sz="2400" b="1">
                <a:solidFill>
                  <a:prstClr val="black"/>
                </a:solidFill>
                <a:latin typeface="微软雅黑" panose="020B0503020204020204" charset="-122"/>
              </a:endParaRPr>
            </a:p>
          </p:txBody>
        </p:sp>
      </p:grpSp>
      <p:grpSp>
        <p:nvGrpSpPr>
          <p:cNvPr id="34" name="组合 33"/>
          <p:cNvGrpSpPr/>
          <p:nvPr>
            <p:custDataLst>
              <p:tags r:id="rId18"/>
            </p:custDataLst>
          </p:nvPr>
        </p:nvGrpSpPr>
        <p:grpSpPr>
          <a:xfrm>
            <a:off x="5716214" y="5666318"/>
            <a:ext cx="2524760" cy="521970"/>
            <a:chOff x="5716214" y="5727278"/>
            <a:chExt cx="2524760" cy="521970"/>
          </a:xfrm>
        </p:grpSpPr>
        <p:sp>
          <p:nvSpPr>
            <p:cNvPr id="35" name="矩形 34"/>
            <p:cNvSpPr/>
            <p:nvPr>
              <p:custDataLst>
                <p:tags r:id="rId19"/>
              </p:custDataLst>
            </p:nvPr>
          </p:nvSpPr>
          <p:spPr>
            <a:xfrm>
              <a:off x="6173414" y="5727278"/>
              <a:ext cx="2067560" cy="521970"/>
            </a:xfrm>
            <a:prstGeom prst="rect">
              <a:avLst/>
            </a:prstGeom>
          </p:spPr>
          <p:txBody>
            <a:bodyPr wrap="square">
              <a:spAutoFit/>
            </a:bodyPr>
            <a:lstStyle/>
            <a:p>
              <a:r>
                <a:rPr lang="zh-CN" altLang="en-US" sz="2800" b="1">
                  <a:solidFill>
                    <a:srgbClr val="0000CC"/>
                  </a:solidFill>
                  <a:latin typeface="微软雅黑" panose="020B0503020204020204" charset="-122"/>
                  <a:ea typeface="微软雅黑" panose="020B0503020204020204" charset="-122"/>
                  <a:sym typeface="+mn-ea"/>
                </a:rPr>
                <a:t>金属键越强</a:t>
              </a:r>
              <a:endParaRPr lang="zh-CN" altLang="en-US" sz="2800"/>
            </a:p>
          </p:txBody>
        </p:sp>
        <p:sp>
          <p:nvSpPr>
            <p:cNvPr id="36" name="AutoShape 33"/>
            <p:cNvSpPr/>
            <p:nvPr>
              <p:custDataLst>
                <p:tags r:id="rId20"/>
              </p:custDataLst>
            </p:nvPr>
          </p:nvSpPr>
          <p:spPr>
            <a:xfrm>
              <a:off x="5716214" y="5863558"/>
              <a:ext cx="540000" cy="272627"/>
            </a:xfrm>
            <a:custGeom>
              <a:avLst/>
              <a:gdLst/>
              <a:ahLst/>
              <a:cxnLst>
                <a:cxn ang="17694720">
                  <a:pos x="26" y="0"/>
                </a:cxn>
                <a:cxn ang="11796480">
                  <a:pos x="0" y="0"/>
                </a:cxn>
                <a:cxn ang="5898240">
                  <a:pos x="26" y="1"/>
                </a:cxn>
                <a:cxn ang="0">
                  <a:pos x="34" y="0"/>
                </a:cxn>
              </a:cxnLst>
              <a:rect l="0" t="0" r="0" b="0"/>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00B050"/>
            </a:solidFill>
            <a:ln w="9525" cap="flat" cmpd="sng">
              <a:noFill/>
              <a:prstDash val="solid"/>
              <a:miter/>
              <a:headEnd type="none" w="med" len="med"/>
              <a:tailEnd type="none" w="med" len="med"/>
            </a:ln>
          </p:spPr>
          <p:txBody>
            <a:bodyPr/>
            <a:lstStyle/>
            <a:p>
              <a:pPr defTabSz="1219200" fontAlgn="base">
                <a:spcBef>
                  <a:spcPct val="0"/>
                </a:spcBef>
                <a:spcAft>
                  <a:spcPct val="0"/>
                </a:spcAft>
              </a:pPr>
              <a:endParaRPr lang="zh-CN" altLang="en-US" sz="2400" b="1">
                <a:solidFill>
                  <a:prstClr val="black"/>
                </a:solidFill>
                <a:latin typeface="微软雅黑" panose="020B0503020204020204" charset="-122"/>
              </a:endParaRPr>
            </a:p>
          </p:txBody>
        </p:sp>
      </p:grpSp>
      <p:grpSp>
        <p:nvGrpSpPr>
          <p:cNvPr id="6" name="组合 5"/>
          <p:cNvGrpSpPr/>
          <p:nvPr>
            <p:custDataLst>
              <p:tags r:id="rId21"/>
            </p:custDataLst>
          </p:nvPr>
        </p:nvGrpSpPr>
        <p:grpSpPr>
          <a:xfrm>
            <a:off x="575310" y="4968875"/>
            <a:ext cx="10680065" cy="1722120"/>
            <a:chOff x="906" y="7809"/>
            <a:chExt cx="16819" cy="2712"/>
          </a:xfrm>
        </p:grpSpPr>
        <p:grpSp>
          <p:nvGrpSpPr>
            <p:cNvPr id="7" name="组合 6"/>
            <p:cNvGrpSpPr/>
            <p:nvPr>
              <p:custDataLst>
                <p:tags r:id="rId22"/>
              </p:custDataLst>
            </p:nvPr>
          </p:nvGrpSpPr>
          <p:grpSpPr>
            <a:xfrm>
              <a:off x="1393" y="7809"/>
              <a:ext cx="16332" cy="2712"/>
              <a:chOff x="1638" y="2757"/>
              <a:chExt cx="14218" cy="4109"/>
            </a:xfrm>
          </p:grpSpPr>
          <p:sp>
            <p:nvSpPr>
              <p:cNvPr id="11" name="任意多边形 10"/>
              <p:cNvSpPr/>
              <p:nvPr>
                <p:custDataLst>
                  <p:tags r:id="rId23"/>
                </p:custDataLst>
              </p:nvPr>
            </p:nvSpPr>
            <p:spPr>
              <a:xfrm>
                <a:off x="1638" y="2931"/>
                <a:ext cx="14069" cy="1260"/>
              </a:xfrm>
              <a:custGeom>
                <a:avLst/>
                <a:gdLst>
                  <a:gd name="connisteX0" fmla="*/ 3657600 w 3657600"/>
                  <a:gd name="connsiteY0" fmla="*/ 0 h 800100"/>
                  <a:gd name="connisteX1" fmla="*/ 0 w 3657600"/>
                  <a:gd name="connsiteY1" fmla="*/ 0 h 800100"/>
                  <a:gd name="connisteX2" fmla="*/ 0 w 3657600"/>
                  <a:gd name="connsiteY2" fmla="*/ 800100 h 800100"/>
                </a:gdLst>
                <a:ahLst/>
                <a:cxnLst>
                  <a:cxn ang="0">
                    <a:pos x="connisteX0" y="connsiteY0"/>
                  </a:cxn>
                  <a:cxn ang="0">
                    <a:pos x="connisteX1" y="connsiteY1"/>
                  </a:cxn>
                  <a:cxn ang="0">
                    <a:pos x="connisteX2" y="connsiteY2"/>
                  </a:cxn>
                </a:cxnLst>
                <a:rect l="l" t="t" r="r" b="b"/>
                <a:pathLst>
                  <a:path w="3657600" h="800100">
                    <a:moveTo>
                      <a:pt x="3657600" y="0"/>
                    </a:moveTo>
                    <a:lnTo>
                      <a:pt x="0" y="0"/>
                    </a:lnTo>
                    <a:lnTo>
                      <a:pt x="0" y="800100"/>
                    </a:lnTo>
                  </a:path>
                </a:pathLst>
              </a:custGeom>
              <a:noFill/>
              <a:ln w="15875">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endParaRPr>
              </a:p>
            </p:txBody>
          </p:sp>
          <p:sp>
            <p:nvSpPr>
              <p:cNvPr id="12" name="任意多边形 11"/>
              <p:cNvSpPr/>
              <p:nvPr>
                <p:custDataLst>
                  <p:tags r:id="rId24"/>
                </p:custDataLst>
              </p:nvPr>
            </p:nvSpPr>
            <p:spPr>
              <a:xfrm flipH="1" flipV="1">
                <a:off x="1788" y="5427"/>
                <a:ext cx="14069" cy="1260"/>
              </a:xfrm>
              <a:custGeom>
                <a:avLst/>
                <a:gdLst>
                  <a:gd name="connisteX0" fmla="*/ 3657600 w 3657600"/>
                  <a:gd name="connsiteY0" fmla="*/ 0 h 800100"/>
                  <a:gd name="connisteX1" fmla="*/ 0 w 3657600"/>
                  <a:gd name="connsiteY1" fmla="*/ 0 h 800100"/>
                  <a:gd name="connisteX2" fmla="*/ 0 w 3657600"/>
                  <a:gd name="connsiteY2" fmla="*/ 800100 h 800100"/>
                </a:gdLst>
                <a:ahLst/>
                <a:cxnLst>
                  <a:cxn ang="0">
                    <a:pos x="connisteX0" y="connsiteY0"/>
                  </a:cxn>
                  <a:cxn ang="0">
                    <a:pos x="connisteX1" y="connsiteY1"/>
                  </a:cxn>
                  <a:cxn ang="0">
                    <a:pos x="connisteX2" y="connsiteY2"/>
                  </a:cxn>
                </a:cxnLst>
                <a:rect l="l" t="t" r="r" b="b"/>
                <a:pathLst>
                  <a:path w="3657600" h="800100">
                    <a:moveTo>
                      <a:pt x="3657600" y="0"/>
                    </a:moveTo>
                    <a:lnTo>
                      <a:pt x="0" y="0"/>
                    </a:lnTo>
                    <a:lnTo>
                      <a:pt x="0" y="800100"/>
                    </a:lnTo>
                  </a:path>
                </a:pathLst>
              </a:custGeom>
              <a:noFill/>
              <a:ln w="15875">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endParaRPr>
              </a:p>
            </p:txBody>
          </p:sp>
          <p:sp>
            <p:nvSpPr>
              <p:cNvPr id="13" name="椭圆 12"/>
              <p:cNvSpPr/>
              <p:nvPr>
                <p:custDataLst>
                  <p:tags r:id="rId25"/>
                </p:custDataLst>
              </p:nvPr>
            </p:nvSpPr>
            <p:spPr>
              <a:xfrm>
                <a:off x="1638" y="6508"/>
                <a:ext cx="358" cy="358"/>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endParaRPr>
              </a:p>
            </p:txBody>
          </p:sp>
          <p:sp>
            <p:nvSpPr>
              <p:cNvPr id="14" name="椭圆 13"/>
              <p:cNvSpPr/>
              <p:nvPr>
                <p:custDataLst>
                  <p:tags r:id="rId26"/>
                </p:custDataLst>
              </p:nvPr>
            </p:nvSpPr>
            <p:spPr>
              <a:xfrm>
                <a:off x="15471" y="2757"/>
                <a:ext cx="358" cy="358"/>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endParaRPr>
              </a:p>
            </p:txBody>
          </p:sp>
        </p:grpSp>
        <p:sp>
          <p:nvSpPr>
            <p:cNvPr id="15" name="文本框 14"/>
            <p:cNvSpPr txBox="1"/>
            <p:nvPr>
              <p:custDataLst>
                <p:tags r:id="rId27"/>
              </p:custDataLst>
            </p:nvPr>
          </p:nvSpPr>
          <p:spPr>
            <a:xfrm>
              <a:off x="906" y="8456"/>
              <a:ext cx="1005" cy="1501"/>
            </a:xfrm>
            <a:prstGeom prst="rect">
              <a:avLst/>
            </a:prstGeom>
            <a:solidFill>
              <a:schemeClr val="bg1"/>
            </a:solidFill>
            <a:ln>
              <a:solidFill>
                <a:schemeClr val="accent4">
                  <a:lumMod val="60000"/>
                  <a:lumOff val="40000"/>
                </a:schemeClr>
              </a:solidFill>
            </a:ln>
          </p:spPr>
          <p:txBody>
            <a:bodyPr wrap="square" rtlCol="0" anchor="t">
              <a:spAutoFit/>
            </a:bodyPr>
            <a:lstStyle/>
            <a:p>
              <a:pPr marL="0" marR="0" lvl="0" indent="0" algn="ctr" defTabSz="914400" rtl="0" fontAlgn="base">
                <a:lnSpc>
                  <a:spcPct val="100000"/>
                </a:lnSpc>
                <a:spcBef>
                  <a:spcPct val="0"/>
                </a:spcBef>
                <a:spcAft>
                  <a:spcPct val="0"/>
                </a:spcAft>
                <a:buClrTx/>
                <a:buSzTx/>
                <a:buFontTx/>
                <a:buNone/>
              </a:pPr>
              <a:r>
                <a:rPr lang="zh-CN" altLang="en-US" sz="2800" b="1">
                  <a:latin typeface="微软雅黑" panose="020B0503020204020204" charset="-122"/>
                  <a:ea typeface="微软雅黑" panose="020B0503020204020204" charset="-122"/>
                  <a:sym typeface="+mn-ea"/>
                </a:rPr>
                <a:t>规律</a:t>
              </a:r>
              <a:endParaRPr lang="zh-CN" altLang="en-US" sz="2800" b="1">
                <a:solidFill>
                  <a:srgbClr val="0000CC"/>
                </a:solidFill>
                <a:latin typeface="微软雅黑" panose="020B0503020204020204" charset="-122"/>
                <a:ea typeface="微软雅黑" panose="020B0503020204020204" charset="-122"/>
                <a:sym typeface="+mn-ea"/>
              </a:endParaRPr>
            </a:p>
          </p:txBody>
        </p:sp>
      </p:grpSp>
    </p:spTree>
  </p:cSld>
  <p:clrMapOvr>
    <a:masterClrMapping/>
  </p:clrMapOvr>
  <p:transition spd="slow" advClick="0">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linds(horizont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linds(horizontal)">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p:tgtEl>
                                          <p:spTgt spid="6"/>
                                        </p:tgtEl>
                                        <p:attrNameLst>
                                          <p:attrName>ppt_y</p:attrName>
                                        </p:attrNameLst>
                                      </p:cBhvr>
                                      <p:tavLst>
                                        <p:tav tm="0">
                                          <p:val>
                                            <p:strVal val="#ppt_y+#ppt_h*1.125000"/>
                                          </p:val>
                                        </p:tav>
                                        <p:tav tm="100000">
                                          <p:val>
                                            <p:strVal val="#ppt_y"/>
                                          </p:val>
                                        </p:tav>
                                      </p:tavLst>
                                    </p:anim>
                                    <p:animEffect transition="in" filter="wipe(up)">
                                      <p:cBhvr>
                                        <p:cTn id="18" dur="5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nodeType="clickEffect">
                                  <p:stCondLst>
                                    <p:cond delay="0"/>
                                  </p:stCondLst>
                                  <p:childTnLst>
                                    <p:set>
                                      <p:cBhvr>
                                        <p:cTn id="22" dur="1" fill="hold">
                                          <p:stCondLst>
                                            <p:cond delay="0"/>
                                          </p:stCondLst>
                                        </p:cTn>
                                        <p:tgtEl>
                                          <p:spTgt spid="25"/>
                                        </p:tgtEl>
                                        <p:attrNameLst>
                                          <p:attrName>style.visibility</p:attrName>
                                        </p:attrNameLst>
                                      </p:cBhvr>
                                      <p:to>
                                        <p:strVal val="visible"/>
                                      </p:to>
                                    </p:set>
                                    <p:animEffect transition="in" filter="wipe(left)">
                                      <p:cBhvr>
                                        <p:cTn id="23" dur="500"/>
                                        <p:tgtEl>
                                          <p:spTgt spid="25"/>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nodeType="clickEffect">
                                  <p:stCondLst>
                                    <p:cond delay="0"/>
                                  </p:stCondLst>
                                  <p:childTnLst>
                                    <p:set>
                                      <p:cBhvr>
                                        <p:cTn id="27" dur="1" fill="hold">
                                          <p:stCondLst>
                                            <p:cond delay="0"/>
                                          </p:stCondLst>
                                        </p:cTn>
                                        <p:tgtEl>
                                          <p:spTgt spid="34"/>
                                        </p:tgtEl>
                                        <p:attrNameLst>
                                          <p:attrName>style.visibility</p:attrName>
                                        </p:attrNameLst>
                                      </p:cBhvr>
                                      <p:to>
                                        <p:strVal val="visible"/>
                                      </p:to>
                                    </p:set>
                                    <p:animEffect transition="in" filter="wipe(left)">
                                      <p:cBhvr>
                                        <p:cTn id="28" dur="500"/>
                                        <p:tgtEl>
                                          <p:spTgt spid="34"/>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nodeType="clickEffect">
                                  <p:stCondLst>
                                    <p:cond delay="0"/>
                                  </p:stCondLst>
                                  <p:childTnLst>
                                    <p:set>
                                      <p:cBhvr>
                                        <p:cTn id="32" dur="1" fill="hold">
                                          <p:stCondLst>
                                            <p:cond delay="0"/>
                                          </p:stCondLst>
                                        </p:cTn>
                                        <p:tgtEl>
                                          <p:spTgt spid="31"/>
                                        </p:tgtEl>
                                        <p:attrNameLst>
                                          <p:attrName>style.visibility</p:attrName>
                                        </p:attrNameLst>
                                      </p:cBhvr>
                                      <p:to>
                                        <p:strVal val="visible"/>
                                      </p:to>
                                    </p:set>
                                    <p:animEffect transition="in" filter="wipe(left)">
                                      <p:cBhvr>
                                        <p:cTn id="33"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custDataLst>
              <p:tags r:id="rId1"/>
            </p:custDataLst>
          </p:nvPr>
        </p:nvGrpSpPr>
        <p:grpSpPr>
          <a:xfrm>
            <a:off x="296041" y="120650"/>
            <a:ext cx="9430777" cy="739714"/>
            <a:chOff x="466" y="644"/>
            <a:chExt cx="12317" cy="863"/>
          </a:xfrm>
        </p:grpSpPr>
        <p:sp>
          <p:nvSpPr>
            <p:cNvPr id="5" name="等腰三角形 4"/>
            <p:cNvSpPr/>
            <p:nvPr>
              <p:custDataLst>
                <p:tags r:id="rId2"/>
              </p:custDataLst>
            </p:nvPr>
          </p:nvSpPr>
          <p:spPr>
            <a:xfrm rot="5400000">
              <a:off x="480" y="844"/>
              <a:ext cx="840" cy="44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6" name="文本框 5"/>
            <p:cNvSpPr txBox="1"/>
            <p:nvPr>
              <p:custDataLst>
                <p:tags r:id="rId3"/>
              </p:custDataLst>
            </p:nvPr>
          </p:nvSpPr>
          <p:spPr>
            <a:xfrm>
              <a:off x="1297" y="654"/>
              <a:ext cx="11486" cy="853"/>
            </a:xfrm>
            <a:prstGeom prst="rect">
              <a:avLst/>
            </a:prstGeom>
            <a:noFill/>
          </p:spPr>
          <p:txBody>
            <a:bodyPr wrap="square" rtlCol="0">
              <a:spAutoFit/>
            </a:bodyPr>
            <a:lstStyle/>
            <a:p>
              <a:pPr lvl="0" algn="l">
                <a:lnSpc>
                  <a:spcPct val="130000"/>
                </a:lnSpc>
                <a:buClrTx/>
                <a:buSzTx/>
                <a:buFontTx/>
              </a:pPr>
              <a:r>
                <a:rPr lang="zh-CN" altLang="en-US" sz="3200">
                  <a:solidFill>
                    <a:srgbClr val="27406A"/>
                  </a:solidFill>
                  <a:latin typeface="汉仪雅酷黑 65W" panose="020B0604020202020204" charset="-122"/>
                  <a:ea typeface="汉仪雅酷黑 65W" panose="020B0604020202020204" charset="-122"/>
                  <a:cs typeface="+mn-ea"/>
                  <a:sym typeface="+mn-ea"/>
                </a:rPr>
                <a:t>任务一  金属键与金属晶体</a:t>
              </a:r>
              <a:endParaRPr lang="zh-CN" altLang="en-US" sz="3200">
                <a:solidFill>
                  <a:srgbClr val="27406A"/>
                </a:solidFill>
                <a:latin typeface="汉仪雅酷黑 65W" panose="020B0604020202020204" charset="-122"/>
                <a:ea typeface="汉仪雅酷黑 65W" panose="020B0604020202020204" charset="-122"/>
                <a:cs typeface="+mn-ea"/>
                <a:sym typeface="+mn-ea"/>
              </a:endParaRPr>
            </a:p>
          </p:txBody>
        </p:sp>
        <p:sp>
          <p:nvSpPr>
            <p:cNvPr id="7" name="等腰三角形 6"/>
            <p:cNvSpPr/>
            <p:nvPr>
              <p:custDataLst>
                <p:tags r:id="rId4"/>
              </p:custDataLst>
            </p:nvPr>
          </p:nvSpPr>
          <p:spPr>
            <a:xfrm rot="5400000">
              <a:off x="393" y="984"/>
              <a:ext cx="305" cy="160"/>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grpSp>
      <p:sp>
        <p:nvSpPr>
          <p:cNvPr id="4" name="文本框 3"/>
          <p:cNvSpPr txBox="1"/>
          <p:nvPr>
            <p:custDataLst>
              <p:tags r:id="rId5"/>
            </p:custDataLst>
          </p:nvPr>
        </p:nvSpPr>
        <p:spPr>
          <a:xfrm>
            <a:off x="2560320" y="2490470"/>
            <a:ext cx="1407795" cy="583565"/>
          </a:xfrm>
          <a:prstGeom prst="rect">
            <a:avLst/>
          </a:prstGeom>
          <a:noFill/>
          <a:ln w="25400">
            <a:solidFill>
              <a:schemeClr val="tx1">
                <a:lumMod val="95000"/>
                <a:lumOff val="5000"/>
              </a:schemeClr>
            </a:solidFill>
          </a:ln>
        </p:spPr>
        <p:txBody>
          <a:bodyPr wrap="none" rtlCol="0" anchor="t">
            <a:spAutoFit/>
          </a:bodyPr>
          <a:lstStyle/>
          <a:p>
            <a:pPr eaLnBrk="1" hangingPunct="1">
              <a:buFontTx/>
              <a:buNone/>
            </a:pPr>
            <a:r>
              <a:rPr lang="zh-CN" altLang="en-US" sz="3200" b="1">
                <a:latin typeface="Times New Roman" panose="02020603050405020304" pitchFamily="18" charset="0"/>
                <a:ea typeface="宋体" panose="02010600030101010101" pitchFamily="2" charset="-122"/>
                <a:cs typeface="+mn-ea"/>
                <a:sym typeface="+mn-ea"/>
              </a:rPr>
              <a:t>金属键</a:t>
            </a:r>
            <a:endParaRPr lang="zh-CN" altLang="en-US" sz="3200" b="1">
              <a:latin typeface="Times New Roman" panose="02020603050405020304" pitchFamily="18" charset="0"/>
              <a:ea typeface="宋体" panose="02010600030101010101" pitchFamily="2" charset="-122"/>
              <a:cs typeface="+mn-ea"/>
              <a:sym typeface="+mn-ea"/>
            </a:endParaRPr>
          </a:p>
        </p:txBody>
      </p:sp>
      <p:cxnSp>
        <p:nvCxnSpPr>
          <p:cNvPr id="8" name="直接箭头连接符 7"/>
          <p:cNvCxnSpPr>
            <a:stCxn id="4" idx="3"/>
          </p:cNvCxnSpPr>
          <p:nvPr>
            <p:custDataLst>
              <p:tags r:id="rId6"/>
            </p:custDataLst>
          </p:nvPr>
        </p:nvCxnSpPr>
        <p:spPr>
          <a:xfrm>
            <a:off x="3968115" y="2782570"/>
            <a:ext cx="1867535" cy="0"/>
          </a:xfrm>
          <a:prstGeom prst="straightConnector1">
            <a:avLst/>
          </a:prstGeom>
          <a:ln w="25400">
            <a:solidFill>
              <a:schemeClr val="tx1">
                <a:lumMod val="95000"/>
                <a:lumOff val="5000"/>
              </a:schemeClr>
            </a:solidFill>
            <a:tailEnd type="arrow"/>
          </a:ln>
        </p:spPr>
        <p:style>
          <a:lnRef idx="1">
            <a:schemeClr val="accent1"/>
          </a:lnRef>
          <a:fillRef idx="0">
            <a:schemeClr val="accent1"/>
          </a:fillRef>
          <a:effectRef idx="0">
            <a:schemeClr val="accent1"/>
          </a:effectRef>
          <a:fontRef idx="minor">
            <a:schemeClr val="tx1"/>
          </a:fontRef>
        </p:style>
      </p:cxnSp>
      <p:sp>
        <p:nvSpPr>
          <p:cNvPr id="9" name="文本框 8"/>
          <p:cNvSpPr txBox="1"/>
          <p:nvPr>
            <p:custDataLst>
              <p:tags r:id="rId7"/>
            </p:custDataLst>
          </p:nvPr>
        </p:nvSpPr>
        <p:spPr>
          <a:xfrm>
            <a:off x="5829935" y="2491105"/>
            <a:ext cx="3041015" cy="583565"/>
          </a:xfrm>
          <a:prstGeom prst="rect">
            <a:avLst/>
          </a:prstGeom>
          <a:noFill/>
          <a:ln w="25400">
            <a:solidFill>
              <a:schemeClr val="tx1">
                <a:lumMod val="95000"/>
                <a:lumOff val="5000"/>
              </a:schemeClr>
            </a:solidFill>
          </a:ln>
        </p:spPr>
        <p:txBody>
          <a:bodyPr wrap="none" rtlCol="0" anchor="t">
            <a:spAutoFit/>
          </a:bodyPr>
          <a:lstStyle/>
          <a:p>
            <a:pPr eaLnBrk="1" hangingPunct="1">
              <a:buFontTx/>
              <a:buNone/>
            </a:pPr>
            <a:r>
              <a:rPr lang="zh-CN" altLang="en-US" sz="3200" b="1">
                <a:solidFill>
                  <a:srgbClr val="FF0000"/>
                </a:solidFill>
                <a:latin typeface="Times New Roman" panose="02020603050405020304" pitchFamily="18" charset="0"/>
                <a:ea typeface="宋体" panose="02010600030101010101" pitchFamily="2" charset="-122"/>
                <a:cs typeface="+mn-ea"/>
                <a:sym typeface="+mn-ea"/>
              </a:rPr>
              <a:t>金属的物理性质</a:t>
            </a:r>
            <a:endParaRPr lang="zh-CN" altLang="en-US" sz="3200" b="1">
              <a:solidFill>
                <a:srgbClr val="FF0000"/>
              </a:solidFill>
              <a:latin typeface="Times New Roman" panose="02020603050405020304" pitchFamily="18" charset="0"/>
              <a:ea typeface="宋体" panose="02010600030101010101" pitchFamily="2" charset="-122"/>
              <a:cs typeface="+mn-ea"/>
              <a:sym typeface="+mn-ea"/>
            </a:endParaRPr>
          </a:p>
        </p:txBody>
      </p:sp>
      <p:sp>
        <p:nvSpPr>
          <p:cNvPr id="10" name="文本框 9"/>
          <p:cNvSpPr txBox="1"/>
          <p:nvPr>
            <p:custDataLst>
              <p:tags r:id="rId8"/>
            </p:custDataLst>
          </p:nvPr>
        </p:nvSpPr>
        <p:spPr>
          <a:xfrm>
            <a:off x="4389120" y="2260600"/>
            <a:ext cx="1014095" cy="521970"/>
          </a:xfrm>
          <a:prstGeom prst="rect">
            <a:avLst/>
          </a:prstGeom>
          <a:noFill/>
        </p:spPr>
        <p:txBody>
          <a:bodyPr wrap="square" rtlCol="0">
            <a:spAutoFit/>
          </a:bodyPr>
          <a:lstStyle/>
          <a:p>
            <a:r>
              <a:rPr lang="zh-CN" altLang="en-US" sz="2800" b="1">
                <a:latin typeface="Times New Roman" panose="02020603050405020304" pitchFamily="18" charset="0"/>
                <a:ea typeface="宋体" panose="02010600030101010101" pitchFamily="2" charset="-122"/>
              </a:rPr>
              <a:t>决定</a:t>
            </a:r>
            <a:endParaRPr lang="zh-CN" altLang="en-US" sz="2800" b="1">
              <a:latin typeface="Times New Roman" panose="02020603050405020304" pitchFamily="18" charset="0"/>
              <a:ea typeface="宋体" panose="02010600030101010101" pitchFamily="2" charset="-122"/>
            </a:endParaRPr>
          </a:p>
        </p:txBody>
      </p:sp>
      <p:cxnSp>
        <p:nvCxnSpPr>
          <p:cNvPr id="11" name="直接箭头连接符 10"/>
          <p:cNvCxnSpPr/>
          <p:nvPr>
            <p:custDataLst>
              <p:tags r:id="rId9"/>
            </p:custDataLst>
          </p:nvPr>
        </p:nvCxnSpPr>
        <p:spPr>
          <a:xfrm flipV="1">
            <a:off x="2089785" y="3074035"/>
            <a:ext cx="1187450" cy="1181100"/>
          </a:xfrm>
          <a:prstGeom prst="straightConnector1">
            <a:avLst/>
          </a:prstGeom>
          <a:ln w="25400">
            <a:solidFill>
              <a:schemeClr val="tx1">
                <a:lumMod val="95000"/>
                <a:lumOff val="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2" name="直接箭头连接符 11"/>
          <p:cNvCxnSpPr>
            <a:stCxn id="14" idx="0"/>
          </p:cNvCxnSpPr>
          <p:nvPr>
            <p:custDataLst>
              <p:tags r:id="rId10"/>
            </p:custDataLst>
          </p:nvPr>
        </p:nvCxnSpPr>
        <p:spPr>
          <a:xfrm flipH="1" flipV="1">
            <a:off x="3277235" y="3091180"/>
            <a:ext cx="1132205" cy="1163955"/>
          </a:xfrm>
          <a:prstGeom prst="straightConnector1">
            <a:avLst/>
          </a:prstGeom>
          <a:ln w="25400">
            <a:solidFill>
              <a:schemeClr val="tx1">
                <a:lumMod val="95000"/>
                <a:lumOff val="5000"/>
              </a:schemeClr>
            </a:solidFill>
            <a:tailEnd type="arrow"/>
          </a:ln>
        </p:spPr>
        <p:style>
          <a:lnRef idx="1">
            <a:schemeClr val="accent1"/>
          </a:lnRef>
          <a:fillRef idx="0">
            <a:schemeClr val="accent1"/>
          </a:fillRef>
          <a:effectRef idx="0">
            <a:schemeClr val="accent1"/>
          </a:effectRef>
          <a:fontRef idx="minor">
            <a:schemeClr val="tx1"/>
          </a:fontRef>
        </p:style>
      </p:cxnSp>
      <p:sp>
        <p:nvSpPr>
          <p:cNvPr id="13" name="文本框 12"/>
          <p:cNvSpPr txBox="1"/>
          <p:nvPr>
            <p:custDataLst>
              <p:tags r:id="rId11"/>
            </p:custDataLst>
          </p:nvPr>
        </p:nvSpPr>
        <p:spPr>
          <a:xfrm>
            <a:off x="572770" y="4255135"/>
            <a:ext cx="1987550" cy="583565"/>
          </a:xfrm>
          <a:prstGeom prst="rect">
            <a:avLst/>
          </a:prstGeom>
          <a:noFill/>
          <a:ln w="25400">
            <a:solidFill>
              <a:schemeClr val="tx1">
                <a:lumMod val="95000"/>
                <a:lumOff val="5000"/>
              </a:schemeClr>
            </a:solidFill>
          </a:ln>
        </p:spPr>
        <p:txBody>
          <a:bodyPr wrap="square" rtlCol="0" anchor="t">
            <a:spAutoFit/>
          </a:bodyPr>
          <a:lstStyle/>
          <a:p>
            <a:pPr eaLnBrk="1" hangingPunct="1">
              <a:buFontTx/>
              <a:buNone/>
            </a:pPr>
            <a:r>
              <a:rPr lang="zh-CN" altLang="en-US" sz="3200" b="1">
                <a:solidFill>
                  <a:srgbClr val="2900C0"/>
                </a:solidFill>
                <a:latin typeface="Times New Roman" panose="02020603050405020304" pitchFamily="18" charset="0"/>
                <a:ea typeface="宋体" panose="02010600030101010101" pitchFamily="2" charset="-122"/>
                <a:cs typeface="+mn-ea"/>
                <a:sym typeface="+mn-ea"/>
              </a:rPr>
              <a:t>原子半径</a:t>
            </a:r>
            <a:endParaRPr lang="zh-CN" altLang="en-US" sz="3200" b="1">
              <a:solidFill>
                <a:srgbClr val="2900C0"/>
              </a:solidFill>
              <a:latin typeface="Times New Roman" panose="02020603050405020304" pitchFamily="18" charset="0"/>
              <a:ea typeface="宋体" panose="02010600030101010101" pitchFamily="2" charset="-122"/>
              <a:cs typeface="+mn-ea"/>
              <a:sym typeface="+mn-ea"/>
            </a:endParaRPr>
          </a:p>
        </p:txBody>
      </p:sp>
      <p:sp>
        <p:nvSpPr>
          <p:cNvPr id="14" name="文本框 13"/>
          <p:cNvSpPr txBox="1"/>
          <p:nvPr>
            <p:custDataLst>
              <p:tags r:id="rId12"/>
            </p:custDataLst>
          </p:nvPr>
        </p:nvSpPr>
        <p:spPr>
          <a:xfrm>
            <a:off x="3415665" y="4255135"/>
            <a:ext cx="1987550" cy="583565"/>
          </a:xfrm>
          <a:prstGeom prst="rect">
            <a:avLst/>
          </a:prstGeom>
          <a:noFill/>
          <a:ln w="25400">
            <a:solidFill>
              <a:schemeClr val="tx1">
                <a:lumMod val="95000"/>
                <a:lumOff val="5000"/>
              </a:schemeClr>
            </a:solidFill>
          </a:ln>
        </p:spPr>
        <p:txBody>
          <a:bodyPr wrap="square" rtlCol="0" anchor="t">
            <a:spAutoFit/>
          </a:bodyPr>
          <a:lstStyle/>
          <a:p>
            <a:pPr eaLnBrk="1" hangingPunct="1">
              <a:buFontTx/>
              <a:buNone/>
            </a:pPr>
            <a:r>
              <a:rPr lang="zh-CN" altLang="en-US" sz="3200" b="1">
                <a:solidFill>
                  <a:srgbClr val="2900C0"/>
                </a:solidFill>
                <a:latin typeface="Times New Roman" panose="02020603050405020304" pitchFamily="18" charset="0"/>
                <a:ea typeface="宋体" panose="02010600030101010101" pitchFamily="2" charset="-122"/>
                <a:cs typeface="+mn-ea"/>
                <a:sym typeface="+mn-ea"/>
              </a:rPr>
              <a:t>价电子数</a:t>
            </a:r>
            <a:endParaRPr lang="zh-CN" altLang="en-US" sz="3200" b="1">
              <a:solidFill>
                <a:srgbClr val="2900C0"/>
              </a:solidFill>
              <a:latin typeface="Times New Roman" panose="02020603050405020304" pitchFamily="18" charset="0"/>
              <a:ea typeface="宋体" panose="02010600030101010101" pitchFamily="2" charset="-122"/>
              <a:cs typeface="+mn-ea"/>
              <a:sym typeface="+mn-ea"/>
            </a:endParaRPr>
          </a:p>
        </p:txBody>
      </p:sp>
      <p:sp>
        <p:nvSpPr>
          <p:cNvPr id="15" name="文本框 14"/>
          <p:cNvSpPr txBox="1"/>
          <p:nvPr>
            <p:custDataLst>
              <p:tags r:id="rId13"/>
            </p:custDataLst>
          </p:nvPr>
        </p:nvSpPr>
        <p:spPr>
          <a:xfrm>
            <a:off x="652780" y="5253990"/>
            <a:ext cx="5412740" cy="1124585"/>
          </a:xfrm>
          <a:prstGeom prst="rect">
            <a:avLst/>
          </a:prstGeom>
          <a:noFill/>
          <a:ln w="25400" cmpd="sng">
            <a:solidFill>
              <a:srgbClr val="00B0F0"/>
            </a:solidFill>
            <a:prstDash val="dashDot"/>
          </a:ln>
        </p:spPr>
        <p:txBody>
          <a:bodyPr wrap="square" rtlCol="0">
            <a:spAutoFit/>
          </a:bodyPr>
          <a:lstStyle/>
          <a:p>
            <a:pPr>
              <a:lnSpc>
                <a:spcPct val="120000"/>
              </a:lnSpc>
            </a:pPr>
            <a:r>
              <a:rPr lang="zh-CN" altLang="en-US" sz="2800" b="1">
                <a:gradFill>
                  <a:gsLst>
                    <a:gs pos="0">
                      <a:srgbClr val="E30000"/>
                    </a:gs>
                    <a:gs pos="100000">
                      <a:srgbClr val="760303"/>
                    </a:gs>
                  </a:gsLst>
                  <a:lin scaled="0"/>
                </a:gradFill>
                <a:latin typeface="微软雅黑" panose="020B0503020204020204" charset="-122"/>
                <a:ea typeface="微软雅黑" panose="020B0503020204020204" charset="-122"/>
              </a:rPr>
              <a:t>原子半径越小，价电子数越多，</a:t>
            </a:r>
            <a:endParaRPr lang="zh-CN" altLang="en-US" sz="2800" b="1">
              <a:gradFill>
                <a:gsLst>
                  <a:gs pos="0">
                    <a:srgbClr val="E30000"/>
                  </a:gs>
                  <a:gs pos="100000">
                    <a:srgbClr val="760303"/>
                  </a:gs>
                </a:gsLst>
                <a:lin scaled="0"/>
              </a:gradFill>
              <a:latin typeface="微软雅黑" panose="020B0503020204020204" charset="-122"/>
              <a:ea typeface="微软雅黑" panose="020B0503020204020204" charset="-122"/>
            </a:endParaRPr>
          </a:p>
          <a:p>
            <a:pPr>
              <a:lnSpc>
                <a:spcPct val="120000"/>
              </a:lnSpc>
            </a:pPr>
            <a:r>
              <a:rPr lang="zh-CN" altLang="en-US" sz="2800" b="1">
                <a:gradFill>
                  <a:gsLst>
                    <a:gs pos="0">
                      <a:srgbClr val="E30000"/>
                    </a:gs>
                    <a:gs pos="100000">
                      <a:srgbClr val="760303"/>
                    </a:gs>
                  </a:gsLst>
                  <a:lin scaled="0"/>
                </a:gradFill>
                <a:latin typeface="微软雅黑" panose="020B0503020204020204" charset="-122"/>
                <a:ea typeface="微软雅黑" panose="020B0503020204020204" charset="-122"/>
              </a:rPr>
              <a:t>金属键越强，反之，金属键越弱</a:t>
            </a:r>
            <a:endParaRPr lang="zh-CN" altLang="en-US" sz="2800" b="1">
              <a:gradFill>
                <a:gsLst>
                  <a:gs pos="0">
                    <a:srgbClr val="E30000"/>
                  </a:gs>
                  <a:gs pos="100000">
                    <a:srgbClr val="760303"/>
                  </a:gs>
                </a:gsLst>
                <a:lin scaled="0"/>
              </a:gradFill>
              <a:latin typeface="微软雅黑" panose="020B0503020204020204" charset="-122"/>
              <a:ea typeface="微软雅黑" panose="020B0503020204020204" charset="-122"/>
            </a:endParaRPr>
          </a:p>
        </p:txBody>
      </p:sp>
      <p:sp>
        <p:nvSpPr>
          <p:cNvPr id="16" name="左大括号 15"/>
          <p:cNvSpPr/>
          <p:nvPr>
            <p:custDataLst>
              <p:tags r:id="rId14"/>
            </p:custDataLst>
          </p:nvPr>
        </p:nvSpPr>
        <p:spPr>
          <a:xfrm>
            <a:off x="8931910" y="1509395"/>
            <a:ext cx="438785" cy="3390265"/>
          </a:xfrm>
          <a:prstGeom prst="leftBrace">
            <a:avLst>
              <a:gd name="adj1" fmla="val 8333"/>
              <a:gd name="adj2" fmla="val 37965"/>
            </a:avLst>
          </a:prstGeom>
          <a:ln w="254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b="1">
              <a:latin typeface="Times New Roman" panose="02020603050405020304" pitchFamily="18" charset="0"/>
              <a:ea typeface="宋体" panose="02010600030101010101" pitchFamily="2" charset="-122"/>
              <a:cs typeface="Times New Roman" panose="02020603050405020304" pitchFamily="18" charset="0"/>
            </a:endParaRPr>
          </a:p>
        </p:txBody>
      </p:sp>
      <p:sp>
        <p:nvSpPr>
          <p:cNvPr id="17" name="文本框 16"/>
          <p:cNvSpPr txBox="1"/>
          <p:nvPr>
            <p:custDataLst>
              <p:tags r:id="rId15"/>
            </p:custDataLst>
          </p:nvPr>
        </p:nvSpPr>
        <p:spPr>
          <a:xfrm>
            <a:off x="9441815" y="1798320"/>
            <a:ext cx="1510030" cy="583565"/>
          </a:xfrm>
          <a:prstGeom prst="rect">
            <a:avLst/>
          </a:prstGeom>
          <a:noFill/>
          <a:ln w="25400">
            <a:solidFill>
              <a:schemeClr val="tx1">
                <a:lumMod val="95000"/>
                <a:lumOff val="5000"/>
              </a:schemeClr>
            </a:solidFill>
          </a:ln>
        </p:spPr>
        <p:txBody>
          <a:bodyPr wrap="square" rtlCol="0" anchor="t">
            <a:spAutoFit/>
          </a:bodyPr>
          <a:lstStyle/>
          <a:p>
            <a:pPr eaLnBrk="1" hangingPunct="1">
              <a:buFontTx/>
              <a:buNone/>
            </a:pPr>
            <a:r>
              <a:rPr lang="zh-CN" altLang="en-US" sz="3200" b="1">
                <a:solidFill>
                  <a:srgbClr val="0000CC"/>
                </a:solidFill>
                <a:latin typeface="Times New Roman" panose="02020603050405020304" pitchFamily="18" charset="0"/>
                <a:ea typeface="宋体" panose="02010600030101010101" pitchFamily="2" charset="-122"/>
                <a:cs typeface="+mn-ea"/>
                <a:sym typeface="+mn-ea"/>
              </a:rPr>
              <a:t>延展性</a:t>
            </a:r>
            <a:endParaRPr lang="zh-CN" altLang="en-US" sz="3200" b="1">
              <a:solidFill>
                <a:srgbClr val="0000CC"/>
              </a:solidFill>
              <a:latin typeface="Times New Roman" panose="02020603050405020304" pitchFamily="18" charset="0"/>
              <a:ea typeface="宋体" panose="02010600030101010101" pitchFamily="2" charset="-122"/>
              <a:cs typeface="+mn-ea"/>
              <a:sym typeface="+mn-ea"/>
            </a:endParaRPr>
          </a:p>
        </p:txBody>
      </p:sp>
      <p:sp>
        <p:nvSpPr>
          <p:cNvPr id="18" name="文本框 17"/>
          <p:cNvSpPr txBox="1"/>
          <p:nvPr>
            <p:custDataLst>
              <p:tags r:id="rId16"/>
            </p:custDataLst>
          </p:nvPr>
        </p:nvSpPr>
        <p:spPr>
          <a:xfrm>
            <a:off x="9441815" y="2546985"/>
            <a:ext cx="1510030" cy="583565"/>
          </a:xfrm>
          <a:prstGeom prst="rect">
            <a:avLst/>
          </a:prstGeom>
          <a:noFill/>
          <a:ln w="25400">
            <a:solidFill>
              <a:schemeClr val="tx1">
                <a:lumMod val="95000"/>
                <a:lumOff val="5000"/>
              </a:schemeClr>
            </a:solidFill>
          </a:ln>
        </p:spPr>
        <p:txBody>
          <a:bodyPr wrap="square" rtlCol="0" anchor="t">
            <a:spAutoFit/>
          </a:bodyPr>
          <a:lstStyle/>
          <a:p>
            <a:pPr eaLnBrk="1" hangingPunct="1">
              <a:buFontTx/>
              <a:buNone/>
            </a:pPr>
            <a:r>
              <a:rPr lang="zh-CN" altLang="en-US" sz="3200" b="1">
                <a:solidFill>
                  <a:srgbClr val="0000CC"/>
                </a:solidFill>
                <a:latin typeface="Times New Roman" panose="02020603050405020304" pitchFamily="18" charset="0"/>
                <a:ea typeface="宋体" panose="02010600030101010101" pitchFamily="2" charset="-122"/>
                <a:cs typeface="+mn-ea"/>
                <a:sym typeface="+mn-ea"/>
              </a:rPr>
              <a:t>导电性</a:t>
            </a:r>
            <a:endParaRPr lang="zh-CN" altLang="en-US" sz="3200" b="1">
              <a:solidFill>
                <a:srgbClr val="0000CC"/>
              </a:solidFill>
              <a:latin typeface="Times New Roman" panose="02020603050405020304" pitchFamily="18" charset="0"/>
              <a:ea typeface="宋体" panose="02010600030101010101" pitchFamily="2" charset="-122"/>
              <a:cs typeface="+mn-ea"/>
              <a:sym typeface="+mn-ea"/>
            </a:endParaRPr>
          </a:p>
        </p:txBody>
      </p:sp>
      <p:sp>
        <p:nvSpPr>
          <p:cNvPr id="19" name="文本框 18"/>
          <p:cNvSpPr txBox="1"/>
          <p:nvPr>
            <p:custDataLst>
              <p:tags r:id="rId17"/>
            </p:custDataLst>
          </p:nvPr>
        </p:nvSpPr>
        <p:spPr>
          <a:xfrm>
            <a:off x="9441815" y="3265170"/>
            <a:ext cx="1510030" cy="583565"/>
          </a:xfrm>
          <a:prstGeom prst="rect">
            <a:avLst/>
          </a:prstGeom>
          <a:noFill/>
          <a:ln w="25400">
            <a:solidFill>
              <a:schemeClr val="tx1">
                <a:lumMod val="95000"/>
                <a:lumOff val="5000"/>
              </a:schemeClr>
            </a:solidFill>
          </a:ln>
        </p:spPr>
        <p:txBody>
          <a:bodyPr wrap="square" rtlCol="0" anchor="t">
            <a:spAutoFit/>
          </a:bodyPr>
          <a:lstStyle/>
          <a:p>
            <a:pPr eaLnBrk="1" hangingPunct="1">
              <a:buFontTx/>
              <a:buNone/>
            </a:pPr>
            <a:r>
              <a:rPr lang="zh-CN" altLang="en-US" sz="3200" b="1">
                <a:solidFill>
                  <a:srgbClr val="0000CC"/>
                </a:solidFill>
                <a:latin typeface="Times New Roman" panose="02020603050405020304" pitchFamily="18" charset="0"/>
                <a:ea typeface="宋体" panose="02010600030101010101" pitchFamily="2" charset="-122"/>
                <a:cs typeface="+mn-ea"/>
                <a:sym typeface="+mn-ea"/>
              </a:rPr>
              <a:t>导热性</a:t>
            </a:r>
            <a:endParaRPr lang="zh-CN" altLang="en-US" sz="3200" b="1">
              <a:solidFill>
                <a:srgbClr val="0000CC"/>
              </a:solidFill>
              <a:latin typeface="Times New Roman" panose="02020603050405020304" pitchFamily="18" charset="0"/>
              <a:ea typeface="宋体" panose="02010600030101010101" pitchFamily="2" charset="-122"/>
              <a:cs typeface="+mn-ea"/>
              <a:sym typeface="+mn-ea"/>
            </a:endParaRPr>
          </a:p>
        </p:txBody>
      </p:sp>
      <p:sp>
        <p:nvSpPr>
          <p:cNvPr id="20" name="文本框 19"/>
          <p:cNvSpPr txBox="1"/>
          <p:nvPr>
            <p:custDataLst>
              <p:tags r:id="rId18"/>
            </p:custDataLst>
          </p:nvPr>
        </p:nvSpPr>
        <p:spPr>
          <a:xfrm>
            <a:off x="9441815" y="4012565"/>
            <a:ext cx="2059305" cy="583565"/>
          </a:xfrm>
          <a:prstGeom prst="rect">
            <a:avLst/>
          </a:prstGeom>
          <a:noFill/>
          <a:ln w="25400">
            <a:solidFill>
              <a:schemeClr val="tx1">
                <a:lumMod val="95000"/>
                <a:lumOff val="5000"/>
              </a:schemeClr>
            </a:solidFill>
          </a:ln>
        </p:spPr>
        <p:txBody>
          <a:bodyPr wrap="square" rtlCol="0" anchor="t">
            <a:spAutoFit/>
          </a:bodyPr>
          <a:lstStyle/>
          <a:p>
            <a:pPr eaLnBrk="1" hangingPunct="1">
              <a:buFontTx/>
              <a:buNone/>
            </a:pPr>
            <a:r>
              <a:rPr lang="zh-CN" altLang="en-US" sz="3200" b="1">
                <a:solidFill>
                  <a:srgbClr val="0000CC"/>
                </a:solidFill>
                <a:latin typeface="Times New Roman" panose="02020603050405020304" pitchFamily="18" charset="0"/>
                <a:ea typeface="宋体" panose="02010600030101010101" pitchFamily="2" charset="-122"/>
                <a:cs typeface="+mn-ea"/>
                <a:sym typeface="+mn-ea"/>
              </a:rPr>
              <a:t>金属光泽</a:t>
            </a:r>
            <a:endParaRPr lang="zh-CN" altLang="en-US" sz="3200" b="1">
              <a:solidFill>
                <a:srgbClr val="0000CC"/>
              </a:solidFill>
              <a:latin typeface="Times New Roman" panose="02020603050405020304" pitchFamily="18" charset="0"/>
              <a:ea typeface="宋体" panose="02010600030101010101" pitchFamily="2" charset="-122"/>
              <a:cs typeface="+mn-ea"/>
              <a:sym typeface="+mn-ea"/>
            </a:endParaRPr>
          </a:p>
        </p:txBody>
      </p:sp>
      <p:sp>
        <p:nvSpPr>
          <p:cNvPr id="21" name="文本框 20"/>
          <p:cNvSpPr txBox="1"/>
          <p:nvPr>
            <p:custDataLst>
              <p:tags r:id="rId19"/>
            </p:custDataLst>
          </p:nvPr>
        </p:nvSpPr>
        <p:spPr>
          <a:xfrm>
            <a:off x="9370695" y="4478020"/>
            <a:ext cx="2295525" cy="706755"/>
          </a:xfrm>
          <a:prstGeom prst="rect">
            <a:avLst/>
          </a:prstGeom>
          <a:noFill/>
        </p:spPr>
        <p:txBody>
          <a:bodyPr wrap="square" rtlCol="0">
            <a:spAutoFit/>
          </a:bodyPr>
          <a:lstStyle/>
          <a:p>
            <a:r>
              <a:rPr lang="en-US" altLang="zh-CN" sz="4000" b="1">
                <a:latin typeface="Times New Roman" panose="02020603050405020304" pitchFamily="18" charset="0"/>
                <a:ea typeface="宋体" panose="02010600030101010101" pitchFamily="2" charset="-122"/>
                <a:cs typeface="Times New Roman" panose="02020603050405020304" pitchFamily="18" charset="0"/>
              </a:rPr>
              <a:t>......</a:t>
            </a:r>
            <a:endParaRPr lang="en-US" altLang="zh-CN" sz="4000" b="1">
              <a:latin typeface="Times New Roman" panose="02020603050405020304" pitchFamily="18" charset="0"/>
              <a:ea typeface="宋体" panose="02010600030101010101" pitchFamily="2" charset="-122"/>
              <a:cs typeface="Times New Roman" panose="02020603050405020304" pitchFamily="18" charset="0"/>
            </a:endParaRPr>
          </a:p>
        </p:txBody>
      </p:sp>
      <p:cxnSp>
        <p:nvCxnSpPr>
          <p:cNvPr id="22" name="直接箭头连接符 21"/>
          <p:cNvCxnSpPr/>
          <p:nvPr>
            <p:custDataLst>
              <p:tags r:id="rId20"/>
            </p:custDataLst>
          </p:nvPr>
        </p:nvCxnSpPr>
        <p:spPr>
          <a:xfrm flipV="1">
            <a:off x="6139180" y="5866130"/>
            <a:ext cx="1177290" cy="16510"/>
          </a:xfrm>
          <a:prstGeom prst="straightConnector1">
            <a:avLst/>
          </a:prstGeom>
          <a:ln w="25400">
            <a:solidFill>
              <a:schemeClr val="tx1">
                <a:lumMod val="95000"/>
                <a:lumOff val="5000"/>
              </a:schemeClr>
            </a:solidFill>
            <a:tailEnd type="arrow"/>
          </a:ln>
        </p:spPr>
        <p:style>
          <a:lnRef idx="1">
            <a:schemeClr val="accent1"/>
          </a:lnRef>
          <a:fillRef idx="0">
            <a:schemeClr val="accent1"/>
          </a:fillRef>
          <a:effectRef idx="0">
            <a:schemeClr val="accent1"/>
          </a:effectRef>
          <a:fontRef idx="minor">
            <a:schemeClr val="tx1"/>
          </a:fontRef>
        </p:style>
      </p:cxnSp>
      <p:sp>
        <p:nvSpPr>
          <p:cNvPr id="23" name="文本框 22"/>
          <p:cNvSpPr txBox="1"/>
          <p:nvPr>
            <p:custDataLst>
              <p:tags r:id="rId21"/>
            </p:custDataLst>
          </p:nvPr>
        </p:nvSpPr>
        <p:spPr>
          <a:xfrm>
            <a:off x="7390130" y="5253990"/>
            <a:ext cx="4499610" cy="1124585"/>
          </a:xfrm>
          <a:prstGeom prst="rect">
            <a:avLst/>
          </a:prstGeom>
          <a:noFill/>
          <a:ln w="25400" cmpd="sng">
            <a:solidFill>
              <a:srgbClr val="00B0F0"/>
            </a:solidFill>
            <a:prstDash val="dashDot"/>
          </a:ln>
        </p:spPr>
        <p:txBody>
          <a:bodyPr wrap="square" rtlCol="0">
            <a:spAutoFit/>
          </a:bodyPr>
          <a:lstStyle/>
          <a:p>
            <a:pPr lvl="0" algn="l">
              <a:lnSpc>
                <a:spcPct val="120000"/>
              </a:lnSpc>
              <a:buClrTx/>
              <a:buSzTx/>
              <a:buFontTx/>
            </a:pPr>
            <a:r>
              <a:rPr lang="zh-CN" altLang="en-US" sz="2800" b="1">
                <a:gradFill>
                  <a:gsLst>
                    <a:gs pos="0">
                      <a:srgbClr val="E30000"/>
                    </a:gs>
                    <a:gs pos="100000">
                      <a:srgbClr val="760303"/>
                    </a:gs>
                  </a:gsLst>
                  <a:lin scaled="0"/>
                </a:gradFill>
                <a:latin typeface="微软雅黑" panose="020B0503020204020204" charset="-122"/>
                <a:ea typeface="微软雅黑" panose="020B0503020204020204" charset="-122"/>
                <a:sym typeface="+mn-ea"/>
              </a:rPr>
              <a:t>金属键越强，金属的熔沸点越高，硬度越大</a:t>
            </a:r>
            <a:endParaRPr lang="zh-CN" altLang="en-US" sz="2800" b="1">
              <a:gradFill>
                <a:gsLst>
                  <a:gs pos="0">
                    <a:srgbClr val="E30000"/>
                  </a:gs>
                  <a:gs pos="100000">
                    <a:srgbClr val="760303"/>
                  </a:gs>
                </a:gsLst>
                <a:lin scaled="0"/>
              </a:gradFill>
              <a:latin typeface="微软雅黑" panose="020B0503020204020204" charset="-122"/>
              <a:ea typeface="微软雅黑" panose="020B0503020204020204" charset="-122"/>
              <a:sym typeface="+mn-ea"/>
            </a:endParaRPr>
          </a:p>
        </p:txBody>
      </p:sp>
      <p:sp>
        <p:nvSpPr>
          <p:cNvPr id="24" name="文本框 23"/>
          <p:cNvSpPr txBox="1"/>
          <p:nvPr>
            <p:custDataLst>
              <p:tags r:id="rId22"/>
            </p:custDataLst>
          </p:nvPr>
        </p:nvSpPr>
        <p:spPr>
          <a:xfrm>
            <a:off x="9441815" y="1122680"/>
            <a:ext cx="1510030" cy="583565"/>
          </a:xfrm>
          <a:prstGeom prst="rect">
            <a:avLst/>
          </a:prstGeom>
          <a:noFill/>
          <a:ln w="25400">
            <a:solidFill>
              <a:schemeClr val="tx1">
                <a:lumMod val="95000"/>
                <a:lumOff val="5000"/>
              </a:schemeClr>
            </a:solidFill>
          </a:ln>
        </p:spPr>
        <p:txBody>
          <a:bodyPr wrap="square" rtlCol="0" anchor="t">
            <a:spAutoFit/>
          </a:bodyPr>
          <a:lstStyle/>
          <a:p>
            <a:pPr eaLnBrk="1" hangingPunct="1">
              <a:buFontTx/>
              <a:buNone/>
            </a:pPr>
            <a:r>
              <a:rPr lang="zh-CN" altLang="en-US" sz="3200" b="1">
                <a:solidFill>
                  <a:srgbClr val="0000CC"/>
                </a:solidFill>
                <a:latin typeface="Times New Roman" panose="02020603050405020304" pitchFamily="18" charset="0"/>
                <a:ea typeface="宋体" panose="02010600030101010101" pitchFamily="2" charset="-122"/>
                <a:cs typeface="+mn-ea"/>
                <a:sym typeface="+mn-ea"/>
              </a:rPr>
              <a:t>熔沸点</a:t>
            </a:r>
            <a:endParaRPr lang="zh-CN" altLang="en-US" sz="3200" b="1">
              <a:solidFill>
                <a:srgbClr val="0000CC"/>
              </a:solidFill>
              <a:latin typeface="Times New Roman" panose="02020603050405020304" pitchFamily="18" charset="0"/>
              <a:ea typeface="宋体" panose="02010600030101010101" pitchFamily="2" charset="-122"/>
              <a:cs typeface="+mn-ea"/>
              <a:sym typeface="+mn-ea"/>
            </a:endParaRPr>
          </a:p>
        </p:txBody>
      </p:sp>
      <p:sp>
        <p:nvSpPr>
          <p:cNvPr id="25" name="矩形 24"/>
          <p:cNvSpPr/>
          <p:nvPr>
            <p:custDataLst>
              <p:tags r:id="rId23"/>
            </p:custDataLst>
          </p:nvPr>
        </p:nvSpPr>
        <p:spPr bwMode="auto">
          <a:xfrm>
            <a:off x="418465" y="969645"/>
            <a:ext cx="3750945" cy="521970"/>
          </a:xfrm>
          <a:prstGeom prst="rect">
            <a:avLst/>
          </a:prstGeom>
          <a:solidFill>
            <a:srgbClr val="014C96"/>
          </a:solidFill>
          <a:ln>
            <a:noFill/>
          </a:ln>
        </p:spPr>
        <p:txBody>
          <a:bodyPr vert="horz" wrap="square" lIns="91440" tIns="45720" rIns="91440" bIns="45720" numCol="1" spcCol="0" rtlCol="0" fromWordArt="0" anchor="t" anchorCtr="0" forceAA="0" compatLnSpc="0">
            <a:spAutoFit/>
          </a:bodyPr>
          <a:lstStyle>
            <a:lvl1pPr algn="l" defTabSz="914400" rtl="0" eaLnBrk="1" latinLnBrk="0" hangingPunct="1">
              <a:lnSpc>
                <a:spcPct val="90000"/>
              </a:lnSpc>
              <a:spcBef>
                <a:spcPct val="0"/>
              </a:spcBef>
              <a:buNone/>
              <a:defRPr sz="4400" kern="1200">
                <a:solidFill>
                  <a:schemeClr val="tx1"/>
                </a:solidFill>
                <a:latin typeface="汉仪旗黑-55简" panose="00020600040101010101" charset="-128"/>
                <a:ea typeface="汉仪旗黑-55简" panose="00020600040101010101" charset="-128"/>
                <a:cs typeface="汉仪旗黑-55简" panose="00020600040101010101" charset="-128"/>
              </a:defRPr>
            </a:lvl1pPr>
          </a:lstStyle>
          <a:p>
            <a:pPr lvl="0" algn="l">
              <a:lnSpc>
                <a:spcPct val="100000"/>
              </a:lnSpc>
              <a:buClrTx/>
              <a:buSzTx/>
              <a:buFontTx/>
              <a:defRPr/>
            </a:pPr>
            <a:r>
              <a:rPr lang="zh-CN" altLang="en-US" sz="2800" b="1" noProof="0">
                <a:ln>
                  <a:noFill/>
                </a:ln>
                <a:solidFill>
                  <a:srgbClr val="FFFF00"/>
                </a:solidFill>
                <a:effectLst/>
                <a:uLnTx/>
                <a:uFillTx/>
                <a:latin typeface="汉仪书魂体简" panose="02010600000101010101" charset="-122"/>
                <a:ea typeface="汉仪书魂体简" panose="02010600000101010101" charset="-122"/>
                <a:cs typeface="Arial" panose="020B0604020202020204"/>
                <a:sym typeface="+mn-ea"/>
              </a:rPr>
              <a:t>四、金属键的影响因素</a:t>
            </a:r>
            <a:endParaRPr lang="zh-CN" altLang="en-US" sz="2800" b="1" noProof="0">
              <a:ln>
                <a:noFill/>
              </a:ln>
              <a:solidFill>
                <a:srgbClr val="FFFF00"/>
              </a:solidFill>
              <a:effectLst/>
              <a:uLnTx/>
              <a:uFillTx/>
              <a:latin typeface="汉仪书魂体简" panose="02010600000101010101" charset="-122"/>
              <a:ea typeface="汉仪书魂体简" panose="02010600000101010101" charset="-122"/>
              <a:cs typeface="Arial" panose="020B0604020202020204"/>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linds(horizontal)">
                                      <p:cBhvr>
                                        <p:cTn id="7" dur="500"/>
                                        <p:tgtEl>
                                          <p:spTgt spid="11"/>
                                        </p:tgtEl>
                                      </p:cBhvr>
                                    </p:animEffect>
                                  </p:childTnLst>
                                </p:cTn>
                              </p:par>
                              <p:par>
                                <p:cTn id="8" presetID="3" presetClass="entr" presetSubtype="10"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blinds(horizontal)">
                                      <p:cBhvr>
                                        <p:cTn id="10" dur="500"/>
                                        <p:tgtEl>
                                          <p:spTgt spid="12"/>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blinds(horizontal)">
                                      <p:cBhvr>
                                        <p:cTn id="13" dur="500"/>
                                        <p:tgtEl>
                                          <p:spTgt spid="13"/>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blinds(horizontal)">
                                      <p:cBhvr>
                                        <p:cTn id="16" dur="500"/>
                                        <p:tgtEl>
                                          <p:spTgt spid="14"/>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blinds(horizontal)">
                                      <p:cBhvr>
                                        <p:cTn id="21" dur="500"/>
                                        <p:tgtEl>
                                          <p:spTgt spid="15"/>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grpId="0" nodeType="click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blinds(horizontal)">
                                      <p:cBhvr>
                                        <p:cTn id="26" dur="500"/>
                                        <p:tgtEl>
                                          <p:spTgt spid="10"/>
                                        </p:tgtEl>
                                      </p:cBhvr>
                                    </p:animEffect>
                                  </p:childTnLst>
                                </p:cTn>
                              </p:par>
                              <p:par>
                                <p:cTn id="27" presetID="3" presetClass="entr" presetSubtype="10" fill="hold" nodeType="with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blinds(horizontal)">
                                      <p:cBhvr>
                                        <p:cTn id="29" dur="500"/>
                                        <p:tgtEl>
                                          <p:spTgt spid="8"/>
                                        </p:tgtEl>
                                      </p:cBhvr>
                                    </p:animEffect>
                                  </p:childTnLst>
                                </p:cTn>
                              </p:par>
                              <p:par>
                                <p:cTn id="30" presetID="3" presetClass="entr" presetSubtype="10" fill="hold" grpId="0" nodeType="with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blinds(horizontal)">
                                      <p:cBhvr>
                                        <p:cTn id="32" dur="5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blinds(horizontal)">
                                      <p:cBhvr>
                                        <p:cTn id="37" dur="500"/>
                                        <p:tgtEl>
                                          <p:spTgt spid="16"/>
                                        </p:tgtEl>
                                      </p:cBhvr>
                                    </p:animEffect>
                                  </p:childTnLst>
                                </p:cTn>
                              </p:par>
                              <p:par>
                                <p:cTn id="38" presetID="3" presetClass="entr" presetSubtype="10" fill="hold" grpId="0" nodeType="withEffect">
                                  <p:stCondLst>
                                    <p:cond delay="0"/>
                                  </p:stCondLst>
                                  <p:childTnLst>
                                    <p:set>
                                      <p:cBhvr>
                                        <p:cTn id="39" dur="1" fill="hold">
                                          <p:stCondLst>
                                            <p:cond delay="0"/>
                                          </p:stCondLst>
                                        </p:cTn>
                                        <p:tgtEl>
                                          <p:spTgt spid="24"/>
                                        </p:tgtEl>
                                        <p:attrNameLst>
                                          <p:attrName>style.visibility</p:attrName>
                                        </p:attrNameLst>
                                      </p:cBhvr>
                                      <p:to>
                                        <p:strVal val="visible"/>
                                      </p:to>
                                    </p:set>
                                    <p:animEffect transition="in" filter="blinds(horizontal)">
                                      <p:cBhvr>
                                        <p:cTn id="40" dur="500"/>
                                        <p:tgtEl>
                                          <p:spTgt spid="24"/>
                                        </p:tgtEl>
                                      </p:cBhvr>
                                    </p:animEffect>
                                  </p:childTnLst>
                                </p:cTn>
                              </p:par>
                              <p:par>
                                <p:cTn id="41" presetID="3" presetClass="entr" presetSubtype="10" fill="hold" grpId="0" nodeType="withEffect">
                                  <p:stCondLst>
                                    <p:cond delay="0"/>
                                  </p:stCondLst>
                                  <p:childTnLst>
                                    <p:set>
                                      <p:cBhvr>
                                        <p:cTn id="42" dur="1" fill="hold">
                                          <p:stCondLst>
                                            <p:cond delay="0"/>
                                          </p:stCondLst>
                                        </p:cTn>
                                        <p:tgtEl>
                                          <p:spTgt spid="17"/>
                                        </p:tgtEl>
                                        <p:attrNameLst>
                                          <p:attrName>style.visibility</p:attrName>
                                        </p:attrNameLst>
                                      </p:cBhvr>
                                      <p:to>
                                        <p:strVal val="visible"/>
                                      </p:to>
                                    </p:set>
                                    <p:animEffect transition="in" filter="blinds(horizontal)">
                                      <p:cBhvr>
                                        <p:cTn id="43" dur="500"/>
                                        <p:tgtEl>
                                          <p:spTgt spid="17"/>
                                        </p:tgtEl>
                                      </p:cBhvr>
                                    </p:animEffect>
                                  </p:childTnLst>
                                </p:cTn>
                              </p:par>
                              <p:par>
                                <p:cTn id="44" presetID="3" presetClass="entr" presetSubtype="10" fill="hold" grpId="0" nodeType="withEffect">
                                  <p:stCondLst>
                                    <p:cond delay="0"/>
                                  </p:stCondLst>
                                  <p:childTnLst>
                                    <p:set>
                                      <p:cBhvr>
                                        <p:cTn id="45" dur="1" fill="hold">
                                          <p:stCondLst>
                                            <p:cond delay="0"/>
                                          </p:stCondLst>
                                        </p:cTn>
                                        <p:tgtEl>
                                          <p:spTgt spid="18"/>
                                        </p:tgtEl>
                                        <p:attrNameLst>
                                          <p:attrName>style.visibility</p:attrName>
                                        </p:attrNameLst>
                                      </p:cBhvr>
                                      <p:to>
                                        <p:strVal val="visible"/>
                                      </p:to>
                                    </p:set>
                                    <p:animEffect transition="in" filter="blinds(horizontal)">
                                      <p:cBhvr>
                                        <p:cTn id="46" dur="500"/>
                                        <p:tgtEl>
                                          <p:spTgt spid="18"/>
                                        </p:tgtEl>
                                      </p:cBhvr>
                                    </p:animEffect>
                                  </p:childTnLst>
                                </p:cTn>
                              </p:par>
                              <p:par>
                                <p:cTn id="47" presetID="3" presetClass="entr" presetSubtype="10" fill="hold" grpId="0" nodeType="withEffect">
                                  <p:stCondLst>
                                    <p:cond delay="0"/>
                                  </p:stCondLst>
                                  <p:childTnLst>
                                    <p:set>
                                      <p:cBhvr>
                                        <p:cTn id="48" dur="1" fill="hold">
                                          <p:stCondLst>
                                            <p:cond delay="0"/>
                                          </p:stCondLst>
                                        </p:cTn>
                                        <p:tgtEl>
                                          <p:spTgt spid="19"/>
                                        </p:tgtEl>
                                        <p:attrNameLst>
                                          <p:attrName>style.visibility</p:attrName>
                                        </p:attrNameLst>
                                      </p:cBhvr>
                                      <p:to>
                                        <p:strVal val="visible"/>
                                      </p:to>
                                    </p:set>
                                    <p:animEffect transition="in" filter="blinds(horizontal)">
                                      <p:cBhvr>
                                        <p:cTn id="49" dur="500"/>
                                        <p:tgtEl>
                                          <p:spTgt spid="19"/>
                                        </p:tgtEl>
                                      </p:cBhvr>
                                    </p:animEffect>
                                  </p:childTnLst>
                                </p:cTn>
                              </p:par>
                              <p:par>
                                <p:cTn id="50" presetID="3" presetClass="entr" presetSubtype="10" fill="hold" grpId="0" nodeType="withEffect">
                                  <p:stCondLst>
                                    <p:cond delay="0"/>
                                  </p:stCondLst>
                                  <p:childTnLst>
                                    <p:set>
                                      <p:cBhvr>
                                        <p:cTn id="51" dur="1" fill="hold">
                                          <p:stCondLst>
                                            <p:cond delay="0"/>
                                          </p:stCondLst>
                                        </p:cTn>
                                        <p:tgtEl>
                                          <p:spTgt spid="20"/>
                                        </p:tgtEl>
                                        <p:attrNameLst>
                                          <p:attrName>style.visibility</p:attrName>
                                        </p:attrNameLst>
                                      </p:cBhvr>
                                      <p:to>
                                        <p:strVal val="visible"/>
                                      </p:to>
                                    </p:set>
                                    <p:animEffect transition="in" filter="blinds(horizontal)">
                                      <p:cBhvr>
                                        <p:cTn id="52" dur="500"/>
                                        <p:tgtEl>
                                          <p:spTgt spid="20"/>
                                        </p:tgtEl>
                                      </p:cBhvr>
                                    </p:animEffect>
                                  </p:childTnLst>
                                </p:cTn>
                              </p:par>
                              <p:par>
                                <p:cTn id="53" presetID="3" presetClass="entr" presetSubtype="10" fill="hold" grpId="0" nodeType="withEffect">
                                  <p:stCondLst>
                                    <p:cond delay="0"/>
                                  </p:stCondLst>
                                  <p:childTnLst>
                                    <p:set>
                                      <p:cBhvr>
                                        <p:cTn id="54" dur="1" fill="hold">
                                          <p:stCondLst>
                                            <p:cond delay="0"/>
                                          </p:stCondLst>
                                        </p:cTn>
                                        <p:tgtEl>
                                          <p:spTgt spid="21"/>
                                        </p:tgtEl>
                                        <p:attrNameLst>
                                          <p:attrName>style.visibility</p:attrName>
                                        </p:attrNameLst>
                                      </p:cBhvr>
                                      <p:to>
                                        <p:strVal val="visible"/>
                                      </p:to>
                                    </p:set>
                                    <p:animEffect transition="in" filter="blinds(horizontal)">
                                      <p:cBhvr>
                                        <p:cTn id="55" dur="500"/>
                                        <p:tgtEl>
                                          <p:spTgt spid="21"/>
                                        </p:tgtEl>
                                      </p:cBhvr>
                                    </p:animEffect>
                                  </p:childTnLst>
                                </p:cTn>
                              </p:par>
                            </p:childTnLst>
                          </p:cTn>
                        </p:par>
                      </p:childTnLst>
                    </p:cTn>
                  </p:par>
                  <p:par>
                    <p:cTn id="56" fill="hold">
                      <p:stCondLst>
                        <p:cond delay="indefinite"/>
                      </p:stCondLst>
                      <p:childTnLst>
                        <p:par>
                          <p:cTn id="57" fill="hold">
                            <p:stCondLst>
                              <p:cond delay="0"/>
                            </p:stCondLst>
                            <p:childTnLst>
                              <p:par>
                                <p:cTn id="58" presetID="3" presetClass="entr" presetSubtype="10" fill="hold" nodeType="clickEffect">
                                  <p:stCondLst>
                                    <p:cond delay="0"/>
                                  </p:stCondLst>
                                  <p:childTnLst>
                                    <p:set>
                                      <p:cBhvr>
                                        <p:cTn id="59" dur="1" fill="hold">
                                          <p:stCondLst>
                                            <p:cond delay="0"/>
                                          </p:stCondLst>
                                        </p:cTn>
                                        <p:tgtEl>
                                          <p:spTgt spid="22"/>
                                        </p:tgtEl>
                                        <p:attrNameLst>
                                          <p:attrName>style.visibility</p:attrName>
                                        </p:attrNameLst>
                                      </p:cBhvr>
                                      <p:to>
                                        <p:strVal val="visible"/>
                                      </p:to>
                                    </p:set>
                                    <p:animEffect transition="in" filter="blinds(horizontal)">
                                      <p:cBhvr>
                                        <p:cTn id="60" dur="500"/>
                                        <p:tgtEl>
                                          <p:spTgt spid="22"/>
                                        </p:tgtEl>
                                      </p:cBhvr>
                                    </p:animEffect>
                                  </p:childTnLst>
                                </p:cTn>
                              </p:par>
                            </p:childTnLst>
                          </p:cTn>
                        </p:par>
                        <p:par>
                          <p:cTn id="61" fill="hold">
                            <p:stCondLst>
                              <p:cond delay="500"/>
                            </p:stCondLst>
                            <p:childTnLst>
                              <p:par>
                                <p:cTn id="62" presetID="3" presetClass="entr" presetSubtype="10" fill="hold" grpId="0" nodeType="afterEffect">
                                  <p:stCondLst>
                                    <p:cond delay="0"/>
                                  </p:stCondLst>
                                  <p:childTnLst>
                                    <p:set>
                                      <p:cBhvr>
                                        <p:cTn id="63" dur="1" fill="hold">
                                          <p:stCondLst>
                                            <p:cond delay="0"/>
                                          </p:stCondLst>
                                        </p:cTn>
                                        <p:tgtEl>
                                          <p:spTgt spid="23"/>
                                        </p:tgtEl>
                                        <p:attrNameLst>
                                          <p:attrName>style.visibility</p:attrName>
                                        </p:attrNameLst>
                                      </p:cBhvr>
                                      <p:to>
                                        <p:strVal val="visible"/>
                                      </p:to>
                                    </p:set>
                                    <p:animEffect transition="in" filter="blinds(horizontal)">
                                      <p:cBhvr>
                                        <p:cTn id="64"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p:bldP spid="13" grpId="0" animBg="1"/>
      <p:bldP spid="14" grpId="0" animBg="1"/>
      <p:bldP spid="15" grpId="0" animBg="1"/>
      <p:bldP spid="16" grpId="0" animBg="1"/>
      <p:bldP spid="17" grpId="0" animBg="1"/>
      <p:bldP spid="18" grpId="0" animBg="1"/>
      <p:bldP spid="19" grpId="0" animBg="1"/>
      <p:bldP spid="20" grpId="0" animBg="1"/>
      <p:bldP spid="21" grpId="0"/>
      <p:bldP spid="23" grpId="0" animBg="1"/>
      <p:bldP spid="2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16"/>
          <p:cNvPicPr>
            <a:picLocks noChangeAspect="1"/>
          </p:cNvPicPr>
          <p:nvPr>
            <p:custDataLst>
              <p:tags r:id="rId1"/>
            </p:custDataLst>
          </p:nvPr>
        </p:nvPicPr>
        <p:blipFill>
          <a:blip r:embed="rId2"/>
          <a:srcRect t="22392" b="8226"/>
          <a:stretch>
            <a:fillRect/>
          </a:stretch>
        </p:blipFill>
        <p:spPr>
          <a:xfrm>
            <a:off x="6054090" y="3678555"/>
            <a:ext cx="3023870" cy="2434590"/>
          </a:xfrm>
          <a:prstGeom prst="rect">
            <a:avLst/>
          </a:prstGeom>
        </p:spPr>
      </p:pic>
      <p:sp>
        <p:nvSpPr>
          <p:cNvPr id="2" name="文本框 2"/>
          <p:cNvSpPr txBox="1"/>
          <p:nvPr>
            <p:custDataLst>
              <p:tags r:id="rId3"/>
            </p:custDataLst>
          </p:nvPr>
        </p:nvSpPr>
        <p:spPr>
          <a:xfrm>
            <a:off x="6786880" y="683895"/>
            <a:ext cx="4915535" cy="619760"/>
          </a:xfrm>
          <a:prstGeom prst="rect">
            <a:avLst/>
          </a:prstGeom>
          <a:noFill/>
        </p:spPr>
        <p:txBody>
          <a:bodyPr wrap="square" lIns="63500" tIns="25400" rIns="63500" bIns="25400" rtlCol="0" anchor="ctr" anchorCtr="0"/>
          <a:lstStyle/>
          <a:p>
            <a:pPr marL="0" indent="0" algn="ctr">
              <a:lnSpc>
                <a:spcPct val="100000"/>
              </a:lnSpc>
              <a:spcBef>
                <a:spcPct val="0"/>
              </a:spcBef>
              <a:spcAft>
                <a:spcPct val="0"/>
              </a:spcAft>
              <a:buSzTx/>
              <a:buNone/>
            </a:pPr>
            <a:r>
              <a:rPr lang="zh-CN" altLang="en-US" sz="3200" b="1" spc="240">
                <a:solidFill>
                  <a:schemeClr val="accent1">
                    <a:lumMod val="75000"/>
                  </a:schemeClr>
                </a:solidFill>
                <a:uFillTx/>
                <a:latin typeface="微软雅黑" panose="020B0503020204020204" charset="-122"/>
                <a:ea typeface="微软雅黑" panose="020B0503020204020204" charset="-122"/>
              </a:rPr>
              <a:t>应用广泛的金属</a:t>
            </a:r>
            <a:endParaRPr lang="zh-CN" altLang="en-US" sz="3200" b="1" spc="240">
              <a:solidFill>
                <a:schemeClr val="accent1">
                  <a:lumMod val="75000"/>
                </a:schemeClr>
              </a:solidFill>
              <a:uFillTx/>
              <a:latin typeface="微软雅黑" panose="020B0503020204020204" charset="-122"/>
              <a:ea typeface="微软雅黑" panose="020B0503020204020204" charset="-122"/>
            </a:endParaRPr>
          </a:p>
        </p:txBody>
      </p:sp>
      <p:pic>
        <p:nvPicPr>
          <p:cNvPr id="3" name="Picture 8"/>
          <p:cNvPicPr>
            <a:picLocks noChangeAspect="1"/>
          </p:cNvPicPr>
          <p:nvPr>
            <p:custDataLst>
              <p:tags r:id="rId4"/>
            </p:custDataLst>
          </p:nvPr>
        </p:nvPicPr>
        <p:blipFill>
          <a:blip r:embed="rId5"/>
          <a:srcRect t="18584" b="7714"/>
          <a:stretch>
            <a:fillRect/>
          </a:stretch>
        </p:blipFill>
        <p:spPr>
          <a:xfrm>
            <a:off x="6124875" y="1478293"/>
            <a:ext cx="2897518" cy="2135505"/>
          </a:xfrm>
          <a:prstGeom prst="rect">
            <a:avLst/>
          </a:prstGeom>
        </p:spPr>
      </p:pic>
      <p:pic>
        <p:nvPicPr>
          <p:cNvPr id="10" name="Picture 9"/>
          <p:cNvPicPr>
            <a:picLocks noChangeAspect="1"/>
          </p:cNvPicPr>
          <p:nvPr>
            <p:custDataLst>
              <p:tags r:id="rId6"/>
            </p:custDataLst>
          </p:nvPr>
        </p:nvPicPr>
        <p:blipFill>
          <a:blip r:embed="rId7"/>
          <a:srcRect t="2431" r="736" b="3559"/>
          <a:stretch>
            <a:fillRect/>
          </a:stretch>
        </p:blipFill>
        <p:spPr>
          <a:xfrm>
            <a:off x="9103995" y="4447540"/>
            <a:ext cx="1591310" cy="1337945"/>
          </a:xfrm>
          <a:prstGeom prst="rect">
            <a:avLst/>
          </a:prstGeom>
        </p:spPr>
      </p:pic>
      <p:pic>
        <p:nvPicPr>
          <p:cNvPr id="4" name="Picture 11"/>
          <p:cNvPicPr>
            <a:picLocks noChangeAspect="1"/>
          </p:cNvPicPr>
          <p:nvPr>
            <p:custDataLst>
              <p:tags r:id="rId8"/>
            </p:custDataLst>
          </p:nvPr>
        </p:nvPicPr>
        <p:blipFill>
          <a:blip r:embed="rId9"/>
          <a:srcRect l="17567" t="1504" r="6825" b="-1504"/>
          <a:stretch>
            <a:fillRect/>
          </a:stretch>
        </p:blipFill>
        <p:spPr>
          <a:xfrm>
            <a:off x="9113833" y="1478293"/>
            <a:ext cx="1403039" cy="1393190"/>
          </a:xfrm>
          <a:prstGeom prst="rect">
            <a:avLst/>
          </a:prstGeom>
        </p:spPr>
      </p:pic>
      <p:pic>
        <p:nvPicPr>
          <p:cNvPr id="5" name="Picture 12"/>
          <p:cNvPicPr>
            <a:picLocks noChangeAspect="1"/>
          </p:cNvPicPr>
          <p:nvPr>
            <p:custDataLst>
              <p:tags r:id="rId10"/>
            </p:custDataLst>
          </p:nvPr>
        </p:nvPicPr>
        <p:blipFill>
          <a:blip r:embed="rId11"/>
          <a:srcRect l="12235" r="12235"/>
          <a:stretch>
            <a:fillRect/>
          </a:stretch>
        </p:blipFill>
        <p:spPr>
          <a:xfrm>
            <a:off x="10608311" y="1478293"/>
            <a:ext cx="1403039" cy="1393190"/>
          </a:xfrm>
          <a:prstGeom prst="rect">
            <a:avLst/>
          </a:prstGeom>
        </p:spPr>
      </p:pic>
      <p:pic>
        <p:nvPicPr>
          <p:cNvPr id="6" name="Picture 13"/>
          <p:cNvPicPr>
            <a:picLocks noChangeAspect="1"/>
          </p:cNvPicPr>
          <p:nvPr>
            <p:custDataLst>
              <p:tags r:id="rId12"/>
            </p:custDataLst>
          </p:nvPr>
        </p:nvPicPr>
        <p:blipFill>
          <a:blip r:embed="rId13"/>
          <a:srcRect t="4214" b="4214"/>
          <a:stretch>
            <a:fillRect/>
          </a:stretch>
        </p:blipFill>
        <p:spPr>
          <a:xfrm>
            <a:off x="9113833" y="2962923"/>
            <a:ext cx="1403039" cy="1393190"/>
          </a:xfrm>
          <a:prstGeom prst="rect">
            <a:avLst/>
          </a:prstGeom>
        </p:spPr>
      </p:pic>
      <p:pic>
        <p:nvPicPr>
          <p:cNvPr id="25" name="Picture 14"/>
          <p:cNvPicPr>
            <a:picLocks noChangeAspect="1"/>
          </p:cNvPicPr>
          <p:nvPr>
            <p:custDataLst>
              <p:tags r:id="rId14"/>
            </p:custDataLst>
          </p:nvPr>
        </p:nvPicPr>
        <p:blipFill>
          <a:blip r:embed="rId15"/>
          <a:srcRect l="15176" t="-1869" r="2158" b="16180"/>
          <a:stretch>
            <a:fillRect/>
          </a:stretch>
        </p:blipFill>
        <p:spPr>
          <a:xfrm>
            <a:off x="10608310" y="2962910"/>
            <a:ext cx="1403350" cy="1388745"/>
          </a:xfrm>
          <a:prstGeom prst="rect">
            <a:avLst/>
          </a:prstGeom>
        </p:spPr>
      </p:pic>
      <p:pic>
        <p:nvPicPr>
          <p:cNvPr id="26" name="Picture 15"/>
          <p:cNvPicPr>
            <a:picLocks noChangeAspect="1"/>
          </p:cNvPicPr>
          <p:nvPr>
            <p:custDataLst>
              <p:tags r:id="rId16"/>
            </p:custDataLst>
          </p:nvPr>
        </p:nvPicPr>
        <p:blipFill>
          <a:blip r:embed="rId17"/>
          <a:srcRect l="12235" t="-2917" r="15174" b="14312"/>
          <a:stretch>
            <a:fillRect/>
          </a:stretch>
        </p:blipFill>
        <p:spPr>
          <a:xfrm>
            <a:off x="10648950" y="4438015"/>
            <a:ext cx="1406525" cy="1381760"/>
          </a:xfrm>
          <a:prstGeom prst="rect">
            <a:avLst/>
          </a:prstGeom>
        </p:spPr>
      </p:pic>
      <p:sp>
        <p:nvSpPr>
          <p:cNvPr id="29" name="Title 6"/>
          <p:cNvSpPr txBox="1"/>
          <p:nvPr>
            <p:custDataLst>
              <p:tags r:id="rId18"/>
            </p:custDataLst>
          </p:nvPr>
        </p:nvSpPr>
        <p:spPr>
          <a:xfrm>
            <a:off x="4445" y="2233295"/>
            <a:ext cx="5680075" cy="3472180"/>
          </a:xfrm>
          <a:prstGeom prst="rect">
            <a:avLst/>
          </a:prstGeom>
          <a:noFill/>
          <a:ln w="3175">
            <a:noFill/>
            <a:prstDash val="dash"/>
          </a:ln>
        </p:spPr>
        <p:txBody>
          <a:bodyPr wrap="square" lIns="63500" tIns="25400" rIns="63500" bIns="25400" anchor="t" anchorCtr="0">
            <a:noAutofit/>
          </a:bodyPr>
          <a:lstStyle>
            <a:lvl1pPr algn="l" defTabSz="913765" rtl="0" eaLnBrk="1" latinLnBrk="0" hangingPunct="1">
              <a:lnSpc>
                <a:spcPct val="90000"/>
              </a:lnSpc>
              <a:spcBef>
                <a:spcPct val="0"/>
              </a:spcBef>
              <a:buNone/>
              <a:defRPr lang="en-US" sz="2745" b="0" kern="1200" cap="none" spc="-49" baseline="0" smtClean="0">
                <a:ln w="3175">
                  <a:noFill/>
                </a:ln>
                <a:solidFill>
                  <a:schemeClr val="tx1"/>
                </a:solidFill>
                <a:effectLst/>
                <a:latin typeface="+mj-lt"/>
                <a:ea typeface="+mn-ea"/>
                <a:cs typeface="Segoe UI" panose="020B0502040204020203" pitchFamily="34" charset="0"/>
              </a:defRPr>
            </a:lvl1pPr>
          </a:lstStyle>
          <a:p>
            <a:pPr marL="914400" lvl="1" indent="-457200" algn="l" fontAlgn="ctr">
              <a:lnSpc>
                <a:spcPct val="150000"/>
              </a:lnSpc>
              <a:spcBef>
                <a:spcPct val="0"/>
              </a:spcBef>
              <a:spcAft>
                <a:spcPts val="800"/>
              </a:spcAft>
              <a:buSzTx/>
              <a:buFont typeface="+mj-ea"/>
              <a:buAutoNum type="circleNumDbPlain"/>
            </a:pPr>
            <a:r>
              <a:rPr lang="zh-CN" altLang="en-US" sz="2800" b="1" spc="120">
                <a:ln w="3175">
                  <a:noFill/>
                  <a:prstDash val="dash"/>
                </a:ln>
                <a:solidFill>
                  <a:srgbClr val="014C96"/>
                </a:solidFill>
                <a:uFillTx/>
                <a:latin typeface="微软雅黑" panose="020B0503020204020204" charset="-122"/>
                <a:ea typeface="微软雅黑" panose="020B0503020204020204" charset="-122"/>
                <a:cs typeface="微软雅黑" panose="020B0503020204020204" charset="-122"/>
              </a:rPr>
              <a:t>有特殊金属光泽</a:t>
            </a:r>
            <a:endParaRPr lang="zh-CN" altLang="en-US" sz="2800" b="1" spc="120">
              <a:ln w="3175">
                <a:noFill/>
                <a:prstDash val="dash"/>
              </a:ln>
              <a:solidFill>
                <a:srgbClr val="014C96"/>
              </a:solidFill>
              <a:uFillTx/>
              <a:latin typeface="微软雅黑" panose="020B0503020204020204" charset="-122"/>
              <a:ea typeface="微软雅黑" panose="020B0503020204020204" charset="-122"/>
              <a:cs typeface="微软雅黑" panose="020B0503020204020204" charset="-122"/>
            </a:endParaRPr>
          </a:p>
          <a:p>
            <a:pPr marL="914400" lvl="1" indent="-457200" algn="l" fontAlgn="ctr">
              <a:lnSpc>
                <a:spcPct val="100000"/>
              </a:lnSpc>
              <a:spcBef>
                <a:spcPct val="0"/>
              </a:spcBef>
              <a:spcAft>
                <a:spcPts val="800"/>
              </a:spcAft>
              <a:buSzTx/>
              <a:buFont typeface="+mj-ea"/>
              <a:buAutoNum type="circleNumDbPlain"/>
            </a:pPr>
            <a:r>
              <a:rPr lang="zh-CN" altLang="en-US" sz="2800" b="1" spc="120">
                <a:ln w="3175">
                  <a:noFill/>
                  <a:prstDash val="dash"/>
                </a:ln>
                <a:solidFill>
                  <a:srgbClr val="014C96"/>
                </a:solidFill>
                <a:uFillTx/>
                <a:latin typeface="微软雅黑" panose="020B0503020204020204" charset="-122"/>
                <a:ea typeface="微软雅黑" panose="020B0503020204020204" charset="-122"/>
                <a:cs typeface="微软雅黑" panose="020B0503020204020204" charset="-122"/>
              </a:rPr>
              <a:t>良好的延展性</a:t>
            </a:r>
            <a:endParaRPr lang="zh-CN" altLang="en-US" sz="2800" b="1" spc="120">
              <a:ln w="3175">
                <a:noFill/>
                <a:prstDash val="dash"/>
              </a:ln>
              <a:solidFill>
                <a:srgbClr val="014C96"/>
              </a:solidFill>
              <a:uFillTx/>
              <a:latin typeface="微软雅黑" panose="020B0503020204020204" charset="-122"/>
              <a:ea typeface="微软雅黑" panose="020B0503020204020204" charset="-122"/>
              <a:cs typeface="微软雅黑" panose="020B0503020204020204" charset="-122"/>
            </a:endParaRPr>
          </a:p>
          <a:p>
            <a:pPr marL="914400" lvl="1" indent="-457200" algn="l" fontAlgn="ctr">
              <a:lnSpc>
                <a:spcPct val="100000"/>
              </a:lnSpc>
              <a:spcBef>
                <a:spcPct val="0"/>
              </a:spcBef>
              <a:spcAft>
                <a:spcPts val="800"/>
              </a:spcAft>
              <a:buSzTx/>
              <a:buFont typeface="+mj-ea"/>
              <a:buAutoNum type="circleNumDbPlain"/>
            </a:pPr>
            <a:r>
              <a:rPr lang="zh-CN" altLang="en-US" sz="2800" b="1" spc="120">
                <a:ln w="3175">
                  <a:noFill/>
                  <a:prstDash val="dash"/>
                </a:ln>
                <a:solidFill>
                  <a:srgbClr val="014C96"/>
                </a:solidFill>
                <a:uFillTx/>
                <a:latin typeface="微软雅黑" panose="020B0503020204020204" charset="-122"/>
                <a:ea typeface="微软雅黑" panose="020B0503020204020204" charset="-122"/>
                <a:cs typeface="微软雅黑" panose="020B0503020204020204" charset="-122"/>
              </a:rPr>
              <a:t>具有良好的导电性、导热性</a:t>
            </a:r>
            <a:endParaRPr lang="zh-CN" altLang="en-US" sz="2800" b="1" spc="120">
              <a:ln w="3175">
                <a:noFill/>
                <a:prstDash val="dash"/>
              </a:ln>
              <a:solidFill>
                <a:srgbClr val="014C96"/>
              </a:solidFill>
              <a:uFillTx/>
              <a:latin typeface="微软雅黑" panose="020B0503020204020204" charset="-122"/>
              <a:ea typeface="微软雅黑" panose="020B0503020204020204" charset="-122"/>
              <a:cs typeface="微软雅黑" panose="020B0503020204020204" charset="-122"/>
            </a:endParaRPr>
          </a:p>
          <a:p>
            <a:pPr marL="914400" lvl="1" indent="-457200" algn="l" fontAlgn="ctr">
              <a:lnSpc>
                <a:spcPct val="100000"/>
              </a:lnSpc>
              <a:spcBef>
                <a:spcPct val="0"/>
              </a:spcBef>
              <a:spcAft>
                <a:spcPts val="800"/>
              </a:spcAft>
              <a:buSzTx/>
              <a:buFont typeface="+mj-ea"/>
              <a:buAutoNum type="circleNumDbPlain"/>
            </a:pPr>
            <a:r>
              <a:rPr lang="zh-CN" altLang="en-US" sz="2800" b="1">
                <a:solidFill>
                  <a:srgbClr val="FF0000"/>
                </a:solidFill>
                <a:latin typeface="微软雅黑" panose="020B0503020204020204" charset="-122"/>
                <a:ea typeface="微软雅黑" panose="020B0503020204020204" charset="-122"/>
                <a:sym typeface="+mn-ea"/>
              </a:rPr>
              <a:t>熔点</a:t>
            </a:r>
            <a:r>
              <a:rPr lang="zh-CN" altLang="en-US" sz="2800" b="1">
                <a:solidFill>
                  <a:srgbClr val="014C96"/>
                </a:solidFill>
                <a:latin typeface="微软雅黑" panose="020B0503020204020204" charset="-122"/>
                <a:ea typeface="微软雅黑" panose="020B0503020204020204" charset="-122"/>
                <a:sym typeface="+mn-ea"/>
              </a:rPr>
              <a:t>、密度与硬度</a:t>
            </a:r>
            <a:r>
              <a:rPr lang="zh-CN" altLang="en-US" sz="2800" b="1">
                <a:solidFill>
                  <a:srgbClr val="FF0000"/>
                </a:solidFill>
                <a:latin typeface="微软雅黑" panose="020B0503020204020204" charset="-122"/>
                <a:ea typeface="微软雅黑" panose="020B0503020204020204" charset="-122"/>
                <a:sym typeface="+mn-ea"/>
              </a:rPr>
              <a:t>相差很大</a:t>
            </a:r>
            <a:endParaRPr lang="zh-CN" altLang="en-US" sz="2800" b="1">
              <a:solidFill>
                <a:srgbClr val="014C96"/>
              </a:solidFill>
              <a:latin typeface="微软雅黑" panose="020B0503020204020204" charset="-122"/>
              <a:ea typeface="微软雅黑" panose="020B0503020204020204" charset="-122"/>
              <a:sym typeface="+mn-ea"/>
            </a:endParaRPr>
          </a:p>
          <a:p>
            <a:pPr marL="914400" lvl="1" indent="-457200" algn="l" fontAlgn="ctr">
              <a:lnSpc>
                <a:spcPct val="100000"/>
              </a:lnSpc>
              <a:spcBef>
                <a:spcPct val="0"/>
              </a:spcBef>
              <a:spcAft>
                <a:spcPts val="800"/>
              </a:spcAft>
              <a:buSzTx/>
              <a:buFont typeface="+mj-ea"/>
              <a:buAutoNum type="circleNumDbPlain"/>
            </a:pPr>
            <a:r>
              <a:rPr lang="zh-CN" altLang="en-US" sz="2800" b="1" spc="120">
                <a:ln w="3175">
                  <a:noFill/>
                  <a:prstDash val="dash"/>
                </a:ln>
                <a:solidFill>
                  <a:srgbClr val="014C96"/>
                </a:solidFill>
                <a:uFillTx/>
                <a:latin typeface="微软雅黑" panose="020B0503020204020204" charset="-122"/>
                <a:ea typeface="微软雅黑" panose="020B0503020204020204" charset="-122"/>
                <a:cs typeface="微软雅黑" panose="020B0503020204020204" charset="-122"/>
              </a:rPr>
              <a:t>形成合金后，往往合金比纯金属更为坚硬</a:t>
            </a:r>
            <a:endParaRPr lang="zh-CN" altLang="en-US" sz="2800" b="1" spc="120">
              <a:ln w="3175">
                <a:noFill/>
                <a:prstDash val="dash"/>
              </a:ln>
              <a:solidFill>
                <a:srgbClr val="014C96"/>
              </a:solidFill>
              <a:uFillTx/>
              <a:latin typeface="微软雅黑" panose="020B0503020204020204" charset="-122"/>
              <a:ea typeface="微软雅黑" panose="020B0503020204020204" charset="-122"/>
              <a:cs typeface="微软雅黑" panose="020B0503020204020204" charset="-122"/>
              <a:sym typeface="+mn-ea"/>
            </a:endParaRPr>
          </a:p>
        </p:txBody>
      </p:sp>
      <p:grpSp>
        <p:nvGrpSpPr>
          <p:cNvPr id="7" name="组合 6"/>
          <p:cNvGrpSpPr/>
          <p:nvPr>
            <p:custDataLst>
              <p:tags r:id="rId19"/>
            </p:custDataLst>
          </p:nvPr>
        </p:nvGrpSpPr>
        <p:grpSpPr>
          <a:xfrm>
            <a:off x="296041" y="120650"/>
            <a:ext cx="9430777" cy="739714"/>
            <a:chOff x="466" y="644"/>
            <a:chExt cx="12317" cy="863"/>
          </a:xfrm>
        </p:grpSpPr>
        <p:sp>
          <p:nvSpPr>
            <p:cNvPr id="8" name="等腰三角形 7"/>
            <p:cNvSpPr/>
            <p:nvPr>
              <p:custDataLst>
                <p:tags r:id="rId20"/>
              </p:custDataLst>
            </p:nvPr>
          </p:nvSpPr>
          <p:spPr>
            <a:xfrm rot="5400000">
              <a:off x="480" y="844"/>
              <a:ext cx="840" cy="44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9" name="文本框 8"/>
            <p:cNvSpPr txBox="1"/>
            <p:nvPr>
              <p:custDataLst>
                <p:tags r:id="rId21"/>
              </p:custDataLst>
            </p:nvPr>
          </p:nvSpPr>
          <p:spPr>
            <a:xfrm>
              <a:off x="1297" y="654"/>
              <a:ext cx="11486" cy="853"/>
            </a:xfrm>
            <a:prstGeom prst="rect">
              <a:avLst/>
            </a:prstGeom>
            <a:noFill/>
          </p:spPr>
          <p:txBody>
            <a:bodyPr wrap="square" rtlCol="0">
              <a:spAutoFit/>
            </a:bodyPr>
            <a:lstStyle/>
            <a:p>
              <a:pPr lvl="0" algn="l">
                <a:lnSpc>
                  <a:spcPct val="130000"/>
                </a:lnSpc>
                <a:buClrTx/>
                <a:buSzTx/>
                <a:buFontTx/>
              </a:pPr>
              <a:r>
                <a:rPr lang="zh-CN" altLang="en-US" sz="3200">
                  <a:solidFill>
                    <a:srgbClr val="27406A"/>
                  </a:solidFill>
                  <a:latin typeface="汉仪雅酷黑 65W" panose="020B0604020202020204" charset="-122"/>
                  <a:ea typeface="汉仪雅酷黑 65W" panose="020B0604020202020204" charset="-122"/>
                  <a:cs typeface="+mn-ea"/>
                  <a:sym typeface="+mn-ea"/>
                </a:rPr>
                <a:t>任务一  金属键与金属晶体</a:t>
              </a:r>
              <a:endParaRPr lang="zh-CN" altLang="en-US" sz="3200">
                <a:solidFill>
                  <a:srgbClr val="27406A"/>
                </a:solidFill>
                <a:latin typeface="汉仪雅酷黑 65W" panose="020B0604020202020204" charset="-122"/>
                <a:ea typeface="汉仪雅酷黑 65W" panose="020B0604020202020204" charset="-122"/>
                <a:cs typeface="+mn-ea"/>
                <a:sym typeface="+mn-ea"/>
              </a:endParaRPr>
            </a:p>
          </p:txBody>
        </p:sp>
        <p:sp>
          <p:nvSpPr>
            <p:cNvPr id="11" name="等腰三角形 10"/>
            <p:cNvSpPr/>
            <p:nvPr>
              <p:custDataLst>
                <p:tags r:id="rId22"/>
              </p:custDataLst>
            </p:nvPr>
          </p:nvSpPr>
          <p:spPr>
            <a:xfrm rot="5400000">
              <a:off x="393" y="984"/>
              <a:ext cx="305" cy="160"/>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grpSp>
      <p:sp>
        <p:nvSpPr>
          <p:cNvPr id="12" name="文本1"/>
          <p:cNvSpPr txBox="1"/>
          <p:nvPr>
            <p:custDataLst>
              <p:tags r:id="rId23"/>
            </p:custDataLst>
          </p:nvPr>
        </p:nvSpPr>
        <p:spPr>
          <a:xfrm>
            <a:off x="295740" y="1942275"/>
            <a:ext cx="3872230" cy="713740"/>
          </a:xfrm>
          <a:prstGeom prst="rect">
            <a:avLst/>
          </a:prstGeom>
          <a:noFill/>
        </p:spPr>
        <p:txBody>
          <a:bodyPr anchor="t"/>
          <a:lstStyle/>
          <a:p>
            <a:pPr marL="0" algn="l">
              <a:lnSpc>
                <a:spcPct val="100000"/>
              </a:lnSpc>
              <a:buClrTx/>
              <a:buSzTx/>
              <a:buFontTx/>
            </a:pPr>
            <a:r>
              <a:rPr lang="en-US" altLang="zh-CN" sz="2800" b="1" i="0">
                <a:gradFill>
                  <a:gsLst>
                    <a:gs pos="50000">
                      <a:srgbClr val="BB59BC"/>
                    </a:gs>
                    <a:gs pos="100000">
                      <a:srgbClr val="425CCA"/>
                    </a:gs>
                    <a:gs pos="0">
                      <a:srgbClr val="F7CC7E"/>
                    </a:gs>
                  </a:gsLst>
                  <a:lin ang="2580000" scaled="1"/>
                </a:gradFill>
                <a:latin typeface="汉仪书魂体简" panose="02010600000101010101" charset="-122"/>
                <a:ea typeface="汉仪书魂体简" panose="02010600000101010101" charset="-122"/>
                <a:cs typeface="汉仪书魂体简" panose="02010600000101010101" charset="-122"/>
              </a:rPr>
              <a:t>4</a:t>
            </a:r>
            <a:r>
              <a:rPr lang="zh-CN" altLang="en-US" sz="2800" b="1" i="0">
                <a:gradFill>
                  <a:gsLst>
                    <a:gs pos="50000">
                      <a:srgbClr val="BB59BC"/>
                    </a:gs>
                    <a:gs pos="100000">
                      <a:srgbClr val="425CCA"/>
                    </a:gs>
                    <a:gs pos="0">
                      <a:srgbClr val="F7CC7E"/>
                    </a:gs>
                  </a:gsLst>
                  <a:lin ang="2580000" scaled="1"/>
                </a:gradFill>
                <a:latin typeface="汉仪书魂体简" panose="02010600000101010101" charset="-122"/>
                <a:ea typeface="汉仪书魂体简" panose="02010600000101010101" charset="-122"/>
                <a:cs typeface="汉仪书魂体简" panose="02010600000101010101" charset="-122"/>
              </a:rPr>
              <a:t>、</a:t>
            </a:r>
            <a:r>
              <a:rPr lang="en-US" altLang="zh-CN" sz="2800" b="1" i="0">
                <a:gradFill>
                  <a:gsLst>
                    <a:gs pos="50000">
                      <a:srgbClr val="BB59BC"/>
                    </a:gs>
                    <a:gs pos="100000">
                      <a:srgbClr val="425CCA"/>
                    </a:gs>
                    <a:gs pos="0">
                      <a:srgbClr val="F7CC7E"/>
                    </a:gs>
                  </a:gsLst>
                  <a:lin ang="2580000" scaled="1"/>
                </a:gradFill>
                <a:latin typeface="汉仪书魂体简" panose="02010600000101010101" charset="-122"/>
                <a:ea typeface="汉仪书魂体简" panose="02010600000101010101" charset="-122"/>
                <a:cs typeface="汉仪书魂体简" panose="02010600000101010101" charset="-122"/>
              </a:rPr>
              <a:t>物理特性</a:t>
            </a:r>
            <a:endParaRPr lang="en-US" altLang="zh-CN" sz="2800" b="1" i="0">
              <a:gradFill>
                <a:gsLst>
                  <a:gs pos="50000">
                    <a:srgbClr val="BB59BC"/>
                  </a:gs>
                  <a:gs pos="100000">
                    <a:srgbClr val="425CCA"/>
                  </a:gs>
                  <a:gs pos="0">
                    <a:srgbClr val="F7CC7E"/>
                  </a:gs>
                </a:gsLst>
                <a:lin ang="2580000" scaled="1"/>
              </a:gradFill>
              <a:latin typeface="汉仪书魂体简" panose="02010600000101010101" charset="-122"/>
              <a:ea typeface="汉仪书魂体简" panose="02010600000101010101" charset="-122"/>
              <a:cs typeface="汉仪书魂体简" panose="02010600000101010101" charset="-122"/>
            </a:endParaRPr>
          </a:p>
        </p:txBody>
      </p:sp>
      <p:grpSp>
        <p:nvGrpSpPr>
          <p:cNvPr id="69" name="组合 68"/>
          <p:cNvGrpSpPr/>
          <p:nvPr>
            <p:custDataLst>
              <p:tags r:id="rId24"/>
            </p:custDataLst>
          </p:nvPr>
        </p:nvGrpSpPr>
        <p:grpSpPr>
          <a:xfrm>
            <a:off x="796925" y="840740"/>
            <a:ext cx="5048885" cy="829310"/>
            <a:chOff x="226" y="8229"/>
            <a:chExt cx="7951" cy="1306"/>
          </a:xfrm>
        </p:grpSpPr>
        <p:sp>
          <p:nvSpPr>
            <p:cNvPr id="67" name="文本框 66"/>
            <p:cNvSpPr txBox="1"/>
            <p:nvPr>
              <p:custDataLst>
                <p:tags r:id="rId25"/>
              </p:custDataLst>
            </p:nvPr>
          </p:nvSpPr>
          <p:spPr>
            <a:xfrm>
              <a:off x="1532" y="8599"/>
              <a:ext cx="6645" cy="822"/>
            </a:xfrm>
            <a:prstGeom prst="rect">
              <a:avLst/>
            </a:prstGeom>
            <a:solidFill>
              <a:srgbClr val="F1F6FB"/>
            </a:solidFill>
          </p:spPr>
          <p:txBody>
            <a:bodyPr wrap="square" rtlCol="0" anchor="t">
              <a:spAutoFit/>
            </a:bodyPr>
            <a:lstStyle>
              <a:lvl1pPr algn="l" defTabSz="914400" rtl="0" eaLnBrk="1" latinLnBrk="0" hangingPunct="1">
                <a:lnSpc>
                  <a:spcPct val="90000"/>
                </a:lnSpc>
                <a:spcBef>
                  <a:spcPct val="0"/>
                </a:spcBef>
                <a:buNone/>
                <a:defRPr sz="3200" b="1" kern="1200">
                  <a:solidFill>
                    <a:srgbClr val="003A54"/>
                  </a:solidFill>
                  <a:latin typeface="微软雅黑" panose="020B0503020204020204" charset="-122"/>
                  <a:ea typeface="微软雅黑" panose="020B0503020204020204" charset="-122"/>
                  <a:cs typeface="+mj-cs"/>
                </a:defRPr>
              </a:lvl1pPr>
            </a:lstStyle>
            <a:p>
              <a:pPr lvl="0" algn="l">
                <a:lnSpc>
                  <a:spcPct val="100000"/>
                </a:lnSpc>
                <a:buClrTx/>
                <a:buSzTx/>
                <a:buFontTx/>
              </a:pPr>
              <a:r>
                <a:rPr lang="zh-CN" altLang="en-US" sz="2800">
                  <a:solidFill>
                    <a:srgbClr val="014C96"/>
                  </a:solidFill>
                  <a:latin typeface="汉仪傲娇体简" panose="02010509060101010101" charset="-122"/>
                  <a:ea typeface="汉仪傲娇体简" panose="02010509060101010101" charset="-122"/>
                  <a:cs typeface="微软雅黑" panose="020B0503020204020204" charset="-122"/>
                  <a:sym typeface="+mn-ea"/>
                </a:rPr>
                <a:t>金属有哪些物理性质呢？</a:t>
              </a:r>
              <a:endParaRPr lang="zh-CN" altLang="en-US" sz="2800">
                <a:solidFill>
                  <a:srgbClr val="014C96"/>
                </a:solidFill>
                <a:latin typeface="汉仪傲娇体简" panose="02010509060101010101" charset="-122"/>
                <a:ea typeface="汉仪傲娇体简" panose="02010509060101010101" charset="-122"/>
                <a:cs typeface="微软雅黑" panose="020B0503020204020204" charset="-122"/>
                <a:sym typeface="+mn-ea"/>
              </a:endParaRPr>
            </a:p>
          </p:txBody>
        </p:sp>
        <p:pic>
          <p:nvPicPr>
            <p:cNvPr id="68" name="图片 67" descr="卡通人物  描述已自动生成"/>
            <p:cNvPicPr>
              <a:picLocks noChangeAspect="1"/>
            </p:cNvPicPr>
            <p:nvPr>
              <p:custDataLst>
                <p:tags r:id="rId26"/>
              </p:custDataLst>
            </p:nvPr>
          </p:nvPicPr>
          <p:blipFill>
            <a:blip r:embed="rId27"/>
            <a:stretch>
              <a:fillRect/>
            </a:stretch>
          </p:blipFill>
          <p:spPr>
            <a:xfrm>
              <a:off x="226" y="8229"/>
              <a:ext cx="1306" cy="1306"/>
            </a:xfrm>
            <a:prstGeom prst="rect">
              <a:avLst/>
            </a:prstGeom>
          </p:spPr>
        </p:pic>
      </p:grpSp>
      <p:grpSp>
        <p:nvGrpSpPr>
          <p:cNvPr id="13" name="组合 12"/>
          <p:cNvGrpSpPr/>
          <p:nvPr>
            <p:custDataLst>
              <p:tags r:id="rId28"/>
            </p:custDataLst>
          </p:nvPr>
        </p:nvGrpSpPr>
        <p:grpSpPr>
          <a:xfrm>
            <a:off x="668020" y="5866130"/>
            <a:ext cx="10930255" cy="829310"/>
            <a:chOff x="226" y="8229"/>
            <a:chExt cx="17213" cy="1306"/>
          </a:xfrm>
        </p:grpSpPr>
        <p:sp>
          <p:nvSpPr>
            <p:cNvPr id="14" name="文本框 13"/>
            <p:cNvSpPr txBox="1"/>
            <p:nvPr>
              <p:custDataLst>
                <p:tags r:id="rId29"/>
              </p:custDataLst>
            </p:nvPr>
          </p:nvSpPr>
          <p:spPr>
            <a:xfrm>
              <a:off x="1532" y="8599"/>
              <a:ext cx="15907" cy="822"/>
            </a:xfrm>
            <a:prstGeom prst="rect">
              <a:avLst/>
            </a:prstGeom>
            <a:solidFill>
              <a:srgbClr val="F1F6FB"/>
            </a:solidFill>
          </p:spPr>
          <p:txBody>
            <a:bodyPr wrap="square" rtlCol="0" anchor="t">
              <a:spAutoFit/>
            </a:bodyPr>
            <a:lstStyle>
              <a:lvl1pPr algn="l" defTabSz="914400" rtl="0" eaLnBrk="1" latinLnBrk="0" hangingPunct="1">
                <a:lnSpc>
                  <a:spcPct val="90000"/>
                </a:lnSpc>
                <a:spcBef>
                  <a:spcPct val="0"/>
                </a:spcBef>
                <a:buNone/>
                <a:defRPr sz="3200" b="1" kern="1200">
                  <a:solidFill>
                    <a:srgbClr val="003A54"/>
                  </a:solidFill>
                  <a:latin typeface="微软雅黑" panose="020B0503020204020204" charset="-122"/>
                  <a:ea typeface="微软雅黑" panose="020B0503020204020204" charset="-122"/>
                  <a:cs typeface="+mj-cs"/>
                </a:defRPr>
              </a:lvl1pPr>
            </a:lstStyle>
            <a:p>
              <a:pPr lvl="0" algn="l">
                <a:lnSpc>
                  <a:spcPct val="100000"/>
                </a:lnSpc>
                <a:buClrTx/>
                <a:buSzTx/>
                <a:buFontTx/>
              </a:pPr>
              <a:r>
                <a:rPr lang="zh-CN" altLang="en-US" sz="2800">
                  <a:solidFill>
                    <a:srgbClr val="014C96"/>
                  </a:solidFill>
                  <a:latin typeface="汉仪傲娇体简" panose="02010509060101010101" charset="-122"/>
                  <a:ea typeface="汉仪傲娇体简" panose="02010509060101010101" charset="-122"/>
                  <a:cs typeface="微软雅黑" panose="020B0503020204020204" charset="-122"/>
                  <a:sym typeface="+mn-ea"/>
                </a:rPr>
                <a:t>金属为什么具有这些共同性质</a:t>
              </a:r>
              <a:r>
                <a:rPr lang="en-US" altLang="zh-CN" sz="2800">
                  <a:solidFill>
                    <a:srgbClr val="014C96"/>
                  </a:solidFill>
                  <a:latin typeface="汉仪傲娇体简" panose="02010509060101010101" charset="-122"/>
                  <a:ea typeface="汉仪傲娇体简" panose="02010509060101010101" charset="-122"/>
                  <a:cs typeface="微软雅黑" panose="020B0503020204020204" charset="-122"/>
                  <a:sym typeface="+mn-ea"/>
                </a:rPr>
                <a:t>?</a:t>
              </a:r>
              <a:r>
                <a:rPr lang="zh-CN" altLang="en-US" sz="2800">
                  <a:solidFill>
                    <a:srgbClr val="FF0000"/>
                  </a:solidFill>
                  <a:latin typeface="汉仪傲娇体简" panose="02010509060101010101" charset="-122"/>
                  <a:ea typeface="汉仪傲娇体简" panose="02010509060101010101" charset="-122"/>
                  <a:cs typeface="微软雅黑" panose="020B0503020204020204" charset="-122"/>
                  <a:sym typeface="+mn-ea"/>
                </a:rPr>
                <a:t>你能用金属键的理论解释吗？</a:t>
              </a:r>
              <a:endParaRPr lang="zh-CN" altLang="en-US" sz="2800">
                <a:solidFill>
                  <a:srgbClr val="FF0000"/>
                </a:solidFill>
                <a:latin typeface="汉仪傲娇体简" panose="02010509060101010101" charset="-122"/>
                <a:ea typeface="汉仪傲娇体简" panose="02010509060101010101" charset="-122"/>
                <a:cs typeface="微软雅黑" panose="020B0503020204020204" charset="-122"/>
                <a:sym typeface="+mn-ea"/>
              </a:endParaRPr>
            </a:p>
          </p:txBody>
        </p:sp>
        <p:pic>
          <p:nvPicPr>
            <p:cNvPr id="15" name="图片 14" descr="卡通人物  描述已自动生成"/>
            <p:cNvPicPr>
              <a:picLocks noChangeAspect="1"/>
            </p:cNvPicPr>
            <p:nvPr>
              <p:custDataLst>
                <p:tags r:id="rId30"/>
              </p:custDataLst>
            </p:nvPr>
          </p:nvPicPr>
          <p:blipFill>
            <a:blip r:embed="rId27"/>
            <a:stretch>
              <a:fillRect/>
            </a:stretch>
          </p:blipFill>
          <p:spPr>
            <a:xfrm>
              <a:off x="226" y="8229"/>
              <a:ext cx="1306" cy="1306"/>
            </a:xfrm>
            <a:prstGeom prst="rect">
              <a:avLst/>
            </a:prstGeom>
          </p:spPr>
        </p:pic>
      </p:grpSp>
    </p:spTree>
  </p:cSld>
  <p:clrMapOvr>
    <a:masterClrMapping/>
  </p:clrMapOvr>
  <p:transition spd="slow" advClick="0">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9"/>
                                        </p:tgtEl>
                                        <p:attrNameLst>
                                          <p:attrName>style.visibility</p:attrName>
                                        </p:attrNameLst>
                                      </p:cBhvr>
                                      <p:to>
                                        <p:strVal val="visible"/>
                                      </p:to>
                                    </p:set>
                                    <p:animEffect transition="in" filter="wipe(down)">
                                      <p:cBhvr>
                                        <p:cTn id="7" dur="500"/>
                                        <p:tgtEl>
                                          <p:spTgt spid="69"/>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blinds(horizontal)">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29">
                                            <p:txEl>
                                              <p:pRg st="0" end="0"/>
                                            </p:txEl>
                                          </p:spTgt>
                                        </p:tgtEl>
                                        <p:attrNameLst>
                                          <p:attrName>style.visibility</p:attrName>
                                        </p:attrNameLst>
                                      </p:cBhvr>
                                      <p:to>
                                        <p:strVal val="visible"/>
                                      </p:to>
                                    </p:set>
                                    <p:animEffect transition="in" filter="blinds(horizontal)">
                                      <p:cBhvr>
                                        <p:cTn id="17" dur="500"/>
                                        <p:tgtEl>
                                          <p:spTgt spid="29">
                                            <p:txEl>
                                              <p:pRg st="0" end="0"/>
                                            </p:txEl>
                                          </p:spTgt>
                                        </p:tgtEl>
                                      </p:cBhvr>
                                    </p:animEffect>
                                  </p:childTnLst>
                                </p:cTn>
                              </p:par>
                            </p:childTnLst>
                          </p:cTn>
                        </p:par>
                        <p:par>
                          <p:cTn id="18" fill="hold">
                            <p:stCondLst>
                              <p:cond delay="500"/>
                            </p:stCondLst>
                            <p:childTnLst>
                              <p:par>
                                <p:cTn id="19" presetID="3" presetClass="entr" presetSubtype="10" fill="hold" nodeType="afterEffect">
                                  <p:stCondLst>
                                    <p:cond delay="0"/>
                                  </p:stCondLst>
                                  <p:childTnLst>
                                    <p:set>
                                      <p:cBhvr>
                                        <p:cTn id="20" dur="1" fill="hold">
                                          <p:stCondLst>
                                            <p:cond delay="0"/>
                                          </p:stCondLst>
                                        </p:cTn>
                                        <p:tgtEl>
                                          <p:spTgt spid="29">
                                            <p:txEl>
                                              <p:pRg st="1" end="1"/>
                                            </p:txEl>
                                          </p:spTgt>
                                        </p:tgtEl>
                                        <p:attrNameLst>
                                          <p:attrName>style.visibility</p:attrName>
                                        </p:attrNameLst>
                                      </p:cBhvr>
                                      <p:to>
                                        <p:strVal val="visible"/>
                                      </p:to>
                                    </p:set>
                                    <p:animEffect transition="in" filter="blinds(horizontal)">
                                      <p:cBhvr>
                                        <p:cTn id="21" dur="500"/>
                                        <p:tgtEl>
                                          <p:spTgt spid="29">
                                            <p:txEl>
                                              <p:pRg st="1" end="1"/>
                                            </p:txEl>
                                          </p:spTgt>
                                        </p:tgtEl>
                                      </p:cBhvr>
                                    </p:animEffect>
                                  </p:childTnLst>
                                </p:cTn>
                              </p:par>
                            </p:childTnLst>
                          </p:cTn>
                        </p:par>
                        <p:par>
                          <p:cTn id="22" fill="hold">
                            <p:stCondLst>
                              <p:cond delay="1000"/>
                            </p:stCondLst>
                            <p:childTnLst>
                              <p:par>
                                <p:cTn id="23" presetID="3" presetClass="entr" presetSubtype="10" fill="hold" nodeType="afterEffect">
                                  <p:stCondLst>
                                    <p:cond delay="0"/>
                                  </p:stCondLst>
                                  <p:childTnLst>
                                    <p:set>
                                      <p:cBhvr>
                                        <p:cTn id="24" dur="1" fill="hold">
                                          <p:stCondLst>
                                            <p:cond delay="0"/>
                                          </p:stCondLst>
                                        </p:cTn>
                                        <p:tgtEl>
                                          <p:spTgt spid="29">
                                            <p:txEl>
                                              <p:pRg st="2" end="2"/>
                                            </p:txEl>
                                          </p:spTgt>
                                        </p:tgtEl>
                                        <p:attrNameLst>
                                          <p:attrName>style.visibility</p:attrName>
                                        </p:attrNameLst>
                                      </p:cBhvr>
                                      <p:to>
                                        <p:strVal val="visible"/>
                                      </p:to>
                                    </p:set>
                                    <p:animEffect transition="in" filter="blinds(horizontal)">
                                      <p:cBhvr>
                                        <p:cTn id="25" dur="500"/>
                                        <p:tgtEl>
                                          <p:spTgt spid="29">
                                            <p:txEl>
                                              <p:pRg st="2" end="2"/>
                                            </p:txEl>
                                          </p:spTgt>
                                        </p:tgtEl>
                                      </p:cBhvr>
                                    </p:animEffect>
                                  </p:childTnLst>
                                </p:cTn>
                              </p:par>
                            </p:childTnLst>
                          </p:cTn>
                        </p:par>
                        <p:par>
                          <p:cTn id="26" fill="hold">
                            <p:stCondLst>
                              <p:cond delay="1500"/>
                            </p:stCondLst>
                            <p:childTnLst>
                              <p:par>
                                <p:cTn id="27" presetID="3" presetClass="entr" presetSubtype="10" fill="hold" nodeType="afterEffect">
                                  <p:stCondLst>
                                    <p:cond delay="0"/>
                                  </p:stCondLst>
                                  <p:childTnLst>
                                    <p:set>
                                      <p:cBhvr>
                                        <p:cTn id="28" dur="1" fill="hold">
                                          <p:stCondLst>
                                            <p:cond delay="0"/>
                                          </p:stCondLst>
                                        </p:cTn>
                                        <p:tgtEl>
                                          <p:spTgt spid="29">
                                            <p:txEl>
                                              <p:pRg st="3" end="3"/>
                                            </p:txEl>
                                          </p:spTgt>
                                        </p:tgtEl>
                                        <p:attrNameLst>
                                          <p:attrName>style.visibility</p:attrName>
                                        </p:attrNameLst>
                                      </p:cBhvr>
                                      <p:to>
                                        <p:strVal val="visible"/>
                                      </p:to>
                                    </p:set>
                                    <p:animEffect transition="in" filter="blinds(horizontal)">
                                      <p:cBhvr>
                                        <p:cTn id="29" dur="500"/>
                                        <p:tgtEl>
                                          <p:spTgt spid="29">
                                            <p:txEl>
                                              <p:pRg st="3" end="3"/>
                                            </p:txEl>
                                          </p:spTgt>
                                        </p:tgtEl>
                                      </p:cBhvr>
                                    </p:animEffect>
                                  </p:childTnLst>
                                </p:cTn>
                              </p:par>
                            </p:childTnLst>
                          </p:cTn>
                        </p:par>
                        <p:par>
                          <p:cTn id="30" fill="hold">
                            <p:stCondLst>
                              <p:cond delay="2000"/>
                            </p:stCondLst>
                            <p:childTnLst>
                              <p:par>
                                <p:cTn id="31" presetID="3" presetClass="entr" presetSubtype="10" fill="hold" nodeType="afterEffect">
                                  <p:stCondLst>
                                    <p:cond delay="0"/>
                                  </p:stCondLst>
                                  <p:childTnLst>
                                    <p:set>
                                      <p:cBhvr>
                                        <p:cTn id="32" dur="1" fill="hold">
                                          <p:stCondLst>
                                            <p:cond delay="0"/>
                                          </p:stCondLst>
                                        </p:cTn>
                                        <p:tgtEl>
                                          <p:spTgt spid="29">
                                            <p:txEl>
                                              <p:pRg st="4" end="4"/>
                                            </p:txEl>
                                          </p:spTgt>
                                        </p:tgtEl>
                                        <p:attrNameLst>
                                          <p:attrName>style.visibility</p:attrName>
                                        </p:attrNameLst>
                                      </p:cBhvr>
                                      <p:to>
                                        <p:strVal val="visible"/>
                                      </p:to>
                                    </p:set>
                                    <p:animEffect transition="in" filter="blinds(horizontal)">
                                      <p:cBhvr>
                                        <p:cTn id="33" dur="500"/>
                                        <p:tgtEl>
                                          <p:spTgt spid="29">
                                            <p:txEl>
                                              <p:pRg st="4" end="4"/>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4" fill="hold" nodeType="clickEffect">
                                  <p:stCondLst>
                                    <p:cond delay="0"/>
                                  </p:stCondLst>
                                  <p:childTnLst>
                                    <p:set>
                                      <p:cBhvr>
                                        <p:cTn id="37" dur="1" fill="hold">
                                          <p:stCondLst>
                                            <p:cond delay="0"/>
                                          </p:stCondLst>
                                        </p:cTn>
                                        <p:tgtEl>
                                          <p:spTgt spid="13"/>
                                        </p:tgtEl>
                                        <p:attrNameLst>
                                          <p:attrName>style.visibility</p:attrName>
                                        </p:attrNameLst>
                                      </p:cBhvr>
                                      <p:to>
                                        <p:strVal val="visible"/>
                                      </p:to>
                                    </p:set>
                                    <p:animEffect transition="in" filter="wipe(down)">
                                      <p:cBhvr>
                                        <p:cTn id="38"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tags/tag1.xml><?xml version="1.0" encoding="utf-8"?>
<p:tagLst xmlns:p="http://schemas.openxmlformats.org/presentationml/2006/main">
  <p:tag name="AS_UNIQUEID" val="7104"/>
</p:tagLst>
</file>

<file path=ppt/tags/tag10.xml><?xml version="1.0" encoding="utf-8"?>
<p:tagLst xmlns:p="http://schemas.openxmlformats.org/presentationml/2006/main">
  <p:tag name="AS_UNIQUEID" val="7113"/>
  <p:tag name="KSO_WM_BEAUTIFY_FLAG" val="#wm#"/>
  <p:tag name="KSO_WM_TAG_VERSION" val="1.0"/>
  <p:tag name="KSO_WM_TEMPLATE_CATEGORY" val="diagram"/>
  <p:tag name="KSO_WM_TEMPLATE_INDEX" val="20203749"/>
  <p:tag name="KSO_WM_UNIT_COMPATIBLE" val="0"/>
  <p:tag name="KSO_WM_UNIT_DIAGRAM_ISNUMVISUAL" val="0"/>
  <p:tag name="KSO_WM_UNIT_DIAGRAM_ISREFERUNIT" val="0"/>
  <p:tag name="KSO_WM_UNIT_FILL_FORE_SCHEMECOLOR_INDEX" val="5"/>
  <p:tag name="KSO_WM_UNIT_FILL_FORE_SCHEMECOLOR_INDEX_BRIGHTNESS" val="0.4"/>
  <p:tag name="KSO_WM_UNIT_FILL_TYPE" val="1"/>
  <p:tag name="KSO_WM_UNIT_HIGHLIGHT" val="0"/>
  <p:tag name="KSO_WM_UNIT_ID" val="diagram20203749_1*i*1"/>
  <p:tag name="KSO_WM_UNIT_INDEX" val="1"/>
  <p:tag name="KSO_WM_UNIT_LAYERLEVEL" val="1"/>
  <p:tag name="KSO_WM_UNIT_TEXT_FILL_FORE_SCHEMECOLOR_INDEX" val="14"/>
  <p:tag name="KSO_WM_UNIT_TEXT_FILL_FORE_SCHEMECOLOR_INDEX_BRIGHTNESS" val="0"/>
  <p:tag name="KSO_WM_UNIT_TEXT_FILL_TYPE" val="1"/>
  <p:tag name="KSO_WM_UNIT_TYPE" val="i"/>
</p:tagLst>
</file>

<file path=ppt/tags/tag100.xml><?xml version="1.0" encoding="utf-8"?>
<p:tagLst xmlns:p="http://schemas.openxmlformats.org/presentationml/2006/main">
  <p:tag name="AS_UNIQUEID" val="7213"/>
</p:tagLst>
</file>

<file path=ppt/tags/tag1000.xml><?xml version="1.0" encoding="utf-8"?>
<p:tagLst xmlns:p="http://schemas.openxmlformats.org/presentationml/2006/main">
  <p:tag name="AS_UNIQUEID" val="7604"/>
</p:tagLst>
</file>

<file path=ppt/tags/tag1001.xml><?xml version="1.0" encoding="utf-8"?>
<p:tagLst xmlns:p="http://schemas.openxmlformats.org/presentationml/2006/main">
  <p:tag name="AS_UNIQUEID" val="7605"/>
  <p:tag name="KSO_WM_BEAUTIFY_FLAG" val=""/>
</p:tagLst>
</file>

<file path=ppt/tags/tag1002.xml><?xml version="1.0" encoding="utf-8"?>
<p:tagLst xmlns:p="http://schemas.openxmlformats.org/presentationml/2006/main">
  <p:tag name="AS_UNIQUEID" val="7606"/>
  <p:tag name="KSO_WM_BEAUTIFY_FLAG" val=""/>
</p:tagLst>
</file>

<file path=ppt/tags/tag1003.xml><?xml version="1.0" encoding="utf-8"?>
<p:tagLst xmlns:p="http://schemas.openxmlformats.org/presentationml/2006/main">
  <p:tag name="AS_UNIQUEID" val="7607"/>
  <p:tag name="KSO_WM_BEAUTIFY_FLAG" val=""/>
</p:tagLst>
</file>

<file path=ppt/tags/tag1004.xml><?xml version="1.0" encoding="utf-8"?>
<p:tagLst xmlns:p="http://schemas.openxmlformats.org/presentationml/2006/main">
  <p:tag name="AS_UNIQUEID" val="7608"/>
</p:tagLst>
</file>

<file path=ppt/tags/tag1005.xml><?xml version="1.0" encoding="utf-8"?>
<p:tagLst xmlns:p="http://schemas.openxmlformats.org/presentationml/2006/main">
  <p:tag name="AS_UNIQUEID" val="491"/>
</p:tagLst>
</file>

<file path=ppt/tags/tag1006.xml><?xml version="1.0" encoding="utf-8"?>
<p:tagLst xmlns:p="http://schemas.openxmlformats.org/presentationml/2006/main">
  <p:tag name="AS_UNIQUEID" val="492"/>
</p:tagLst>
</file>

<file path=ppt/tags/tag1007.xml><?xml version="1.0" encoding="utf-8"?>
<p:tagLst xmlns:p="http://schemas.openxmlformats.org/presentationml/2006/main">
  <p:tag name="AS_UNIQUEID" val="493"/>
</p:tagLst>
</file>

<file path=ppt/tags/tag1008.xml><?xml version="1.0" encoding="utf-8"?>
<p:tagLst xmlns:p="http://schemas.openxmlformats.org/presentationml/2006/main">
  <p:tag name="AS_UNIQUEID" val="494"/>
</p:tagLst>
</file>

<file path=ppt/tags/tag1009.xml><?xml version="1.0" encoding="utf-8"?>
<p:tagLst xmlns:p="http://schemas.openxmlformats.org/presentationml/2006/main">
  <p:tag name="AS_UNIQUEID" val="495"/>
</p:tagLst>
</file>

<file path=ppt/tags/tag101.xml><?xml version="1.0" encoding="utf-8"?>
<p:tagLst xmlns:p="http://schemas.openxmlformats.org/presentationml/2006/main">
  <p:tag name="AS_UNIQUEID" val="7214"/>
</p:tagLst>
</file>

<file path=ppt/tags/tag1010.xml><?xml version="1.0" encoding="utf-8"?>
<p:tagLst xmlns:p="http://schemas.openxmlformats.org/presentationml/2006/main">
  <p:tag name="AS_UNIQUEID" val="496"/>
</p:tagLst>
</file>

<file path=ppt/tags/tag1011.xml><?xml version="1.0" encoding="utf-8"?>
<p:tagLst xmlns:p="http://schemas.openxmlformats.org/presentationml/2006/main">
  <p:tag name="AS_UNIQUEID" val="497"/>
</p:tagLst>
</file>

<file path=ppt/tags/tag1012.xml><?xml version="1.0" encoding="utf-8"?>
<p:tagLst xmlns:p="http://schemas.openxmlformats.org/presentationml/2006/main">
  <p:tag name="AS_UNIQUEID" val="498"/>
</p:tagLst>
</file>

<file path=ppt/tags/tag1013.xml><?xml version="1.0" encoding="utf-8"?>
<p:tagLst xmlns:p="http://schemas.openxmlformats.org/presentationml/2006/main">
  <p:tag name="AS_UNIQUEID" val="499"/>
</p:tagLst>
</file>

<file path=ppt/tags/tag1014.xml><?xml version="1.0" encoding="utf-8"?>
<p:tagLst xmlns:p="http://schemas.openxmlformats.org/presentationml/2006/main">
  <p:tag name="AS_UNIQUEID" val="500"/>
</p:tagLst>
</file>

<file path=ppt/tags/tag1015.xml><?xml version="1.0" encoding="utf-8"?>
<p:tagLst xmlns:p="http://schemas.openxmlformats.org/presentationml/2006/main">
  <p:tag name="AS_UNIQUEID" val="501"/>
</p:tagLst>
</file>

<file path=ppt/tags/tag1016.xml><?xml version="1.0" encoding="utf-8"?>
<p:tagLst xmlns:p="http://schemas.openxmlformats.org/presentationml/2006/main">
  <p:tag name="AS_UNIQUEID" val="502"/>
</p:tagLst>
</file>

<file path=ppt/tags/tag1017.xml><?xml version="1.0" encoding="utf-8"?>
<p:tagLst xmlns:p="http://schemas.openxmlformats.org/presentationml/2006/main">
  <p:tag name="AS_UNIQUEID" val="7610"/>
</p:tagLst>
</file>

<file path=ppt/tags/tag1018.xml><?xml version="1.0" encoding="utf-8"?>
<p:tagLst xmlns:p="http://schemas.openxmlformats.org/presentationml/2006/main">
  <p:tag name="AS_UNIQUEID" val="7611"/>
  <p:tag name="KSO_WM_BEAUTIFY_FLAG" val=""/>
</p:tagLst>
</file>

<file path=ppt/tags/tag1019.xml><?xml version="1.0" encoding="utf-8"?>
<p:tagLst xmlns:p="http://schemas.openxmlformats.org/presentationml/2006/main">
  <p:tag name="AS_UNIQUEID" val="7612"/>
  <p:tag name="KSO_WM_BEAUTIFY_FLAG" val=""/>
</p:tagLst>
</file>

<file path=ppt/tags/tag102.xml><?xml version="1.0" encoding="utf-8"?>
<p:tagLst xmlns:p="http://schemas.openxmlformats.org/presentationml/2006/main">
  <p:tag name="AS_UNIQUEID" val="7215"/>
</p:tagLst>
</file>

<file path=ppt/tags/tag1020.xml><?xml version="1.0" encoding="utf-8"?>
<p:tagLst xmlns:p="http://schemas.openxmlformats.org/presentationml/2006/main">
  <p:tag name="AS_UNIQUEID" val="7613"/>
  <p:tag name="KSO_WM_BEAUTIFY_FLAG" val=""/>
</p:tagLst>
</file>

<file path=ppt/tags/tag1021.xml><?xml version="1.0" encoding="utf-8"?>
<p:tagLst xmlns:p="http://schemas.openxmlformats.org/presentationml/2006/main">
  <p:tag name="AS_UNIQUEID" val="7614"/>
</p:tagLst>
</file>

<file path=ppt/tags/tag1022.xml><?xml version="1.0" encoding="utf-8"?>
<p:tagLst xmlns:p="http://schemas.openxmlformats.org/presentationml/2006/main">
  <p:tag name="AS_UNIQUEID" val="3186"/>
</p:tagLst>
</file>

<file path=ppt/tags/tag1023.xml><?xml version="1.0" encoding="utf-8"?>
<p:tagLst xmlns:p="http://schemas.openxmlformats.org/presentationml/2006/main">
  <p:tag name="AS_UNIQUEID" val="3188"/>
</p:tagLst>
</file>

<file path=ppt/tags/tag1024.xml><?xml version="1.0" encoding="utf-8"?>
<p:tagLst xmlns:p="http://schemas.openxmlformats.org/presentationml/2006/main">
  <p:tag name="AS_UNIQUEID" val="3189"/>
</p:tagLst>
</file>

<file path=ppt/tags/tag1025.xml><?xml version="1.0" encoding="utf-8"?>
<p:tagLst xmlns:p="http://schemas.openxmlformats.org/presentationml/2006/main">
  <p:tag name="AS_UNIQUEID" val="3190"/>
</p:tagLst>
</file>

<file path=ppt/tags/tag1026.xml><?xml version="1.0" encoding="utf-8"?>
<p:tagLst xmlns:p="http://schemas.openxmlformats.org/presentationml/2006/main">
  <p:tag name="AS_UNIQUEID" val="3191"/>
</p:tagLst>
</file>

<file path=ppt/tags/tag1027.xml><?xml version="1.0" encoding="utf-8"?>
<p:tagLst xmlns:p="http://schemas.openxmlformats.org/presentationml/2006/main">
  <p:tag name="AS_UNIQUEID" val="3192"/>
</p:tagLst>
</file>

<file path=ppt/tags/tag1028.xml><?xml version="1.0" encoding="utf-8"?>
<p:tagLst xmlns:p="http://schemas.openxmlformats.org/presentationml/2006/main">
  <p:tag name="AS_UNIQUEID" val="4009"/>
</p:tagLst>
</file>

<file path=ppt/tags/tag1029.xml><?xml version="1.0" encoding="utf-8"?>
<p:tagLst xmlns:p="http://schemas.openxmlformats.org/presentationml/2006/main">
  <p:tag name="AS_UNIQUEID" val="521"/>
</p:tagLst>
</file>

<file path=ppt/tags/tag103.xml><?xml version="1.0" encoding="utf-8"?>
<p:tagLst xmlns:p="http://schemas.openxmlformats.org/presentationml/2006/main">
  <p:tag name="AS_UNIQUEID" val="7216"/>
</p:tagLst>
</file>

<file path=ppt/tags/tag1030.xml><?xml version="1.0" encoding="utf-8"?>
<p:tagLst xmlns:p="http://schemas.openxmlformats.org/presentationml/2006/main">
  <p:tag name="AS_UNIQUEID" val="1740"/>
</p:tagLst>
</file>

<file path=ppt/tags/tag1031.xml><?xml version="1.0" encoding="utf-8"?>
<p:tagLst xmlns:p="http://schemas.openxmlformats.org/presentationml/2006/main">
  <p:tag name="AS_UNIQUEID" val="1742"/>
</p:tagLst>
</file>

<file path=ppt/tags/tag1032.xml><?xml version="1.0" encoding="utf-8"?>
<p:tagLst xmlns:p="http://schemas.openxmlformats.org/presentationml/2006/main">
  <p:tag name="AS_UNIQUEID" val="3187"/>
</p:tagLst>
</file>

<file path=ppt/tags/tag1033.xml><?xml version="1.0" encoding="utf-8"?>
<p:tagLst xmlns:p="http://schemas.openxmlformats.org/presentationml/2006/main">
  <p:tag name="AS_UNIQUEID" val="7616"/>
</p:tagLst>
</file>

<file path=ppt/tags/tag1034.xml><?xml version="1.0" encoding="utf-8"?>
<p:tagLst xmlns:p="http://schemas.openxmlformats.org/presentationml/2006/main">
  <p:tag name="AS_UNIQUEID" val="7617"/>
  <p:tag name="KSO_WM_BEAUTIFY_FLAG" val=""/>
</p:tagLst>
</file>

<file path=ppt/tags/tag1035.xml><?xml version="1.0" encoding="utf-8"?>
<p:tagLst xmlns:p="http://schemas.openxmlformats.org/presentationml/2006/main">
  <p:tag name="AS_UNIQUEID" val="7618"/>
  <p:tag name="KSO_WM_BEAUTIFY_FLAG" val=""/>
</p:tagLst>
</file>

<file path=ppt/tags/tag1036.xml><?xml version="1.0" encoding="utf-8"?>
<p:tagLst xmlns:p="http://schemas.openxmlformats.org/presentationml/2006/main">
  <p:tag name="AS_UNIQUEID" val="7619"/>
  <p:tag name="KSO_WM_BEAUTIFY_FLAG" val=""/>
</p:tagLst>
</file>

<file path=ppt/tags/tag1037.xml><?xml version="1.0" encoding="utf-8"?>
<p:tagLst xmlns:p="http://schemas.openxmlformats.org/presentationml/2006/main">
  <p:tag name="AS_UNIQUEID" val="7620"/>
</p:tagLst>
</file>

<file path=ppt/tags/tag1038.xml><?xml version="1.0" encoding="utf-8"?>
<p:tagLst xmlns:p="http://schemas.openxmlformats.org/presentationml/2006/main">
  <p:tag name="AS_UNIQUEID" val="7621"/>
</p:tagLst>
</file>

<file path=ppt/tags/tag1039.xml><?xml version="1.0" encoding="utf-8"?>
<p:tagLst xmlns:p="http://schemas.openxmlformats.org/presentationml/2006/main">
  <p:tag name="AS_UNIQUEID" val="3299"/>
</p:tagLst>
</file>

<file path=ppt/tags/tag104.xml><?xml version="1.0" encoding="utf-8"?>
<p:tagLst xmlns:p="http://schemas.openxmlformats.org/presentationml/2006/main">
  <p:tag name="AS_UNIQUEID" val="7217"/>
</p:tagLst>
</file>

<file path=ppt/tags/tag1040.xml><?xml version="1.0" encoding="utf-8"?>
<p:tagLst xmlns:p="http://schemas.openxmlformats.org/presentationml/2006/main">
  <p:tag name="AS_UNIQUEID" val="3300"/>
</p:tagLst>
</file>

<file path=ppt/tags/tag1041.xml><?xml version="1.0" encoding="utf-8"?>
<p:tagLst xmlns:p="http://schemas.openxmlformats.org/presentationml/2006/main">
  <p:tag name="AS_UNIQUEID" val="3301"/>
</p:tagLst>
</file>

<file path=ppt/tags/tag1042.xml><?xml version="1.0" encoding="utf-8"?>
<p:tagLst xmlns:p="http://schemas.openxmlformats.org/presentationml/2006/main">
  <p:tag name="AS_UNIQUEID" val="3302"/>
</p:tagLst>
</file>

<file path=ppt/tags/tag1043.xml><?xml version="1.0" encoding="utf-8"?>
<p:tagLst xmlns:p="http://schemas.openxmlformats.org/presentationml/2006/main">
  <p:tag name="AS_UNIQUEID" val="3303"/>
</p:tagLst>
</file>

<file path=ppt/tags/tag1044.xml><?xml version="1.0" encoding="utf-8"?>
<p:tagLst xmlns:p="http://schemas.openxmlformats.org/presentationml/2006/main">
  <p:tag name="AS_UNIQUEID" val="3304"/>
</p:tagLst>
</file>

<file path=ppt/tags/tag1045.xml><?xml version="1.0" encoding="utf-8"?>
<p:tagLst xmlns:p="http://schemas.openxmlformats.org/presentationml/2006/main">
  <p:tag name="AS_UNIQUEID" val="3305"/>
</p:tagLst>
</file>

<file path=ppt/tags/tag1046.xml><?xml version="1.0" encoding="utf-8"?>
<p:tagLst xmlns:p="http://schemas.openxmlformats.org/presentationml/2006/main">
  <p:tag name="AS_UNIQUEID" val="3306"/>
</p:tagLst>
</file>

<file path=ppt/tags/tag1047.xml><?xml version="1.0" encoding="utf-8"?>
<p:tagLst xmlns:p="http://schemas.openxmlformats.org/presentationml/2006/main">
  <p:tag name="AS_UNIQUEID" val="3307"/>
</p:tagLst>
</file>

<file path=ppt/tags/tag1048.xml><?xml version="1.0" encoding="utf-8"?>
<p:tagLst xmlns:p="http://schemas.openxmlformats.org/presentationml/2006/main">
  <p:tag name="AS_UNIQUEID" val="3308"/>
</p:tagLst>
</file>

<file path=ppt/tags/tag1049.xml><?xml version="1.0" encoding="utf-8"?>
<p:tagLst xmlns:p="http://schemas.openxmlformats.org/presentationml/2006/main">
  <p:tag name="AS_UNIQUEID" val="3309"/>
</p:tagLst>
</file>

<file path=ppt/tags/tag105.xml><?xml version="1.0" encoding="utf-8"?>
<p:tagLst xmlns:p="http://schemas.openxmlformats.org/presentationml/2006/main">
  <p:tag name="AS_UNIQUEID" val="7218"/>
</p:tagLst>
</file>

<file path=ppt/tags/tag1050.xml><?xml version="1.0" encoding="utf-8"?>
<p:tagLst xmlns:p="http://schemas.openxmlformats.org/presentationml/2006/main">
  <p:tag name="AS_UNIQUEID" val="3310"/>
</p:tagLst>
</file>

<file path=ppt/tags/tag1051.xml><?xml version="1.0" encoding="utf-8"?>
<p:tagLst xmlns:p="http://schemas.openxmlformats.org/presentationml/2006/main">
  <p:tag name="AS_UNIQUEID" val="3311"/>
</p:tagLst>
</file>

<file path=ppt/tags/tag1052.xml><?xml version="1.0" encoding="utf-8"?>
<p:tagLst xmlns:p="http://schemas.openxmlformats.org/presentationml/2006/main">
  <p:tag name="AS_UNIQUEID" val="3312"/>
</p:tagLst>
</file>

<file path=ppt/tags/tag1053.xml><?xml version="1.0" encoding="utf-8"?>
<p:tagLst xmlns:p="http://schemas.openxmlformats.org/presentationml/2006/main">
  <p:tag name="AS_UNIQUEID" val="3313"/>
</p:tagLst>
</file>

<file path=ppt/tags/tag1054.xml><?xml version="1.0" encoding="utf-8"?>
<p:tagLst xmlns:p="http://schemas.openxmlformats.org/presentationml/2006/main">
  <p:tag name="AS_UNIQUEID" val="3314"/>
</p:tagLst>
</file>

<file path=ppt/tags/tag1055.xml><?xml version="1.0" encoding="utf-8"?>
<p:tagLst xmlns:p="http://schemas.openxmlformats.org/presentationml/2006/main">
  <p:tag name="AS_UNIQUEID" val="3315"/>
</p:tagLst>
</file>

<file path=ppt/tags/tag1056.xml><?xml version="1.0" encoding="utf-8"?>
<p:tagLst xmlns:p="http://schemas.openxmlformats.org/presentationml/2006/main">
  <p:tag name="AS_UNIQUEID" val="3316"/>
</p:tagLst>
</file>

<file path=ppt/tags/tag1057.xml><?xml version="1.0" encoding="utf-8"?>
<p:tagLst xmlns:p="http://schemas.openxmlformats.org/presentationml/2006/main">
  <p:tag name="AS_UNIQUEID" val="3317"/>
</p:tagLst>
</file>

<file path=ppt/tags/tag1058.xml><?xml version="1.0" encoding="utf-8"?>
<p:tagLst xmlns:p="http://schemas.openxmlformats.org/presentationml/2006/main">
  <p:tag name="AS_UNIQUEID" val="3318"/>
</p:tagLst>
</file>

<file path=ppt/tags/tag1059.xml><?xml version="1.0" encoding="utf-8"?>
<p:tagLst xmlns:p="http://schemas.openxmlformats.org/presentationml/2006/main">
  <p:tag name="AS_UNIQUEID" val="3319"/>
</p:tagLst>
</file>

<file path=ppt/tags/tag106.xml><?xml version="1.0" encoding="utf-8"?>
<p:tagLst xmlns:p="http://schemas.openxmlformats.org/presentationml/2006/main">
  <p:tag name="AS_UNIQUEID" val="7219"/>
</p:tagLst>
</file>

<file path=ppt/tags/tag1060.xml><?xml version="1.0" encoding="utf-8"?>
<p:tagLst xmlns:p="http://schemas.openxmlformats.org/presentationml/2006/main">
  <p:tag name="AS_UNIQUEID" val="3320"/>
</p:tagLst>
</file>

<file path=ppt/tags/tag1061.xml><?xml version="1.0" encoding="utf-8"?>
<p:tagLst xmlns:p="http://schemas.openxmlformats.org/presentationml/2006/main">
  <p:tag name="AS_UNIQUEID" val="3321"/>
</p:tagLst>
</file>

<file path=ppt/tags/tag1062.xml><?xml version="1.0" encoding="utf-8"?>
<p:tagLst xmlns:p="http://schemas.openxmlformats.org/presentationml/2006/main">
  <p:tag name="AS_UNIQUEID" val="3322"/>
</p:tagLst>
</file>

<file path=ppt/tags/tag1063.xml><?xml version="1.0" encoding="utf-8"?>
<p:tagLst xmlns:p="http://schemas.openxmlformats.org/presentationml/2006/main">
  <p:tag name="AS_UNIQUEID" val="3323"/>
</p:tagLst>
</file>

<file path=ppt/tags/tag1064.xml><?xml version="1.0" encoding="utf-8"?>
<p:tagLst xmlns:p="http://schemas.openxmlformats.org/presentationml/2006/main">
  <p:tag name="AS_UNIQUEID" val="3324"/>
</p:tagLst>
</file>

<file path=ppt/tags/tag1065.xml><?xml version="1.0" encoding="utf-8"?>
<p:tagLst xmlns:p="http://schemas.openxmlformats.org/presentationml/2006/main">
  <p:tag name="AS_UNIQUEID" val="3325"/>
</p:tagLst>
</file>

<file path=ppt/tags/tag1066.xml><?xml version="1.0" encoding="utf-8"?>
<p:tagLst xmlns:p="http://schemas.openxmlformats.org/presentationml/2006/main">
  <p:tag name="AS_UNIQUEID" val="3326"/>
</p:tagLst>
</file>

<file path=ppt/tags/tag1067.xml><?xml version="1.0" encoding="utf-8"?>
<p:tagLst xmlns:p="http://schemas.openxmlformats.org/presentationml/2006/main">
  <p:tag name="AS_UNIQUEID" val="3327"/>
</p:tagLst>
</file>

<file path=ppt/tags/tag1068.xml><?xml version="1.0" encoding="utf-8"?>
<p:tagLst xmlns:p="http://schemas.openxmlformats.org/presentationml/2006/main">
  <p:tag name="AS_UNIQUEID" val="221"/>
</p:tagLst>
</file>

<file path=ppt/tags/tag1069.xml><?xml version="1.0" encoding="utf-8"?>
<p:tagLst xmlns:p="http://schemas.openxmlformats.org/presentationml/2006/main">
  <p:tag name="AS_UNIQUEID" val="223"/>
</p:tagLst>
</file>

<file path=ppt/tags/tag107.xml><?xml version="1.0" encoding="utf-8"?>
<p:tagLst xmlns:p="http://schemas.openxmlformats.org/presentationml/2006/main">
  <p:tag name="AS_UNIQUEID" val="7221"/>
</p:tagLst>
</file>

<file path=ppt/tags/tag1070.xml><?xml version="1.0" encoding="utf-8"?>
<p:tagLst xmlns:p="http://schemas.openxmlformats.org/presentationml/2006/main">
  <p:tag name="AS_UNIQUEID" val="224"/>
</p:tagLst>
</file>

<file path=ppt/tags/tag1071.xml><?xml version="1.0" encoding="utf-8"?>
<p:tagLst xmlns:p="http://schemas.openxmlformats.org/presentationml/2006/main">
  <p:tag name="AS_UNIQUEID" val="225"/>
</p:tagLst>
</file>

<file path=ppt/tags/tag1072.xml><?xml version="1.0" encoding="utf-8"?>
<p:tagLst xmlns:p="http://schemas.openxmlformats.org/presentationml/2006/main">
  <p:tag name="AS_UNIQUEID" val="226"/>
</p:tagLst>
</file>

<file path=ppt/tags/tag1073.xml><?xml version="1.0" encoding="utf-8"?>
<p:tagLst xmlns:p="http://schemas.openxmlformats.org/presentationml/2006/main">
  <p:tag name="AS_UNIQUEID" val="3329"/>
</p:tagLst>
</file>

<file path=ppt/tags/tag1074.xml><?xml version="1.0" encoding="utf-8"?>
<p:tagLst xmlns:p="http://schemas.openxmlformats.org/presentationml/2006/main">
  <p:tag name="AS_UNIQUEID" val="221"/>
</p:tagLst>
</file>

<file path=ppt/tags/tag1075.xml><?xml version="1.0" encoding="utf-8"?>
<p:tagLst xmlns:p="http://schemas.openxmlformats.org/presentationml/2006/main">
  <p:tag name="AS_UNIQUEID" val="223"/>
</p:tagLst>
</file>

<file path=ppt/tags/tag1076.xml><?xml version="1.0" encoding="utf-8"?>
<p:tagLst xmlns:p="http://schemas.openxmlformats.org/presentationml/2006/main">
  <p:tag name="AS_UNIQUEID" val="224"/>
</p:tagLst>
</file>

<file path=ppt/tags/tag1077.xml><?xml version="1.0" encoding="utf-8"?>
<p:tagLst xmlns:p="http://schemas.openxmlformats.org/presentationml/2006/main">
  <p:tag name="AS_UNIQUEID" val="225"/>
</p:tagLst>
</file>

<file path=ppt/tags/tag1078.xml><?xml version="1.0" encoding="utf-8"?>
<p:tagLst xmlns:p="http://schemas.openxmlformats.org/presentationml/2006/main">
  <p:tag name="AS_UNIQUEID" val="226"/>
</p:tagLst>
</file>

<file path=ppt/tags/tag1079.xml><?xml version="1.0" encoding="utf-8"?>
<p:tagLst xmlns:p="http://schemas.openxmlformats.org/presentationml/2006/main">
  <p:tag name="AS_UNIQUEID" val="536"/>
</p:tagLst>
</file>

<file path=ppt/tags/tag108.xml><?xml version="1.0" encoding="utf-8"?>
<p:tagLst xmlns:p="http://schemas.openxmlformats.org/presentationml/2006/main">
  <p:tag name="AS_UNIQUEID" val="7222"/>
</p:tagLst>
</file>

<file path=ppt/tags/tag1080.xml><?xml version="1.0" encoding="utf-8"?>
<p:tagLst xmlns:p="http://schemas.openxmlformats.org/presentationml/2006/main">
  <p:tag name="AS_UNIQUEID" val="537"/>
</p:tagLst>
</file>

<file path=ppt/tags/tag1081.xml><?xml version="1.0" encoding="utf-8"?>
<p:tagLst xmlns:p="http://schemas.openxmlformats.org/presentationml/2006/main">
  <p:tag name="AS_UNIQUEID" val="538"/>
</p:tagLst>
</file>

<file path=ppt/tags/tag1082.xml><?xml version="1.0" encoding="utf-8"?>
<p:tagLst xmlns:p="http://schemas.openxmlformats.org/presentationml/2006/main">
  <p:tag name="AS_UNIQUEID" val="539"/>
</p:tagLst>
</file>

<file path=ppt/tags/tag1083.xml><?xml version="1.0" encoding="utf-8"?>
<p:tagLst xmlns:p="http://schemas.openxmlformats.org/presentationml/2006/main">
  <p:tag name="AS_UNIQUEID" val="540"/>
</p:tagLst>
</file>

<file path=ppt/tags/tag1084.xml><?xml version="1.0" encoding="utf-8"?>
<p:tagLst xmlns:p="http://schemas.openxmlformats.org/presentationml/2006/main">
  <p:tag name="AS_UNIQUEID" val="541"/>
</p:tagLst>
</file>

<file path=ppt/tags/tag1085.xml><?xml version="1.0" encoding="utf-8"?>
<p:tagLst xmlns:p="http://schemas.openxmlformats.org/presentationml/2006/main">
  <p:tag name="AS_UNIQUEID" val="542"/>
</p:tagLst>
</file>

<file path=ppt/tags/tag1086.xml><?xml version="1.0" encoding="utf-8"?>
<p:tagLst xmlns:p="http://schemas.openxmlformats.org/presentationml/2006/main">
  <p:tag name="AS_UNIQUEID" val="545"/>
</p:tagLst>
</file>

<file path=ppt/tags/tag1087.xml><?xml version="1.0" encoding="utf-8"?>
<p:tagLst xmlns:p="http://schemas.openxmlformats.org/presentationml/2006/main">
  <p:tag name="AS_UNIQUEID" val="546"/>
</p:tagLst>
</file>

<file path=ppt/tags/tag1088.xml><?xml version="1.0" encoding="utf-8"?>
<p:tagLst xmlns:p="http://schemas.openxmlformats.org/presentationml/2006/main">
  <p:tag name="AS_UNIQUEID" val="7623"/>
</p:tagLst>
</file>

<file path=ppt/tags/tag1089.xml><?xml version="1.0" encoding="utf-8"?>
<p:tagLst xmlns:p="http://schemas.openxmlformats.org/presentationml/2006/main">
  <p:tag name="AS_UNIQUEID" val="7624"/>
  <p:tag name="KSO_WM_BEAUTIFY_FLAG" val=""/>
</p:tagLst>
</file>

<file path=ppt/tags/tag109.xml><?xml version="1.0" encoding="utf-8"?>
<p:tagLst xmlns:p="http://schemas.openxmlformats.org/presentationml/2006/main">
  <p:tag name="AS_UNIQUEID" val="7223"/>
</p:tagLst>
</file>

<file path=ppt/tags/tag1090.xml><?xml version="1.0" encoding="utf-8"?>
<p:tagLst xmlns:p="http://schemas.openxmlformats.org/presentationml/2006/main">
  <p:tag name="AS_UNIQUEID" val="7625"/>
  <p:tag name="KSO_WM_BEAUTIFY_FLAG" val=""/>
</p:tagLst>
</file>

<file path=ppt/tags/tag1091.xml><?xml version="1.0" encoding="utf-8"?>
<p:tagLst xmlns:p="http://schemas.openxmlformats.org/presentationml/2006/main">
  <p:tag name="AS_UNIQUEID" val="7626"/>
  <p:tag name="KSO_WM_BEAUTIFY_FLAG" val=""/>
</p:tagLst>
</file>

<file path=ppt/tags/tag1092.xml><?xml version="1.0" encoding="utf-8"?>
<p:tagLst xmlns:p="http://schemas.openxmlformats.org/presentationml/2006/main">
  <p:tag name="AS_UNIQUEID" val="552"/>
</p:tagLst>
</file>

<file path=ppt/tags/tag1093.xml><?xml version="1.0" encoding="utf-8"?>
<p:tagLst xmlns:p="http://schemas.openxmlformats.org/presentationml/2006/main">
  <p:tag name="AS_UNIQUEID" val="617"/>
</p:tagLst>
</file>

<file path=ppt/tags/tag1094.xml><?xml version="1.0" encoding="utf-8"?>
<p:tagLst xmlns:p="http://schemas.openxmlformats.org/presentationml/2006/main">
  <p:tag name="AS_UNIQUEID" val="619"/>
</p:tagLst>
</file>

<file path=ppt/tags/tag1095.xml><?xml version="1.0" encoding="utf-8"?>
<p:tagLst xmlns:p="http://schemas.openxmlformats.org/presentationml/2006/main">
  <p:tag name="AS_UNIQUEID" val="621"/>
</p:tagLst>
</file>

<file path=ppt/tags/tag1096.xml><?xml version="1.0" encoding="utf-8"?>
<p:tagLst xmlns:p="http://schemas.openxmlformats.org/presentationml/2006/main">
  <p:tag name="AS_UNIQUEID" val="622"/>
</p:tagLst>
</file>

<file path=ppt/tags/tag1097.xml><?xml version="1.0" encoding="utf-8"?>
<p:tagLst xmlns:p="http://schemas.openxmlformats.org/presentationml/2006/main">
  <p:tag name="AS_UNIQUEID" val="624"/>
</p:tagLst>
</file>

<file path=ppt/tags/tag1098.xml><?xml version="1.0" encoding="utf-8"?>
<p:tagLst xmlns:p="http://schemas.openxmlformats.org/presentationml/2006/main">
  <p:tag name="AS_UNIQUEID" val="625"/>
</p:tagLst>
</file>

<file path=ppt/tags/tag1099.xml><?xml version="1.0" encoding="utf-8"?>
<p:tagLst xmlns:p="http://schemas.openxmlformats.org/presentationml/2006/main">
  <p:tag name="AS_UNIQUEID" val="7627"/>
</p:tagLst>
</file>

<file path=ppt/tags/tag11.xml><?xml version="1.0" encoding="utf-8"?>
<p:tagLst xmlns:p="http://schemas.openxmlformats.org/presentationml/2006/main">
  <p:tag name="AS_UNIQUEID" val="7114"/>
  <p:tag name="KSO_WM_BEAUTIFY_FLAG" val="#wm#"/>
  <p:tag name="KSO_WM_TAG_VERSION" val="1.0"/>
  <p:tag name="KSO_WM_TEMPLATE_CATEGORY" val="diagram"/>
  <p:tag name="KSO_WM_TEMPLATE_INDEX" val="20203749"/>
  <p:tag name="KSO_WM_UNIT_COMPATIBLE" val="0"/>
  <p:tag name="KSO_WM_UNIT_DIAGRAM_ISNUMVISUAL" val="0"/>
  <p:tag name="KSO_WM_UNIT_DIAGRAM_ISREFERUNIT" val="0"/>
  <p:tag name="KSO_WM_UNIT_FILL_BACK_SCHEMECOLOR_INDEX" val="5"/>
  <p:tag name="KSO_WM_UNIT_FILL_BACK_SCHEMECOLOR_INDEX_BRIGHTNESS" val="0.6"/>
  <p:tag name="KSO_WM_UNIT_FILL_FORE_SCHEMECOLOR_INDEX" val="7"/>
  <p:tag name="KSO_WM_UNIT_FILL_FORE_SCHEMECOLOR_INDEX_BRIGHTNESS" val="0.8"/>
  <p:tag name="KSO_WM_UNIT_FILL_TYPE" val="2"/>
  <p:tag name="KSO_WM_UNIT_HIGHLIGHT" val="0"/>
  <p:tag name="KSO_WM_UNIT_ID" val="diagram20203749_1*i*2"/>
  <p:tag name="KSO_WM_UNIT_INDEX" val="2"/>
  <p:tag name="KSO_WM_UNIT_LAYERLEVEL" val="1"/>
  <p:tag name="KSO_WM_UNIT_TEXT_FILL_FORE_SCHEMECOLOR_INDEX" val="14"/>
  <p:tag name="KSO_WM_UNIT_TEXT_FILL_FORE_SCHEMECOLOR_INDEX_BRIGHTNESS" val="0"/>
  <p:tag name="KSO_WM_UNIT_TEXT_FILL_TYPE" val="1"/>
  <p:tag name="KSO_WM_UNIT_TYPE" val="i"/>
</p:tagLst>
</file>

<file path=ppt/tags/tag110.xml><?xml version="1.0" encoding="utf-8"?>
<p:tagLst xmlns:p="http://schemas.openxmlformats.org/presentationml/2006/main">
  <p:tag name="AS_UNIQUEID" val="7224"/>
</p:tagLst>
</file>

<file path=ppt/tags/tag1100.xml><?xml version="1.0" encoding="utf-8"?>
<p:tagLst xmlns:p="http://schemas.openxmlformats.org/presentationml/2006/main">
  <p:tag name="AS_UNIQUEID" val="7628"/>
</p:tagLst>
</file>

<file path=ppt/tags/tag1101.xml><?xml version="1.0" encoding="utf-8"?>
<p:tagLst xmlns:p="http://schemas.openxmlformats.org/presentationml/2006/main">
  <p:tag name="AS_UNIQUEID" val="5850"/>
</p:tagLst>
</file>

<file path=ppt/tags/tag1102.xml><?xml version="1.0" encoding="utf-8"?>
<p:tagLst xmlns:p="http://schemas.openxmlformats.org/presentationml/2006/main">
  <p:tag name="AS_UNIQUEID" val="5851"/>
</p:tagLst>
</file>

<file path=ppt/tags/tag1103.xml><?xml version="1.0" encoding="utf-8"?>
<p:tagLst xmlns:p="http://schemas.openxmlformats.org/presentationml/2006/main">
  <p:tag name="AS_UNIQUEID" val="5852"/>
</p:tagLst>
</file>

<file path=ppt/tags/tag1104.xml><?xml version="1.0" encoding="utf-8"?>
<p:tagLst xmlns:p="http://schemas.openxmlformats.org/presentationml/2006/main">
  <p:tag name="AS_UNIQUEID" val="5853"/>
</p:tagLst>
</file>

<file path=ppt/tags/tag1105.xml><?xml version="1.0" encoding="utf-8"?>
<p:tagLst xmlns:p="http://schemas.openxmlformats.org/presentationml/2006/main">
  <p:tag name="AS_UNIQUEID" val="5854"/>
</p:tagLst>
</file>

<file path=ppt/tags/tag1106.xml><?xml version="1.0" encoding="utf-8"?>
<p:tagLst xmlns:p="http://schemas.openxmlformats.org/presentationml/2006/main">
  <p:tag name="AS_UNIQUEID" val="5855"/>
</p:tagLst>
</file>

<file path=ppt/tags/tag1107.xml><?xml version="1.0" encoding="utf-8"?>
<p:tagLst xmlns:p="http://schemas.openxmlformats.org/presentationml/2006/main">
  <p:tag name="AS_UNIQUEID" val="5856"/>
</p:tagLst>
</file>

<file path=ppt/tags/tag1108.xml><?xml version="1.0" encoding="utf-8"?>
<p:tagLst xmlns:p="http://schemas.openxmlformats.org/presentationml/2006/main">
  <p:tag name="AS_UNIQUEID" val="5857"/>
</p:tagLst>
</file>

<file path=ppt/tags/tag1109.xml><?xml version="1.0" encoding="utf-8"?>
<p:tagLst xmlns:p="http://schemas.openxmlformats.org/presentationml/2006/main">
  <p:tag name="AS_UNIQUEID" val="5858"/>
</p:tagLst>
</file>

<file path=ppt/tags/tag111.xml><?xml version="1.0" encoding="utf-8"?>
<p:tagLst xmlns:p="http://schemas.openxmlformats.org/presentationml/2006/main">
  <p:tag name="AS_UNIQUEID" val="7226"/>
</p:tagLst>
</file>

<file path=ppt/tags/tag1110.xml><?xml version="1.0" encoding="utf-8"?>
<p:tagLst xmlns:p="http://schemas.openxmlformats.org/presentationml/2006/main">
  <p:tag name="AS_UNIQUEID" val="5859"/>
</p:tagLst>
</file>

<file path=ppt/tags/tag1111.xml><?xml version="1.0" encoding="utf-8"?>
<p:tagLst xmlns:p="http://schemas.openxmlformats.org/presentationml/2006/main">
  <p:tag name="AS_UNIQUEID" val="5860"/>
</p:tagLst>
</file>

<file path=ppt/tags/tag1112.xml><?xml version="1.0" encoding="utf-8"?>
<p:tagLst xmlns:p="http://schemas.openxmlformats.org/presentationml/2006/main">
  <p:tag name="AS_UNIQUEID" val="5861"/>
</p:tagLst>
</file>

<file path=ppt/tags/tag1113.xml><?xml version="1.0" encoding="utf-8"?>
<p:tagLst xmlns:p="http://schemas.openxmlformats.org/presentationml/2006/main">
  <p:tag name="AS_UNIQUEID" val="5862"/>
</p:tagLst>
</file>

<file path=ppt/tags/tag1114.xml><?xml version="1.0" encoding="utf-8"?>
<p:tagLst xmlns:p="http://schemas.openxmlformats.org/presentationml/2006/main">
  <p:tag name="AS_UNIQUEID" val="7629"/>
</p:tagLst>
</file>

<file path=ppt/tags/tag1115.xml><?xml version="1.0" encoding="utf-8"?>
<p:tagLst xmlns:p="http://schemas.openxmlformats.org/presentationml/2006/main">
  <p:tag name="AS_UNIQUEID" val="1796"/>
  <p:tag name="KSO_WM_DIAGRAM_VIRTUALLY_FRAME" val="{&quot;height&quot;:306.7051194760217,&quot;left&quot;:261.1253543307086,&quot;top&quot;:168.65976377952757,&quot;width&quot;:290.0346456692916}"/>
</p:tagLst>
</file>

<file path=ppt/tags/tag1116.xml><?xml version="1.0" encoding="utf-8"?>
<p:tagLst xmlns:p="http://schemas.openxmlformats.org/presentationml/2006/main">
  <p:tag name="AS_UNIQUEID" val="1797"/>
  <p:tag name="KSO_WM_DIAGRAM_VIRTUALLY_FRAME" val="{&quot;height&quot;:306.7051194760217,&quot;left&quot;:261.1253543307086,&quot;top&quot;:168.65976377952757,&quot;width&quot;:290.0346456692916}"/>
</p:tagLst>
</file>

<file path=ppt/tags/tag1117.xml><?xml version="1.0" encoding="utf-8"?>
<p:tagLst xmlns:p="http://schemas.openxmlformats.org/presentationml/2006/main">
  <p:tag name="AS_UNIQUEID" val="1798"/>
  <p:tag name="KSO_WM_DIAGRAM_VIRTUALLY_FRAME" val="{&quot;height&quot;:306.7051194760217,&quot;left&quot;:261.1253543307086,&quot;top&quot;:168.65976377952757,&quot;width&quot;:290.0346456692916}"/>
</p:tagLst>
</file>

<file path=ppt/tags/tag1118.xml><?xml version="1.0" encoding="utf-8"?>
<p:tagLst xmlns:p="http://schemas.openxmlformats.org/presentationml/2006/main">
  <p:tag name="AS_UNIQUEID" val="1799"/>
</p:tagLst>
</file>

<file path=ppt/tags/tag1119.xml><?xml version="1.0" encoding="utf-8"?>
<p:tagLst xmlns:p="http://schemas.openxmlformats.org/presentationml/2006/main">
  <p:tag name="AS_UNIQUEID" val="1800"/>
  <p:tag name="KSO_WM_DIAGRAM_VIRTUALLY_FRAME" val="{&quot;height&quot;:306.7051194760217,&quot;left&quot;:261.1253543307086,&quot;top&quot;:168.65976377952757,&quot;width&quot;:290.0346456692916}"/>
</p:tagLst>
</file>

<file path=ppt/tags/tag112.xml><?xml version="1.0" encoding="utf-8"?>
<p:tagLst xmlns:p="http://schemas.openxmlformats.org/presentationml/2006/main">
  <p:tag name="AS_UNIQUEID" val="7227"/>
</p:tagLst>
</file>

<file path=ppt/tags/tag1120.xml><?xml version="1.0" encoding="utf-8"?>
<p:tagLst xmlns:p="http://schemas.openxmlformats.org/presentationml/2006/main">
  <p:tag name="AS_UNIQUEID" val="1801"/>
</p:tagLst>
</file>

<file path=ppt/tags/tag1121.xml><?xml version="1.0" encoding="utf-8"?>
<p:tagLst xmlns:p="http://schemas.openxmlformats.org/presentationml/2006/main">
  <p:tag name="AS_UNIQUEID" val="1802"/>
</p:tagLst>
</file>

<file path=ppt/tags/tag1122.xml><?xml version="1.0" encoding="utf-8"?>
<p:tagLst xmlns:p="http://schemas.openxmlformats.org/presentationml/2006/main">
  <p:tag name="AS_UNIQUEID" val="1803"/>
  <p:tag name="KSO_WM_DIAGRAM_VIRTUALLY_FRAME" val="{&quot;height&quot;:306.7051194760217,&quot;left&quot;:261.1253543307086,&quot;top&quot;:168.65976377952757,&quot;width&quot;:290.0346456692916}"/>
</p:tagLst>
</file>

<file path=ppt/tags/tag1123.xml><?xml version="1.0" encoding="utf-8"?>
<p:tagLst xmlns:p="http://schemas.openxmlformats.org/presentationml/2006/main">
  <p:tag name="AS_UNIQUEID" val="1804"/>
  <p:tag name="KSO_WM_DIAGRAM_VIRTUALLY_FRAME" val="{&quot;height&quot;:306.7051194760217,&quot;left&quot;:261.1253543307086,&quot;top&quot;:168.65976377952757,&quot;width&quot;:290.0346456692916}"/>
</p:tagLst>
</file>

<file path=ppt/tags/tag1124.xml><?xml version="1.0" encoding="utf-8"?>
<p:tagLst xmlns:p="http://schemas.openxmlformats.org/presentationml/2006/main">
  <p:tag name="AS_UNIQUEID" val="1805"/>
  <p:tag name="KSO_WM_DIAGRAM_VIRTUALLY_FRAME" val="{&quot;height&quot;:306.7051194760217,&quot;left&quot;:261.1253543307086,&quot;top&quot;:168.65976377952757,&quot;width&quot;:290.0346456692916}"/>
</p:tagLst>
</file>

<file path=ppt/tags/tag1125.xml><?xml version="1.0" encoding="utf-8"?>
<p:tagLst xmlns:p="http://schemas.openxmlformats.org/presentationml/2006/main">
  <p:tag name="AS_UNIQUEID" val="1806"/>
  <p:tag name="KSO_WM_DIAGRAM_VIRTUALLY_FRAME" val="{&quot;height&quot;:306.7051194760217,&quot;left&quot;:261.1253543307086,&quot;top&quot;:168.65976377952757,&quot;width&quot;:290.0346456692916}"/>
</p:tagLst>
</file>

<file path=ppt/tags/tag1126.xml><?xml version="1.0" encoding="utf-8"?>
<p:tagLst xmlns:p="http://schemas.openxmlformats.org/presentationml/2006/main">
  <p:tag name="AS_UNIQUEID" val="1807"/>
  <p:tag name="KSO_WM_DIAGRAM_VIRTUALLY_FRAME" val="{&quot;height&quot;:306.7051194760217,&quot;left&quot;:261.1253543307086,&quot;top&quot;:168.65976377952757,&quot;width&quot;:290.0346456692916}"/>
</p:tagLst>
</file>

<file path=ppt/tags/tag1127.xml><?xml version="1.0" encoding="utf-8"?>
<p:tagLst xmlns:p="http://schemas.openxmlformats.org/presentationml/2006/main">
  <p:tag name="AS_UNIQUEID" val="1808"/>
  <p:tag name="KSO_WM_DIAGRAM_VIRTUALLY_FRAME" val="{&quot;height&quot;:306.7051194760217,&quot;left&quot;:261.1253543307086,&quot;top&quot;:168.65976377952757,&quot;width&quot;:290.0346456692916}"/>
</p:tagLst>
</file>

<file path=ppt/tags/tag1128.xml><?xml version="1.0" encoding="utf-8"?>
<p:tagLst xmlns:p="http://schemas.openxmlformats.org/presentationml/2006/main">
  <p:tag name="AS_UNIQUEID" val="1809"/>
  <p:tag name="KSO_WM_DIAGRAM_VIRTUALLY_FRAME" val="{&quot;height&quot;:306.7051194760217,&quot;left&quot;:261.1253543307086,&quot;top&quot;:168.65976377952757,&quot;width&quot;:290.0346456692916}"/>
</p:tagLst>
</file>

<file path=ppt/tags/tag1129.xml><?xml version="1.0" encoding="utf-8"?>
<p:tagLst xmlns:p="http://schemas.openxmlformats.org/presentationml/2006/main">
  <p:tag name="AS_UNIQUEID" val="1810"/>
  <p:tag name="KSO_WM_DIAGRAM_VIRTUALLY_FRAME" val="{&quot;height&quot;:306.7051194760217,&quot;left&quot;:261.1253543307086,&quot;top&quot;:168.65976377952757,&quot;width&quot;:290.0346456692916}"/>
</p:tagLst>
</file>

<file path=ppt/tags/tag113.xml><?xml version="1.0" encoding="utf-8"?>
<p:tagLst xmlns:p="http://schemas.openxmlformats.org/presentationml/2006/main">
  <p:tag name="AS_UNIQUEID" val="7228"/>
</p:tagLst>
</file>

<file path=ppt/tags/tag1130.xml><?xml version="1.0" encoding="utf-8"?>
<p:tagLst xmlns:p="http://schemas.openxmlformats.org/presentationml/2006/main">
  <p:tag name="AS_UNIQUEID" val="1811"/>
  <p:tag name="KSO_WM_DIAGRAM_VIRTUALLY_FRAME" val="{&quot;height&quot;:306.7051194760217,&quot;left&quot;:261.1253543307086,&quot;top&quot;:168.65976377952757,&quot;width&quot;:290.0346456692916}"/>
</p:tagLst>
</file>

<file path=ppt/tags/tag1131.xml><?xml version="1.0" encoding="utf-8"?>
<p:tagLst xmlns:p="http://schemas.openxmlformats.org/presentationml/2006/main">
  <p:tag name="AS_UNIQUEID" val="1812"/>
  <p:tag name="KSO_WM_DIAGRAM_VIRTUALLY_FRAME" val="{&quot;height&quot;:306.7051194760217,&quot;left&quot;:261.1253543307086,&quot;top&quot;:168.65976377952757,&quot;width&quot;:290.0346456692916}"/>
</p:tagLst>
</file>

<file path=ppt/tags/tag1132.xml><?xml version="1.0" encoding="utf-8"?>
<p:tagLst xmlns:p="http://schemas.openxmlformats.org/presentationml/2006/main">
  <p:tag name="AS_UNIQUEID" val="1813"/>
  <p:tag name="KSO_WM_DIAGRAM_VIRTUALLY_FRAME" val="{&quot;height&quot;:306.7051194760217,&quot;left&quot;:261.1253543307086,&quot;top&quot;:168.65976377952757,&quot;width&quot;:290.0346456692916}"/>
</p:tagLst>
</file>

<file path=ppt/tags/tag1133.xml><?xml version="1.0" encoding="utf-8"?>
<p:tagLst xmlns:p="http://schemas.openxmlformats.org/presentationml/2006/main">
  <p:tag name="AS_UNIQUEID" val="1814"/>
  <p:tag name="KSO_WM_DIAGRAM_VIRTUALLY_FRAME" val="{&quot;height&quot;:306.7051194760217,&quot;left&quot;:261.1253543307086,&quot;top&quot;:168.65976377952757,&quot;width&quot;:290.0346456692916}"/>
</p:tagLst>
</file>

<file path=ppt/tags/tag1134.xml><?xml version="1.0" encoding="utf-8"?>
<p:tagLst xmlns:p="http://schemas.openxmlformats.org/presentationml/2006/main">
  <p:tag name="AS_UNIQUEID" val="1815"/>
  <p:tag name="KSO_WM_DIAGRAM_VIRTUALLY_FRAME" val="{&quot;height&quot;:306.7051194760217,&quot;left&quot;:261.1253543307086,&quot;top&quot;:168.65976377952757,&quot;width&quot;:290.0346456692916}"/>
</p:tagLst>
</file>

<file path=ppt/tags/tag1135.xml><?xml version="1.0" encoding="utf-8"?>
<p:tagLst xmlns:p="http://schemas.openxmlformats.org/presentationml/2006/main">
  <p:tag name="AS_UNIQUEID" val="1816"/>
  <p:tag name="KSO_WM_DIAGRAM_VIRTUALLY_FRAME" val="{&quot;height&quot;:306.7051194760217,&quot;left&quot;:261.1253543307086,&quot;top&quot;:168.65976377952757,&quot;width&quot;:290.0346456692916}"/>
</p:tagLst>
</file>

<file path=ppt/tags/tag1136.xml><?xml version="1.0" encoding="utf-8"?>
<p:tagLst xmlns:p="http://schemas.openxmlformats.org/presentationml/2006/main">
  <p:tag name="AS_UNIQUEID" val="1817"/>
  <p:tag name="KSO_WM_DIAGRAM_VIRTUALLY_FRAME" val="{&quot;height&quot;:306.7051194760217,&quot;left&quot;:261.1253543307086,&quot;top&quot;:168.65976377952757,&quot;width&quot;:290.0346456692916}"/>
</p:tagLst>
</file>

<file path=ppt/tags/tag1137.xml><?xml version="1.0" encoding="utf-8"?>
<p:tagLst xmlns:p="http://schemas.openxmlformats.org/presentationml/2006/main">
  <p:tag name="AS_UNIQUEID" val="1818"/>
  <p:tag name="KSO_WM_DIAGRAM_VIRTUALLY_FRAME" val="{&quot;height&quot;:306.7051194760217,&quot;left&quot;:261.1253543307086,&quot;top&quot;:168.65976377952757,&quot;width&quot;:290.0346456692916}"/>
</p:tagLst>
</file>

<file path=ppt/tags/tag1138.xml><?xml version="1.0" encoding="utf-8"?>
<p:tagLst xmlns:p="http://schemas.openxmlformats.org/presentationml/2006/main">
  <p:tag name="AS_UNIQUEID" val="1819"/>
  <p:tag name="KSO_WM_DIAGRAM_VIRTUALLY_FRAME" val="{&quot;height&quot;:306.7051194760217,&quot;left&quot;:261.1253543307086,&quot;top&quot;:168.65976377952757,&quot;width&quot;:290.0346456692916}"/>
</p:tagLst>
</file>

<file path=ppt/tags/tag1139.xml><?xml version="1.0" encoding="utf-8"?>
<p:tagLst xmlns:p="http://schemas.openxmlformats.org/presentationml/2006/main">
  <p:tag name="AS_UNIQUEID" val="1820"/>
  <p:tag name="KSO_WM_DIAGRAM_VIRTUALLY_FRAME" val="{&quot;height&quot;:306.7051194760217,&quot;left&quot;:261.1253543307086,&quot;top&quot;:168.65976377952757,&quot;width&quot;:290.0346456692916}"/>
</p:tagLst>
</file>

<file path=ppt/tags/tag114.xml><?xml version="1.0" encoding="utf-8"?>
<p:tagLst xmlns:p="http://schemas.openxmlformats.org/presentationml/2006/main">
  <p:tag name="AS_UNIQUEID" val="7229"/>
</p:tagLst>
</file>

<file path=ppt/tags/tag1140.xml><?xml version="1.0" encoding="utf-8"?>
<p:tagLst xmlns:p="http://schemas.openxmlformats.org/presentationml/2006/main">
  <p:tag name="AS_UNIQUEID" val="1821"/>
  <p:tag name="KSO_WM_DIAGRAM_VIRTUALLY_FRAME" val="{&quot;height&quot;:306.7051194760217,&quot;left&quot;:261.1253543307086,&quot;top&quot;:168.65976377952757,&quot;width&quot;:290.0346456692916}"/>
</p:tagLst>
</file>

<file path=ppt/tags/tag1141.xml><?xml version="1.0" encoding="utf-8"?>
<p:tagLst xmlns:p="http://schemas.openxmlformats.org/presentationml/2006/main">
  <p:tag name="AS_UNIQUEID" val="1822"/>
  <p:tag name="KSO_WM_DIAGRAM_VIRTUALLY_FRAME" val="{&quot;height&quot;:306.7051194760217,&quot;left&quot;:261.1253543307086,&quot;top&quot;:168.65976377952757,&quot;width&quot;:290.0346456692916}"/>
</p:tagLst>
</file>

<file path=ppt/tags/tag1142.xml><?xml version="1.0" encoding="utf-8"?>
<p:tagLst xmlns:p="http://schemas.openxmlformats.org/presentationml/2006/main">
  <p:tag name="AS_UNIQUEID" val="1823"/>
  <p:tag name="KSO_WM_DIAGRAM_VIRTUALLY_FRAME" val="{&quot;height&quot;:306.7051194760217,&quot;left&quot;:261.1253543307086,&quot;top&quot;:168.65976377952757,&quot;width&quot;:290.0346456692916}"/>
</p:tagLst>
</file>

<file path=ppt/tags/tag1143.xml><?xml version="1.0" encoding="utf-8"?>
<p:tagLst xmlns:p="http://schemas.openxmlformats.org/presentationml/2006/main">
  <p:tag name="AS_UNIQUEID" val="1824"/>
  <p:tag name="KSO_WM_DIAGRAM_VIRTUALLY_FRAME" val="{&quot;height&quot;:306.7051194760217,&quot;left&quot;:261.1253543307086,&quot;top&quot;:168.65976377952757,&quot;width&quot;:290.0346456692916}"/>
</p:tagLst>
</file>

<file path=ppt/tags/tag1144.xml><?xml version="1.0" encoding="utf-8"?>
<p:tagLst xmlns:p="http://schemas.openxmlformats.org/presentationml/2006/main">
  <p:tag name="AS_UNIQUEID" val="1825"/>
  <p:tag name="KSO_WM_DIAGRAM_VIRTUALLY_FRAME" val="{&quot;height&quot;:306.7051194760217,&quot;left&quot;:261.1253543307086,&quot;top&quot;:168.65976377952757,&quot;width&quot;:290.0346456692916}"/>
</p:tagLst>
</file>

<file path=ppt/tags/tag1145.xml><?xml version="1.0" encoding="utf-8"?>
<p:tagLst xmlns:p="http://schemas.openxmlformats.org/presentationml/2006/main">
  <p:tag name="AS_UNIQUEID" val="1826"/>
  <p:tag name="KSO_WM_DIAGRAM_VIRTUALLY_FRAME" val="{&quot;height&quot;:306.7051194760217,&quot;left&quot;:261.1253543307086,&quot;top&quot;:168.65976377952757,&quot;width&quot;:290.0346456692916}"/>
</p:tagLst>
</file>

<file path=ppt/tags/tag1146.xml><?xml version="1.0" encoding="utf-8"?>
<p:tagLst xmlns:p="http://schemas.openxmlformats.org/presentationml/2006/main">
  <p:tag name="AS_UNIQUEID" val="1827"/>
  <p:tag name="KSO_WM_DIAGRAM_VIRTUALLY_FRAME" val="{&quot;height&quot;:306.7051194760217,&quot;left&quot;:261.1253543307086,&quot;top&quot;:168.65976377952757,&quot;width&quot;:290.0346456692916}"/>
</p:tagLst>
</file>

<file path=ppt/tags/tag1147.xml><?xml version="1.0" encoding="utf-8"?>
<p:tagLst xmlns:p="http://schemas.openxmlformats.org/presentationml/2006/main">
  <p:tag name="AS_UNIQUEID" val="1828"/>
  <p:tag name="KSO_WM_DIAGRAM_VIRTUALLY_FRAME" val="{&quot;height&quot;:306.7051194760217,&quot;left&quot;:261.1253543307086,&quot;top&quot;:168.65976377952757,&quot;width&quot;:290.0346456692916}"/>
</p:tagLst>
</file>

<file path=ppt/tags/tag1148.xml><?xml version="1.0" encoding="utf-8"?>
<p:tagLst xmlns:p="http://schemas.openxmlformats.org/presentationml/2006/main">
  <p:tag name="AS_UNIQUEID" val="1829"/>
  <p:tag name="KSO_WM_DIAGRAM_VIRTUALLY_FRAME" val="{&quot;height&quot;:306.7051194760217,&quot;left&quot;:261.1253543307086,&quot;top&quot;:168.65976377952757,&quot;width&quot;:290.0346456692916}"/>
</p:tagLst>
</file>

<file path=ppt/tags/tag1149.xml><?xml version="1.0" encoding="utf-8"?>
<p:tagLst xmlns:p="http://schemas.openxmlformats.org/presentationml/2006/main">
  <p:tag name="AS_UNIQUEID" val="1830"/>
  <p:tag name="KSO_WM_DIAGRAM_VIRTUALLY_FRAME" val="{&quot;height&quot;:306.7051194760217,&quot;left&quot;:261.1253543307086,&quot;top&quot;:168.65976377952757,&quot;width&quot;:290.0346456692916}"/>
</p:tagLst>
</file>

<file path=ppt/tags/tag115.xml><?xml version="1.0" encoding="utf-8"?>
<p:tagLst xmlns:p="http://schemas.openxmlformats.org/presentationml/2006/main">
  <p:tag name="AS_UNIQUEID" val="7230"/>
</p:tagLst>
</file>

<file path=ppt/tags/tag1150.xml><?xml version="1.0" encoding="utf-8"?>
<p:tagLst xmlns:p="http://schemas.openxmlformats.org/presentationml/2006/main">
  <p:tag name="AS_UNIQUEID" val="1831"/>
  <p:tag name="KSO_WM_DIAGRAM_VIRTUALLY_FRAME" val="{&quot;height&quot;:306.7051194760217,&quot;left&quot;:261.1253543307086,&quot;top&quot;:168.65976377952757,&quot;width&quot;:290.0346456692916}"/>
</p:tagLst>
</file>

<file path=ppt/tags/tag1151.xml><?xml version="1.0" encoding="utf-8"?>
<p:tagLst xmlns:p="http://schemas.openxmlformats.org/presentationml/2006/main">
  <p:tag name="AS_UNIQUEID" val="1832"/>
  <p:tag name="KSO_WM_DIAGRAM_VIRTUALLY_FRAME" val="{&quot;height&quot;:306.7051194760217,&quot;left&quot;:261.1253543307086,&quot;top&quot;:168.65976377952757,&quot;width&quot;:290.0346456692916}"/>
</p:tagLst>
</file>

<file path=ppt/tags/tag1152.xml><?xml version="1.0" encoding="utf-8"?>
<p:tagLst xmlns:p="http://schemas.openxmlformats.org/presentationml/2006/main">
  <p:tag name="AS_UNIQUEID" val="1833"/>
  <p:tag name="KSO_WM_DIAGRAM_VIRTUALLY_FRAME" val="{&quot;height&quot;:306.7051194760217,&quot;left&quot;:261.1253543307086,&quot;top&quot;:168.65976377952757,&quot;width&quot;:290.0346456692916}"/>
</p:tagLst>
</file>

<file path=ppt/tags/tag1153.xml><?xml version="1.0" encoding="utf-8"?>
<p:tagLst xmlns:p="http://schemas.openxmlformats.org/presentationml/2006/main">
  <p:tag name="AS_UNIQUEID" val="1834"/>
  <p:tag name="KSO_WM_DIAGRAM_VIRTUALLY_FRAME" val="{&quot;height&quot;:306.7051194760217,&quot;left&quot;:261.1253543307086,&quot;top&quot;:168.65976377952757,&quot;width&quot;:290.0346456692916}"/>
</p:tagLst>
</file>

<file path=ppt/tags/tag1154.xml><?xml version="1.0" encoding="utf-8"?>
<p:tagLst xmlns:p="http://schemas.openxmlformats.org/presentationml/2006/main">
  <p:tag name="AS_UNIQUEID" val="1835"/>
  <p:tag name="KSO_WM_DIAGRAM_VIRTUALLY_FRAME" val="{&quot;height&quot;:306.7051194760217,&quot;left&quot;:261.1253543307086,&quot;top&quot;:168.65976377952757,&quot;width&quot;:290.0346456692916}"/>
</p:tagLst>
</file>

<file path=ppt/tags/tag1155.xml><?xml version="1.0" encoding="utf-8"?>
<p:tagLst xmlns:p="http://schemas.openxmlformats.org/presentationml/2006/main">
  <p:tag name="AS_UNIQUEID" val="1836"/>
  <p:tag name="KSO_WM_DIAGRAM_VIRTUALLY_FRAME" val="{&quot;height&quot;:306.7051194760217,&quot;left&quot;:261.1253543307086,&quot;top&quot;:168.65976377952757,&quot;width&quot;:290.0346456692916}"/>
</p:tagLst>
</file>

<file path=ppt/tags/tag1156.xml><?xml version="1.0" encoding="utf-8"?>
<p:tagLst xmlns:p="http://schemas.openxmlformats.org/presentationml/2006/main">
  <p:tag name="AS_UNIQUEID" val="1837"/>
  <p:tag name="KSO_WM_DIAGRAM_VIRTUALLY_FRAME" val="{&quot;height&quot;:306.7051194760217,&quot;left&quot;:261.1253543307086,&quot;top&quot;:168.65976377952757,&quot;width&quot;:290.0346456692916}"/>
</p:tagLst>
</file>

<file path=ppt/tags/tag1157.xml><?xml version="1.0" encoding="utf-8"?>
<p:tagLst xmlns:p="http://schemas.openxmlformats.org/presentationml/2006/main">
  <p:tag name="AS_UNIQUEID" val="1838"/>
  <p:tag name="KSO_WM_DIAGRAM_VIRTUALLY_FRAME" val="{&quot;height&quot;:306.7051194760217,&quot;left&quot;:261.1253543307086,&quot;top&quot;:168.65976377952757,&quot;width&quot;:290.0346456692916}"/>
</p:tagLst>
</file>

<file path=ppt/tags/tag1158.xml><?xml version="1.0" encoding="utf-8"?>
<p:tagLst xmlns:p="http://schemas.openxmlformats.org/presentationml/2006/main">
  <p:tag name="AS_UNIQUEID" val="1839"/>
  <p:tag name="KSO_WM_DIAGRAM_VIRTUALLY_FRAME" val="{&quot;height&quot;:306.7051194760217,&quot;left&quot;:261.1253543307086,&quot;top&quot;:168.65976377952757,&quot;width&quot;:290.0346456692916}"/>
</p:tagLst>
</file>

<file path=ppt/tags/tag1159.xml><?xml version="1.0" encoding="utf-8"?>
<p:tagLst xmlns:p="http://schemas.openxmlformats.org/presentationml/2006/main">
  <p:tag name="AS_UNIQUEID" val="1840"/>
  <p:tag name="KSO_WM_DIAGRAM_VIRTUALLY_FRAME" val="{&quot;height&quot;:306.7051194760217,&quot;left&quot;:261.1253543307086,&quot;top&quot;:168.65976377952757,&quot;width&quot;:290.0346456692916}"/>
</p:tagLst>
</file>

<file path=ppt/tags/tag116.xml><?xml version="1.0" encoding="utf-8"?>
<p:tagLst xmlns:p="http://schemas.openxmlformats.org/presentationml/2006/main">
  <p:tag name="AS_UNIQUEID" val="7231"/>
</p:tagLst>
</file>

<file path=ppt/tags/tag1160.xml><?xml version="1.0" encoding="utf-8"?>
<p:tagLst xmlns:p="http://schemas.openxmlformats.org/presentationml/2006/main">
  <p:tag name="AS_UNIQUEID" val="1841"/>
  <p:tag name="KSO_WM_DIAGRAM_VIRTUALLY_FRAME" val="{&quot;height&quot;:306.7051194760217,&quot;left&quot;:261.1253543307086,&quot;top&quot;:168.65976377952757,&quot;width&quot;:290.0346456692916}"/>
</p:tagLst>
</file>

<file path=ppt/tags/tag1161.xml><?xml version="1.0" encoding="utf-8"?>
<p:tagLst xmlns:p="http://schemas.openxmlformats.org/presentationml/2006/main">
  <p:tag name="AS_UNIQUEID" val="1842"/>
  <p:tag name="KSO_WM_DIAGRAM_VIRTUALLY_FRAME" val="{&quot;height&quot;:306.7051194760217,&quot;left&quot;:261.1253543307086,&quot;top&quot;:168.65976377952757,&quot;width&quot;:290.0346456692916}"/>
</p:tagLst>
</file>

<file path=ppt/tags/tag1162.xml><?xml version="1.0" encoding="utf-8"?>
<p:tagLst xmlns:p="http://schemas.openxmlformats.org/presentationml/2006/main">
  <p:tag name="AS_UNIQUEID" val="1843"/>
  <p:tag name="KSO_WM_DIAGRAM_VIRTUALLY_FRAME" val="{&quot;height&quot;:306.7051194760217,&quot;left&quot;:261.1253543307086,&quot;top&quot;:168.65976377952757,&quot;width&quot;:290.0346456692916}"/>
</p:tagLst>
</file>

<file path=ppt/tags/tag1163.xml><?xml version="1.0" encoding="utf-8"?>
<p:tagLst xmlns:p="http://schemas.openxmlformats.org/presentationml/2006/main">
  <p:tag name="AS_UNIQUEID" val="1844"/>
  <p:tag name="KSO_WM_DIAGRAM_VIRTUALLY_FRAME" val="{&quot;height&quot;:306.7051194760217,&quot;left&quot;:261.1253543307086,&quot;top&quot;:168.65976377952757,&quot;width&quot;:290.0346456692916}"/>
</p:tagLst>
</file>

<file path=ppt/tags/tag1164.xml><?xml version="1.0" encoding="utf-8"?>
<p:tagLst xmlns:p="http://schemas.openxmlformats.org/presentationml/2006/main">
  <p:tag name="AS_UNIQUEID" val="1845"/>
  <p:tag name="KSO_WM_DIAGRAM_VIRTUALLY_FRAME" val="{&quot;height&quot;:306.7051194760217,&quot;left&quot;:261.1253543307086,&quot;top&quot;:168.65976377952757,&quot;width&quot;:290.0346456692916}"/>
</p:tagLst>
</file>

<file path=ppt/tags/tag1165.xml><?xml version="1.0" encoding="utf-8"?>
<p:tagLst xmlns:p="http://schemas.openxmlformats.org/presentationml/2006/main">
  <p:tag name="AS_UNIQUEID" val="1846"/>
  <p:tag name="KSO_WM_DIAGRAM_VIRTUALLY_FRAME" val="{&quot;height&quot;:306.7051194760217,&quot;left&quot;:261.1253543307086,&quot;top&quot;:168.65976377952757,&quot;width&quot;:290.0346456692916}"/>
</p:tagLst>
</file>

<file path=ppt/tags/tag1166.xml><?xml version="1.0" encoding="utf-8"?>
<p:tagLst xmlns:p="http://schemas.openxmlformats.org/presentationml/2006/main">
  <p:tag name="AS_UNIQUEID" val="1847"/>
  <p:tag name="KSO_WM_DIAGRAM_VIRTUALLY_FRAME" val="{&quot;height&quot;:306.7051194760217,&quot;left&quot;:261.1253543307086,&quot;top&quot;:168.65976377952757,&quot;width&quot;:290.0346456692916}"/>
</p:tagLst>
</file>

<file path=ppt/tags/tag1167.xml><?xml version="1.0" encoding="utf-8"?>
<p:tagLst xmlns:p="http://schemas.openxmlformats.org/presentationml/2006/main">
  <p:tag name="AS_UNIQUEID" val="1848"/>
  <p:tag name="KSO_WM_DIAGRAM_VIRTUALLY_FRAME" val="{&quot;height&quot;:306.7051194760217,&quot;left&quot;:261.1253543307086,&quot;top&quot;:168.65976377952757,&quot;width&quot;:290.0346456692916}"/>
</p:tagLst>
</file>

<file path=ppt/tags/tag1168.xml><?xml version="1.0" encoding="utf-8"?>
<p:tagLst xmlns:p="http://schemas.openxmlformats.org/presentationml/2006/main">
  <p:tag name="AS_UNIQUEID" val="1849"/>
  <p:tag name="KSO_WM_DIAGRAM_VIRTUALLY_FRAME" val="{&quot;height&quot;:306.7051194760217,&quot;left&quot;:261.1253543307086,&quot;top&quot;:168.65976377952757,&quot;width&quot;:290.0346456692916}"/>
</p:tagLst>
</file>

<file path=ppt/tags/tag1169.xml><?xml version="1.0" encoding="utf-8"?>
<p:tagLst xmlns:p="http://schemas.openxmlformats.org/presentationml/2006/main">
  <p:tag name="AS_UNIQUEID" val="1850"/>
  <p:tag name="KSO_WM_DIAGRAM_VIRTUALLY_FRAME" val="{&quot;height&quot;:306.7051194760217,&quot;left&quot;:261.1253543307086,&quot;top&quot;:168.65976377952757,&quot;width&quot;:290.0346456692916}"/>
</p:tagLst>
</file>

<file path=ppt/tags/tag117.xml><?xml version="1.0" encoding="utf-8"?>
<p:tagLst xmlns:p="http://schemas.openxmlformats.org/presentationml/2006/main">
  <p:tag name="AS_UNIQUEID" val="7232"/>
</p:tagLst>
</file>

<file path=ppt/tags/tag1170.xml><?xml version="1.0" encoding="utf-8"?>
<p:tagLst xmlns:p="http://schemas.openxmlformats.org/presentationml/2006/main">
  <p:tag name="AS_UNIQUEID" val="1851"/>
  <p:tag name="KSO_WM_DIAGRAM_VIRTUALLY_FRAME" val="{&quot;height&quot;:306.7051194760217,&quot;left&quot;:261.1253543307086,&quot;top&quot;:168.65976377952757,&quot;width&quot;:290.0346456692916}"/>
</p:tagLst>
</file>

<file path=ppt/tags/tag1171.xml><?xml version="1.0" encoding="utf-8"?>
<p:tagLst xmlns:p="http://schemas.openxmlformats.org/presentationml/2006/main">
  <p:tag name="AS_UNIQUEID" val="1852"/>
  <p:tag name="KSO_WM_DIAGRAM_VIRTUALLY_FRAME" val="{&quot;height&quot;:306.7051194760217,&quot;left&quot;:261.1253543307086,&quot;top&quot;:168.65976377952757,&quot;width&quot;:290.0346456692916}"/>
</p:tagLst>
</file>

<file path=ppt/tags/tag1172.xml><?xml version="1.0" encoding="utf-8"?>
<p:tagLst xmlns:p="http://schemas.openxmlformats.org/presentationml/2006/main">
  <p:tag name="AS_UNIQUEID" val="1853"/>
  <p:tag name="KSO_WM_DIAGRAM_VIRTUALLY_FRAME" val="{&quot;height&quot;:306.7051194760217,&quot;left&quot;:261.1253543307086,&quot;top&quot;:168.65976377952757,&quot;width&quot;:290.0346456692916}"/>
</p:tagLst>
</file>

<file path=ppt/tags/tag1173.xml><?xml version="1.0" encoding="utf-8"?>
<p:tagLst xmlns:p="http://schemas.openxmlformats.org/presentationml/2006/main">
  <p:tag name="AS_UNIQUEID" val="1854"/>
  <p:tag name="KSO_WM_DIAGRAM_VIRTUALLY_FRAME" val="{&quot;height&quot;:306.7051194760217,&quot;left&quot;:261.1253543307086,&quot;top&quot;:168.65976377952757,&quot;width&quot;:290.0346456692916}"/>
</p:tagLst>
</file>

<file path=ppt/tags/tag1174.xml><?xml version="1.0" encoding="utf-8"?>
<p:tagLst xmlns:p="http://schemas.openxmlformats.org/presentationml/2006/main">
  <p:tag name="AS_UNIQUEID" val="1855"/>
  <p:tag name="KSO_WM_DIAGRAM_VIRTUALLY_FRAME" val="{&quot;height&quot;:306.7051194760217,&quot;left&quot;:261.1253543307086,&quot;top&quot;:168.65976377952757,&quot;width&quot;:290.0346456692916}"/>
</p:tagLst>
</file>

<file path=ppt/tags/tag1175.xml><?xml version="1.0" encoding="utf-8"?>
<p:tagLst xmlns:p="http://schemas.openxmlformats.org/presentationml/2006/main">
  <p:tag name="AS_UNIQUEID" val="1856"/>
  <p:tag name="KSO_WM_DIAGRAM_VIRTUALLY_FRAME" val="{&quot;height&quot;:306.7051194760217,&quot;left&quot;:261.1253543307086,&quot;top&quot;:168.65976377952757,&quot;width&quot;:290.0346456692916}"/>
</p:tagLst>
</file>

<file path=ppt/tags/tag1176.xml><?xml version="1.0" encoding="utf-8"?>
<p:tagLst xmlns:p="http://schemas.openxmlformats.org/presentationml/2006/main">
  <p:tag name="AS_UNIQUEID" val="1857"/>
  <p:tag name="KSO_WM_DIAGRAM_VIRTUALLY_FRAME" val="{&quot;height&quot;:306.7051194760217,&quot;left&quot;:261.1253543307086,&quot;top&quot;:168.65976377952757,&quot;width&quot;:290.0346456692916}"/>
</p:tagLst>
</file>

<file path=ppt/tags/tag1177.xml><?xml version="1.0" encoding="utf-8"?>
<p:tagLst xmlns:p="http://schemas.openxmlformats.org/presentationml/2006/main">
  <p:tag name="AS_UNIQUEID" val="1858"/>
  <p:tag name="KSO_WM_DIAGRAM_VIRTUALLY_FRAME" val="{&quot;height&quot;:306.7051194760217,&quot;left&quot;:261.1253543307086,&quot;top&quot;:168.65976377952757,&quot;width&quot;:290.0346456692916}"/>
</p:tagLst>
</file>

<file path=ppt/tags/tag1178.xml><?xml version="1.0" encoding="utf-8"?>
<p:tagLst xmlns:p="http://schemas.openxmlformats.org/presentationml/2006/main">
  <p:tag name="AS_UNIQUEID" val="1859"/>
  <p:tag name="KSO_WM_DIAGRAM_VIRTUALLY_FRAME" val="{&quot;height&quot;:306.7051194760217,&quot;left&quot;:261.1253543307086,&quot;top&quot;:168.65976377952757,&quot;width&quot;:290.0346456692916}"/>
</p:tagLst>
</file>

<file path=ppt/tags/tag1179.xml><?xml version="1.0" encoding="utf-8"?>
<p:tagLst xmlns:p="http://schemas.openxmlformats.org/presentationml/2006/main">
  <p:tag name="AS_UNIQUEID" val="3450"/>
  <p:tag name="KSO_WM_DIAGRAM_VIRTUALLY_FRAME" val="{&quot;height&quot;:306.7051194760217,&quot;left&quot;:261.1253543307086,&quot;top&quot;:168.65976377952757,&quot;width&quot;:290.0346456692916}"/>
</p:tagLst>
</file>

<file path=ppt/tags/tag118.xml><?xml version="1.0" encoding="utf-8"?>
<p:tagLst xmlns:p="http://schemas.openxmlformats.org/presentationml/2006/main">
  <p:tag name="AS_UNIQUEID" val="7233"/>
</p:tagLst>
</file>

<file path=ppt/tags/tag1180.xml><?xml version="1.0" encoding="utf-8"?>
<p:tagLst xmlns:p="http://schemas.openxmlformats.org/presentationml/2006/main">
  <p:tag name="AS_UNIQUEID" val="3451"/>
  <p:tag name="KSO_WM_DIAGRAM_VIRTUALLY_FRAME" val="{&quot;height&quot;:306.7051194760217,&quot;left&quot;:261.1253543307086,&quot;top&quot;:168.65976377952757,&quot;width&quot;:290.0346456692916}"/>
</p:tagLst>
</file>

<file path=ppt/tags/tag1181.xml><?xml version="1.0" encoding="utf-8"?>
<p:tagLst xmlns:p="http://schemas.openxmlformats.org/presentationml/2006/main">
  <p:tag name="AS_UNIQUEID" val="3452"/>
  <p:tag name="KSO_WM_DIAGRAM_VIRTUALLY_FRAME" val="{&quot;height&quot;:306.7051194760217,&quot;left&quot;:261.1253543307086,&quot;top&quot;:168.65976377952757,&quot;width&quot;:290.0346456692916}"/>
</p:tagLst>
</file>

<file path=ppt/tags/tag1182.xml><?xml version="1.0" encoding="utf-8"?>
<p:tagLst xmlns:p="http://schemas.openxmlformats.org/presentationml/2006/main">
  <p:tag name="AS_UNIQUEID" val="3453"/>
  <p:tag name="KSO_WM_DIAGRAM_VIRTUALLY_FRAME" val="{&quot;height&quot;:306.7051194760217,&quot;left&quot;:261.1253543307086,&quot;top&quot;:168.65976377952757,&quot;width&quot;:290.0346456692916}"/>
</p:tagLst>
</file>

<file path=ppt/tags/tag1183.xml><?xml version="1.0" encoding="utf-8"?>
<p:tagLst xmlns:p="http://schemas.openxmlformats.org/presentationml/2006/main">
  <p:tag name="AS_UNIQUEID" val="3454"/>
  <p:tag name="KSO_WM_DIAGRAM_VIRTUALLY_FRAME" val="{&quot;height&quot;:306.7051194760217,&quot;left&quot;:261.1253543307086,&quot;top&quot;:168.65976377952757,&quot;width&quot;:290.0346456692916}"/>
</p:tagLst>
</file>

<file path=ppt/tags/tag1184.xml><?xml version="1.0" encoding="utf-8"?>
<p:tagLst xmlns:p="http://schemas.openxmlformats.org/presentationml/2006/main">
  <p:tag name="AS_UNIQUEID" val="3459"/>
  <p:tag name="KSO_WM_DIAGRAM_VIRTUALLY_FRAME" val="{&quot;height&quot;:306.7051194760217,&quot;left&quot;:261.1253543307086,&quot;top&quot;:168.65976377952757,&quot;width&quot;:290.0346456692916}"/>
</p:tagLst>
</file>

<file path=ppt/tags/tag1185.xml><?xml version="1.0" encoding="utf-8"?>
<p:tagLst xmlns:p="http://schemas.openxmlformats.org/presentationml/2006/main">
  <p:tag name="AS_UNIQUEID" val="3456"/>
</p:tagLst>
</file>

<file path=ppt/tags/tag1186.xml><?xml version="1.0" encoding="utf-8"?>
<p:tagLst xmlns:p="http://schemas.openxmlformats.org/presentationml/2006/main">
  <p:tag name="AS_UNIQUEID" val="618"/>
</p:tagLst>
</file>

<file path=ppt/tags/tag1187.xml><?xml version="1.0" encoding="utf-8"?>
<p:tagLst xmlns:p="http://schemas.openxmlformats.org/presentationml/2006/main">
  <p:tag name="AS_UNIQUEID" val="618"/>
</p:tagLst>
</file>

<file path=ppt/tags/tag1188.xml><?xml version="1.0" encoding="utf-8"?>
<p:tagLst xmlns:p="http://schemas.openxmlformats.org/presentationml/2006/main">
  <p:tag name="AS_UNIQUEID" val="3510"/>
</p:tagLst>
</file>

<file path=ppt/tags/tag1189.xml><?xml version="1.0" encoding="utf-8"?>
<p:tagLst xmlns:p="http://schemas.openxmlformats.org/presentationml/2006/main">
  <p:tag name="AS_UNIQUEID" val="7631"/>
</p:tagLst>
</file>

<file path=ppt/tags/tag119.xml><?xml version="1.0" encoding="utf-8"?>
<p:tagLst xmlns:p="http://schemas.openxmlformats.org/presentationml/2006/main">
  <p:tag name="AS_UNIQUEID" val="7234"/>
</p:tagLst>
</file>

<file path=ppt/tags/tag1190.xml><?xml version="1.0" encoding="utf-8"?>
<p:tagLst xmlns:p="http://schemas.openxmlformats.org/presentationml/2006/main">
  <p:tag name="AS_UNIQUEID" val="7632"/>
  <p:tag name="KSO_WM_BEAUTIFY_FLAG" val=""/>
</p:tagLst>
</file>

<file path=ppt/tags/tag1191.xml><?xml version="1.0" encoding="utf-8"?>
<p:tagLst xmlns:p="http://schemas.openxmlformats.org/presentationml/2006/main">
  <p:tag name="AS_UNIQUEID" val="7633"/>
  <p:tag name="KSO_WM_BEAUTIFY_FLAG" val=""/>
</p:tagLst>
</file>

<file path=ppt/tags/tag1192.xml><?xml version="1.0" encoding="utf-8"?>
<p:tagLst xmlns:p="http://schemas.openxmlformats.org/presentationml/2006/main">
  <p:tag name="AS_UNIQUEID" val="7634"/>
  <p:tag name="KSO_WM_BEAUTIFY_FLAG" val=""/>
</p:tagLst>
</file>

<file path=ppt/tags/tag1193.xml><?xml version="1.0" encoding="utf-8"?>
<p:tagLst xmlns:p="http://schemas.openxmlformats.org/presentationml/2006/main">
  <p:tag name="AS_UNIQUEID" val="7635"/>
</p:tagLst>
</file>

<file path=ppt/tags/tag1194.xml><?xml version="1.0" encoding="utf-8"?>
<p:tagLst xmlns:p="http://schemas.openxmlformats.org/presentationml/2006/main">
  <p:tag name="AS_UNIQUEID" val="3502"/>
</p:tagLst>
</file>

<file path=ppt/tags/tag1195.xml><?xml version="1.0" encoding="utf-8"?>
<p:tagLst xmlns:p="http://schemas.openxmlformats.org/presentationml/2006/main">
  <p:tag name="AS_UNIQUEID" val="3511"/>
</p:tagLst>
</file>

<file path=ppt/tags/tag1196.xml><?xml version="1.0" encoding="utf-8"?>
<p:tagLst xmlns:p="http://schemas.openxmlformats.org/presentationml/2006/main">
  <p:tag name="AS_UNIQUEID" val="3512"/>
</p:tagLst>
</file>

<file path=ppt/tags/tag1197.xml><?xml version="1.0" encoding="utf-8"?>
<p:tagLst xmlns:p="http://schemas.openxmlformats.org/presentationml/2006/main">
  <p:tag name="AS_UNIQUEID" val="3513"/>
</p:tagLst>
</file>

<file path=ppt/tags/tag1198.xml><?xml version="1.0" encoding="utf-8"?>
<p:tagLst xmlns:p="http://schemas.openxmlformats.org/presentationml/2006/main">
  <p:tag name="AS_UNIQUEID" val="3514"/>
</p:tagLst>
</file>

<file path=ppt/tags/tag1199.xml><?xml version="1.0" encoding="utf-8"?>
<p:tagLst xmlns:p="http://schemas.openxmlformats.org/presentationml/2006/main">
  <p:tag name="AS_UNIQUEID" val="3515"/>
</p:tagLst>
</file>

<file path=ppt/tags/tag12.xml><?xml version="1.0" encoding="utf-8"?>
<p:tagLst xmlns:p="http://schemas.openxmlformats.org/presentationml/2006/main">
  <p:tag name="AS_UNIQUEID" val="7115"/>
  <p:tag name="KSO_WM_BEAUTIFY_FLAG" val="#wm#"/>
  <p:tag name="KSO_WM_TAG_VERSION" val="1.0"/>
  <p:tag name="KSO_WM_TEMPLATE_CATEGORY" val="diagram"/>
  <p:tag name="KSO_WM_TEMPLATE_INDEX" val="20203749"/>
  <p:tag name="KSO_WM_UNIT_COMPATIBLE" val="0"/>
  <p:tag name="KSO_WM_UNIT_DIAGRAM_ISNUMVISUAL" val="0"/>
  <p:tag name="KSO_WM_UNIT_DIAGRAM_ISREFERUNIT" val="0"/>
  <p:tag name="KSO_WM_UNIT_FILL_BACK_SCHEMECOLOR_INDEX" val="14"/>
  <p:tag name="KSO_WM_UNIT_FILL_BACK_SCHEMECOLOR_INDEX_BRIGHTNESS" val="0"/>
  <p:tag name="KSO_WM_UNIT_FILL_FORE_SCHEMECOLOR_INDEX" val="5"/>
  <p:tag name="KSO_WM_UNIT_FILL_FORE_SCHEMECOLOR_INDEX_BRIGHTNESS" val="0.4"/>
  <p:tag name="KSO_WM_UNIT_FILL_TYPE" val="2"/>
  <p:tag name="KSO_WM_UNIT_HIGHLIGHT" val="0"/>
  <p:tag name="KSO_WM_UNIT_ID" val="diagram20203749_1*i*3"/>
  <p:tag name="KSO_WM_UNIT_INDEX" val="3"/>
  <p:tag name="KSO_WM_UNIT_LAYERLEVEL" val="1"/>
  <p:tag name="KSO_WM_UNIT_TEXT_FILL_FORE_SCHEMECOLOR_INDEX" val="14"/>
  <p:tag name="KSO_WM_UNIT_TEXT_FILL_FORE_SCHEMECOLOR_INDEX_BRIGHTNESS" val="0"/>
  <p:tag name="KSO_WM_UNIT_TEXT_FILL_TYPE" val="1"/>
  <p:tag name="KSO_WM_UNIT_TYPE" val="i"/>
</p:tagLst>
</file>

<file path=ppt/tags/tag120.xml><?xml version="1.0" encoding="utf-8"?>
<p:tagLst xmlns:p="http://schemas.openxmlformats.org/presentationml/2006/main">
  <p:tag name="AS_UNIQUEID" val="7236"/>
</p:tagLst>
</file>

<file path=ppt/tags/tag1200.xml><?xml version="1.0" encoding="utf-8"?>
<p:tagLst xmlns:p="http://schemas.openxmlformats.org/presentationml/2006/main">
  <p:tag name="AS_UNIQUEID" val="3516"/>
</p:tagLst>
</file>

<file path=ppt/tags/tag1201.xml><?xml version="1.0" encoding="utf-8"?>
<p:tagLst xmlns:p="http://schemas.openxmlformats.org/presentationml/2006/main">
  <p:tag name="AS_UNIQUEID" val="3517"/>
</p:tagLst>
</file>

<file path=ppt/tags/tag1202.xml><?xml version="1.0" encoding="utf-8"?>
<p:tagLst xmlns:p="http://schemas.openxmlformats.org/presentationml/2006/main">
  <p:tag name="AS_UNIQUEID" val="3518"/>
</p:tagLst>
</file>

<file path=ppt/tags/tag1203.xml><?xml version="1.0" encoding="utf-8"?>
<p:tagLst xmlns:p="http://schemas.openxmlformats.org/presentationml/2006/main">
  <p:tag name="AS_UNIQUEID" val="3519"/>
</p:tagLst>
</file>

<file path=ppt/tags/tag1204.xml><?xml version="1.0" encoding="utf-8"?>
<p:tagLst xmlns:p="http://schemas.openxmlformats.org/presentationml/2006/main">
  <p:tag name="AS_UNIQUEID" val="3520"/>
</p:tagLst>
</file>

<file path=ppt/tags/tag1205.xml><?xml version="1.0" encoding="utf-8"?>
<p:tagLst xmlns:p="http://schemas.openxmlformats.org/presentationml/2006/main">
  <p:tag name="AS_UNIQUEID" val="3521"/>
</p:tagLst>
</file>

<file path=ppt/tags/tag1206.xml><?xml version="1.0" encoding="utf-8"?>
<p:tagLst xmlns:p="http://schemas.openxmlformats.org/presentationml/2006/main">
  <p:tag name="AS_UNIQUEID" val="7636"/>
</p:tagLst>
</file>

<file path=ppt/tags/tag1207.xml><?xml version="1.0" encoding="utf-8"?>
<p:tagLst xmlns:p="http://schemas.openxmlformats.org/presentationml/2006/main">
  <p:tag name="AS_UNIQUEID" val="7637"/>
</p:tagLst>
</file>

<file path=ppt/tags/tag1208.xml><?xml version="1.0" encoding="utf-8"?>
<p:tagLst xmlns:p="http://schemas.openxmlformats.org/presentationml/2006/main">
  <p:tag name="AS_UNIQUEID" val="7638"/>
</p:tagLst>
</file>

<file path=ppt/tags/tag1209.xml><?xml version="1.0" encoding="utf-8"?>
<p:tagLst xmlns:p="http://schemas.openxmlformats.org/presentationml/2006/main">
  <p:tag name="AS_UNIQUEID" val="7639"/>
</p:tagLst>
</file>

<file path=ppt/tags/tag121.xml><?xml version="1.0" encoding="utf-8"?>
<p:tagLst xmlns:p="http://schemas.openxmlformats.org/presentationml/2006/main">
  <p:tag name="AS_UNIQUEID" val="7237"/>
</p:tagLst>
</file>

<file path=ppt/tags/tag1210.xml><?xml version="1.0" encoding="utf-8"?>
<p:tagLst xmlns:p="http://schemas.openxmlformats.org/presentationml/2006/main">
  <p:tag name="AS_UNIQUEID" val="7640"/>
</p:tagLst>
</file>

<file path=ppt/tags/tag1211.xml><?xml version="1.0" encoding="utf-8"?>
<p:tagLst xmlns:p="http://schemas.openxmlformats.org/presentationml/2006/main">
  <p:tag name="AS_UNIQUEID" val="7641"/>
</p:tagLst>
</file>

<file path=ppt/tags/tag1212.xml><?xml version="1.0" encoding="utf-8"?>
<p:tagLst xmlns:p="http://schemas.openxmlformats.org/presentationml/2006/main">
  <p:tag name="AS_UNIQUEID" val="7642"/>
</p:tagLst>
</file>

<file path=ppt/tags/tag1213.xml><?xml version="1.0" encoding="utf-8"?>
<p:tagLst xmlns:p="http://schemas.openxmlformats.org/presentationml/2006/main">
  <p:tag name="AS_UNIQUEID" val="7643"/>
</p:tagLst>
</file>

<file path=ppt/tags/tag1214.xml><?xml version="1.0" encoding="utf-8"?>
<p:tagLst xmlns:p="http://schemas.openxmlformats.org/presentationml/2006/main">
  <p:tag name="AS_UNIQUEID" val="7644"/>
</p:tagLst>
</file>

<file path=ppt/tags/tag1215.xml><?xml version="1.0" encoding="utf-8"?>
<p:tagLst xmlns:p="http://schemas.openxmlformats.org/presentationml/2006/main">
  <p:tag name="AS_UNIQUEID" val="7645"/>
</p:tagLst>
</file>

<file path=ppt/tags/tag1216.xml><?xml version="1.0" encoding="utf-8"?>
<p:tagLst xmlns:p="http://schemas.openxmlformats.org/presentationml/2006/main">
  <p:tag name="AS_UNIQUEID" val="7646"/>
</p:tagLst>
</file>

<file path=ppt/tags/tag1217.xml><?xml version="1.0" encoding="utf-8"?>
<p:tagLst xmlns:p="http://schemas.openxmlformats.org/presentationml/2006/main">
  <p:tag name="AS_UNIQUEID" val="684"/>
</p:tagLst>
</file>

<file path=ppt/tags/tag1218.xml><?xml version="1.0" encoding="utf-8"?>
<p:tagLst xmlns:p="http://schemas.openxmlformats.org/presentationml/2006/main">
  <p:tag name="AS_UNIQUEID" val="7647"/>
</p:tagLst>
</file>

<file path=ppt/tags/tag1219.xml><?xml version="1.0" encoding="utf-8"?>
<p:tagLst xmlns:p="http://schemas.openxmlformats.org/presentationml/2006/main">
  <p:tag name="AS_UNIQUEID" val="7648"/>
</p:tagLst>
</file>

<file path=ppt/tags/tag122.xml><?xml version="1.0" encoding="utf-8"?>
<p:tagLst xmlns:p="http://schemas.openxmlformats.org/presentationml/2006/main">
  <p:tag name="AS_UNIQUEID" val="7238"/>
</p:tagLst>
</file>

<file path=ppt/tags/tag1220.xml><?xml version="1.0" encoding="utf-8"?>
<p:tagLst xmlns:p="http://schemas.openxmlformats.org/presentationml/2006/main">
  <p:tag name="AS_UNIQUEID" val="7649"/>
</p:tagLst>
</file>

<file path=ppt/tags/tag1221.xml><?xml version="1.0" encoding="utf-8"?>
<p:tagLst xmlns:p="http://schemas.openxmlformats.org/presentationml/2006/main">
  <p:tag name="AS_UNIQUEID" val="7651"/>
</p:tagLst>
</file>

<file path=ppt/tags/tag1222.xml><?xml version="1.0" encoding="utf-8"?>
<p:tagLst xmlns:p="http://schemas.openxmlformats.org/presentationml/2006/main">
  <p:tag name="AS_UNIQUEID" val="7652"/>
  <p:tag name="KSO_WM_BEAUTIFY_FLAG" val=""/>
</p:tagLst>
</file>

<file path=ppt/tags/tag1223.xml><?xml version="1.0" encoding="utf-8"?>
<p:tagLst xmlns:p="http://schemas.openxmlformats.org/presentationml/2006/main">
  <p:tag name="AS_UNIQUEID" val="7653"/>
  <p:tag name="KSO_WM_BEAUTIFY_FLAG" val=""/>
</p:tagLst>
</file>

<file path=ppt/tags/tag1224.xml><?xml version="1.0" encoding="utf-8"?>
<p:tagLst xmlns:p="http://schemas.openxmlformats.org/presentationml/2006/main">
  <p:tag name="AS_UNIQUEID" val="7654"/>
  <p:tag name="KSO_WM_BEAUTIFY_FLAG" val=""/>
</p:tagLst>
</file>

<file path=ppt/tags/tag1225.xml><?xml version="1.0" encoding="utf-8"?>
<p:tagLst xmlns:p="http://schemas.openxmlformats.org/presentationml/2006/main">
  <p:tag name="AS_UNIQUEID" val="7655"/>
</p:tagLst>
</file>

<file path=ppt/tags/tag1226.xml><?xml version="1.0" encoding="utf-8"?>
<p:tagLst xmlns:p="http://schemas.openxmlformats.org/presentationml/2006/main">
  <p:tag name="AS_UNIQUEID" val="7656"/>
</p:tagLst>
</file>

<file path=ppt/tags/tag1227.xml><?xml version="1.0" encoding="utf-8"?>
<p:tagLst xmlns:p="http://schemas.openxmlformats.org/presentationml/2006/main">
  <p:tag name="AS_UNIQUEID" val="7657"/>
</p:tagLst>
</file>

<file path=ppt/tags/tag1228.xml><?xml version="1.0" encoding="utf-8"?>
<p:tagLst xmlns:p="http://schemas.openxmlformats.org/presentationml/2006/main">
  <p:tag name="AS_UNIQUEID" val="3642"/>
</p:tagLst>
</file>

<file path=ppt/tags/tag1229.xml><?xml version="1.0" encoding="utf-8"?>
<p:tagLst xmlns:p="http://schemas.openxmlformats.org/presentationml/2006/main">
  <p:tag name="AS_UNIQUEID" val="3643"/>
</p:tagLst>
</file>

<file path=ppt/tags/tag123.xml><?xml version="1.0" encoding="utf-8"?>
<p:tagLst xmlns:p="http://schemas.openxmlformats.org/presentationml/2006/main">
  <p:tag name="AS_UNIQUEID" val="7239"/>
</p:tagLst>
</file>

<file path=ppt/tags/tag1230.xml><?xml version="1.0" encoding="utf-8"?>
<p:tagLst xmlns:p="http://schemas.openxmlformats.org/presentationml/2006/main">
  <p:tag name="AS_UNIQUEID" val="3644"/>
</p:tagLst>
</file>

<file path=ppt/tags/tag1231.xml><?xml version="1.0" encoding="utf-8"?>
<p:tagLst xmlns:p="http://schemas.openxmlformats.org/presentationml/2006/main">
  <p:tag name="AS_UNIQUEID" val="3645"/>
</p:tagLst>
</file>

<file path=ppt/tags/tag1232.xml><?xml version="1.0" encoding="utf-8"?>
<p:tagLst xmlns:p="http://schemas.openxmlformats.org/presentationml/2006/main">
  <p:tag name="AS_UNIQUEID" val="3646"/>
</p:tagLst>
</file>

<file path=ppt/tags/tag1233.xml><?xml version="1.0" encoding="utf-8"?>
<p:tagLst xmlns:p="http://schemas.openxmlformats.org/presentationml/2006/main">
  <p:tag name="AS_UNIQUEID" val="3647"/>
</p:tagLst>
</file>

<file path=ppt/tags/tag1234.xml><?xml version="1.0" encoding="utf-8"?>
<p:tagLst xmlns:p="http://schemas.openxmlformats.org/presentationml/2006/main">
  <p:tag name="AS_UNIQUEID" val="7658"/>
</p:tagLst>
</file>

<file path=ppt/tags/tag1235.xml><?xml version="1.0" encoding="utf-8"?>
<p:tagLst xmlns:p="http://schemas.openxmlformats.org/presentationml/2006/main">
  <p:tag name="AS_UNIQUEID" val="7659"/>
</p:tagLst>
</file>

<file path=ppt/tags/tag1236.xml><?xml version="1.0" encoding="utf-8"?>
<p:tagLst xmlns:p="http://schemas.openxmlformats.org/presentationml/2006/main">
  <p:tag name="AS_UNIQUEID" val="7660"/>
</p:tagLst>
</file>

<file path=ppt/tags/tag1237.xml><?xml version="1.0" encoding="utf-8"?>
<p:tagLst xmlns:p="http://schemas.openxmlformats.org/presentationml/2006/main">
  <p:tag name="AS_UNIQUEID" val="7661"/>
</p:tagLst>
</file>

<file path=ppt/tags/tag1238.xml><?xml version="1.0" encoding="utf-8"?>
<p:tagLst xmlns:p="http://schemas.openxmlformats.org/presentationml/2006/main">
  <p:tag name="AS_UNIQUEID" val="7662"/>
</p:tagLst>
</file>

<file path=ppt/tags/tag1239.xml><?xml version="1.0" encoding="utf-8"?>
<p:tagLst xmlns:p="http://schemas.openxmlformats.org/presentationml/2006/main">
  <p:tag name="AS_UNIQUEID" val="7663"/>
</p:tagLst>
</file>

<file path=ppt/tags/tag124.xml><?xml version="1.0" encoding="utf-8"?>
<p:tagLst xmlns:p="http://schemas.openxmlformats.org/presentationml/2006/main">
  <p:tag name="AS_UNIQUEID" val="7240"/>
</p:tagLst>
</file>

<file path=ppt/tags/tag1240.xml><?xml version="1.0" encoding="utf-8"?>
<p:tagLst xmlns:p="http://schemas.openxmlformats.org/presentationml/2006/main">
  <p:tag name="AS_UNIQUEID" val="7664"/>
</p:tagLst>
</file>

<file path=ppt/tags/tag1241.xml><?xml version="1.0" encoding="utf-8"?>
<p:tagLst xmlns:p="http://schemas.openxmlformats.org/presentationml/2006/main">
  <p:tag name="AS_UNIQUEID" val="7665"/>
</p:tagLst>
</file>

<file path=ppt/tags/tag1242.xml><?xml version="1.0" encoding="utf-8"?>
<p:tagLst xmlns:p="http://schemas.openxmlformats.org/presentationml/2006/main">
  <p:tag name="AS_UNIQUEID" val="7666"/>
</p:tagLst>
</file>

<file path=ppt/tags/tag1243.xml><?xml version="1.0" encoding="utf-8"?>
<p:tagLst xmlns:p="http://schemas.openxmlformats.org/presentationml/2006/main">
  <p:tag name="AS_UNIQUEID" val="7667"/>
</p:tagLst>
</file>

<file path=ppt/tags/tag1244.xml><?xml version="1.0" encoding="utf-8"?>
<p:tagLst xmlns:p="http://schemas.openxmlformats.org/presentationml/2006/main">
  <p:tag name="AS_UNIQUEID" val="7668"/>
</p:tagLst>
</file>

<file path=ppt/tags/tag1245.xml><?xml version="1.0" encoding="utf-8"?>
<p:tagLst xmlns:p="http://schemas.openxmlformats.org/presentationml/2006/main">
  <p:tag name="AS_UNIQUEID" val="7669"/>
</p:tagLst>
</file>

<file path=ppt/tags/tag1246.xml><?xml version="1.0" encoding="utf-8"?>
<p:tagLst xmlns:p="http://schemas.openxmlformats.org/presentationml/2006/main">
  <p:tag name="AS_UNIQUEID" val="7670"/>
</p:tagLst>
</file>

<file path=ppt/tags/tag1247.xml><?xml version="1.0" encoding="utf-8"?>
<p:tagLst xmlns:p="http://schemas.openxmlformats.org/presentationml/2006/main">
  <p:tag name="AS_UNIQUEID" val="7671"/>
</p:tagLst>
</file>

<file path=ppt/tags/tag1248.xml><?xml version="1.0" encoding="utf-8"?>
<p:tagLst xmlns:p="http://schemas.openxmlformats.org/presentationml/2006/main">
  <p:tag name="AS_UNIQUEID" val="7672"/>
</p:tagLst>
</file>

<file path=ppt/tags/tag1249.xml><?xml version="1.0" encoding="utf-8"?>
<p:tagLst xmlns:p="http://schemas.openxmlformats.org/presentationml/2006/main">
  <p:tag name="AS_UNIQUEID" val="7673"/>
</p:tagLst>
</file>

<file path=ppt/tags/tag125.xml><?xml version="1.0" encoding="utf-8"?>
<p:tagLst xmlns:p="http://schemas.openxmlformats.org/presentationml/2006/main">
  <p:tag name="AS_UNIQUEID" val="7241"/>
</p:tagLst>
</file>

<file path=ppt/tags/tag1250.xml><?xml version="1.0" encoding="utf-8"?>
<p:tagLst xmlns:p="http://schemas.openxmlformats.org/presentationml/2006/main">
  <p:tag name="AS_UNIQUEID" val="7674"/>
</p:tagLst>
</file>

<file path=ppt/tags/tag1251.xml><?xml version="1.0" encoding="utf-8"?>
<p:tagLst xmlns:p="http://schemas.openxmlformats.org/presentationml/2006/main">
  <p:tag name="AS_UNIQUEID" val="7675"/>
</p:tagLst>
</file>

<file path=ppt/tags/tag1252.xml><?xml version="1.0" encoding="utf-8"?>
<p:tagLst xmlns:p="http://schemas.openxmlformats.org/presentationml/2006/main">
  <p:tag name="AS_UNIQUEID" val="7676"/>
</p:tagLst>
</file>

<file path=ppt/tags/tag1253.xml><?xml version="1.0" encoding="utf-8"?>
<p:tagLst xmlns:p="http://schemas.openxmlformats.org/presentationml/2006/main">
  <p:tag name="AS_UNIQUEID" val="7677"/>
</p:tagLst>
</file>

<file path=ppt/tags/tag1254.xml><?xml version="1.0" encoding="utf-8"?>
<p:tagLst xmlns:p="http://schemas.openxmlformats.org/presentationml/2006/main">
  <p:tag name="AS_UNIQUEID" val="7678"/>
</p:tagLst>
</file>

<file path=ppt/tags/tag1255.xml><?xml version="1.0" encoding="utf-8"?>
<p:tagLst xmlns:p="http://schemas.openxmlformats.org/presentationml/2006/main">
  <p:tag name="AS_UNIQUEID" val="7679"/>
</p:tagLst>
</file>

<file path=ppt/tags/tag1256.xml><?xml version="1.0" encoding="utf-8"?>
<p:tagLst xmlns:p="http://schemas.openxmlformats.org/presentationml/2006/main">
  <p:tag name="AS_UNIQUEID" val="7680"/>
</p:tagLst>
</file>

<file path=ppt/tags/tag1257.xml><?xml version="1.0" encoding="utf-8"?>
<p:tagLst xmlns:p="http://schemas.openxmlformats.org/presentationml/2006/main">
  <p:tag name="AS_UNIQUEID" val="7681"/>
</p:tagLst>
</file>

<file path=ppt/tags/tag1258.xml><?xml version="1.0" encoding="utf-8"?>
<p:tagLst xmlns:p="http://schemas.openxmlformats.org/presentationml/2006/main">
  <p:tag name="AS_UNIQUEID" val="7682"/>
</p:tagLst>
</file>

<file path=ppt/tags/tag1259.xml><?xml version="1.0" encoding="utf-8"?>
<p:tagLst xmlns:p="http://schemas.openxmlformats.org/presentationml/2006/main">
  <p:tag name="AS_UNIQUEID" val="7683"/>
</p:tagLst>
</file>

<file path=ppt/tags/tag126.xml><?xml version="1.0" encoding="utf-8"?>
<p:tagLst xmlns:p="http://schemas.openxmlformats.org/presentationml/2006/main">
  <p:tag name="AS_UNIQUEID" val="7243"/>
</p:tagLst>
</file>

<file path=ppt/tags/tag1260.xml><?xml version="1.0" encoding="utf-8"?>
<p:tagLst xmlns:p="http://schemas.openxmlformats.org/presentationml/2006/main">
  <p:tag name="AS_UNIQUEID" val="7684"/>
</p:tagLst>
</file>

<file path=ppt/tags/tag1261.xml><?xml version="1.0" encoding="utf-8"?>
<p:tagLst xmlns:p="http://schemas.openxmlformats.org/presentationml/2006/main">
  <p:tag name="AS_UNIQUEID" val="7685"/>
</p:tagLst>
</file>

<file path=ppt/tags/tag1262.xml><?xml version="1.0" encoding="utf-8"?>
<p:tagLst xmlns:p="http://schemas.openxmlformats.org/presentationml/2006/main">
  <p:tag name="AS_UNIQUEID" val="7686"/>
</p:tagLst>
</file>

<file path=ppt/tags/tag1263.xml><?xml version="1.0" encoding="utf-8"?>
<p:tagLst xmlns:p="http://schemas.openxmlformats.org/presentationml/2006/main">
  <p:tag name="AS_UNIQUEID" val="7687"/>
</p:tagLst>
</file>

<file path=ppt/tags/tag1264.xml><?xml version="1.0" encoding="utf-8"?>
<p:tagLst xmlns:p="http://schemas.openxmlformats.org/presentationml/2006/main">
  <p:tag name="AS_UNIQUEID" val="7688"/>
</p:tagLst>
</file>

<file path=ppt/tags/tag1265.xml><?xml version="1.0" encoding="utf-8"?>
<p:tagLst xmlns:p="http://schemas.openxmlformats.org/presentationml/2006/main">
  <p:tag name="AS_UNIQUEID" val="7690"/>
</p:tagLst>
</file>

<file path=ppt/tags/tag1266.xml><?xml version="1.0" encoding="utf-8"?>
<p:tagLst xmlns:p="http://schemas.openxmlformats.org/presentationml/2006/main">
  <p:tag name="AS_UNIQUEID" val="7691"/>
</p:tagLst>
</file>

<file path=ppt/tags/tag1267.xml><?xml version="1.0" encoding="utf-8"?>
<p:tagLst xmlns:p="http://schemas.openxmlformats.org/presentationml/2006/main">
  <p:tag name="AS_UNIQUEID" val="614"/>
</p:tagLst>
</file>

<file path=ppt/tags/tag1268.xml><?xml version="1.0" encoding="utf-8"?>
<p:tagLst xmlns:p="http://schemas.openxmlformats.org/presentationml/2006/main">
  <p:tag name="AS_UNIQUEID" val="702"/>
</p:tagLst>
</file>

<file path=ppt/tags/tag1269.xml><?xml version="1.0" encoding="utf-8"?>
<p:tagLst xmlns:p="http://schemas.openxmlformats.org/presentationml/2006/main">
  <p:tag name="AS_UNIQUEID" val="703"/>
</p:tagLst>
</file>

<file path=ppt/tags/tag127.xml><?xml version="1.0" encoding="utf-8"?>
<p:tagLst xmlns:p="http://schemas.openxmlformats.org/presentationml/2006/main">
  <p:tag name="AS_UNIQUEID" val="7244"/>
</p:tagLst>
</file>

<file path=ppt/tags/tag1270.xml><?xml version="1.0" encoding="utf-8"?>
<p:tagLst xmlns:p="http://schemas.openxmlformats.org/presentationml/2006/main">
  <p:tag name="AS_UNIQUEID" val="704"/>
</p:tagLst>
</file>

<file path=ppt/tags/tag1271.xml><?xml version="1.0" encoding="utf-8"?>
<p:tagLst xmlns:p="http://schemas.openxmlformats.org/presentationml/2006/main">
  <p:tag name="AS_UNIQUEID" val="704"/>
</p:tagLst>
</file>

<file path=ppt/tags/tag1272.xml><?xml version="1.0" encoding="utf-8"?>
<p:tagLst xmlns:p="http://schemas.openxmlformats.org/presentationml/2006/main">
  <p:tag name="KSO_WM_BEAUTIFY_FLAG" val="#wm#"/>
  <p:tag name="KSO_WM_SLIDE_BACKGROUND" val="[&quot;navigation&quot;]"/>
  <p:tag name="KSO_WM_SLIDE_CAN_ADD_NAVIGATION" val="1"/>
  <p:tag name="KSO_WM_SLIDE_ID" val="custom20204302_11"/>
  <p:tag name="KSO_WM_SLIDE_INDEX" val="11"/>
  <p:tag name="KSO_WM_SLIDE_ITEM_CNT" val="0"/>
  <p:tag name="KSO_WM_SLIDE_LAYOUT" val="a_f_i"/>
  <p:tag name="KSO_WM_SLIDE_LAYOUT_CNT" val="1_1_1"/>
  <p:tag name="KSO_WM_SLIDE_LAYOUT_INFO" val="{&quot;direction&quot;:0,&quot;horizontalAlign&quot;:-1,&quot;verticalAlign&quot;:-1,&quot;type&quot;:0,&quot;diagramDirection&quot;:0,&quot;canSetOverLayout&quot;:0,&quot;isOverLayout&quot;:0,&quot;marginOverLayout&quot;:{&quot;left&quot;:-0.035,&quot;top&quot;:-0.035,&quot;right&quot;:-0.035,&quot;bottom&quot;:-0.035},&quot;normalSize&quot;:{&quot;size1&quot;:13.3},&quot;minSize&quot;:{&quot;size1&quot;:13.3},&quot;maxSize&quot;:{&quot;size1&quot;:13.3},&quot;edge&quot;:{&quot;left&quot;:true,&quot;top&quot;:true,&quot;right&quot;:true,&quot;bottom&quot;:true},&quot;subLayout&quot;:[{&quot;direction&quot;:0,&quot;horizontalAlign&quot;:-1,&quot;verticalAlign&quot;:-1,&quot;type&quot;:0,&quot;diagramDirection&quot;:0,&quot;canSetOverLayout&quot;:0,&quot;isOverLayout&quot;:0,&quot;margin&quot;:{&quot;left&quot;:1.69,&quot;top&quot;:0.425,&quot;right&quot;:1.692,&quot;bottom&quot;:0.425},&quot;marginOverLayout&quot;:{&quot;left&quot;:-0.035,&quot;top&quot;:-0.035,&quot;right&quot;:-0.035,&quot;bottom&quot;:-0.035},&quot;edge&quot;:{&quot;left&quot;:true,&quot;top&quot;:true,&quot;right&quot;:true,&quot;bottom&quot;:false},&quot;backgroundInfo&quot;:[{&quot;type&quot;:&quot;navigation&quot;,&quot;left&quot;:0.0,&quot;top&quot;:0.0,&quot;right&quot;:0.0,&quot;bottom&quot;:0.0,&quot;leftAbs&quot;:false,&quot;topAbs&quot;:false,&quot;rightAbs&quot;:false,&quot;bottomAbs&quot;:false}]},{&quot;direction&quot;:0,&quot;horizontalAlign&quot;:-1,&quot;verticalAlign&quot;:-1,&quot;type&quot;:0,&quot;diagramDirection&quot;:0,&quot;canSetOverLayout&quot;:0,&quot;isOverLayout&quot;:0,&quot;margin&quot;:{&quot;left&quot;:2.12,&quot;top&quot;:1.69,&quot;right&quot;:2.12,&quot;bottom&quot;:2.96},&quot;marginOverLayout&quot;:{&quot;left&quot;:-0.035,&quot;top&quot;:-0.035,&quot;right&quot;:-0.035,&quot;bottom&quot;:-0.035},&quot;edge&quot;:{&quot;left&quot;:true,&quot;top&quot;:false,&quot;right&quot;:true,&quot;bottom&quot;:true}}]}"/>
  <p:tag name="KSO_WM_SLIDE_POSITION" val="0*0"/>
  <p:tag name="KSO_WM_SLIDE_RATIO" val="1.777778"/>
  <p:tag name="KSO_WM_SLIDE_SIZE" val="960*468"/>
  <p:tag name="KSO_WM_SLIDE_SUBTYPE" val="pureTxt"/>
  <p:tag name="KSO_WM_SLIDE_TYPE" val="text"/>
  <p:tag name="KSO_WM_SPECIAL_SOURCE" val="bdnull"/>
  <p:tag name="KSO_WM_TAG_VERSION" val="1.0"/>
  <p:tag name="KSO_WM_TEMPLATE_CATEGORY" val="custom"/>
  <p:tag name="KSO_WM_TEMPLATE_COLOR_TYPE" val="1"/>
  <p:tag name="KSO_WM_TEMPLATE_INDEX" val="20204302"/>
  <p:tag name="KSO_WM_TEMPLATE_MASTER_TYPE" val="0"/>
  <p:tag name="KSO_WM_TEMPLATE_SUBCATEGORY" val="0"/>
</p:tagLst>
</file>

<file path=ppt/tags/tag1273.xml><?xml version="1.0" encoding="utf-8"?>
<p:tagLst xmlns:p="http://schemas.openxmlformats.org/presentationml/2006/main">
  <p:tag name="AS_UNIQUEID" val="7693"/>
  <p:tag name="KSO_WM_UNIT_TABLE_BEAUTIFY" val="smartTable{42835475-ac2e-4fd4-ac65-b7dc20a56b7e}"/>
  <p:tag name="TABLE_ENDDRAG_ORIGIN_RECT" val="671*192"/>
  <p:tag name="TABLE_ENDDRAG_RECT" val="144*180*671*192"/>
</p:tagLst>
</file>

<file path=ppt/tags/tag1274.xml><?xml version="1.0" encoding="utf-8"?>
<p:tagLst xmlns:p="http://schemas.openxmlformats.org/presentationml/2006/main">
  <p:tag name="AS_UNIQUEID" val="668"/>
</p:tagLst>
</file>

<file path=ppt/tags/tag1275.xml><?xml version="1.0" encoding="utf-8"?>
<p:tagLst xmlns:p="http://schemas.openxmlformats.org/presentationml/2006/main">
  <p:tag name="AS_UNIQUEID" val="669"/>
</p:tagLst>
</file>

<file path=ppt/tags/tag1276.xml><?xml version="1.0" encoding="utf-8"?>
<p:tagLst xmlns:p="http://schemas.openxmlformats.org/presentationml/2006/main">
  <p:tag name="AS_UNIQUEID" val="7694"/>
</p:tagLst>
</file>

<file path=ppt/tags/tag1277.xml><?xml version="1.0" encoding="utf-8"?>
<p:tagLst xmlns:p="http://schemas.openxmlformats.org/presentationml/2006/main">
  <p:tag name="AS_UNIQUEID" val="7695"/>
</p:tagLst>
</file>

<file path=ppt/tags/tag1278.xml><?xml version="1.0" encoding="utf-8"?>
<p:tagLst xmlns:p="http://schemas.openxmlformats.org/presentationml/2006/main">
  <p:tag name="AS_UNIQUEID" val="393"/>
</p:tagLst>
</file>

<file path=ppt/tags/tag1279.xml><?xml version="1.0" encoding="utf-8"?>
<p:tagLst xmlns:p="http://schemas.openxmlformats.org/presentationml/2006/main">
  <p:tag name="AS_UNIQUEID" val="394"/>
</p:tagLst>
</file>

<file path=ppt/tags/tag128.xml><?xml version="1.0" encoding="utf-8"?>
<p:tagLst xmlns:p="http://schemas.openxmlformats.org/presentationml/2006/main">
  <p:tag name="AS_UNIQUEID" val="7245"/>
</p:tagLst>
</file>

<file path=ppt/tags/tag1280.xml><?xml version="1.0" encoding="utf-8"?>
<p:tagLst xmlns:p="http://schemas.openxmlformats.org/presentationml/2006/main">
  <p:tag name="AS_UNIQUEID" val="395"/>
</p:tagLst>
</file>

<file path=ppt/tags/tag1281.xml><?xml version="1.0" encoding="utf-8"?>
<p:tagLst xmlns:p="http://schemas.openxmlformats.org/presentationml/2006/main">
  <p:tag name="AS_UNIQUEID" val="7696"/>
</p:tagLst>
</file>

<file path=ppt/tags/tag1282.xml><?xml version="1.0" encoding="utf-8"?>
<p:tagLst xmlns:p="http://schemas.openxmlformats.org/presentationml/2006/main">
  <p:tag name="AS_UNIQUEID" val="668"/>
</p:tagLst>
</file>

<file path=ppt/tags/tag1283.xml><?xml version="1.0" encoding="utf-8"?>
<p:tagLst xmlns:p="http://schemas.openxmlformats.org/presentationml/2006/main">
  <p:tag name="AS_UNIQUEID" val="7697"/>
</p:tagLst>
</file>

<file path=ppt/tags/tag1284.xml><?xml version="1.0" encoding="utf-8"?>
<p:tagLst xmlns:p="http://schemas.openxmlformats.org/presentationml/2006/main">
  <p:tag name="KSO_WM_BEAUTIFY_FLAG" val="#wm#"/>
  <p:tag name="KSO_WM_SLIDE_BACKGROUND" val="[&quot;navigation&quot;]"/>
  <p:tag name="KSO_WM_SLIDE_CAN_ADD_NAVIGATION" val="1"/>
  <p:tag name="KSO_WM_SLIDE_ID" val="custom20204302_11"/>
  <p:tag name="KSO_WM_SLIDE_INDEX" val="11"/>
  <p:tag name="KSO_WM_SLIDE_ITEM_CNT" val="0"/>
  <p:tag name="KSO_WM_SLIDE_LAYOUT" val="a_f_i"/>
  <p:tag name="KSO_WM_SLIDE_LAYOUT_CNT" val="1_1_1"/>
  <p:tag name="KSO_WM_SLIDE_LAYOUT_INFO" val="{&quot;direction&quot;:0,&quot;horizontalAlign&quot;:-1,&quot;verticalAlign&quot;:-1,&quot;type&quot;:0,&quot;diagramDirection&quot;:0,&quot;canSetOverLayout&quot;:0,&quot;isOverLayout&quot;:0,&quot;marginOverLayout&quot;:{&quot;left&quot;:-0.035,&quot;top&quot;:-0.035,&quot;right&quot;:-0.035,&quot;bottom&quot;:-0.035},&quot;normalSize&quot;:{&quot;size1&quot;:13.3},&quot;minSize&quot;:{&quot;size1&quot;:13.3},&quot;maxSize&quot;:{&quot;size1&quot;:13.3},&quot;edge&quot;:{&quot;left&quot;:true,&quot;top&quot;:true,&quot;right&quot;:true,&quot;bottom&quot;:true},&quot;subLayout&quot;:[{&quot;direction&quot;:0,&quot;horizontalAlign&quot;:-1,&quot;verticalAlign&quot;:-1,&quot;type&quot;:0,&quot;diagramDirection&quot;:0,&quot;canSetOverLayout&quot;:0,&quot;isOverLayout&quot;:0,&quot;margin&quot;:{&quot;left&quot;:1.69,&quot;top&quot;:0.425,&quot;right&quot;:1.692,&quot;bottom&quot;:0.425},&quot;marginOverLayout&quot;:{&quot;left&quot;:-0.035,&quot;top&quot;:-0.035,&quot;right&quot;:-0.035,&quot;bottom&quot;:-0.035},&quot;edge&quot;:{&quot;left&quot;:true,&quot;top&quot;:true,&quot;right&quot;:true,&quot;bottom&quot;:false},&quot;backgroundInfo&quot;:[{&quot;type&quot;:&quot;navigation&quot;,&quot;left&quot;:0.0,&quot;top&quot;:0.0,&quot;right&quot;:0.0,&quot;bottom&quot;:0.0,&quot;leftAbs&quot;:false,&quot;topAbs&quot;:false,&quot;rightAbs&quot;:false,&quot;bottomAbs&quot;:false}]},{&quot;direction&quot;:0,&quot;horizontalAlign&quot;:-1,&quot;verticalAlign&quot;:-1,&quot;type&quot;:0,&quot;diagramDirection&quot;:0,&quot;canSetOverLayout&quot;:0,&quot;isOverLayout&quot;:0,&quot;margin&quot;:{&quot;left&quot;:2.12,&quot;top&quot;:1.69,&quot;right&quot;:2.12,&quot;bottom&quot;:2.96},&quot;marginOverLayout&quot;:{&quot;left&quot;:-0.035,&quot;top&quot;:-0.035,&quot;right&quot;:-0.035,&quot;bottom&quot;:-0.035},&quot;edge&quot;:{&quot;left&quot;:true,&quot;top&quot;:false,&quot;right&quot;:true,&quot;bottom&quot;:true}}]}"/>
  <p:tag name="KSO_WM_SLIDE_POSITION" val="0*0"/>
  <p:tag name="KSO_WM_SLIDE_RATIO" val="1.777778"/>
  <p:tag name="KSO_WM_SLIDE_SIZE" val="960*468"/>
  <p:tag name="KSO_WM_SLIDE_SUBTYPE" val="pureTxt"/>
  <p:tag name="KSO_WM_SLIDE_TYPE" val="text"/>
  <p:tag name="KSO_WM_SPECIAL_SOURCE" val="bdnull"/>
  <p:tag name="KSO_WM_TAG_VERSION" val="1.0"/>
  <p:tag name="KSO_WM_TEMPLATE_CATEGORY" val="custom"/>
  <p:tag name="KSO_WM_TEMPLATE_COLOR_TYPE" val="1"/>
  <p:tag name="KSO_WM_TEMPLATE_INDEX" val="20204302"/>
  <p:tag name="KSO_WM_TEMPLATE_MASTER_TYPE" val="0"/>
  <p:tag name="KSO_WM_TEMPLATE_SUBCATEGORY" val="0"/>
</p:tagLst>
</file>

<file path=ppt/tags/tag1285.xml><?xml version="1.0" encoding="utf-8"?>
<p:tagLst xmlns:p="http://schemas.openxmlformats.org/presentationml/2006/main">
  <p:tag name="AS_UNIQUEID" val="7699"/>
  <p:tag name="KSO_WM_SLIDE_BACKGROUND_TYPE" val="general"/>
  <p:tag name="KSO_WM_UNIT_TYPE" val="i"/>
</p:tagLst>
</file>

<file path=ppt/tags/tag1286.xml><?xml version="1.0" encoding="utf-8"?>
<p:tagLst xmlns:p="http://schemas.openxmlformats.org/presentationml/2006/main">
  <p:tag name="AS_UNIQUEID" val="7700"/>
  <p:tag name="KSO_WM_ASSEMBLE_CHIP_INDEX" val="0702751ef60b40599ff3243153d7d90f"/>
  <p:tag name="KSO_WM_BEAUTIFY_FLAG" val="#wm#"/>
  <p:tag name="KSO_WM_CHIP_FILLAREA_FILL_RULE" val="{&quot;fill_align&quot;:&quot;lb&quot;,&quot;fill_mode&quot;:&quot;full&quot;,&quot;sacle_strategy&quot;:&quot;smart&quot;}"/>
  <p:tag name="KSO_WM_CHIP_GROUPID" val="5e7881253197e252a37019b5"/>
  <p:tag name="KSO_WM_CHIP_XID" val="5e7881253197e252a37019b6"/>
  <p:tag name="KSO_WM_TAG_VERSION" val="1.0"/>
  <p:tag name="KSO_WM_TEMPLATE_ASSEMBLE_GROUPID" val="60656e794054ed1e2fb7f994"/>
  <p:tag name="KSO_WM_TEMPLATE_ASSEMBLE_XID" val="60656e794054ed1e2fb7f994"/>
  <p:tag name="KSO_WM_TEMPLATE_CATEGORY" val="diagram"/>
  <p:tag name="KSO_WM_TEMPLATE_INDEX" val="20207970"/>
  <p:tag name="KSO_WM_UNIT_BLOCK" val="0"/>
  <p:tag name="KSO_WM_UNIT_COMPATIBLE" val="0"/>
  <p:tag name="KSO_WM_UNIT_DEC_AREA_ID" val="f3a04a851d6c4a1f83c458675fca5282"/>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DEFAULT_FONT" val="24;44;4"/>
  <p:tag name="KSO_WM_UNIT_DIAGRAM_ISNUMVISUAL" val="0"/>
  <p:tag name="KSO_WM_UNIT_DIAGRAM_ISREFERUNIT" val="0"/>
  <p:tag name="KSO_WM_UNIT_HIGHLIGHT" val="0"/>
  <p:tag name="KSO_WM_UNIT_ID" val="diagram20207970_1*a*1"/>
  <p:tag name="KSO_WM_UNIT_INDEX" val="1"/>
  <p:tag name="KSO_WM_UNIT_ISCONTENTSTITLE" val="0"/>
  <p:tag name="KSO_WM_UNIT_ISNUMDGMTITLE" val="0"/>
  <p:tag name="KSO_WM_UNIT_LAYERLEVEL" val="1"/>
  <p:tag name="KSO_WM_UNIT_NOCLEAR" val="0"/>
  <p:tag name="KSO_WM_UNIT_PRESET_TEXT" val="添加标题"/>
  <p:tag name="KSO_WM_UNIT_SHOW_EDIT_AREA_INDICATION" val="1"/>
  <p:tag name="KSO_WM_UNIT_SM_LIMIT_TYPE" val="2"/>
  <p:tag name="KSO_WM_UNIT_TEXT_FILL_FORE_SCHEMECOLOR_INDEX" val="13"/>
  <p:tag name="KSO_WM_UNIT_TEXT_FILL_FORE_SCHEMECOLOR_INDEX_BRIGHTNESS" val="0"/>
  <p:tag name="KSO_WM_UNIT_TEXT_FILL_TYPE" val="1"/>
  <p:tag name="KSO_WM_UNIT_TYPE" val="a"/>
  <p:tag name="KSO_WM_UNIT_VALUE" val="11"/>
</p:tagLst>
</file>

<file path=ppt/tags/tag1287.xml><?xml version="1.0" encoding="utf-8"?>
<p:tagLst xmlns:p="http://schemas.openxmlformats.org/presentationml/2006/main">
  <p:tag name="AS_UNIQUEID" val="7701"/>
  <p:tag name="KSO_WM_ASSEMBLE_CHIP_INDEX" val="4c757f70e04b48c5a9338d3d9a821227"/>
  <p:tag name="KSO_WM_BEAUTIFY_FLAG" val="#wm#"/>
  <p:tag name="KSO_WM_CHIP_FILLAREA_FILL_RULE" val="{&quot;fill_align&quot;:&quot;lt&quot;,&quot;fill_mode&quot;:&quot;full&quot;,&quot;sacle_strategy&quot;:&quot;smart&quot;}"/>
  <p:tag name="KSO_WM_CHIP_GROUPID" val="5e6b05596848fb12bee65ac8"/>
  <p:tag name="KSO_WM_CHIP_XID" val="5e6b05596848fb12bee65aca"/>
  <p:tag name="KSO_WM_TAG_VERSION" val="1.0"/>
  <p:tag name="KSO_WM_TEMPLATE_ASSEMBLE_GROUPID" val="60656e794054ed1e2fb7f994"/>
  <p:tag name="KSO_WM_TEMPLATE_ASSEMBLE_XID" val="60656e794054ed1e2fb7f994"/>
  <p:tag name="KSO_WM_TEMPLATE_CATEGORY" val="diagram"/>
  <p:tag name="KSO_WM_TEMPLATE_INDEX" val="20207970"/>
  <p:tag name="KSO_WM_UNIT_BLOCK" val="0"/>
  <p:tag name="KSO_WM_UNIT_COMPATIBLE" val="0"/>
  <p:tag name="KSO_WM_UNIT_DEC_AREA_ID" val="1a3b731ce63448db8f0e61498539928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DEFAULT_FONT" val="14;20;2"/>
  <p:tag name="KSO_WM_UNIT_DIAGRAM_ISNUMVISUAL" val="0"/>
  <p:tag name="KSO_WM_UNIT_DIAGRAM_ISREFERUNIT" val="0"/>
  <p:tag name="KSO_WM_UNIT_HIGHLIGHT" val="0"/>
  <p:tag name="KSO_WM_UNIT_ID" val="diagram20207970_1*f*1"/>
  <p:tag name="KSO_WM_UNIT_INDEX" val="1"/>
  <p:tag name="KSO_WM_UNIT_LAYERLEVEL" val="1"/>
  <p:tag name="KSO_WM_UNIT_NOCLEAR" val="0"/>
  <p:tag name="KSO_WM_UNIT_PRESET_TEXT" val="单击此处添加正文。"/>
  <p:tag name="KSO_WM_UNIT_SHOW_EDIT_AREA_INDICATION" val="1"/>
  <p:tag name="KSO_WM_UNIT_SM_LIMIT_TYPE" val="2"/>
  <p:tag name="KSO_WM_UNIT_SUBTYPE" val="a"/>
  <p:tag name="KSO_WM_UNIT_TEXT_FILL_FORE_SCHEMECOLOR_INDEX" val="13"/>
  <p:tag name="KSO_WM_UNIT_TEXT_FILL_FORE_SCHEMECOLOR_INDEX_BRIGHTNESS" val="0.25"/>
  <p:tag name="KSO_WM_UNIT_TEXT_FILL_TYPE" val="1"/>
  <p:tag name="KSO_WM_UNIT_TEXT_SUBTYPE" val="a"/>
  <p:tag name="KSO_WM_UNIT_TYPE" val="f"/>
  <p:tag name="KSO_WM_UNIT_VALUE" val="60"/>
</p:tagLst>
</file>

<file path=ppt/tags/tag1288.xml><?xml version="1.0" encoding="utf-8"?>
<p:tagLst xmlns:p="http://schemas.openxmlformats.org/presentationml/2006/main">
  <p:tag name="AS_UNIQUEID" val="7702"/>
  <p:tag name="KSO_WM_ASSEMBLE_CHIP_INDEX" val="cfd8cc4b1f25419984b5fcd31103766c"/>
  <p:tag name="KSO_WM_BEAUTIFY_FLAG" val="#wm#"/>
  <p:tag name="KSO_WM_CHIP_FILLAREA_FILL_RULE" val="{&quot;fill_align&quot;:&quot;lt&quot;,&quot;fill_mode&quot;:&quot;full&quot;,&quot;sacle_strategy&quot;:&quot;smart&quot;}"/>
  <p:tag name="KSO_WM_CHIP_GROUPID" val="5e7310da9a230a26b9e88a19"/>
  <p:tag name="KSO_WM_CHIP_XID" val="5e7310da9a230a26b9e88a1a"/>
  <p:tag name="KSO_WM_TAG_VERSION" val="1.0"/>
  <p:tag name="KSO_WM_TEMPLATE_ASSEMBLE_GROUPID" val="60656e794054ed1e2fb7f994"/>
  <p:tag name="KSO_WM_TEMPLATE_ASSEMBLE_XID" val="60656e794054ed1e2fb7f994"/>
  <p:tag name="KSO_WM_TEMPLATE_CATEGORY" val="diagram"/>
  <p:tag name="KSO_WM_TEMPLATE_INDEX" val="20207970"/>
  <p:tag name="KSO_WM_UNIT_COMPATIBLE" val="0"/>
  <p:tag name="KSO_WM_UNIT_DEC_AREA_ID" val="c0358f182ae145b58e96cd9cd68e458e"/>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DIAGRAM_ISNUMVISUAL" val="0"/>
  <p:tag name="KSO_WM_UNIT_DIAGRAM_ISREFERUNIT" val="0"/>
  <p:tag name="KSO_WM_UNIT_HIGHLIGHT" val="0"/>
  <p:tag name="KSO_WM_UNIT_ID" val="diagram20207970_1*d*1"/>
  <p:tag name="KSO_WM_UNIT_INDEX" val="1"/>
  <p:tag name="KSO_WM_UNIT_LAYERLEVEL" val="1"/>
  <p:tag name="KSO_WM_UNIT_PICTURE_CLIP_FLAG" val="0"/>
  <p:tag name="KSO_WM_UNIT_SM_LIMIT_TYPE" val="2"/>
  <p:tag name="KSO_WM_UNIT_SUPPORT_UNIT_TYPE" val="[&quot;d&quot;,&quot;α&quot;,&quot;β&quot;]"/>
  <p:tag name="KSO_WM_UNIT_TYPE" val="d"/>
  <p:tag name="KSO_WM_UNIT_VALUE" val="931*1438"/>
</p:tagLst>
</file>

<file path=ppt/tags/tag1289.xml><?xml version="1.0" encoding="utf-8"?>
<p:tagLst xmlns:p="http://schemas.openxmlformats.org/presentationml/2006/main">
  <p:tag name="AS_UNIQUEID" val="7703"/>
  <p:tag name="KSO_WM_ASSEMBLE_CHIP_INDEX" val="63135e8b86294827ae11aec81adad1ab"/>
  <p:tag name="KSO_WM_BEAUTIFY_FLAG" val="#wm#"/>
  <p:tag name="KSO_WM_CHIP_FILLAREA_FILL_RULE" val="{&quot;fill_align&quot;:&quot;lm&quot;,&quot;fill_mode&quot;:&quot;full&quot;,&quot;sacle_strategy&quot;:&quot;smart&quot;}"/>
  <p:tag name="KSO_WM_CHIP_GROUPID" val="5e6b05596848fb12bee65ac8"/>
  <p:tag name="KSO_WM_CHIP_XID" val="5e6b05596848fb12bee65aca"/>
  <p:tag name="KSO_WM_TAG_VERSION" val="1.0"/>
  <p:tag name="KSO_WM_TEMPLATE_ASSEMBLE_GROUPID" val="60656e794054ed1e2fb7f994"/>
  <p:tag name="KSO_WM_TEMPLATE_ASSEMBLE_XID" val="60656e794054ed1e2fb7f994"/>
  <p:tag name="KSO_WM_TEMPLATE_CATEGORY" val="diagram"/>
  <p:tag name="KSO_WM_TEMPLATE_INDEX" val="20207970"/>
  <p:tag name="KSO_WM_UNIT_BLOCK" val="0"/>
  <p:tag name="KSO_WM_UNIT_COMPATIBLE" val="0"/>
  <p:tag name="KSO_WM_UNIT_DEC_AREA_ID" val="6e8e679b6ea44067a5a897a715c101c5"/>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DEFAULT_FONT" val="14;20;2"/>
  <p:tag name="KSO_WM_UNIT_DIAGRAM_ISNUMVISUAL" val="0"/>
  <p:tag name="KSO_WM_UNIT_DIAGRAM_ISREFERUNIT" val="0"/>
  <p:tag name="KSO_WM_UNIT_HIGHLIGHT" val="0"/>
  <p:tag name="KSO_WM_UNIT_ID" val="diagram20207970_1*f*2"/>
  <p:tag name="KSO_WM_UNIT_INDEX" val="2"/>
  <p:tag name="KSO_WM_UNIT_LAYERLEVEL" val="1"/>
  <p:tag name="KSO_WM_UNIT_NOCLEAR" val="0"/>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往往事半功倍。当您的内容到达这个限度时，或许已经不纯粹作用于演示，极大可能运用于阅读领域；无论是传播观点、知识分享还是汇报工作，内容的详尽固然重要，但请一定注意信息框架的清晰，这样才能使内容层次分明，页面简洁易读。"/>
  <p:tag name="KSO_WM_UNIT_SHOW_EDIT_AREA_INDICATION" val="1"/>
  <p:tag name="KSO_WM_UNIT_SM_LIMIT_TYPE" val="2"/>
  <p:tag name="KSO_WM_UNIT_SUBTYPE" val="a"/>
  <p:tag name="KSO_WM_UNIT_TEXT_FILL_FORE_SCHEMECOLOR_INDEX" val="13"/>
  <p:tag name="KSO_WM_UNIT_TEXT_FILL_FORE_SCHEMECOLOR_INDEX_BRIGHTNESS" val="0.25"/>
  <p:tag name="KSO_WM_UNIT_TEXT_FILL_TYPE" val="1"/>
  <p:tag name="KSO_WM_UNIT_TEXT_SUBTYPE" val="a"/>
  <p:tag name="KSO_WM_UNIT_TYPE" val="f"/>
  <p:tag name="KSO_WM_UNIT_VALUE" val="315"/>
</p:tagLst>
</file>

<file path=ppt/tags/tag129.xml><?xml version="1.0" encoding="utf-8"?>
<p:tagLst xmlns:p="http://schemas.openxmlformats.org/presentationml/2006/main">
  <p:tag name="AS_UNIQUEID" val="7246"/>
</p:tagLst>
</file>

<file path=ppt/tags/tag1290.xml><?xml version="1.0" encoding="utf-8"?>
<p:tagLst xmlns:p="http://schemas.openxmlformats.org/presentationml/2006/main">
  <p:tag name="KSO_WM_BEAUTIFY_FLAG" val="#wm#"/>
  <p:tag name="KSO_WM_CHIP_DECFILLPROP" val="[]"/>
  <p:tag name="KSO_WM_CHIP_FILLPROP" val="[[{&quot;text_align&quot;:&quot;lb&quot;,&quot;text_direction&quot;:&quot;horizontal&quot;,&quot;support_big_font&quot;:false,&quot;fill_id&quot;:&quot;d3928a3972e0478e8d7b1e01aa1ea8eb&quot;,&quot;fill_align&quot;:&quot;lb&quot;,&quot;chip_types&quot;:[&quot;header&quot;]},{&quot;text_align&quot;:&quot;lt&quot;,&quot;text_direction&quot;:&quot;horizontal&quot;,&quot;support_big_font&quot;:false,&quot;fill_id&quot;:&quot;19b84ffc81024a8998d2035533afdf53&quot;,&quot;fill_align&quot;:&quot;lt&quot;,&quot;chip_types&quot;:[&quot;text&quot;]},{&quot;text_align&quot;:&quot;lt&quot;,&quot;text_direction&quot;:&quot;horizontal&quot;,&quot;support_features&quot;:[&quot;collage&quot;],&quot;support_big_font&quot;:false,&quot;fill_id&quot;:&quot;8d34f27c562547d3a8bbacc43c02e29b&quot;,&quot;fill_align&quot;:&quot;lt&quot;,&quot;chip_types&quot;:[&quot;text&quot;,&quot;picture&quot;,&quot;chart&quot;,&quot;table&quot;]},{&quot;text_align&quot;:&quot;lm&quot;,&quot;text_direction&quot;:&quot;horizontal&quot;,&quot;support_features&quot;:[&quot;collage&quot;,&quot;carousel&quot;,&quot;creativecrop&quot;],&quot;support_big_font&quot;:false,&quot;fill_id&quot;:&quot;20a706c46f9e48668b8dee34fa0fa51c&quot;,&quot;fill_align&quot;:&quot;lm&quot;,&quot;chip_types&quot;:[&quot;pictext&quot;,&quot;picture&quot;,&quot;chart&quot;,&quot;table&quot;,&quot;video&quot;]}],[{&quot;text_align&quot;:&quot;lb&quot;,&quot;text_direction&quot;:&quot;horizontal&quot;,&quot;support_big_font&quot;:false,&quot;fill_id&quot;:&quot;d3928a3972e0478e8d7b1e01aa1ea8eb&quot;,&quot;fill_align&quot;:&quot;lb&quot;,&quot;chip_types&quot;:[&quot;header&quot;]},{&quot;text_align&quot;:&quot;lt&quot;,&quot;text_direction&quot;:&quot;horizontal&quot;,&quot;support_big_font&quot;:false,&quot;fill_id&quot;:&quot;19b84ffc81024a8998d2035533afdf53&quot;,&quot;fill_align&quot;:&quot;lt&quot;,&quot;chip_types&quot;:[&quot;text&quot;]},{&quot;text_align&quot;:&quot;lt&quot;,&quot;text_direction&quot;:&quot;horizontal&quot;,&quot;support_features&quot;:[&quot;collage&quot;],&quot;support_big_font&quot;:false,&quot;fill_id&quot;:&quot;8d34f27c562547d3a8bbacc43c02e29b&quot;,&quot;fill_align&quot;:&quot;lt&quot;,&quot;chip_types&quot;:[&quot;picture&quot;,&quot;chart&quot;,&quot;table&quot;]},{&quot;text_align&quot;:&quot;lm&quot;,&quot;text_direction&quot;:&quot;horizontal&quot;,&quot;support_features&quot;:[&quot;collage&quot;,&quot;carousel&quot;,&quot;creativecrop&quot;],&quot;support_big_font&quot;:false,&quot;fill_id&quot;:&quot;20a706c46f9e48668b8dee34fa0fa51c&quot;,&quot;fill_align&quot;:&quot;lm&quot;,&quot;chip_types&quot;:[&quot;text&quot;]}],[{&quot;text_align&quot;:&quot;lb&quot;,&quot;text_direction&quot;:&quot;horizontal&quot;,&quot;support_big_font&quot;:false,&quot;fill_id&quot;:&quot;d3928a3972e0478e8d7b1e01aa1ea8eb&quot;,&quot;fill_align&quot;:&quot;lb&quot;,&quot;chip_types&quot;:[&quot;header&quot;]},{&quot;text_align&quot;:&quot;lt&quot;,&quot;text_direction&quot;:&quot;horizontal&quot;,&quot;support_big_font&quot;:false,&quot;fill_id&quot;:&quot;19b84ffc81024a8998d2035533afdf53&quot;,&quot;fill_align&quot;:&quot;lt&quot;,&quot;chip_types&quot;:[&quot;text&quot;]},{&quot;text_align&quot;:&quot;lt&quot;,&quot;text_direction&quot;:&quot;horizontal&quot;,&quot;support_features&quot;:[&quot;collage&quot;],&quot;support_big_font&quot;:false,&quot;fill_id&quot;:&quot;8d34f27c562547d3a8bbacc43c02e29b&quot;,&quot;fill_align&quot;:&quot;lt&quot;,&quot;chip_types&quot;:[&quot;picture&quot;,&quot;chart&quot;,&quot;table&quot;]},{&quot;text_align&quot;:&quot;lm&quot;,&quot;text_direction&quot;:&quot;horizontal&quot;,&quot;support_features&quot;:[&quot;collage&quot;,&quot;carousel&quot;,&quot;creativecrop&quot;],&quot;support_big_font&quot;:false,&quot;fill_id&quot;:&quot;20a706c46f9e48668b8dee34fa0fa51c&quot;,&quot;fill_align&quot;:&quot;lm&quot;,&quot;chip_types&quot;:[&quot;diagram&quot;,&quot;video&quot;]}]]"/>
  <p:tag name="KSO_WM_CHIP_GROUPID" val="5eedd9a1f9f1eaacf257e86d"/>
  <p:tag name="KSO_WM_CHIP_INFOS" val="{&quot;type&quot;:0,&quot;layout_type&quot;:&quot;leftright&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eedd9a1f9f1eaacf257e86e"/>
  <p:tag name="KSO_WM_SLIDE_BACKGROUND" val="[&quot;general&quot;]"/>
  <p:tag name="KSO_WM_SLIDE_BACKGROUND_TYPE" val="general"/>
  <p:tag name="KSO_WM_SLIDE_BK_DARK_LIGHT" val="2"/>
  <p:tag name="KSO_WM_SLIDE_CAN_ADD_NAVIGATION" val="1"/>
  <p:tag name="KSO_WM_SLIDE_ID" val="diagram20207970_1"/>
  <p:tag name="KSO_WM_SLIDE_INDEX" val="1"/>
  <p:tag name="KSO_WM_SLIDE_ITEM_CNT" val="0"/>
  <p:tag name="KSO_WM_SLIDE_LAYOUT" val="a_d_f"/>
  <p:tag name="KSO_WM_SLIDE_LAYOUT_CNT" val="1_1_2"/>
  <p:tag name="KSO_WM_SLIDE_LAYOUT_INFO" val="{&quot;backgroundInfo&quot;:[{&quot;bottom&quot;:0,&quot;bottomAbs&quot;:false,&quot;left&quot;:0,&quot;leftAbs&quot;:false,&quot;right&quot;:0,&quot;rightAbs&quot;:false,&quot;top&quot;:0,&quot;topAbs&quot;:false,&quot;type&quot;:&quot;general&quot;}],&quot;direction&quot;:1,&quot;id&quot;:&quot;2021-04-01T15:01:13&quot;,&quot;maxSize&quot;:{&quot;size1&quot;:57.49962281930493},&quot;minSize&quot;:{&quot;size1&quot;:49.89962281930493},&quot;normalSize&quot;:{&quot;size1&quot;:52.08712281930493},&quot;subLayout&quot;:[{&quot;id&quot;:&quot;2021-04-01T15:01:13&quot;,&quot;maxSize&quot;:{&quot;size1&quot;:28.899613439560763},&quot;minSize&quot;:{&quot;size1&quot;:22.099613439560766},&quot;normalSize&quot;:{&quot;size1&quot;:22.099613439560766},&quot;subLayout&quot;:[{&quot;id&quot;:&quot;2021-04-01T15:01:13&quot;,&quot;margin&quot;:{&quot;bottom&quot;:0.4230000674724579,&quot;left&quot;:1.6929999589920044,&quot;right&quot;:0.847000002861023,&quot;top&quot;:1.6929999589920044},&quot;type&quot;:0},{&quot;id&quot;:&quot;2021-04-01T15:01:13&quot;,&quot;maxSize&quot;:{&quot;size1&quot;:37.09950377535254},&quot;minSize&quot;:{&quot;size1&quot;:25.69950377535254},&quot;normalSize&quot;:{&quot;size1&quot;:25.699503775352543},&quot;subLayout&quot;:[{&quot;id&quot;:&quot;2021-04-01T15:01:13&quot;,&quot;margin&quot;:{&quot;bottom&quot;:0.847000002861023,&quot;left&quot;:1.6929999589920044,&quot;right&quot;:0.847000002861023,&quot;top&quot;:0},&quot;type&quot;:0},{&quot;id&quot;:&quot;2021-04-01T15:01:13&quot;,&quot;margin&quot;:{&quot;bottom&quot;:1.6929999589920044,&quot;left&quot;:1.6929999589920044,&quot;right&quot;:0.847000002861023,&quot;top&quot;:0},&quot;type&quot;:0}],&quot;type&quot;:0}],&quot;type&quot;:0},{&quot;id&quot;:&quot;2021-04-01T15:01:13&quot;,&quot;margin&quot;:{&quot;bottom&quot;:1.6929999589920044,&quot;left&quot;:0,&quot;right&quot;:1.6929999589920044,&quot;top&quot;:1.6929999589920044},&quot;type&quot;:0}],&quot;type&quot;:0}"/>
  <p:tag name="KSO_WM_SLIDE_POSITION" val="48*47"/>
  <p:tag name="KSO_WM_SLIDE_RATIO" val="1.777778"/>
  <p:tag name="KSO_WM_SLIDE_SIZE" val="864*445"/>
  <p:tag name="KSO_WM_SLIDE_SUBTYPE" val="picTxt"/>
  <p:tag name="KSO_WM_SLIDE_SUPPORT_FEATURE_TYPE" val="1"/>
  <p:tag name="KSO_WM_SLIDE_TYPE" val="text"/>
  <p:tag name="KSO_WM_SPECIAL_SOURCE" val="bdnull"/>
  <p:tag name="KSO_WM_TAG_VERSION" val="1.0"/>
  <p:tag name="KSO_WM_TEMPLATE_ASSEMBLE_GROUPID" val="60656e794054ed1e2fb7f994"/>
  <p:tag name="KSO_WM_TEMPLATE_ASSEMBLE_XID" val="60656e794054ed1e2fb7f994"/>
  <p:tag name="KSO_WM_TEMPLATE_CATEGORY" val="diagram"/>
  <p:tag name="KSO_WM_TEMPLATE_COLOR_TYPE" val="1"/>
  <p:tag name="KSO_WM_TEMPLATE_INDEX" val="20207970"/>
  <p:tag name="KSO_WM_TEMPLATE_MASTER_TYPE" val="0"/>
  <p:tag name="KSO_WM_TEMPLATE_SUBCATEGORY" val="21"/>
</p:tagLst>
</file>

<file path=ppt/tags/tag1291.xml><?xml version="1.0" encoding="utf-8"?>
<p:tagLst xmlns:p="http://schemas.openxmlformats.org/presentationml/2006/main">
  <p:tag name="AS_UNIQUEID" val="964"/>
</p:tagLst>
</file>

<file path=ppt/tags/tag1292.xml><?xml version="1.0" encoding="utf-8"?>
<p:tagLst xmlns:p="http://schemas.openxmlformats.org/presentationml/2006/main">
  <p:tag name="AS_UNIQUEID" val="968"/>
</p:tagLst>
</file>

<file path=ppt/tags/tag1293.xml><?xml version="1.0" encoding="utf-8"?>
<p:tagLst xmlns:p="http://schemas.openxmlformats.org/presentationml/2006/main">
  <p:tag name="AS_UNIQUEID" val="969"/>
</p:tagLst>
</file>

<file path=ppt/tags/tag1294.xml><?xml version="1.0" encoding="utf-8"?>
<p:tagLst xmlns:p="http://schemas.openxmlformats.org/presentationml/2006/main">
  <p:tag name="AS_UNIQUEID" val="970"/>
</p:tagLst>
</file>

<file path=ppt/tags/tag1295.xml><?xml version="1.0" encoding="utf-8"?>
<p:tagLst xmlns:p="http://schemas.openxmlformats.org/presentationml/2006/main">
  <p:tag name="AS_UNIQUEID" val="971"/>
</p:tagLst>
</file>

<file path=ppt/tags/tag1296.xml><?xml version="1.0" encoding="utf-8"?>
<p:tagLst xmlns:p="http://schemas.openxmlformats.org/presentationml/2006/main">
  <p:tag name="AS_UNIQUEID" val="974"/>
</p:tagLst>
</file>

<file path=ppt/tags/tag1297.xml><?xml version="1.0" encoding="utf-8"?>
<p:tagLst xmlns:p="http://schemas.openxmlformats.org/presentationml/2006/main">
  <p:tag name="AS_UNIQUEID" val="975"/>
</p:tagLst>
</file>

<file path=ppt/tags/tag1298.xml><?xml version="1.0" encoding="utf-8"?>
<p:tagLst xmlns:p="http://schemas.openxmlformats.org/presentationml/2006/main">
  <p:tag name="AS_UNIQUEID" val="976"/>
</p:tagLst>
</file>

<file path=ppt/tags/tag1299.xml><?xml version="1.0" encoding="utf-8"?>
<p:tagLst xmlns:p="http://schemas.openxmlformats.org/presentationml/2006/main">
  <p:tag name="AS_UNIQUEID" val="977"/>
</p:tagLst>
</file>

<file path=ppt/tags/tag13.xml><?xml version="1.0" encoding="utf-8"?>
<p:tagLst xmlns:p="http://schemas.openxmlformats.org/presentationml/2006/main">
  <p:tag name="AS_UNIQUEID" val="7116"/>
  <p:tag name="KSO_WM_BEAUTIFY_FLAG" val="#wm#"/>
  <p:tag name="KSO_WM_TAG_VERSION" val="1.0"/>
  <p:tag name="KSO_WM_TEMPLATE_CATEGORY" val="diagram"/>
  <p:tag name="KSO_WM_TEMPLATE_INDEX" val="20203749"/>
  <p:tag name="KSO_WM_UNIT_COMPATIBLE" val="0"/>
  <p:tag name="KSO_WM_UNIT_DIAGRAM_ISNUMVISUAL" val="0"/>
  <p:tag name="KSO_WM_UNIT_DIAGRAM_ISREFERUNIT" val="0"/>
  <p:tag name="KSO_WM_UNIT_FILL_FORE_SCHEMECOLOR_INDEX" val="5"/>
  <p:tag name="KSO_WM_UNIT_FILL_FORE_SCHEMECOLOR_INDEX_BRIGHTNESS" val="0.4"/>
  <p:tag name="KSO_WM_UNIT_FILL_TYPE" val="1"/>
  <p:tag name="KSO_WM_UNIT_HIGHLIGHT" val="0"/>
  <p:tag name="KSO_WM_UNIT_ID" val="diagram20203749_1*i*5"/>
  <p:tag name="KSO_WM_UNIT_INDEX" val="5"/>
  <p:tag name="KSO_WM_UNIT_LAYERLEVEL" val="1"/>
  <p:tag name="KSO_WM_UNIT_TEXT_FILL_FORE_SCHEMECOLOR_INDEX" val="14"/>
  <p:tag name="KSO_WM_UNIT_TEXT_FILL_FORE_SCHEMECOLOR_INDEX_BRIGHTNESS" val="0"/>
  <p:tag name="KSO_WM_UNIT_TEXT_FILL_TYPE" val="1"/>
  <p:tag name="KSO_WM_UNIT_TYPE" val="i"/>
</p:tagLst>
</file>

<file path=ppt/tags/tag130.xml><?xml version="1.0" encoding="utf-8"?>
<p:tagLst xmlns:p="http://schemas.openxmlformats.org/presentationml/2006/main">
  <p:tag name="AS_UNIQUEID" val="7247"/>
</p:tagLst>
</file>

<file path=ppt/tags/tag1300.xml><?xml version="1.0" encoding="utf-8"?>
<p:tagLst xmlns:p="http://schemas.openxmlformats.org/presentationml/2006/main">
  <p:tag name="AS_UNIQUEID" val="978"/>
</p:tagLst>
</file>

<file path=ppt/tags/tag1301.xml><?xml version="1.0" encoding="utf-8"?>
<p:tagLst xmlns:p="http://schemas.openxmlformats.org/presentationml/2006/main">
  <p:tag name="AS_UNIQUEID" val="979"/>
</p:tagLst>
</file>

<file path=ppt/tags/tag1302.xml><?xml version="1.0" encoding="utf-8"?>
<p:tagLst xmlns:p="http://schemas.openxmlformats.org/presentationml/2006/main">
  <p:tag name="AS_UNIQUEID" val="982"/>
</p:tagLst>
</file>

<file path=ppt/tags/tag1303.xml><?xml version="1.0" encoding="utf-8"?>
<p:tagLst xmlns:p="http://schemas.openxmlformats.org/presentationml/2006/main">
  <p:tag name="AS_UNIQUEID" val="983"/>
</p:tagLst>
</file>

<file path=ppt/tags/tag1304.xml><?xml version="1.0" encoding="utf-8"?>
<p:tagLst xmlns:p="http://schemas.openxmlformats.org/presentationml/2006/main">
  <p:tag name="AS_UNIQUEID" val="984"/>
</p:tagLst>
</file>

<file path=ppt/tags/tag1305.xml><?xml version="1.0" encoding="utf-8"?>
<p:tagLst xmlns:p="http://schemas.openxmlformats.org/presentationml/2006/main">
  <p:tag name="AS_UNIQUEID" val="985"/>
</p:tagLst>
</file>

<file path=ppt/tags/tag1306.xml><?xml version="1.0" encoding="utf-8"?>
<p:tagLst xmlns:p="http://schemas.openxmlformats.org/presentationml/2006/main">
  <p:tag name="AS_UNIQUEID" val="986"/>
</p:tagLst>
</file>

<file path=ppt/tags/tag1307.xml><?xml version="1.0" encoding="utf-8"?>
<p:tagLst xmlns:p="http://schemas.openxmlformats.org/presentationml/2006/main">
  <p:tag name="AS_UNIQUEID" val="989"/>
</p:tagLst>
</file>

<file path=ppt/tags/tag1308.xml><?xml version="1.0" encoding="utf-8"?>
<p:tagLst xmlns:p="http://schemas.openxmlformats.org/presentationml/2006/main">
  <p:tag name="AS_UNIQUEID" val="990"/>
</p:tagLst>
</file>

<file path=ppt/tags/tag1309.xml><?xml version="1.0" encoding="utf-8"?>
<p:tagLst xmlns:p="http://schemas.openxmlformats.org/presentationml/2006/main">
  <p:tag name="AS_UNIQUEID" val="991"/>
</p:tagLst>
</file>

<file path=ppt/tags/tag131.xml><?xml version="1.0" encoding="utf-8"?>
<p:tagLst xmlns:p="http://schemas.openxmlformats.org/presentationml/2006/main">
  <p:tag name="AS_UNIQUEID" val="7248"/>
</p:tagLst>
</file>

<file path=ppt/tags/tag1310.xml><?xml version="1.0" encoding="utf-8"?>
<p:tagLst xmlns:p="http://schemas.openxmlformats.org/presentationml/2006/main">
  <p:tag name="AS_UNIQUEID" val="992"/>
</p:tagLst>
</file>

<file path=ppt/tags/tag1311.xml><?xml version="1.0" encoding="utf-8"?>
<p:tagLst xmlns:p="http://schemas.openxmlformats.org/presentationml/2006/main">
  <p:tag name="AS_UNIQUEID" val="993"/>
</p:tagLst>
</file>

<file path=ppt/tags/tag1312.xml><?xml version="1.0" encoding="utf-8"?>
<p:tagLst xmlns:p="http://schemas.openxmlformats.org/presentationml/2006/main">
  <p:tag name="AS_UNIQUEID" val="735"/>
</p:tagLst>
</file>

<file path=ppt/tags/tag1313.xml><?xml version="1.0" encoding="utf-8"?>
<p:tagLst xmlns:p="http://schemas.openxmlformats.org/presentationml/2006/main">
  <p:tag name="AS_UNIQUEID" val="736"/>
</p:tagLst>
</file>

<file path=ppt/tags/tag1314.xml><?xml version="1.0" encoding="utf-8"?>
<p:tagLst xmlns:p="http://schemas.openxmlformats.org/presentationml/2006/main">
  <p:tag name="AS_UNIQUEID" val="737"/>
</p:tagLst>
</file>

<file path=ppt/tags/tag1315.xml><?xml version="1.0" encoding="utf-8"?>
<p:tagLst xmlns:p="http://schemas.openxmlformats.org/presentationml/2006/main">
  <p:tag name="KSO_WM_BEAUTIFY_FLAG" val="#wm#"/>
  <p:tag name="KSO_WM_SLIDE_BACKGROUND" val="[&quot;navigation&quot;]"/>
  <p:tag name="KSO_WM_SLIDE_CAN_ADD_NAVIGATION" val="1"/>
  <p:tag name="KSO_WM_SLIDE_ID" val="custom20204302_11"/>
  <p:tag name="KSO_WM_SLIDE_INDEX" val="11"/>
  <p:tag name="KSO_WM_SLIDE_ITEM_CNT" val="0"/>
  <p:tag name="KSO_WM_SLIDE_LAYOUT" val="a_f_i"/>
  <p:tag name="KSO_WM_SLIDE_LAYOUT_CNT" val="1_1_1"/>
  <p:tag name="KSO_WM_SLIDE_LAYOUT_INFO" val="{&quot;direction&quot;:0,&quot;horizontalAlign&quot;:-1,&quot;verticalAlign&quot;:-1,&quot;type&quot;:0,&quot;diagramDirection&quot;:0,&quot;canSetOverLayout&quot;:0,&quot;isOverLayout&quot;:0,&quot;marginOverLayout&quot;:{&quot;left&quot;:-0.035,&quot;top&quot;:-0.035,&quot;right&quot;:-0.035,&quot;bottom&quot;:-0.035},&quot;normalSize&quot;:{&quot;size1&quot;:13.3},&quot;minSize&quot;:{&quot;size1&quot;:13.3},&quot;maxSize&quot;:{&quot;size1&quot;:13.3},&quot;edge&quot;:{&quot;left&quot;:true,&quot;top&quot;:true,&quot;right&quot;:true,&quot;bottom&quot;:true},&quot;subLayout&quot;:[{&quot;direction&quot;:0,&quot;horizontalAlign&quot;:-1,&quot;verticalAlign&quot;:-1,&quot;type&quot;:0,&quot;diagramDirection&quot;:0,&quot;canSetOverLayout&quot;:0,&quot;isOverLayout&quot;:0,&quot;margin&quot;:{&quot;left&quot;:1.69,&quot;top&quot;:0.425,&quot;right&quot;:1.692,&quot;bottom&quot;:0.425},&quot;marginOverLayout&quot;:{&quot;left&quot;:-0.035,&quot;top&quot;:-0.035,&quot;right&quot;:-0.035,&quot;bottom&quot;:-0.035},&quot;edge&quot;:{&quot;left&quot;:true,&quot;top&quot;:true,&quot;right&quot;:true,&quot;bottom&quot;:false},&quot;backgroundInfo&quot;:[{&quot;type&quot;:&quot;navigation&quot;,&quot;left&quot;:0.0,&quot;top&quot;:0.0,&quot;right&quot;:0.0,&quot;bottom&quot;:0.0,&quot;leftAbs&quot;:false,&quot;topAbs&quot;:false,&quot;rightAbs&quot;:false,&quot;bottomAbs&quot;:false}]},{&quot;direction&quot;:0,&quot;horizontalAlign&quot;:-1,&quot;verticalAlign&quot;:-1,&quot;type&quot;:0,&quot;diagramDirection&quot;:0,&quot;canSetOverLayout&quot;:0,&quot;isOverLayout&quot;:0,&quot;margin&quot;:{&quot;left&quot;:2.12,&quot;top&quot;:1.69,&quot;right&quot;:2.12,&quot;bottom&quot;:2.96},&quot;marginOverLayout&quot;:{&quot;left&quot;:-0.035,&quot;top&quot;:-0.035,&quot;right&quot;:-0.035,&quot;bottom&quot;:-0.035},&quot;edge&quot;:{&quot;left&quot;:true,&quot;top&quot;:false,&quot;right&quot;:true,&quot;bottom&quot;:true}}]}"/>
  <p:tag name="KSO_WM_SLIDE_POSITION" val="0*0"/>
  <p:tag name="KSO_WM_SLIDE_RATIO" val="1.777778"/>
  <p:tag name="KSO_WM_SLIDE_SIZE" val="960*468"/>
  <p:tag name="KSO_WM_SLIDE_SUBTYPE" val="pureTxt"/>
  <p:tag name="KSO_WM_SLIDE_TYPE" val="text"/>
  <p:tag name="KSO_WM_SPECIAL_SOURCE" val="bdnull"/>
  <p:tag name="KSO_WM_TAG_VERSION" val="1.0"/>
  <p:tag name="KSO_WM_TEMPLATE_CATEGORY" val="custom"/>
  <p:tag name="KSO_WM_TEMPLATE_COLOR_TYPE" val="1"/>
  <p:tag name="KSO_WM_TEMPLATE_INDEX" val="20204302"/>
  <p:tag name="KSO_WM_TEMPLATE_MASTER_TYPE" val="0"/>
  <p:tag name="KSO_WM_TEMPLATE_SUBCATEGORY" val="0"/>
</p:tagLst>
</file>

<file path=ppt/tags/tag1316.xml><?xml version="1.0" encoding="utf-8"?>
<p:tagLst xmlns:p="http://schemas.openxmlformats.org/presentationml/2006/main">
  <p:tag name="AS_UNIQUEID" val="739"/>
</p:tagLst>
</file>

<file path=ppt/tags/tag1317.xml><?xml version="1.0" encoding="utf-8"?>
<p:tagLst xmlns:p="http://schemas.openxmlformats.org/presentationml/2006/main">
  <p:tag name="AS_UNIQUEID" val="740"/>
</p:tagLst>
</file>

<file path=ppt/tags/tag1318.xml><?xml version="1.0" encoding="utf-8"?>
<p:tagLst xmlns:p="http://schemas.openxmlformats.org/presentationml/2006/main">
  <p:tag name="AS_UNIQUEID" val="747"/>
</p:tagLst>
</file>

<file path=ppt/tags/tag1319.xml><?xml version="1.0" encoding="utf-8"?>
<p:tagLst xmlns:p="http://schemas.openxmlformats.org/presentationml/2006/main">
  <p:tag name="AS_UNIQUEID" val="748"/>
</p:tagLst>
</file>

<file path=ppt/tags/tag132.xml><?xml version="1.0" encoding="utf-8"?>
<p:tagLst xmlns:p="http://schemas.openxmlformats.org/presentationml/2006/main">
  <p:tag name="AS_UNIQUEID" val="7250"/>
</p:tagLst>
</file>

<file path=ppt/tags/tag1320.xml><?xml version="1.0" encoding="utf-8"?>
<p:tagLst xmlns:p="http://schemas.openxmlformats.org/presentationml/2006/main">
  <p:tag name="AS_UNIQUEID" val="749"/>
</p:tagLst>
</file>

<file path=ppt/tags/tag1321.xml><?xml version="1.0" encoding="utf-8"?>
<p:tagLst xmlns:p="http://schemas.openxmlformats.org/presentationml/2006/main">
  <p:tag name="AS_UNIQUEID" val="750"/>
</p:tagLst>
</file>

<file path=ppt/tags/tag1322.xml><?xml version="1.0" encoding="utf-8"?>
<p:tagLst xmlns:p="http://schemas.openxmlformats.org/presentationml/2006/main">
  <p:tag name="AS_UNIQUEID" val="751"/>
</p:tagLst>
</file>

<file path=ppt/tags/tag1323.xml><?xml version="1.0" encoding="utf-8"?>
<p:tagLst xmlns:p="http://schemas.openxmlformats.org/presentationml/2006/main">
  <p:tag name="AS_UNIQUEID" val="752"/>
</p:tagLst>
</file>

<file path=ppt/tags/tag1324.xml><?xml version="1.0" encoding="utf-8"?>
<p:tagLst xmlns:p="http://schemas.openxmlformats.org/presentationml/2006/main">
  <p:tag name="KSO_WM_BEAUTIFY_FLAG" val="#wm#"/>
  <p:tag name="KSO_WM_SLIDE_BACKGROUND" val="[&quot;navigation&quot;]"/>
  <p:tag name="KSO_WM_SLIDE_CAN_ADD_NAVIGATION" val="1"/>
  <p:tag name="KSO_WM_SLIDE_ID" val="custom20204302_11"/>
  <p:tag name="KSO_WM_SLIDE_INDEX" val="11"/>
  <p:tag name="KSO_WM_SLIDE_ITEM_CNT" val="0"/>
  <p:tag name="KSO_WM_SLIDE_LAYOUT" val="a_f_i"/>
  <p:tag name="KSO_WM_SLIDE_LAYOUT_CNT" val="1_1_1"/>
  <p:tag name="KSO_WM_SLIDE_LAYOUT_INFO" val="{&quot;direction&quot;:0,&quot;horizontalAlign&quot;:-1,&quot;verticalAlign&quot;:-1,&quot;type&quot;:0,&quot;diagramDirection&quot;:0,&quot;canSetOverLayout&quot;:0,&quot;isOverLayout&quot;:0,&quot;marginOverLayout&quot;:{&quot;left&quot;:-0.035,&quot;top&quot;:-0.035,&quot;right&quot;:-0.035,&quot;bottom&quot;:-0.035},&quot;normalSize&quot;:{&quot;size1&quot;:13.3},&quot;minSize&quot;:{&quot;size1&quot;:13.3},&quot;maxSize&quot;:{&quot;size1&quot;:13.3},&quot;edge&quot;:{&quot;left&quot;:true,&quot;top&quot;:true,&quot;right&quot;:true,&quot;bottom&quot;:true},&quot;subLayout&quot;:[{&quot;direction&quot;:0,&quot;horizontalAlign&quot;:-1,&quot;verticalAlign&quot;:-1,&quot;type&quot;:0,&quot;diagramDirection&quot;:0,&quot;canSetOverLayout&quot;:0,&quot;isOverLayout&quot;:0,&quot;margin&quot;:{&quot;left&quot;:1.69,&quot;top&quot;:0.425,&quot;right&quot;:1.692,&quot;bottom&quot;:0.425},&quot;marginOverLayout&quot;:{&quot;left&quot;:-0.035,&quot;top&quot;:-0.035,&quot;right&quot;:-0.035,&quot;bottom&quot;:-0.035},&quot;edge&quot;:{&quot;left&quot;:true,&quot;top&quot;:true,&quot;right&quot;:true,&quot;bottom&quot;:false},&quot;backgroundInfo&quot;:[{&quot;type&quot;:&quot;navigation&quot;,&quot;left&quot;:0.0,&quot;top&quot;:0.0,&quot;right&quot;:0.0,&quot;bottom&quot;:0.0,&quot;leftAbs&quot;:false,&quot;topAbs&quot;:false,&quot;rightAbs&quot;:false,&quot;bottomAbs&quot;:false}]},{&quot;direction&quot;:0,&quot;horizontalAlign&quot;:-1,&quot;verticalAlign&quot;:-1,&quot;type&quot;:0,&quot;diagramDirection&quot;:0,&quot;canSetOverLayout&quot;:0,&quot;isOverLayout&quot;:0,&quot;margin&quot;:{&quot;left&quot;:2.12,&quot;top&quot;:1.69,&quot;right&quot;:2.12,&quot;bottom&quot;:2.96},&quot;marginOverLayout&quot;:{&quot;left&quot;:-0.035,&quot;top&quot;:-0.035,&quot;right&quot;:-0.035,&quot;bottom&quot;:-0.035},&quot;edge&quot;:{&quot;left&quot;:true,&quot;top&quot;:false,&quot;right&quot;:true,&quot;bottom&quot;:true}}]}"/>
  <p:tag name="KSO_WM_SLIDE_POSITION" val="0*0"/>
  <p:tag name="KSO_WM_SLIDE_RATIO" val="1.777778"/>
  <p:tag name="KSO_WM_SLIDE_SIZE" val="960*468"/>
  <p:tag name="KSO_WM_SLIDE_SUBTYPE" val="pureTxt"/>
  <p:tag name="KSO_WM_SLIDE_TYPE" val="text"/>
  <p:tag name="KSO_WM_SPECIAL_SOURCE" val="bdnull"/>
  <p:tag name="KSO_WM_TAG_VERSION" val="1.0"/>
  <p:tag name="KSO_WM_TEMPLATE_CATEGORY" val="custom"/>
  <p:tag name="KSO_WM_TEMPLATE_COLOR_TYPE" val="1"/>
  <p:tag name="KSO_WM_TEMPLATE_INDEX" val="20204302"/>
  <p:tag name="KSO_WM_TEMPLATE_MASTER_TYPE" val="0"/>
  <p:tag name="KSO_WM_TEMPLATE_SUBCATEGORY" val="0"/>
</p:tagLst>
</file>

<file path=ppt/tags/tag1325.xml><?xml version="1.0" encoding="utf-8"?>
<p:tagLst xmlns:p="http://schemas.openxmlformats.org/presentationml/2006/main">
  <p:tag name="AS_UNIQUEID" val="2398"/>
</p:tagLst>
</file>

<file path=ppt/tags/tag1326.xml><?xml version="1.0" encoding="utf-8"?>
<p:tagLst xmlns:p="http://schemas.openxmlformats.org/presentationml/2006/main">
  <p:tag name="AS_UNIQUEID" val="3611"/>
</p:tagLst>
</file>

<file path=ppt/tags/tag1327.xml><?xml version="1.0" encoding="utf-8"?>
<p:tagLst xmlns:p="http://schemas.openxmlformats.org/presentationml/2006/main">
  <p:tag name="AS_UNIQUEID" val="2406"/>
</p:tagLst>
</file>

<file path=ppt/tags/tag1328.xml><?xml version="1.0" encoding="utf-8"?>
<p:tagLst xmlns:p="http://schemas.openxmlformats.org/presentationml/2006/main">
  <p:tag name="AS_UNIQUEID" val="3612"/>
</p:tagLst>
</file>

<file path=ppt/tags/tag1329.xml><?xml version="1.0" encoding="utf-8"?>
<p:tagLst xmlns:p="http://schemas.openxmlformats.org/presentationml/2006/main">
  <p:tag name="AS_UNIQUEID" val="2417"/>
</p:tagLst>
</file>

<file path=ppt/tags/tag133.xml><?xml version="1.0" encoding="utf-8"?>
<p:tagLst xmlns:p="http://schemas.openxmlformats.org/presentationml/2006/main">
  <p:tag name="AS_UNIQUEID" val="7251"/>
</p:tagLst>
</file>

<file path=ppt/tags/tag1330.xml><?xml version="1.0" encoding="utf-8"?>
<p:tagLst xmlns:p="http://schemas.openxmlformats.org/presentationml/2006/main">
  <p:tag name="AS_UNIQUEID" val="2407"/>
</p:tagLst>
</file>

<file path=ppt/tags/tag1331.xml><?xml version="1.0" encoding="utf-8"?>
<p:tagLst xmlns:p="http://schemas.openxmlformats.org/presentationml/2006/main">
  <p:tag name="AS_UNIQUEID" val="2420"/>
</p:tagLst>
</file>

<file path=ppt/tags/tag1332.xml><?xml version="1.0" encoding="utf-8"?>
<p:tagLst xmlns:p="http://schemas.openxmlformats.org/presentationml/2006/main">
  <p:tag name="AS_UNIQUEID" val="2421"/>
</p:tagLst>
</file>

<file path=ppt/tags/tag1333.xml><?xml version="1.0" encoding="utf-8"?>
<p:tagLst xmlns:p="http://schemas.openxmlformats.org/presentationml/2006/main">
  <p:tag name="AS_UNIQUEID" val="7709"/>
</p:tagLst>
</file>

<file path=ppt/tags/tag1334.xml><?xml version="1.0" encoding="utf-8"?>
<p:tagLst xmlns:p="http://schemas.openxmlformats.org/presentationml/2006/main">
  <p:tag name="AS_UNIQUEID" val="7710"/>
</p:tagLst>
</file>

<file path=ppt/tags/tag1335.xml><?xml version="1.0" encoding="utf-8"?>
<p:tagLst xmlns:p="http://schemas.openxmlformats.org/presentationml/2006/main">
  <p:tag name="AS_UNIQUEID" val="3031"/>
</p:tagLst>
</file>

<file path=ppt/tags/tag1336.xml><?xml version="1.0" encoding="utf-8"?>
<p:tagLst xmlns:p="http://schemas.openxmlformats.org/presentationml/2006/main">
  <p:tag name="AS_UNIQUEID" val="3031"/>
</p:tagLst>
</file>

<file path=ppt/tags/tag1337.xml><?xml version="1.0" encoding="utf-8"?>
<p:tagLst xmlns:p="http://schemas.openxmlformats.org/presentationml/2006/main">
  <p:tag name="AS_UNIQUEID" val="3031"/>
</p:tagLst>
</file>

<file path=ppt/tags/tag1338.xml><?xml version="1.0" encoding="utf-8"?>
<p:tagLst xmlns:p="http://schemas.openxmlformats.org/presentationml/2006/main">
  <p:tag name="AS_UNIQUEID" val="3031"/>
</p:tagLst>
</file>

<file path=ppt/tags/tag1339.xml><?xml version="1.0" encoding="utf-8"?>
<p:tagLst xmlns:p="http://schemas.openxmlformats.org/presentationml/2006/main">
  <p:tag name="AS_UNIQUEID" val="7417"/>
</p:tagLst>
</file>

<file path=ppt/tags/tag134.xml><?xml version="1.0" encoding="utf-8"?>
<p:tagLst xmlns:p="http://schemas.openxmlformats.org/presentationml/2006/main">
  <p:tag name="AS_UNIQUEID" val="7252"/>
</p:tagLst>
</file>

<file path=ppt/tags/tag1340.xml><?xml version="1.0" encoding="utf-8"?>
<p:tagLst xmlns:p="http://schemas.openxmlformats.org/presentationml/2006/main">
  <p:tag name="AS_UNIQUEID" val="7418"/>
</p:tagLst>
</file>

<file path=ppt/tags/tag1341.xml><?xml version="1.0" encoding="utf-8"?>
<p:tagLst xmlns:p="http://schemas.openxmlformats.org/presentationml/2006/main">
  <p:tag name="AS_UNIQUEID" val="7419"/>
</p:tagLst>
</file>

<file path=ppt/tags/tag1342.xml><?xml version="1.0" encoding="utf-8"?>
<p:tagLst xmlns:p="http://schemas.openxmlformats.org/presentationml/2006/main">
  <p:tag name="AS_UNIQUEID" val="7420"/>
</p:tagLst>
</file>

<file path=ppt/tags/tag1343.xml><?xml version="1.0" encoding="utf-8"?>
<p:tagLst xmlns:p="http://schemas.openxmlformats.org/presentationml/2006/main">
  <p:tag name="AS_UNIQUEID" val="7421"/>
</p:tagLst>
</file>

<file path=ppt/tags/tag1344.xml><?xml version="1.0" encoding="utf-8"?>
<p:tagLst xmlns:p="http://schemas.openxmlformats.org/presentationml/2006/main">
  <p:tag name="AS_UNIQUEID" val="7422"/>
</p:tagLst>
</file>

<file path=ppt/tags/tag1345.xml><?xml version="1.0" encoding="utf-8"?>
<p:tagLst xmlns:p="http://schemas.openxmlformats.org/presentationml/2006/main">
  <p:tag name="AS_UNIQUEID" val="7424"/>
</p:tagLst>
</file>

<file path=ppt/tags/tag1346.xml><?xml version="1.0" encoding="utf-8"?>
<p:tagLst xmlns:p="http://schemas.openxmlformats.org/presentationml/2006/main">
  <p:tag name="AS_UNIQUEID" val="7425"/>
</p:tagLst>
</file>

<file path=ppt/tags/tag1347.xml><?xml version="1.0" encoding="utf-8"?>
<p:tagLst xmlns:p="http://schemas.openxmlformats.org/presentationml/2006/main">
  <p:tag name="AS_UNIQUEID" val="7426"/>
</p:tagLst>
</file>

<file path=ppt/tags/tag1348.xml><?xml version="1.0" encoding="utf-8"?>
<p:tagLst xmlns:p="http://schemas.openxmlformats.org/presentationml/2006/main">
  <p:tag name="AS_UNIQUEID" val="7427"/>
</p:tagLst>
</file>

<file path=ppt/tags/tag1349.xml><?xml version="1.0" encoding="utf-8"?>
<p:tagLst xmlns:p="http://schemas.openxmlformats.org/presentationml/2006/main">
  <p:tag name="AS_OS" val="Unix 3.10 unknown"/>
  <p:tag name="AS_RELEASE_DATE" val="2023.03.31"/>
  <p:tag name="AS_TITLE" val="Aspose.Slides for Java"/>
  <p:tag name="AS_VERSION" val="23.3"/>
  <p:tag name="COMMONDATA" val="eyJoZGlkIjoiZmU1ZTA0MDFmNzU2MjljNjdhODFiNjZmMGIxYTI5Y2YifQ=="/>
  <p:tag name="KSO_WPP_MARK_KEY" val="f3d42915-c62f-4f99-9f3f-36759021fd2a"/>
  <p:tag name="RESOURCE_RECORD_KEY" val="{&quot;13&quot;:[4563109,4670867,20209618,20209619,4364918,20104438,20481693,20174685,4634995,20184176,4721715,4712219,20174682,20025431,4364950,4650229,19965469,20174681,19951219,20184172,4721902,4685212,4705195,20184167,19965474,20482073,4721717,20469019,20242013,4721718,20174677,4364911],&quot;29&quot;:[20405940,20458314,20742495,20740302,20426293,20733083,20736169,20740259,50053052]}"/>
</p:tagLst>
</file>

<file path=ppt/tags/tag135.xml><?xml version="1.0" encoding="utf-8"?>
<p:tagLst xmlns:p="http://schemas.openxmlformats.org/presentationml/2006/main">
  <p:tag name="AS_UNIQUEID" val="7253"/>
</p:tagLst>
</file>

<file path=ppt/tags/tag136.xml><?xml version="1.0" encoding="utf-8"?>
<p:tagLst xmlns:p="http://schemas.openxmlformats.org/presentationml/2006/main">
  <p:tag name="AS_UNIQUEID" val="7254"/>
</p:tagLst>
</file>

<file path=ppt/tags/tag137.xml><?xml version="1.0" encoding="utf-8"?>
<p:tagLst xmlns:p="http://schemas.openxmlformats.org/presentationml/2006/main">
  <p:tag name="AS_UNIQUEID" val="7256"/>
</p:tagLst>
</file>

<file path=ppt/tags/tag138.xml><?xml version="1.0" encoding="utf-8"?>
<p:tagLst xmlns:p="http://schemas.openxmlformats.org/presentationml/2006/main">
  <p:tag name="AS_UNIQUEID" val="7257"/>
</p:tagLst>
</file>

<file path=ppt/tags/tag139.xml><?xml version="1.0" encoding="utf-8"?>
<p:tagLst xmlns:p="http://schemas.openxmlformats.org/presentationml/2006/main">
  <p:tag name="AS_UNIQUEID" val="7258"/>
</p:tagLst>
</file>

<file path=ppt/tags/tag14.xml><?xml version="1.0" encoding="utf-8"?>
<p:tagLst xmlns:p="http://schemas.openxmlformats.org/presentationml/2006/main">
  <p:tag name="AS_UNIQUEID" val="7117"/>
  <p:tag name="KSO_WM_BEAUTIFY_FLAG" val="#wm#"/>
  <p:tag name="KSO_WM_TAG_VERSION" val="1.0"/>
  <p:tag name="KSO_WM_TEMPLATE_CATEGORY" val="diagram"/>
  <p:tag name="KSO_WM_TEMPLATE_INDEX" val="20203749"/>
  <p:tag name="KSO_WM_UNIT_COMPATIBLE" val="0"/>
  <p:tag name="KSO_WM_UNIT_DIAGRAM_ISNUMVISUAL" val="0"/>
  <p:tag name="KSO_WM_UNIT_DIAGRAM_ISREFERUNIT" val="0"/>
  <p:tag name="KSO_WM_UNIT_FILL_FORE_SCHEMECOLOR_INDEX" val="14"/>
  <p:tag name="KSO_WM_UNIT_FILL_FORE_SCHEMECOLOR_INDEX_BRIGHTNESS" val="0"/>
  <p:tag name="KSO_WM_UNIT_FILL_TYPE" val="1"/>
  <p:tag name="KSO_WM_UNIT_HIGHLIGHT" val="0"/>
  <p:tag name="KSO_WM_UNIT_ID" val="diagram20203749_1*i*4"/>
  <p:tag name="KSO_WM_UNIT_INDEX" val="4"/>
  <p:tag name="KSO_WM_UNIT_LAYERLEVEL" val="1"/>
  <p:tag name="KSO_WM_UNIT_LINE_FILL_TYPE" val="2"/>
  <p:tag name="KSO_WM_UNIT_LINE_FORE_SCHEMECOLOR_INDEX" val="5"/>
  <p:tag name="KSO_WM_UNIT_LINE_FORE_SCHEMECOLOR_INDEX_BRIGHTNESS" val="0"/>
  <p:tag name="KSO_WM_UNIT_TEXT_FILL_FORE_SCHEMECOLOR_INDEX" val="14"/>
  <p:tag name="KSO_WM_UNIT_TEXT_FILL_FORE_SCHEMECOLOR_INDEX_BRIGHTNESS" val="0"/>
  <p:tag name="KSO_WM_UNIT_TEXT_FILL_TYPE" val="1"/>
  <p:tag name="KSO_WM_UNIT_TYPE" val="i"/>
</p:tagLst>
</file>

<file path=ppt/tags/tag140.xml><?xml version="1.0" encoding="utf-8"?>
<p:tagLst xmlns:p="http://schemas.openxmlformats.org/presentationml/2006/main">
  <p:tag name="AS_UNIQUEID" val="7259"/>
</p:tagLst>
</file>

<file path=ppt/tags/tag141.xml><?xml version="1.0" encoding="utf-8"?>
<p:tagLst xmlns:p="http://schemas.openxmlformats.org/presentationml/2006/main">
  <p:tag name="AS_UNIQUEID" val="7260"/>
</p:tagLst>
</file>

<file path=ppt/tags/tag142.xml><?xml version="1.0" encoding="utf-8"?>
<p:tagLst xmlns:p="http://schemas.openxmlformats.org/presentationml/2006/main">
  <p:tag name="AS_UNIQUEID" val="462"/>
</p:tagLst>
</file>

<file path=ppt/tags/tag143.xml><?xml version="1.0" encoding="utf-8"?>
<p:tagLst xmlns:p="http://schemas.openxmlformats.org/presentationml/2006/main">
  <p:tag name="AS_UNIQUEID" val="463"/>
</p:tagLst>
</file>

<file path=ppt/tags/tag144.xml><?xml version="1.0" encoding="utf-8"?>
<p:tagLst xmlns:p="http://schemas.openxmlformats.org/presentationml/2006/main">
  <p:tag name="AS_UNIQUEID" val="464"/>
</p:tagLst>
</file>

<file path=ppt/tags/tag145.xml><?xml version="1.0" encoding="utf-8"?>
<p:tagLst xmlns:p="http://schemas.openxmlformats.org/presentationml/2006/main">
  <p:tag name="AS_UNIQUEID" val="465"/>
</p:tagLst>
</file>

<file path=ppt/tags/tag146.xml><?xml version="1.0" encoding="utf-8"?>
<p:tagLst xmlns:p="http://schemas.openxmlformats.org/presentationml/2006/main">
  <p:tag name="AS_UNIQUEID" val="466"/>
</p:tagLst>
</file>

<file path=ppt/tags/tag147.xml><?xml version="1.0" encoding="utf-8"?>
<p:tagLst xmlns:p="http://schemas.openxmlformats.org/presentationml/2006/main">
  <p:tag name="AS_UNIQUEID" val="534"/>
</p:tagLst>
</file>

<file path=ppt/tags/tag148.xml><?xml version="1.0" encoding="utf-8"?>
<p:tagLst xmlns:p="http://schemas.openxmlformats.org/presentationml/2006/main">
  <p:tag name="AS_UNIQUEID" val="535"/>
</p:tagLst>
</file>

<file path=ppt/tags/tag149.xml><?xml version="1.0" encoding="utf-8"?>
<p:tagLst xmlns:p="http://schemas.openxmlformats.org/presentationml/2006/main">
  <p:tag name="AS_UNIQUEID" val="536"/>
</p:tagLst>
</file>

<file path=ppt/tags/tag15.xml><?xml version="1.0" encoding="utf-8"?>
<p:tagLst xmlns:p="http://schemas.openxmlformats.org/presentationml/2006/main">
  <p:tag name="AS_UNIQUEID" val="7118"/>
  <p:tag name="KSO_WM_BEAUTIFY_FLAG" val="#wm#"/>
  <p:tag name="KSO_WM_TAG_VERSION" val="1.0"/>
  <p:tag name="KSO_WM_TEMPLATE_CATEGORY" val="diagram"/>
  <p:tag name="KSO_WM_TEMPLATE_INDEX" val="20203749"/>
  <p:tag name="KSO_WM_UNIT_COLOR_SCHEME_PARENT_PAGE" val="0_1"/>
  <p:tag name="KSO_WM_UNIT_COLOR_SCHEME_SHAPE_ID" val="16"/>
  <p:tag name="KSO_WM_UNIT_COMPATIBLE" val="0"/>
  <p:tag name="KSO_WM_UNIT_DIAGRAM_ISNUMVISUAL" val="0"/>
  <p:tag name="KSO_WM_UNIT_DIAGRAM_ISREFERUNIT" val="0"/>
  <p:tag name="KSO_WM_UNIT_HIGHLIGHT" val="0"/>
  <p:tag name="KSO_WM_UNIT_ID" val="diagram20203749_1*f*1"/>
  <p:tag name="KSO_WM_UNIT_INDEX" val="1"/>
  <p:tag name="KSO_WM_UNIT_ISCONTENTSTITLE" val="0"/>
  <p:tag name="KSO_WM_UNIT_LAYERLEVEL" val="1"/>
  <p:tag name="KSO_WM_UNIT_NOCLEAR" val="0"/>
  <p:tag name="KSO_WM_UNIT_PRESET_TEXT" val="单击此处添加文本具体内容，简明扼要的阐述您的观点。根据需要可酌情增减文字，以便观者准确的理解您传达的思想。&#13;单击此处添加文本具体内容，简明扼要的阐述您的观点。根据需要可酌情增减文字，以便观者准确的理解您传达的思想。&#13;单击此处添加文本具体内容，简明扼要的阐述您的观点。根据需要可酌情增减文字，以便观者准确的理解您传达的思想。&#13;单击此处添加文本具体内容，简明扼要的阐述您的观点。根据需要可酌情增减文字，以便观者准确的理解您传达的思想。&#13;单击此处添加文本具体内容，简明扼要的阐述您的观点。根据需要可酌情增减文字，以便观者准确的理解您传达的思想。"/>
  <p:tag name="KSO_WM_UNIT_SUBTYPE" val="a"/>
  <p:tag name="KSO_WM_UNIT_TEXT_FILL_FORE_SCHEMECOLOR_INDEX" val="13"/>
  <p:tag name="KSO_WM_UNIT_TEXT_FILL_FORE_SCHEMECOLOR_INDEX_BRIGHTNESS" val="0.15"/>
  <p:tag name="KSO_WM_UNIT_TEXT_FILL_TYPE" val="1"/>
  <p:tag name="KSO_WM_UNIT_TEXT_PART_ID_V2" val="a-1-2"/>
  <p:tag name="KSO_WM_UNIT_TYPE" val="f"/>
  <p:tag name="KSO_WM_UNIT_VALUE" val="32"/>
</p:tagLst>
</file>

<file path=ppt/tags/tag150.xml><?xml version="1.0" encoding="utf-8"?>
<p:tagLst xmlns:p="http://schemas.openxmlformats.org/presentationml/2006/main">
  <p:tag name="AS_UNIQUEID" val="537"/>
</p:tagLst>
</file>

<file path=ppt/tags/tag151.xml><?xml version="1.0" encoding="utf-8"?>
<p:tagLst xmlns:p="http://schemas.openxmlformats.org/presentationml/2006/main">
  <p:tag name="AS_UNIQUEID" val="538"/>
</p:tagLst>
</file>

<file path=ppt/tags/tag152.xml><?xml version="1.0" encoding="utf-8"?>
<p:tagLst xmlns:p="http://schemas.openxmlformats.org/presentationml/2006/main">
  <p:tag name="AS_UNIQUEID" val="3877"/>
</p:tagLst>
</file>

<file path=ppt/tags/tag153.xml><?xml version="1.0" encoding="utf-8"?>
<p:tagLst xmlns:p="http://schemas.openxmlformats.org/presentationml/2006/main">
  <p:tag name="AS_UNIQUEID" val="3878"/>
</p:tagLst>
</file>

<file path=ppt/tags/tag154.xml><?xml version="1.0" encoding="utf-8"?>
<p:tagLst xmlns:p="http://schemas.openxmlformats.org/presentationml/2006/main">
  <p:tag name="AS_UNIQUEID" val="3879"/>
</p:tagLst>
</file>

<file path=ppt/tags/tag155.xml><?xml version="1.0" encoding="utf-8"?>
<p:tagLst xmlns:p="http://schemas.openxmlformats.org/presentationml/2006/main">
  <p:tag name="AS_UNIQUEID" val="3880"/>
</p:tagLst>
</file>

<file path=ppt/tags/tag156.xml><?xml version="1.0" encoding="utf-8"?>
<p:tagLst xmlns:p="http://schemas.openxmlformats.org/presentationml/2006/main">
  <p:tag name="AS_UNIQUEID" val="3881"/>
</p:tagLst>
</file>

<file path=ppt/tags/tag157.xml><?xml version="1.0" encoding="utf-8"?>
<p:tagLst xmlns:p="http://schemas.openxmlformats.org/presentationml/2006/main">
  <p:tag name="AS_UNIQUEID" val="3882"/>
</p:tagLst>
</file>

<file path=ppt/tags/tag158.xml><?xml version="1.0" encoding="utf-8"?>
<p:tagLst xmlns:p="http://schemas.openxmlformats.org/presentationml/2006/main">
  <p:tag name="AS_UNIQUEID" val="3883"/>
</p:tagLst>
</file>

<file path=ppt/tags/tag159.xml><?xml version="1.0" encoding="utf-8"?>
<p:tagLst xmlns:p="http://schemas.openxmlformats.org/presentationml/2006/main">
  <p:tag name="AS_UNIQUEID" val="100"/>
</p:tagLst>
</file>

<file path=ppt/tags/tag16.xml><?xml version="1.0" encoding="utf-8"?>
<p:tagLst xmlns:p="http://schemas.openxmlformats.org/presentationml/2006/main">
  <p:tag name="AS_UNIQUEID" val="7120"/>
</p:tagLst>
</file>

<file path=ppt/tags/tag160.xml><?xml version="1.0" encoding="utf-8"?>
<p:tagLst xmlns:p="http://schemas.openxmlformats.org/presentationml/2006/main">
  <p:tag name="AS_UNIQUEID" val="101"/>
</p:tagLst>
</file>

<file path=ppt/tags/tag161.xml><?xml version="1.0" encoding="utf-8"?>
<p:tagLst xmlns:p="http://schemas.openxmlformats.org/presentationml/2006/main">
  <p:tag name="AS_UNIQUEID" val="102"/>
</p:tagLst>
</file>

<file path=ppt/tags/tag162.xml><?xml version="1.0" encoding="utf-8"?>
<p:tagLst xmlns:p="http://schemas.openxmlformats.org/presentationml/2006/main">
  <p:tag name="AS_UNIQUEID" val="103"/>
</p:tagLst>
</file>

<file path=ppt/tags/tag163.xml><?xml version="1.0" encoding="utf-8"?>
<p:tagLst xmlns:p="http://schemas.openxmlformats.org/presentationml/2006/main">
  <p:tag name="AS_UNIQUEID" val="104"/>
</p:tagLst>
</file>

<file path=ppt/tags/tag164.xml><?xml version="1.0" encoding="utf-8"?>
<p:tagLst xmlns:p="http://schemas.openxmlformats.org/presentationml/2006/main">
  <p:tag name="AS_UNIQUEID" val="7266"/>
</p:tagLst>
</file>

<file path=ppt/tags/tag165.xml><?xml version="1.0" encoding="utf-8"?>
<p:tagLst xmlns:p="http://schemas.openxmlformats.org/presentationml/2006/main">
  <p:tag name="AS_UNIQUEID" val="7267"/>
</p:tagLst>
</file>

<file path=ppt/tags/tag166.xml><?xml version="1.0" encoding="utf-8"?>
<p:tagLst xmlns:p="http://schemas.openxmlformats.org/presentationml/2006/main">
  <p:tag name="AS_UNIQUEID" val="7268"/>
</p:tagLst>
</file>

<file path=ppt/tags/tag167.xml><?xml version="1.0" encoding="utf-8"?>
<p:tagLst xmlns:p="http://schemas.openxmlformats.org/presentationml/2006/main">
  <p:tag name="AS_UNIQUEID" val="7269"/>
</p:tagLst>
</file>

<file path=ppt/tags/tag168.xml><?xml version="1.0" encoding="utf-8"?>
<p:tagLst xmlns:p="http://schemas.openxmlformats.org/presentationml/2006/main">
  <p:tag name="AS_UNIQUEID" val="3837"/>
</p:tagLst>
</file>

<file path=ppt/tags/tag169.xml><?xml version="1.0" encoding="utf-8"?>
<p:tagLst xmlns:p="http://schemas.openxmlformats.org/presentationml/2006/main">
  <p:tag name="AS_UNIQUEID" val="3838"/>
</p:tagLst>
</file>

<file path=ppt/tags/tag17.xml><?xml version="1.0" encoding="utf-8"?>
<p:tagLst xmlns:p="http://schemas.openxmlformats.org/presentationml/2006/main">
  <p:tag name="AS_UNIQUEID" val="7121"/>
</p:tagLst>
</file>

<file path=ppt/tags/tag170.xml><?xml version="1.0" encoding="utf-8"?>
<p:tagLst xmlns:p="http://schemas.openxmlformats.org/presentationml/2006/main">
  <p:tag name="AS_UNIQUEID" val="3839"/>
</p:tagLst>
</file>

<file path=ppt/tags/tag171.xml><?xml version="1.0" encoding="utf-8"?>
<p:tagLst xmlns:p="http://schemas.openxmlformats.org/presentationml/2006/main">
  <p:tag name="AS_UNIQUEID" val="3840"/>
</p:tagLst>
</file>

<file path=ppt/tags/tag172.xml><?xml version="1.0" encoding="utf-8"?>
<p:tagLst xmlns:p="http://schemas.openxmlformats.org/presentationml/2006/main">
  <p:tag name="AS_UNIQUEID" val="3841"/>
</p:tagLst>
</file>

<file path=ppt/tags/tag173.xml><?xml version="1.0" encoding="utf-8"?>
<p:tagLst xmlns:p="http://schemas.openxmlformats.org/presentationml/2006/main">
  <p:tag name="AS_UNIQUEID" val="3842"/>
</p:tagLst>
</file>

<file path=ppt/tags/tag174.xml><?xml version="1.0" encoding="utf-8"?>
<p:tagLst xmlns:p="http://schemas.openxmlformats.org/presentationml/2006/main">
  <p:tag name="AS_UNIQUEID" val="3843"/>
</p:tagLst>
</file>

<file path=ppt/tags/tag175.xml><?xml version="1.0" encoding="utf-8"?>
<p:tagLst xmlns:p="http://schemas.openxmlformats.org/presentationml/2006/main">
  <p:tag name="AS_UNIQUEID" val="3844"/>
</p:tagLst>
</file>

<file path=ppt/tags/tag176.xml><?xml version="1.0" encoding="utf-8"?>
<p:tagLst xmlns:p="http://schemas.openxmlformats.org/presentationml/2006/main">
  <p:tag name="AS_UNIQUEID" val="3845"/>
</p:tagLst>
</file>

<file path=ppt/tags/tag177.xml><?xml version="1.0" encoding="utf-8"?>
<p:tagLst xmlns:p="http://schemas.openxmlformats.org/presentationml/2006/main">
  <p:tag name="AS_UNIQUEID" val="3846"/>
</p:tagLst>
</file>

<file path=ppt/tags/tag178.xml><?xml version="1.0" encoding="utf-8"?>
<p:tagLst xmlns:p="http://schemas.openxmlformats.org/presentationml/2006/main">
  <p:tag name="AS_UNIQUEID" val="3847"/>
</p:tagLst>
</file>

<file path=ppt/tags/tag179.xml><?xml version="1.0" encoding="utf-8"?>
<p:tagLst xmlns:p="http://schemas.openxmlformats.org/presentationml/2006/main">
  <p:tag name="AS_UNIQUEID" val="3848"/>
</p:tagLst>
</file>

<file path=ppt/tags/tag18.xml><?xml version="1.0" encoding="utf-8"?>
<p:tagLst xmlns:p="http://schemas.openxmlformats.org/presentationml/2006/main">
  <p:tag name="AS_UNIQUEID" val="7122"/>
</p:tagLst>
</file>

<file path=ppt/tags/tag180.xml><?xml version="1.0" encoding="utf-8"?>
<p:tagLst xmlns:p="http://schemas.openxmlformats.org/presentationml/2006/main">
  <p:tag name="AS_UNIQUEID" val="3849"/>
</p:tagLst>
</file>

<file path=ppt/tags/tag181.xml><?xml version="1.0" encoding="utf-8"?>
<p:tagLst xmlns:p="http://schemas.openxmlformats.org/presentationml/2006/main">
  <p:tag name="AS_UNIQUEID" val="3850"/>
</p:tagLst>
</file>

<file path=ppt/tags/tag182.xml><?xml version="1.0" encoding="utf-8"?>
<p:tagLst xmlns:p="http://schemas.openxmlformats.org/presentationml/2006/main">
  <p:tag name="AS_UNIQUEID" val="3851"/>
</p:tagLst>
</file>

<file path=ppt/tags/tag183.xml><?xml version="1.0" encoding="utf-8"?>
<p:tagLst xmlns:p="http://schemas.openxmlformats.org/presentationml/2006/main">
  <p:tag name="AS_UNIQUEID" val="3852"/>
</p:tagLst>
</file>

<file path=ppt/tags/tag184.xml><?xml version="1.0" encoding="utf-8"?>
<p:tagLst xmlns:p="http://schemas.openxmlformats.org/presentationml/2006/main">
  <p:tag name="AS_UNIQUEID" val="3853"/>
</p:tagLst>
</file>

<file path=ppt/tags/tag185.xml><?xml version="1.0" encoding="utf-8"?>
<p:tagLst xmlns:p="http://schemas.openxmlformats.org/presentationml/2006/main">
  <p:tag name="AS_UNIQUEID" val="3854"/>
</p:tagLst>
</file>

<file path=ppt/tags/tag186.xml><?xml version="1.0" encoding="utf-8"?>
<p:tagLst xmlns:p="http://schemas.openxmlformats.org/presentationml/2006/main">
  <p:tag name="AS_UNIQUEID" val="3855"/>
</p:tagLst>
</file>

<file path=ppt/tags/tag187.xml><?xml version="1.0" encoding="utf-8"?>
<p:tagLst xmlns:p="http://schemas.openxmlformats.org/presentationml/2006/main">
  <p:tag name="AS_UNIQUEID" val="3856"/>
</p:tagLst>
</file>

<file path=ppt/tags/tag188.xml><?xml version="1.0" encoding="utf-8"?>
<p:tagLst xmlns:p="http://schemas.openxmlformats.org/presentationml/2006/main">
  <p:tag name="AS_UNIQUEID" val="3857"/>
</p:tagLst>
</file>

<file path=ppt/tags/tag189.xml><?xml version="1.0" encoding="utf-8"?>
<p:tagLst xmlns:p="http://schemas.openxmlformats.org/presentationml/2006/main">
  <p:tag name="AS_UNIQUEID" val="3858"/>
</p:tagLst>
</file>

<file path=ppt/tags/tag19.xml><?xml version="1.0" encoding="utf-8"?>
<p:tagLst xmlns:p="http://schemas.openxmlformats.org/presentationml/2006/main">
  <p:tag name="AS_UNIQUEID" val="7123"/>
</p:tagLst>
</file>

<file path=ppt/tags/tag190.xml><?xml version="1.0" encoding="utf-8"?>
<p:tagLst xmlns:p="http://schemas.openxmlformats.org/presentationml/2006/main">
  <p:tag name="AS_UNIQUEID" val="3859"/>
</p:tagLst>
</file>

<file path=ppt/tags/tag191.xml><?xml version="1.0" encoding="utf-8"?>
<p:tagLst xmlns:p="http://schemas.openxmlformats.org/presentationml/2006/main">
  <p:tag name="AS_UNIQUEID" val="3860"/>
</p:tagLst>
</file>

<file path=ppt/tags/tag192.xml><?xml version="1.0" encoding="utf-8"?>
<p:tagLst xmlns:p="http://schemas.openxmlformats.org/presentationml/2006/main">
  <p:tag name="AS_UNIQUEID" val="3861"/>
</p:tagLst>
</file>

<file path=ppt/tags/tag193.xml><?xml version="1.0" encoding="utf-8"?>
<p:tagLst xmlns:p="http://schemas.openxmlformats.org/presentationml/2006/main">
  <p:tag name="AS_UNIQUEID" val="3862"/>
</p:tagLst>
</file>

<file path=ppt/tags/tag194.xml><?xml version="1.0" encoding="utf-8"?>
<p:tagLst xmlns:p="http://schemas.openxmlformats.org/presentationml/2006/main">
  <p:tag name="AS_UNIQUEID" val="3863"/>
</p:tagLst>
</file>

<file path=ppt/tags/tag195.xml><?xml version="1.0" encoding="utf-8"?>
<p:tagLst xmlns:p="http://schemas.openxmlformats.org/presentationml/2006/main">
  <p:tag name="AS_UNIQUEID" val="3864"/>
</p:tagLst>
</file>

<file path=ppt/tags/tag196.xml><?xml version="1.0" encoding="utf-8"?>
<p:tagLst xmlns:p="http://schemas.openxmlformats.org/presentationml/2006/main">
  <p:tag name="AS_UNIQUEID" val="3865"/>
</p:tagLst>
</file>

<file path=ppt/tags/tag197.xml><?xml version="1.0" encoding="utf-8"?>
<p:tagLst xmlns:p="http://schemas.openxmlformats.org/presentationml/2006/main">
  <p:tag name="AS_UNIQUEID" val="3866"/>
</p:tagLst>
</file>

<file path=ppt/tags/tag198.xml><?xml version="1.0" encoding="utf-8"?>
<p:tagLst xmlns:p="http://schemas.openxmlformats.org/presentationml/2006/main">
  <p:tag name="AS_UNIQUEID" val="728"/>
</p:tagLst>
</file>

<file path=ppt/tags/tag199.xml><?xml version="1.0" encoding="utf-8"?>
<p:tagLst xmlns:p="http://schemas.openxmlformats.org/presentationml/2006/main">
  <p:tag name="AS_UNIQUEID" val="729"/>
</p:tagLst>
</file>

<file path=ppt/tags/tag2.xml><?xml version="1.0" encoding="utf-8"?>
<p:tagLst xmlns:p="http://schemas.openxmlformats.org/presentationml/2006/main">
  <p:tag name="AS_UNIQUEID" val="7105"/>
</p:tagLst>
</file>

<file path=ppt/tags/tag20.xml><?xml version="1.0" encoding="utf-8"?>
<p:tagLst xmlns:p="http://schemas.openxmlformats.org/presentationml/2006/main">
  <p:tag name="AS_UNIQUEID" val="7124"/>
</p:tagLst>
</file>

<file path=ppt/tags/tag200.xml><?xml version="1.0" encoding="utf-8"?>
<p:tagLst xmlns:p="http://schemas.openxmlformats.org/presentationml/2006/main">
  <p:tag name="AS_UNIQUEID" val="730"/>
</p:tagLst>
</file>

<file path=ppt/tags/tag201.xml><?xml version="1.0" encoding="utf-8"?>
<p:tagLst xmlns:p="http://schemas.openxmlformats.org/presentationml/2006/main">
  <p:tag name="AS_UNIQUEID" val="731"/>
</p:tagLst>
</file>

<file path=ppt/tags/tag202.xml><?xml version="1.0" encoding="utf-8"?>
<p:tagLst xmlns:p="http://schemas.openxmlformats.org/presentationml/2006/main">
  <p:tag name="AS_UNIQUEID" val="732"/>
</p:tagLst>
</file>

<file path=ppt/tags/tag203.xml><?xml version="1.0" encoding="utf-8"?>
<p:tagLst xmlns:p="http://schemas.openxmlformats.org/presentationml/2006/main">
  <p:tag name="AS_UNIQUEID" val="733"/>
</p:tagLst>
</file>

<file path=ppt/tags/tag204.xml><?xml version="1.0" encoding="utf-8"?>
<p:tagLst xmlns:p="http://schemas.openxmlformats.org/presentationml/2006/main">
  <p:tag name="AS_UNIQUEID" val="734"/>
</p:tagLst>
</file>

<file path=ppt/tags/tag205.xml><?xml version="1.0" encoding="utf-8"?>
<p:tagLst xmlns:p="http://schemas.openxmlformats.org/presentationml/2006/main">
  <p:tag name="AS_UNIQUEID" val="735"/>
</p:tagLst>
</file>

<file path=ppt/tags/tag206.xml><?xml version="1.0" encoding="utf-8"?>
<p:tagLst xmlns:p="http://schemas.openxmlformats.org/presentationml/2006/main">
  <p:tag name="AS_UNIQUEID" val="736"/>
</p:tagLst>
</file>

<file path=ppt/tags/tag207.xml><?xml version="1.0" encoding="utf-8"?>
<p:tagLst xmlns:p="http://schemas.openxmlformats.org/presentationml/2006/main">
  <p:tag name="AS_UNIQUEID" val="737"/>
</p:tagLst>
</file>

<file path=ppt/tags/tag208.xml><?xml version="1.0" encoding="utf-8"?>
<p:tagLst xmlns:p="http://schemas.openxmlformats.org/presentationml/2006/main">
  <p:tag name="AS_UNIQUEID" val="738"/>
</p:tagLst>
</file>

<file path=ppt/tags/tag209.xml><?xml version="1.0" encoding="utf-8"?>
<p:tagLst xmlns:p="http://schemas.openxmlformats.org/presentationml/2006/main">
  <p:tag name="AS_UNIQUEID" val="739"/>
</p:tagLst>
</file>

<file path=ppt/tags/tag21.xml><?xml version="1.0" encoding="utf-8"?>
<p:tagLst xmlns:p="http://schemas.openxmlformats.org/presentationml/2006/main">
  <p:tag name="AS_UNIQUEID" val="7125"/>
</p:tagLst>
</file>

<file path=ppt/tags/tag210.xml><?xml version="1.0" encoding="utf-8"?>
<p:tagLst xmlns:p="http://schemas.openxmlformats.org/presentationml/2006/main">
  <p:tag name="AS_UNIQUEID" val="740"/>
</p:tagLst>
</file>

<file path=ppt/tags/tag211.xml><?xml version="1.0" encoding="utf-8"?>
<p:tagLst xmlns:p="http://schemas.openxmlformats.org/presentationml/2006/main">
  <p:tag name="AS_UNIQUEID" val="741"/>
</p:tagLst>
</file>

<file path=ppt/tags/tag212.xml><?xml version="1.0" encoding="utf-8"?>
<p:tagLst xmlns:p="http://schemas.openxmlformats.org/presentationml/2006/main">
  <p:tag name="AS_UNIQUEID" val="742"/>
</p:tagLst>
</file>

<file path=ppt/tags/tag213.xml><?xml version="1.0" encoding="utf-8"?>
<p:tagLst xmlns:p="http://schemas.openxmlformats.org/presentationml/2006/main">
  <p:tag name="AS_UNIQUEID" val="743"/>
</p:tagLst>
</file>

<file path=ppt/tags/tag214.xml><?xml version="1.0" encoding="utf-8"?>
<p:tagLst xmlns:p="http://schemas.openxmlformats.org/presentationml/2006/main">
  <p:tag name="AS_UNIQUEID" val="744"/>
</p:tagLst>
</file>

<file path=ppt/tags/tag215.xml><?xml version="1.0" encoding="utf-8"?>
<p:tagLst xmlns:p="http://schemas.openxmlformats.org/presentationml/2006/main">
  <p:tag name="AS_UNIQUEID" val="745"/>
</p:tagLst>
</file>

<file path=ppt/tags/tag216.xml><?xml version="1.0" encoding="utf-8"?>
<p:tagLst xmlns:p="http://schemas.openxmlformats.org/presentationml/2006/main">
  <p:tag name="AS_UNIQUEID" val="746"/>
</p:tagLst>
</file>

<file path=ppt/tags/tag217.xml><?xml version="1.0" encoding="utf-8"?>
<p:tagLst xmlns:p="http://schemas.openxmlformats.org/presentationml/2006/main">
  <p:tag name="AS_UNIQUEID" val="747"/>
</p:tagLst>
</file>

<file path=ppt/tags/tag218.xml><?xml version="1.0" encoding="utf-8"?>
<p:tagLst xmlns:p="http://schemas.openxmlformats.org/presentationml/2006/main">
  <p:tag name="AS_UNIQUEID" val="748"/>
</p:tagLst>
</file>

<file path=ppt/tags/tag219.xml><?xml version="1.0" encoding="utf-8"?>
<p:tagLst xmlns:p="http://schemas.openxmlformats.org/presentationml/2006/main">
  <p:tag name="AS_UNIQUEID" val="749"/>
</p:tagLst>
</file>

<file path=ppt/tags/tag22.xml><?xml version="1.0" encoding="utf-8"?>
<p:tagLst xmlns:p="http://schemas.openxmlformats.org/presentationml/2006/main">
  <p:tag name="AS_UNIQUEID" val="7126"/>
</p:tagLst>
</file>

<file path=ppt/tags/tag220.xml><?xml version="1.0" encoding="utf-8"?>
<p:tagLst xmlns:p="http://schemas.openxmlformats.org/presentationml/2006/main">
  <p:tag name="AS_UNIQUEID" val="750"/>
</p:tagLst>
</file>

<file path=ppt/tags/tag221.xml><?xml version="1.0" encoding="utf-8"?>
<p:tagLst xmlns:p="http://schemas.openxmlformats.org/presentationml/2006/main">
  <p:tag name="AS_UNIQUEID" val="751"/>
</p:tagLst>
</file>

<file path=ppt/tags/tag222.xml><?xml version="1.0" encoding="utf-8"?>
<p:tagLst xmlns:p="http://schemas.openxmlformats.org/presentationml/2006/main">
  <p:tag name="AS_UNIQUEID" val="752"/>
</p:tagLst>
</file>

<file path=ppt/tags/tag223.xml><?xml version="1.0" encoding="utf-8"?>
<p:tagLst xmlns:p="http://schemas.openxmlformats.org/presentationml/2006/main">
  <p:tag name="AS_UNIQUEID" val="753"/>
</p:tagLst>
</file>

<file path=ppt/tags/tag224.xml><?xml version="1.0" encoding="utf-8"?>
<p:tagLst xmlns:p="http://schemas.openxmlformats.org/presentationml/2006/main">
  <p:tag name="AS_UNIQUEID" val="754"/>
</p:tagLst>
</file>

<file path=ppt/tags/tag225.xml><?xml version="1.0" encoding="utf-8"?>
<p:tagLst xmlns:p="http://schemas.openxmlformats.org/presentationml/2006/main">
  <p:tag name="AS_UNIQUEID" val="755"/>
</p:tagLst>
</file>

<file path=ppt/tags/tag226.xml><?xml version="1.0" encoding="utf-8"?>
<p:tagLst xmlns:p="http://schemas.openxmlformats.org/presentationml/2006/main">
  <p:tag name="AS_UNIQUEID" val="756"/>
</p:tagLst>
</file>

<file path=ppt/tags/tag227.xml><?xml version="1.0" encoding="utf-8"?>
<p:tagLst xmlns:p="http://schemas.openxmlformats.org/presentationml/2006/main">
  <p:tag name="AS_UNIQUEID" val="757"/>
</p:tagLst>
</file>

<file path=ppt/tags/tag228.xml><?xml version="1.0" encoding="utf-8"?>
<p:tagLst xmlns:p="http://schemas.openxmlformats.org/presentationml/2006/main">
  <p:tag name="AS_UNIQUEID" val="758"/>
</p:tagLst>
</file>

<file path=ppt/tags/tag229.xml><?xml version="1.0" encoding="utf-8"?>
<p:tagLst xmlns:p="http://schemas.openxmlformats.org/presentationml/2006/main">
  <p:tag name="AS_UNIQUEID" val="759"/>
</p:tagLst>
</file>

<file path=ppt/tags/tag23.xml><?xml version="1.0" encoding="utf-8"?>
<p:tagLst xmlns:p="http://schemas.openxmlformats.org/presentationml/2006/main">
  <p:tag name="AS_UNIQUEID" val="7127"/>
</p:tagLst>
</file>

<file path=ppt/tags/tag230.xml><?xml version="1.0" encoding="utf-8"?>
<p:tagLst xmlns:p="http://schemas.openxmlformats.org/presentationml/2006/main">
  <p:tag name="AS_UNIQUEID" val="760"/>
</p:tagLst>
</file>

<file path=ppt/tags/tag231.xml><?xml version="1.0" encoding="utf-8"?>
<p:tagLst xmlns:p="http://schemas.openxmlformats.org/presentationml/2006/main">
  <p:tag name="AS_UNIQUEID" val="761"/>
</p:tagLst>
</file>

<file path=ppt/tags/tag232.xml><?xml version="1.0" encoding="utf-8"?>
<p:tagLst xmlns:p="http://schemas.openxmlformats.org/presentationml/2006/main">
  <p:tag name="AS_UNIQUEID" val="762"/>
</p:tagLst>
</file>

<file path=ppt/tags/tag233.xml><?xml version="1.0" encoding="utf-8"?>
<p:tagLst xmlns:p="http://schemas.openxmlformats.org/presentationml/2006/main">
  <p:tag name="AS_UNIQUEID" val="4789"/>
</p:tagLst>
</file>

<file path=ppt/tags/tag234.xml><?xml version="1.0" encoding="utf-8"?>
<p:tagLst xmlns:p="http://schemas.openxmlformats.org/presentationml/2006/main">
  <p:tag name="AS_UNIQUEID" val="4790"/>
</p:tagLst>
</file>

<file path=ppt/tags/tag235.xml><?xml version="1.0" encoding="utf-8"?>
<p:tagLst xmlns:p="http://schemas.openxmlformats.org/presentationml/2006/main">
  <p:tag name="AS_UNIQUEID" val="4791"/>
</p:tagLst>
</file>

<file path=ppt/tags/tag236.xml><?xml version="1.0" encoding="utf-8"?>
<p:tagLst xmlns:p="http://schemas.openxmlformats.org/presentationml/2006/main">
  <p:tag name="AS_UNIQUEID" val="4792"/>
  <p:tag name="MH" val="20160202082519"/>
  <p:tag name="MH_LIBRARY" val="GRAPHIC"/>
  <p:tag name="MH_ORDER" val="4"/>
  <p:tag name="MH_TYPE" val="Other"/>
</p:tagLst>
</file>

<file path=ppt/tags/tag237.xml><?xml version="1.0" encoding="utf-8"?>
<p:tagLst xmlns:p="http://schemas.openxmlformats.org/presentationml/2006/main">
  <p:tag name="AS_UNIQUEID" val="4793"/>
  <p:tag name="MH" val="20160202082519"/>
  <p:tag name="MH_LIBRARY" val="GRAPHIC"/>
  <p:tag name="MH_ORDER" val="4"/>
  <p:tag name="MH_TYPE" val="Other"/>
</p:tagLst>
</file>

<file path=ppt/tags/tag238.xml><?xml version="1.0" encoding="utf-8"?>
<p:tagLst xmlns:p="http://schemas.openxmlformats.org/presentationml/2006/main">
  <p:tag name="AS_UNIQUEID" val="4794"/>
</p:tagLst>
</file>

<file path=ppt/tags/tag239.xml><?xml version="1.0" encoding="utf-8"?>
<p:tagLst xmlns:p="http://schemas.openxmlformats.org/presentationml/2006/main">
  <p:tag name="AS_UNIQUEID" val="4795"/>
  <p:tag name="MH" val="20160202082519"/>
  <p:tag name="MH_LIBRARY" val="GRAPHIC"/>
  <p:tag name="MH_ORDER" val="4"/>
  <p:tag name="MH_TYPE" val="Other"/>
</p:tagLst>
</file>

<file path=ppt/tags/tag24.xml><?xml version="1.0" encoding="utf-8"?>
<p:tagLst xmlns:p="http://schemas.openxmlformats.org/presentationml/2006/main">
  <p:tag name="AS_UNIQUEID" val="7128"/>
</p:tagLst>
</file>

<file path=ppt/tags/tag240.xml><?xml version="1.0" encoding="utf-8"?>
<p:tagLst xmlns:p="http://schemas.openxmlformats.org/presentationml/2006/main">
  <p:tag name="AS_UNIQUEID" val="4796"/>
</p:tagLst>
</file>

<file path=ppt/tags/tag241.xml><?xml version="1.0" encoding="utf-8"?>
<p:tagLst xmlns:p="http://schemas.openxmlformats.org/presentationml/2006/main">
  <p:tag name="AS_UNIQUEID" val="4797"/>
</p:tagLst>
</file>

<file path=ppt/tags/tag242.xml><?xml version="1.0" encoding="utf-8"?>
<p:tagLst xmlns:p="http://schemas.openxmlformats.org/presentationml/2006/main">
  <p:tag name="AS_UNIQUEID" val="4798"/>
</p:tagLst>
</file>

<file path=ppt/tags/tag243.xml><?xml version="1.0" encoding="utf-8"?>
<p:tagLst xmlns:p="http://schemas.openxmlformats.org/presentationml/2006/main">
  <p:tag name="AS_UNIQUEID" val="7274"/>
</p:tagLst>
</file>

<file path=ppt/tags/tag244.xml><?xml version="1.0" encoding="utf-8"?>
<p:tagLst xmlns:p="http://schemas.openxmlformats.org/presentationml/2006/main">
  <p:tag name="AS_UNIQUEID" val="7275"/>
</p:tagLst>
</file>

<file path=ppt/tags/tag245.xml><?xml version="1.0" encoding="utf-8"?>
<p:tagLst xmlns:p="http://schemas.openxmlformats.org/presentationml/2006/main">
  <p:tag name="AS_UNIQUEID" val="7276"/>
</p:tagLst>
</file>

<file path=ppt/tags/tag246.xml><?xml version="1.0" encoding="utf-8"?>
<p:tagLst xmlns:p="http://schemas.openxmlformats.org/presentationml/2006/main">
  <p:tag name="AS_UNIQUEID" val="7277"/>
</p:tagLst>
</file>

<file path=ppt/tags/tag247.xml><?xml version="1.0" encoding="utf-8"?>
<p:tagLst xmlns:p="http://schemas.openxmlformats.org/presentationml/2006/main">
  <p:tag name="AS_UNIQUEID" val="7278"/>
  <p:tag name="PA" val="v5.2.4"/>
  <p:tag name="PAMAINTYPE" val="4"/>
  <p:tag name="PASUBTYPE" val="285"/>
  <p:tag name="PATYPE" val="176"/>
  <p:tag name="RESOURCELIB_SHAPETYPE" val="4"/>
  <p:tag name="RESOURCELIBID_SHAPE" val="56785"/>
</p:tagLst>
</file>

<file path=ppt/tags/tag248.xml><?xml version="1.0" encoding="utf-8"?>
<p:tagLst xmlns:p="http://schemas.openxmlformats.org/presentationml/2006/main">
  <p:tag name="AS_UNIQUEID" val="7279"/>
  <p:tag name="PA" val="v5.2.4"/>
</p:tagLst>
</file>

<file path=ppt/tags/tag249.xml><?xml version="1.0" encoding="utf-8"?>
<p:tagLst xmlns:p="http://schemas.openxmlformats.org/presentationml/2006/main">
  <p:tag name="AS_UNIQUEID" val="7280"/>
  <p:tag name="PA" val="v5.2.4"/>
</p:tagLst>
</file>

<file path=ppt/tags/tag25.xml><?xml version="1.0" encoding="utf-8"?>
<p:tagLst xmlns:p="http://schemas.openxmlformats.org/presentationml/2006/main">
  <p:tag name="AS_UNIQUEID" val="7129"/>
</p:tagLst>
</file>

<file path=ppt/tags/tag250.xml><?xml version="1.0" encoding="utf-8"?>
<p:tagLst xmlns:p="http://schemas.openxmlformats.org/presentationml/2006/main">
  <p:tag name="AS_UNIQUEID" val="7281"/>
  <p:tag name="PA" val="v5.2.4"/>
</p:tagLst>
</file>

<file path=ppt/tags/tag251.xml><?xml version="1.0" encoding="utf-8"?>
<p:tagLst xmlns:p="http://schemas.openxmlformats.org/presentationml/2006/main">
  <p:tag name="AS_UNIQUEID" val="7282"/>
  <p:tag name="PA" val="v5.2.4"/>
</p:tagLst>
</file>

<file path=ppt/tags/tag252.xml><?xml version="1.0" encoding="utf-8"?>
<p:tagLst xmlns:p="http://schemas.openxmlformats.org/presentationml/2006/main">
  <p:tag name="AS_UNIQUEID" val="7283"/>
  <p:tag name="PA" val="v5.2.4"/>
</p:tagLst>
</file>

<file path=ppt/tags/tag253.xml><?xml version="1.0" encoding="utf-8"?>
<p:tagLst xmlns:p="http://schemas.openxmlformats.org/presentationml/2006/main">
  <p:tag name="AS_UNIQUEID" val="7284"/>
  <p:tag name="PA" val="v5.2.4"/>
</p:tagLst>
</file>

<file path=ppt/tags/tag254.xml><?xml version="1.0" encoding="utf-8"?>
<p:tagLst xmlns:p="http://schemas.openxmlformats.org/presentationml/2006/main">
  <p:tag name="AS_UNIQUEID" val="7285"/>
  <p:tag name="PA" val="v5.2.4"/>
</p:tagLst>
</file>

<file path=ppt/tags/tag255.xml><?xml version="1.0" encoding="utf-8"?>
<p:tagLst xmlns:p="http://schemas.openxmlformats.org/presentationml/2006/main">
  <p:tag name="AS_UNIQUEID" val="7286"/>
  <p:tag name="PA" val="v5.2.4"/>
</p:tagLst>
</file>

<file path=ppt/tags/tag256.xml><?xml version="1.0" encoding="utf-8"?>
<p:tagLst xmlns:p="http://schemas.openxmlformats.org/presentationml/2006/main">
  <p:tag name="AS_UNIQUEID" val="7287"/>
  <p:tag name="PA" val="v5.2.4"/>
</p:tagLst>
</file>

<file path=ppt/tags/tag257.xml><?xml version="1.0" encoding="utf-8"?>
<p:tagLst xmlns:p="http://schemas.openxmlformats.org/presentationml/2006/main">
  <p:tag name="AS_UNIQUEID" val="7288"/>
  <p:tag name="PA" val="v5.2.4"/>
</p:tagLst>
</file>

<file path=ppt/tags/tag258.xml><?xml version="1.0" encoding="utf-8"?>
<p:tagLst xmlns:p="http://schemas.openxmlformats.org/presentationml/2006/main">
  <p:tag name="AS_UNIQUEID" val="7289"/>
  <p:tag name="PA" val="v5.2.4"/>
</p:tagLst>
</file>

<file path=ppt/tags/tag259.xml><?xml version="1.0" encoding="utf-8"?>
<p:tagLst xmlns:p="http://schemas.openxmlformats.org/presentationml/2006/main">
  <p:tag name="AS_UNIQUEID" val="7290"/>
  <p:tag name="PA" val="v5.2.4"/>
</p:tagLst>
</file>

<file path=ppt/tags/tag26.xml><?xml version="1.0" encoding="utf-8"?>
<p:tagLst xmlns:p="http://schemas.openxmlformats.org/presentationml/2006/main">
  <p:tag name="AS_UNIQUEID" val="7130"/>
</p:tagLst>
</file>

<file path=ppt/tags/tag260.xml><?xml version="1.0" encoding="utf-8"?>
<p:tagLst xmlns:p="http://schemas.openxmlformats.org/presentationml/2006/main">
  <p:tag name="AS_UNIQUEID" val="7291"/>
  <p:tag name="PA" val="v5.2.4"/>
</p:tagLst>
</file>

<file path=ppt/tags/tag261.xml><?xml version="1.0" encoding="utf-8"?>
<p:tagLst xmlns:p="http://schemas.openxmlformats.org/presentationml/2006/main">
  <p:tag name="AS_UNIQUEID" val="7292"/>
  <p:tag name="PA" val="v5.2.4"/>
</p:tagLst>
</file>

<file path=ppt/tags/tag262.xml><?xml version="1.0" encoding="utf-8"?>
<p:tagLst xmlns:p="http://schemas.openxmlformats.org/presentationml/2006/main">
  <p:tag name="AS_UNIQUEID" val="7293"/>
  <p:tag name="PA" val="v5.2.4"/>
</p:tagLst>
</file>

<file path=ppt/tags/tag263.xml><?xml version="1.0" encoding="utf-8"?>
<p:tagLst xmlns:p="http://schemas.openxmlformats.org/presentationml/2006/main">
  <p:tag name="AS_UNIQUEID" val="7294"/>
</p:tagLst>
</file>

<file path=ppt/tags/tag264.xml><?xml version="1.0" encoding="utf-8"?>
<p:tagLst xmlns:p="http://schemas.openxmlformats.org/presentationml/2006/main">
  <p:tag name="AS_UNIQUEID" val="7295"/>
</p:tagLst>
</file>

<file path=ppt/tags/tag265.xml><?xml version="1.0" encoding="utf-8"?>
<p:tagLst xmlns:p="http://schemas.openxmlformats.org/presentationml/2006/main">
  <p:tag name="AS_UNIQUEID" val="5412"/>
</p:tagLst>
</file>

<file path=ppt/tags/tag266.xml><?xml version="1.0" encoding="utf-8"?>
<p:tagLst xmlns:p="http://schemas.openxmlformats.org/presentationml/2006/main">
  <p:tag name="AS_UNIQUEID" val="5413"/>
</p:tagLst>
</file>

<file path=ppt/tags/tag267.xml><?xml version="1.0" encoding="utf-8"?>
<p:tagLst xmlns:p="http://schemas.openxmlformats.org/presentationml/2006/main">
  <p:tag name="AS_UNIQUEID" val="5414"/>
</p:tagLst>
</file>

<file path=ppt/tags/tag268.xml><?xml version="1.0" encoding="utf-8"?>
<p:tagLst xmlns:p="http://schemas.openxmlformats.org/presentationml/2006/main">
  <p:tag name="AS_UNIQUEID" val="5415"/>
</p:tagLst>
</file>

<file path=ppt/tags/tag269.xml><?xml version="1.0" encoding="utf-8"?>
<p:tagLst xmlns:p="http://schemas.openxmlformats.org/presentationml/2006/main">
  <p:tag name="AS_UNIQUEID" val="5416"/>
</p:tagLst>
</file>

<file path=ppt/tags/tag27.xml><?xml version="1.0" encoding="utf-8"?>
<p:tagLst xmlns:p="http://schemas.openxmlformats.org/presentationml/2006/main">
  <p:tag name="AS_UNIQUEID" val="7131"/>
  <p:tag name="KSO_WM_BEAUTIFY_FLAG" val=""/>
</p:tagLst>
</file>

<file path=ppt/tags/tag270.xml><?xml version="1.0" encoding="utf-8"?>
<p:tagLst xmlns:p="http://schemas.openxmlformats.org/presentationml/2006/main">
  <p:tag name="AS_UNIQUEID" val="5417"/>
</p:tagLst>
</file>

<file path=ppt/tags/tag271.xml><?xml version="1.0" encoding="utf-8"?>
<p:tagLst xmlns:p="http://schemas.openxmlformats.org/presentationml/2006/main">
  <p:tag name="AS_UNIQUEID" val="5418"/>
</p:tagLst>
</file>

<file path=ppt/tags/tag272.xml><?xml version="1.0" encoding="utf-8"?>
<p:tagLst xmlns:p="http://schemas.openxmlformats.org/presentationml/2006/main">
  <p:tag name="AS_UNIQUEID" val="5419"/>
</p:tagLst>
</file>

<file path=ppt/tags/tag273.xml><?xml version="1.0" encoding="utf-8"?>
<p:tagLst xmlns:p="http://schemas.openxmlformats.org/presentationml/2006/main">
  <p:tag name="AS_UNIQUEID" val="5420"/>
</p:tagLst>
</file>

<file path=ppt/tags/tag274.xml><?xml version="1.0" encoding="utf-8"?>
<p:tagLst xmlns:p="http://schemas.openxmlformats.org/presentationml/2006/main">
  <p:tag name="AS_UNIQUEID" val="7298"/>
</p:tagLst>
</file>

<file path=ppt/tags/tag275.xml><?xml version="1.0" encoding="utf-8"?>
<p:tagLst xmlns:p="http://schemas.openxmlformats.org/presentationml/2006/main">
  <p:tag name="AS_UNIQUEID" val="7299"/>
</p:tagLst>
</file>

<file path=ppt/tags/tag276.xml><?xml version="1.0" encoding="utf-8"?>
<p:tagLst xmlns:p="http://schemas.openxmlformats.org/presentationml/2006/main">
  <p:tag name="AS_UNIQUEID" val="7300"/>
</p:tagLst>
</file>

<file path=ppt/tags/tag277.xml><?xml version="1.0" encoding="utf-8"?>
<p:tagLst xmlns:p="http://schemas.openxmlformats.org/presentationml/2006/main">
  <p:tag name="AS_UNIQUEID" val="7301"/>
</p:tagLst>
</file>

<file path=ppt/tags/tag278.xml><?xml version="1.0" encoding="utf-8"?>
<p:tagLst xmlns:p="http://schemas.openxmlformats.org/presentationml/2006/main">
  <p:tag name="AS_UNIQUEID" val="7302"/>
</p:tagLst>
</file>

<file path=ppt/tags/tag279.xml><?xml version="1.0" encoding="utf-8"?>
<p:tagLst xmlns:p="http://schemas.openxmlformats.org/presentationml/2006/main">
  <p:tag name="AS_UNIQUEID" val="7303"/>
</p:tagLst>
</file>

<file path=ppt/tags/tag28.xml><?xml version="1.0" encoding="utf-8"?>
<p:tagLst xmlns:p="http://schemas.openxmlformats.org/presentationml/2006/main">
  <p:tag name="AS_UNIQUEID" val="7132"/>
  <p:tag name="KSO_WM_BEAUTIFY_FLAG" val=""/>
</p:tagLst>
</file>

<file path=ppt/tags/tag280.xml><?xml version="1.0" encoding="utf-8"?>
<p:tagLst xmlns:p="http://schemas.openxmlformats.org/presentationml/2006/main">
  <p:tag name="AS_UNIQUEID" val="7304"/>
</p:tagLst>
</file>

<file path=ppt/tags/tag281.xml><?xml version="1.0" encoding="utf-8"?>
<p:tagLst xmlns:p="http://schemas.openxmlformats.org/presentationml/2006/main">
  <p:tag name="AS_UNIQUEID" val="7305"/>
</p:tagLst>
</file>

<file path=ppt/tags/tag282.xml><?xml version="1.0" encoding="utf-8"?>
<p:tagLst xmlns:p="http://schemas.openxmlformats.org/presentationml/2006/main">
  <p:tag name="AS_UNIQUEID" val="7306"/>
</p:tagLst>
</file>

<file path=ppt/tags/tag283.xml><?xml version="1.0" encoding="utf-8"?>
<p:tagLst xmlns:p="http://schemas.openxmlformats.org/presentationml/2006/main">
  <p:tag name="AS_UNIQUEID" val="7307"/>
</p:tagLst>
</file>

<file path=ppt/tags/tag284.xml><?xml version="1.0" encoding="utf-8"?>
<p:tagLst xmlns:p="http://schemas.openxmlformats.org/presentationml/2006/main">
  <p:tag name="AS_UNIQUEID" val="7308"/>
</p:tagLst>
</file>

<file path=ppt/tags/tag285.xml><?xml version="1.0" encoding="utf-8"?>
<p:tagLst xmlns:p="http://schemas.openxmlformats.org/presentationml/2006/main">
  <p:tag name="AS_UNIQUEID" val="7309"/>
</p:tagLst>
</file>

<file path=ppt/tags/tag286.xml><?xml version="1.0" encoding="utf-8"?>
<p:tagLst xmlns:p="http://schemas.openxmlformats.org/presentationml/2006/main">
  <p:tag name="AS_UNIQUEID" val="7310"/>
</p:tagLst>
</file>

<file path=ppt/tags/tag287.xml><?xml version="1.0" encoding="utf-8"?>
<p:tagLst xmlns:p="http://schemas.openxmlformats.org/presentationml/2006/main">
  <p:tag name="AS_UNIQUEID" val="7311"/>
</p:tagLst>
</file>

<file path=ppt/tags/tag288.xml><?xml version="1.0" encoding="utf-8"?>
<p:tagLst xmlns:p="http://schemas.openxmlformats.org/presentationml/2006/main">
  <p:tag name="AS_UNIQUEID" val="7312"/>
</p:tagLst>
</file>

<file path=ppt/tags/tag289.xml><?xml version="1.0" encoding="utf-8"?>
<p:tagLst xmlns:p="http://schemas.openxmlformats.org/presentationml/2006/main">
  <p:tag name="AS_UNIQUEID" val="7313"/>
</p:tagLst>
</file>

<file path=ppt/tags/tag29.xml><?xml version="1.0" encoding="utf-8"?>
<p:tagLst xmlns:p="http://schemas.openxmlformats.org/presentationml/2006/main">
  <p:tag name="AS_UNIQUEID" val="7133"/>
  <p:tag name="KSO_WM_BEAUTIFY_FLAG" val=""/>
</p:tagLst>
</file>

<file path=ppt/tags/tag290.xml><?xml version="1.0" encoding="utf-8"?>
<p:tagLst xmlns:p="http://schemas.openxmlformats.org/presentationml/2006/main">
  <p:tag name="AS_UNIQUEID" val="7314"/>
</p:tagLst>
</file>

<file path=ppt/tags/tag291.xml><?xml version="1.0" encoding="utf-8"?>
<p:tagLst xmlns:p="http://schemas.openxmlformats.org/presentationml/2006/main">
  <p:tag name="AS_UNIQUEID" val="7315"/>
</p:tagLst>
</file>

<file path=ppt/tags/tag292.xml><?xml version="1.0" encoding="utf-8"?>
<p:tagLst xmlns:p="http://schemas.openxmlformats.org/presentationml/2006/main">
  <p:tag name="AS_UNIQUEID" val="540"/>
</p:tagLst>
</file>

<file path=ppt/tags/tag293.xml><?xml version="1.0" encoding="utf-8"?>
<p:tagLst xmlns:p="http://schemas.openxmlformats.org/presentationml/2006/main">
  <p:tag name="AS_UNIQUEID" val="541"/>
</p:tagLst>
</file>

<file path=ppt/tags/tag294.xml><?xml version="1.0" encoding="utf-8"?>
<p:tagLst xmlns:p="http://schemas.openxmlformats.org/presentationml/2006/main">
  <p:tag name="AS_UNIQUEID" val="542"/>
</p:tagLst>
</file>

<file path=ppt/tags/tag295.xml><?xml version="1.0" encoding="utf-8"?>
<p:tagLst xmlns:p="http://schemas.openxmlformats.org/presentationml/2006/main">
  <p:tag name="AS_UNIQUEID" val="7319"/>
</p:tagLst>
</file>

<file path=ppt/tags/tag296.xml><?xml version="1.0" encoding="utf-8"?>
<p:tagLst xmlns:p="http://schemas.openxmlformats.org/presentationml/2006/main">
  <p:tag name="AS_UNIQUEID" val="7320"/>
</p:tagLst>
</file>

<file path=ppt/tags/tag297.xml><?xml version="1.0" encoding="utf-8"?>
<p:tagLst xmlns:p="http://schemas.openxmlformats.org/presentationml/2006/main">
  <p:tag name="AS_UNIQUEID" val="7321"/>
</p:tagLst>
</file>

<file path=ppt/tags/tag298.xml><?xml version="1.0" encoding="utf-8"?>
<p:tagLst xmlns:p="http://schemas.openxmlformats.org/presentationml/2006/main">
  <p:tag name="AS_UNIQUEID" val="7322"/>
</p:tagLst>
</file>

<file path=ppt/tags/tag299.xml><?xml version="1.0" encoding="utf-8"?>
<p:tagLst xmlns:p="http://schemas.openxmlformats.org/presentationml/2006/main">
  <p:tag name="AS_UNIQUEID" val="7323"/>
</p:tagLst>
</file>

<file path=ppt/tags/tag3.xml><?xml version="1.0" encoding="utf-8"?>
<p:tagLst xmlns:p="http://schemas.openxmlformats.org/presentationml/2006/main">
  <p:tag name="AS_UNIQUEID" val="7106"/>
</p:tagLst>
</file>

<file path=ppt/tags/tag30.xml><?xml version="1.0" encoding="utf-8"?>
<p:tagLst xmlns:p="http://schemas.openxmlformats.org/presentationml/2006/main">
  <p:tag name="AS_UNIQUEID" val="7135"/>
</p:tagLst>
</file>

<file path=ppt/tags/tag300.xml><?xml version="1.0" encoding="utf-8"?>
<p:tagLst xmlns:p="http://schemas.openxmlformats.org/presentationml/2006/main">
  <p:tag name="AS_UNIQUEID" val="1386"/>
</p:tagLst>
</file>

<file path=ppt/tags/tag301.xml><?xml version="1.0" encoding="utf-8"?>
<p:tagLst xmlns:p="http://schemas.openxmlformats.org/presentationml/2006/main">
  <p:tag name="AS_UNIQUEID" val="1387"/>
</p:tagLst>
</file>

<file path=ppt/tags/tag302.xml><?xml version="1.0" encoding="utf-8"?>
<p:tagLst xmlns:p="http://schemas.openxmlformats.org/presentationml/2006/main">
  <p:tag name="AS_UNIQUEID" val="1388"/>
</p:tagLst>
</file>

<file path=ppt/tags/tag303.xml><?xml version="1.0" encoding="utf-8"?>
<p:tagLst xmlns:p="http://schemas.openxmlformats.org/presentationml/2006/main">
  <p:tag name="AS_UNIQUEID" val="4968"/>
</p:tagLst>
</file>

<file path=ppt/tags/tag304.xml><?xml version="1.0" encoding="utf-8"?>
<p:tagLst xmlns:p="http://schemas.openxmlformats.org/presentationml/2006/main">
  <p:tag name="AS_UNIQUEID" val="4970"/>
</p:tagLst>
</file>

<file path=ppt/tags/tag305.xml><?xml version="1.0" encoding="utf-8"?>
<p:tagLst xmlns:p="http://schemas.openxmlformats.org/presentationml/2006/main">
  <p:tag name="AS_UNIQUEID" val="4971"/>
</p:tagLst>
</file>

<file path=ppt/tags/tag306.xml><?xml version="1.0" encoding="utf-8"?>
<p:tagLst xmlns:p="http://schemas.openxmlformats.org/presentationml/2006/main">
  <p:tag name="AS_UNIQUEID" val="4972"/>
</p:tagLst>
</file>

<file path=ppt/tags/tag307.xml><?xml version="1.0" encoding="utf-8"?>
<p:tagLst xmlns:p="http://schemas.openxmlformats.org/presentationml/2006/main">
  <p:tag name="AS_UNIQUEID" val="684"/>
</p:tagLst>
</file>

<file path=ppt/tags/tag308.xml><?xml version="1.0" encoding="utf-8"?>
<p:tagLst xmlns:p="http://schemas.openxmlformats.org/presentationml/2006/main">
  <p:tag name="AS_UNIQUEID" val="685"/>
</p:tagLst>
</file>

<file path=ppt/tags/tag309.xml><?xml version="1.0" encoding="utf-8"?>
<p:tagLst xmlns:p="http://schemas.openxmlformats.org/presentationml/2006/main">
  <p:tag name="AS_UNIQUEID" val="686"/>
</p:tagLst>
</file>

<file path=ppt/tags/tag31.xml><?xml version="1.0" encoding="utf-8"?>
<p:tagLst xmlns:p="http://schemas.openxmlformats.org/presentationml/2006/main">
  <p:tag name="AS_UNIQUEID" val="7136"/>
</p:tagLst>
</file>

<file path=ppt/tags/tag310.xml><?xml version="1.0" encoding="utf-8"?>
<p:tagLst xmlns:p="http://schemas.openxmlformats.org/presentationml/2006/main">
  <p:tag name="AS_UNIQUEID" val="687"/>
</p:tagLst>
</file>

<file path=ppt/tags/tag311.xml><?xml version="1.0" encoding="utf-8"?>
<p:tagLst xmlns:p="http://schemas.openxmlformats.org/presentationml/2006/main">
  <p:tag name="AS_UNIQUEID" val="688"/>
</p:tagLst>
</file>

<file path=ppt/tags/tag312.xml><?xml version="1.0" encoding="utf-8"?>
<p:tagLst xmlns:p="http://schemas.openxmlformats.org/presentationml/2006/main">
  <p:tag name="AS_UNIQUEID" val="689"/>
</p:tagLst>
</file>

<file path=ppt/tags/tag313.xml><?xml version="1.0" encoding="utf-8"?>
<p:tagLst xmlns:p="http://schemas.openxmlformats.org/presentationml/2006/main">
  <p:tag name="AS_UNIQUEID" val="4974"/>
</p:tagLst>
</file>

<file path=ppt/tags/tag314.xml><?xml version="1.0" encoding="utf-8"?>
<p:tagLst xmlns:p="http://schemas.openxmlformats.org/presentationml/2006/main">
  <p:tag name="AS_UNIQUEID" val="4975"/>
</p:tagLst>
</file>

<file path=ppt/tags/tag315.xml><?xml version="1.0" encoding="utf-8"?>
<p:tagLst xmlns:p="http://schemas.openxmlformats.org/presentationml/2006/main">
  <p:tag name="AS_UNIQUEID" val="4976"/>
</p:tagLst>
</file>

<file path=ppt/tags/tag316.xml><?xml version="1.0" encoding="utf-8"?>
<p:tagLst xmlns:p="http://schemas.openxmlformats.org/presentationml/2006/main">
  <p:tag name="AS_UNIQUEID" val="4978"/>
</p:tagLst>
</file>

<file path=ppt/tags/tag317.xml><?xml version="1.0" encoding="utf-8"?>
<p:tagLst xmlns:p="http://schemas.openxmlformats.org/presentationml/2006/main">
  <p:tag name="AS_UNIQUEID" val="4979"/>
</p:tagLst>
</file>

<file path=ppt/tags/tag318.xml><?xml version="1.0" encoding="utf-8"?>
<p:tagLst xmlns:p="http://schemas.openxmlformats.org/presentationml/2006/main">
  <p:tag name="AS_UNIQUEID" val="4980"/>
</p:tagLst>
</file>

<file path=ppt/tags/tag319.xml><?xml version="1.0" encoding="utf-8"?>
<p:tagLst xmlns:p="http://schemas.openxmlformats.org/presentationml/2006/main">
  <p:tag name="AS_UNIQUEID" val="3755"/>
  <p:tag name="KSO_WM_BEAUTIFY_FLAG" val="#wm#"/>
  <p:tag name="KSO_WM_SLIDE_BACKGROUND_TYPE" val="general"/>
  <p:tag name="KSO_WM_SLIDE_BK_DARK_LIGHT" val="2"/>
  <p:tag name="KSO_WM_TAG_VERSION" val="1.0"/>
  <p:tag name="KSO_WM_UNIT_COMPATIBLE" val="0"/>
  <p:tag name="KSO_WM_UNIT_DIAGRAM_ISNUMVISUAL" val="0"/>
  <p:tag name="KSO_WM_UNIT_DIAGRAM_ISREFERUNIT" val="0"/>
  <p:tag name="KSO_WM_UNIT_HIGHLIGHT" val="0"/>
  <p:tag name="KSO_WM_UNIT_ID" val="_12**"/>
  <p:tag name="KSO_WM_UNIT_LAYERLEVEL" val="1"/>
  <p:tag name="WM_BEAUTIFY_SHAPE_IDENTITY" val="{ea82cae6-13be-453c-b45c-ffa9dfd3ba3c}"/>
</p:tagLst>
</file>

<file path=ppt/tags/tag32.xml><?xml version="1.0" encoding="utf-8"?>
<p:tagLst xmlns:p="http://schemas.openxmlformats.org/presentationml/2006/main">
  <p:tag name="AS_UNIQUEID" val="7137"/>
</p:tagLst>
</file>

<file path=ppt/tags/tag320.xml><?xml version="1.0" encoding="utf-8"?>
<p:tagLst xmlns:p="http://schemas.openxmlformats.org/presentationml/2006/main">
  <p:tag name="AS_UNIQUEID" val="3756"/>
  <p:tag name="KSO_WM_BEAUTIFY_FLAG" val="#wm#"/>
  <p:tag name="KSO_WM_SLIDE_BACKGROUND_TYPE" val="general"/>
  <p:tag name="KSO_WM_SLIDE_BK_DARK_LIGHT" val="2"/>
  <p:tag name="KSO_WM_TAG_VERSION" val="1.0"/>
  <p:tag name="KSO_WM_UNIT_COMPATIBLE" val="0"/>
  <p:tag name="KSO_WM_UNIT_DIAGRAM_ISNUMVISUAL" val="0"/>
  <p:tag name="KSO_WM_UNIT_DIAGRAM_ISREFERUNIT" val="0"/>
  <p:tag name="KSO_WM_UNIT_HIGHLIGHT" val="0"/>
  <p:tag name="KSO_WM_UNIT_ID" val="_12**"/>
  <p:tag name="KSO_WM_UNIT_LAYERLEVEL" val="1"/>
  <p:tag name="WM_BEAUTIFY_SHAPE_IDENTITY" val="{740eb822-1135-41fa-bde5-4b364821ebbe}"/>
</p:tagLst>
</file>

<file path=ppt/tags/tag321.xml><?xml version="1.0" encoding="utf-8"?>
<p:tagLst xmlns:p="http://schemas.openxmlformats.org/presentationml/2006/main">
  <p:tag name="AS_UNIQUEID" val="3757"/>
  <p:tag name="KSO_WM_BEAUTIFY_FLAG" val="#wm#"/>
  <p:tag name="KSO_WM_SLIDE_BACKGROUND_TYPE" val="general"/>
  <p:tag name="KSO_WM_SLIDE_BK_DARK_LIGHT" val="2"/>
  <p:tag name="KSO_WM_TAG_VERSION" val="1.0"/>
  <p:tag name="KSO_WM_UNIT_COMPATIBLE" val="0"/>
  <p:tag name="KSO_WM_UNIT_DIAGRAM_ISNUMVISUAL" val="0"/>
  <p:tag name="KSO_WM_UNIT_DIAGRAM_ISREFERUNIT" val="0"/>
  <p:tag name="KSO_WM_UNIT_HIGHLIGHT" val="0"/>
  <p:tag name="KSO_WM_UNIT_ID" val="_12**"/>
  <p:tag name="KSO_WM_UNIT_LAYERLEVEL" val="1"/>
  <p:tag name="WM_BEAUTIFY_SHAPE_IDENTITY" val="{ad1ba74c-8997-4de2-9e3f-382e4989855e}"/>
</p:tagLst>
</file>

<file path=ppt/tags/tag322.xml><?xml version="1.0" encoding="utf-8"?>
<p:tagLst xmlns:p="http://schemas.openxmlformats.org/presentationml/2006/main">
  <p:tag name="AS_UNIQUEID" val="3758"/>
  <p:tag name="KSO_WM_BEAUTIFY_FLAG" val="#wm#"/>
  <p:tag name="KSO_WM_SLIDE_BACKGROUND_TYPE" val="general"/>
  <p:tag name="KSO_WM_SLIDE_BK_DARK_LIGHT" val="2"/>
  <p:tag name="KSO_WM_TAG_VERSION" val="1.0"/>
  <p:tag name="KSO_WM_UNIT_COMPATIBLE" val="0"/>
  <p:tag name="KSO_WM_UNIT_DIAGRAM_ISNUMVISUAL" val="0"/>
  <p:tag name="KSO_WM_UNIT_DIAGRAM_ISREFERUNIT" val="0"/>
  <p:tag name="KSO_WM_UNIT_HIGHLIGHT" val="0"/>
  <p:tag name="KSO_WM_UNIT_ID" val="_12**"/>
  <p:tag name="KSO_WM_UNIT_LAYERLEVEL" val="1"/>
  <p:tag name="WM_BEAUTIFY_SHAPE_IDENTITY" val="{2dbcdf7a-f106-42ec-8e57-65f7c599fb2a}"/>
</p:tagLst>
</file>

<file path=ppt/tags/tag323.xml><?xml version="1.0" encoding="utf-8"?>
<p:tagLst xmlns:p="http://schemas.openxmlformats.org/presentationml/2006/main">
  <p:tag name="AS_UNIQUEID" val="3759"/>
</p:tagLst>
</file>

<file path=ppt/tags/tag324.xml><?xml version="1.0" encoding="utf-8"?>
<p:tagLst xmlns:p="http://schemas.openxmlformats.org/presentationml/2006/main">
  <p:tag name="AS_UNIQUEID" val="3763"/>
  <p:tag name="KSO_WM_BEAUTIFY_FLAG" val="#wm#"/>
  <p:tag name="KSO_WM_SLIDE_BACKGROUND_TYPE" val="general"/>
  <p:tag name="KSO_WM_SLIDE_BK_DARK_LIGHT" val="2"/>
  <p:tag name="KSO_WM_TAG_VERSION" val="1.0"/>
  <p:tag name="KSO_WM_UNIT_COMPATIBLE" val="0"/>
  <p:tag name="KSO_WM_UNIT_DIAGRAM_ISNUMVISUAL" val="0"/>
  <p:tag name="KSO_WM_UNIT_DIAGRAM_ISREFERUNIT" val="0"/>
  <p:tag name="KSO_WM_UNIT_HIGHLIGHT" val="0"/>
  <p:tag name="KSO_WM_UNIT_ID" val="_12**"/>
  <p:tag name="KSO_WM_UNIT_LAYERLEVEL" val="1"/>
</p:tagLst>
</file>

<file path=ppt/tags/tag325.xml><?xml version="1.0" encoding="utf-8"?>
<p:tagLst xmlns:p="http://schemas.openxmlformats.org/presentationml/2006/main">
  <p:tag name="AS_UNIQUEID" val="3764"/>
  <p:tag name="KSO_WM_BEAUTIFY_FLAG" val="#wm#"/>
  <p:tag name="KSO_WM_SLIDE_BACKGROUND_TYPE" val="general"/>
  <p:tag name="KSO_WM_SLIDE_BK_DARK_LIGHT" val="2"/>
  <p:tag name="KSO_WM_TAG_VERSION" val="1.0"/>
  <p:tag name="KSO_WM_UNIT_COMPATIBLE" val="0"/>
  <p:tag name="KSO_WM_UNIT_DIAGRAM_ISNUMVISUAL" val="0"/>
  <p:tag name="KSO_WM_UNIT_DIAGRAM_ISREFERUNIT" val="0"/>
  <p:tag name="KSO_WM_UNIT_HIGHLIGHT" val="0"/>
  <p:tag name="KSO_WM_UNIT_ID" val="_12**"/>
  <p:tag name="KSO_WM_UNIT_LAYERLEVEL" val="1"/>
</p:tagLst>
</file>

<file path=ppt/tags/tag326.xml><?xml version="1.0" encoding="utf-8"?>
<p:tagLst xmlns:p="http://schemas.openxmlformats.org/presentationml/2006/main">
  <p:tag name="AS_UNIQUEID" val="3765"/>
  <p:tag name="KSO_WM_BEAUTIFY_FLAG" val="#wm#"/>
  <p:tag name="KSO_WM_SLIDE_BACKGROUND_TYPE" val="general"/>
  <p:tag name="KSO_WM_SLIDE_BK_DARK_LIGHT" val="2"/>
  <p:tag name="KSO_WM_TAG_VERSION" val="1.0"/>
  <p:tag name="KSO_WM_UNIT_COMPATIBLE" val="0"/>
  <p:tag name="KSO_WM_UNIT_DIAGRAM_ISNUMVISUAL" val="0"/>
  <p:tag name="KSO_WM_UNIT_DIAGRAM_ISREFERUNIT" val="0"/>
  <p:tag name="KSO_WM_UNIT_HIGHLIGHT" val="0"/>
  <p:tag name="KSO_WM_UNIT_ID" val="_12**"/>
  <p:tag name="KSO_WM_UNIT_LAYERLEVEL" val="1"/>
</p:tagLst>
</file>

<file path=ppt/tags/tag327.xml><?xml version="1.0" encoding="utf-8"?>
<p:tagLst xmlns:p="http://schemas.openxmlformats.org/presentationml/2006/main">
  <p:tag name="AS_UNIQUEID" val="3766"/>
  <p:tag name="KSO_WM_BEAUTIFY_FLAG" val="#wm#"/>
  <p:tag name="KSO_WM_SLIDE_BACKGROUND_TYPE" val="general"/>
  <p:tag name="KSO_WM_SLIDE_BK_DARK_LIGHT" val="2"/>
  <p:tag name="KSO_WM_TAG_VERSION" val="1.0"/>
  <p:tag name="KSO_WM_UNIT_COMPATIBLE" val="0"/>
  <p:tag name="KSO_WM_UNIT_DIAGRAM_ISNUMVISUAL" val="0"/>
  <p:tag name="KSO_WM_UNIT_DIAGRAM_ISREFERUNIT" val="0"/>
  <p:tag name="KSO_WM_UNIT_HIGHLIGHT" val="0"/>
  <p:tag name="KSO_WM_UNIT_ID" val="_12**"/>
  <p:tag name="KSO_WM_UNIT_LAYERLEVEL" val="1"/>
</p:tagLst>
</file>

<file path=ppt/tags/tag328.xml><?xml version="1.0" encoding="utf-8"?>
<p:tagLst xmlns:p="http://schemas.openxmlformats.org/presentationml/2006/main">
  <p:tag name="AS_UNIQUEID" val="3444"/>
  <p:tag name="KSO_WM_UNIT_PLACING_PICTURE_USER_VIEWPORT" val="{&quot;height&quot;:1133.8582677165355,&quot;width&quot;:5625.351181102362}"/>
</p:tagLst>
</file>

<file path=ppt/tags/tag329.xml><?xml version="1.0" encoding="utf-8"?>
<p:tagLst xmlns:p="http://schemas.openxmlformats.org/presentationml/2006/main">
  <p:tag name="AS_UNIQUEID" val="3767"/>
</p:tagLst>
</file>

<file path=ppt/tags/tag33.xml><?xml version="1.0" encoding="utf-8"?>
<p:tagLst xmlns:p="http://schemas.openxmlformats.org/presentationml/2006/main">
  <p:tag name="AS_UNIQUEID" val="7138"/>
</p:tagLst>
</file>

<file path=ppt/tags/tag330.xml><?xml version="1.0" encoding="utf-8"?>
<p:tagLst xmlns:p="http://schemas.openxmlformats.org/presentationml/2006/main">
  <p:tag name="AS_UNIQUEID" val="3775"/>
  <p:tag name="KSO_WM_BEAUTIFY_FLAG" val="#wm#"/>
  <p:tag name="KSO_WM_SLIDE_BACKGROUND_TYPE" val="general"/>
  <p:tag name="KSO_WM_SLIDE_BK_DARK_LIGHT" val="2"/>
  <p:tag name="KSO_WM_TAG_VERSION" val="1.0"/>
  <p:tag name="KSO_WM_UNIT_COMPATIBLE" val="0"/>
  <p:tag name="KSO_WM_UNIT_DIAGRAM_ISNUMVISUAL" val="0"/>
  <p:tag name="KSO_WM_UNIT_DIAGRAM_ISREFERUNIT" val="0"/>
  <p:tag name="KSO_WM_UNIT_HIGHLIGHT" val="0"/>
  <p:tag name="KSO_WM_UNIT_ID" val="_12**"/>
  <p:tag name="KSO_WM_UNIT_LAYERLEVEL" val="1"/>
</p:tagLst>
</file>

<file path=ppt/tags/tag331.xml><?xml version="1.0" encoding="utf-8"?>
<p:tagLst xmlns:p="http://schemas.openxmlformats.org/presentationml/2006/main">
  <p:tag name="AS_UNIQUEID" val="3776"/>
  <p:tag name="KSO_WM_BEAUTIFY_FLAG" val="#wm#"/>
  <p:tag name="KSO_WM_SLIDE_BACKGROUND_TYPE" val="general"/>
  <p:tag name="KSO_WM_SLIDE_BK_DARK_LIGHT" val="2"/>
  <p:tag name="KSO_WM_TAG_VERSION" val="1.0"/>
  <p:tag name="KSO_WM_UNIT_COMPATIBLE" val="0"/>
  <p:tag name="KSO_WM_UNIT_DIAGRAM_ISNUMVISUAL" val="0"/>
  <p:tag name="KSO_WM_UNIT_DIAGRAM_ISREFERUNIT" val="0"/>
  <p:tag name="KSO_WM_UNIT_HIGHLIGHT" val="0"/>
  <p:tag name="KSO_WM_UNIT_ID" val="_12**"/>
  <p:tag name="KSO_WM_UNIT_LAYERLEVEL" val="1"/>
</p:tagLst>
</file>

<file path=ppt/tags/tag332.xml><?xml version="1.0" encoding="utf-8"?>
<p:tagLst xmlns:p="http://schemas.openxmlformats.org/presentationml/2006/main">
  <p:tag name="AS_UNIQUEID" val="3777"/>
  <p:tag name="KSO_WM_BEAUTIFY_FLAG" val="#wm#"/>
  <p:tag name="KSO_WM_SLIDE_BACKGROUND_TYPE" val="general"/>
  <p:tag name="KSO_WM_SLIDE_BK_DARK_LIGHT" val="2"/>
  <p:tag name="KSO_WM_TAG_VERSION" val="1.0"/>
  <p:tag name="KSO_WM_UNIT_COMPATIBLE" val="0"/>
  <p:tag name="KSO_WM_UNIT_DIAGRAM_ISNUMVISUAL" val="0"/>
  <p:tag name="KSO_WM_UNIT_DIAGRAM_ISREFERUNIT" val="0"/>
  <p:tag name="KSO_WM_UNIT_HIGHLIGHT" val="0"/>
  <p:tag name="KSO_WM_UNIT_ID" val="_12**"/>
  <p:tag name="KSO_WM_UNIT_LAYERLEVEL" val="1"/>
</p:tagLst>
</file>

<file path=ppt/tags/tag333.xml><?xml version="1.0" encoding="utf-8"?>
<p:tagLst xmlns:p="http://schemas.openxmlformats.org/presentationml/2006/main">
  <p:tag name="AS_UNIQUEID" val="3778"/>
  <p:tag name="KSO_WM_BEAUTIFY_FLAG" val="#wm#"/>
  <p:tag name="KSO_WM_SLIDE_BACKGROUND_TYPE" val="general"/>
  <p:tag name="KSO_WM_SLIDE_BK_DARK_LIGHT" val="2"/>
  <p:tag name="KSO_WM_TAG_VERSION" val="1.0"/>
  <p:tag name="KSO_WM_UNIT_COMPATIBLE" val="0"/>
  <p:tag name="KSO_WM_UNIT_DIAGRAM_ISNUMVISUAL" val="0"/>
  <p:tag name="KSO_WM_UNIT_DIAGRAM_ISREFERUNIT" val="0"/>
  <p:tag name="KSO_WM_UNIT_HIGHLIGHT" val="0"/>
  <p:tag name="KSO_WM_UNIT_ID" val="_12**"/>
  <p:tag name="KSO_WM_UNIT_LAYERLEVEL" val="1"/>
</p:tagLst>
</file>

<file path=ppt/tags/tag334.xml><?xml version="1.0" encoding="utf-8"?>
<p:tagLst xmlns:p="http://schemas.openxmlformats.org/presentationml/2006/main">
  <p:tag name="AS_UNIQUEID" val="3486"/>
</p:tagLst>
</file>

<file path=ppt/tags/tag335.xml><?xml version="1.0" encoding="utf-8"?>
<p:tagLst xmlns:p="http://schemas.openxmlformats.org/presentationml/2006/main">
  <p:tag name="AS_UNIQUEID" val="3779"/>
</p:tagLst>
</file>

<file path=ppt/tags/tag336.xml><?xml version="1.0" encoding="utf-8"?>
<p:tagLst xmlns:p="http://schemas.openxmlformats.org/presentationml/2006/main">
  <p:tag name="AS_UNIQUEID" val="3769"/>
  <p:tag name="KSO_WM_BEAUTIFY_FLAG" val="#wm#"/>
  <p:tag name="KSO_WM_SLIDE_BACKGROUND_TYPE" val="general"/>
  <p:tag name="KSO_WM_SLIDE_BK_DARK_LIGHT" val="2"/>
  <p:tag name="KSO_WM_TAG_VERSION" val="1.0"/>
  <p:tag name="KSO_WM_UNIT_COMPATIBLE" val="0"/>
  <p:tag name="KSO_WM_UNIT_DIAGRAM_ISNUMVISUAL" val="0"/>
  <p:tag name="KSO_WM_UNIT_DIAGRAM_ISREFERUNIT" val="0"/>
  <p:tag name="KSO_WM_UNIT_HIGHLIGHT" val="0"/>
  <p:tag name="KSO_WM_UNIT_ID" val="_12**"/>
  <p:tag name="KSO_WM_UNIT_LAYERLEVEL" val="1"/>
</p:tagLst>
</file>

<file path=ppt/tags/tag337.xml><?xml version="1.0" encoding="utf-8"?>
<p:tagLst xmlns:p="http://schemas.openxmlformats.org/presentationml/2006/main">
  <p:tag name="AS_UNIQUEID" val="3770"/>
  <p:tag name="KSO_WM_BEAUTIFY_FLAG" val="#wm#"/>
  <p:tag name="KSO_WM_SLIDE_BACKGROUND_TYPE" val="general"/>
  <p:tag name="KSO_WM_SLIDE_BK_DARK_LIGHT" val="2"/>
  <p:tag name="KSO_WM_TAG_VERSION" val="1.0"/>
  <p:tag name="KSO_WM_UNIT_COMPATIBLE" val="0"/>
  <p:tag name="KSO_WM_UNIT_DIAGRAM_ISNUMVISUAL" val="0"/>
  <p:tag name="KSO_WM_UNIT_DIAGRAM_ISREFERUNIT" val="0"/>
  <p:tag name="KSO_WM_UNIT_HIGHLIGHT" val="0"/>
  <p:tag name="KSO_WM_UNIT_ID" val="_12**"/>
  <p:tag name="KSO_WM_UNIT_LAYERLEVEL" val="1"/>
</p:tagLst>
</file>

<file path=ppt/tags/tag338.xml><?xml version="1.0" encoding="utf-8"?>
<p:tagLst xmlns:p="http://schemas.openxmlformats.org/presentationml/2006/main">
  <p:tag name="AS_UNIQUEID" val="3771"/>
  <p:tag name="KSO_WM_BEAUTIFY_FLAG" val="#wm#"/>
  <p:tag name="KSO_WM_SLIDE_BACKGROUND_TYPE" val="general"/>
  <p:tag name="KSO_WM_SLIDE_BK_DARK_LIGHT" val="2"/>
  <p:tag name="KSO_WM_TAG_VERSION" val="1.0"/>
  <p:tag name="KSO_WM_UNIT_COMPATIBLE" val="0"/>
  <p:tag name="KSO_WM_UNIT_DIAGRAM_ISNUMVISUAL" val="0"/>
  <p:tag name="KSO_WM_UNIT_DIAGRAM_ISREFERUNIT" val="0"/>
  <p:tag name="KSO_WM_UNIT_HIGHLIGHT" val="0"/>
  <p:tag name="KSO_WM_UNIT_ID" val="_12**"/>
  <p:tag name="KSO_WM_UNIT_LAYERLEVEL" val="1"/>
</p:tagLst>
</file>

<file path=ppt/tags/tag339.xml><?xml version="1.0" encoding="utf-8"?>
<p:tagLst xmlns:p="http://schemas.openxmlformats.org/presentationml/2006/main">
  <p:tag name="AS_UNIQUEID" val="3772"/>
  <p:tag name="KSO_WM_BEAUTIFY_FLAG" val="#wm#"/>
  <p:tag name="KSO_WM_SLIDE_BACKGROUND_TYPE" val="general"/>
  <p:tag name="KSO_WM_SLIDE_BK_DARK_LIGHT" val="2"/>
  <p:tag name="KSO_WM_TAG_VERSION" val="1.0"/>
  <p:tag name="KSO_WM_UNIT_COMPATIBLE" val="0"/>
  <p:tag name="KSO_WM_UNIT_DIAGRAM_ISNUMVISUAL" val="0"/>
  <p:tag name="KSO_WM_UNIT_DIAGRAM_ISREFERUNIT" val="0"/>
  <p:tag name="KSO_WM_UNIT_HIGHLIGHT" val="0"/>
  <p:tag name="KSO_WM_UNIT_ID" val="_12**"/>
  <p:tag name="KSO_WM_UNIT_LAYERLEVEL" val="1"/>
</p:tagLst>
</file>

<file path=ppt/tags/tag34.xml><?xml version="1.0" encoding="utf-8"?>
<p:tagLst xmlns:p="http://schemas.openxmlformats.org/presentationml/2006/main">
  <p:tag name="AS_UNIQUEID" val="7139"/>
</p:tagLst>
</file>

<file path=ppt/tags/tag340.xml><?xml version="1.0" encoding="utf-8"?>
<p:tagLst xmlns:p="http://schemas.openxmlformats.org/presentationml/2006/main">
  <p:tag name="AS_UNIQUEID" val="3450"/>
</p:tagLst>
</file>

<file path=ppt/tags/tag341.xml><?xml version="1.0" encoding="utf-8"?>
<p:tagLst xmlns:p="http://schemas.openxmlformats.org/presentationml/2006/main">
  <p:tag name="AS_UNIQUEID" val="3773"/>
</p:tagLst>
</file>

<file path=ppt/tags/tag342.xml><?xml version="1.0" encoding="utf-8"?>
<p:tagLst xmlns:p="http://schemas.openxmlformats.org/presentationml/2006/main">
  <p:tag name="AS_UNIQUEID" val="7336"/>
</p:tagLst>
</file>

<file path=ppt/tags/tag343.xml><?xml version="1.0" encoding="utf-8"?>
<p:tagLst xmlns:p="http://schemas.openxmlformats.org/presentationml/2006/main">
  <p:tag name="AS_UNIQUEID" val="7337"/>
</p:tagLst>
</file>

<file path=ppt/tags/tag344.xml><?xml version="1.0" encoding="utf-8"?>
<p:tagLst xmlns:p="http://schemas.openxmlformats.org/presentationml/2006/main">
  <p:tag name="AS_UNIQUEID" val="7338"/>
</p:tagLst>
</file>

<file path=ppt/tags/tag345.xml><?xml version="1.0" encoding="utf-8"?>
<p:tagLst xmlns:p="http://schemas.openxmlformats.org/presentationml/2006/main">
  <p:tag name="AS_UNIQUEID" val="7339"/>
</p:tagLst>
</file>

<file path=ppt/tags/tag346.xml><?xml version="1.0" encoding="utf-8"?>
<p:tagLst xmlns:p="http://schemas.openxmlformats.org/presentationml/2006/main">
  <p:tag name="AS_UNIQUEID" val="7340"/>
</p:tagLst>
</file>

<file path=ppt/tags/tag347.xml><?xml version="1.0" encoding="utf-8"?>
<p:tagLst xmlns:p="http://schemas.openxmlformats.org/presentationml/2006/main">
  <p:tag name="AS_UNIQUEID" val="7341"/>
</p:tagLst>
</file>

<file path=ppt/tags/tag348.xml><?xml version="1.0" encoding="utf-8"?>
<p:tagLst xmlns:p="http://schemas.openxmlformats.org/presentationml/2006/main">
  <p:tag name="AS_UNIQUEID" val="7342"/>
</p:tagLst>
</file>

<file path=ppt/tags/tag349.xml><?xml version="1.0" encoding="utf-8"?>
<p:tagLst xmlns:p="http://schemas.openxmlformats.org/presentationml/2006/main">
  <p:tag name="AS_UNIQUEID" val="7343"/>
</p:tagLst>
</file>

<file path=ppt/tags/tag35.xml><?xml version="1.0" encoding="utf-8"?>
<p:tagLst xmlns:p="http://schemas.openxmlformats.org/presentationml/2006/main">
  <p:tag name="AS_UNIQUEID" val="7140"/>
</p:tagLst>
</file>

<file path=ppt/tags/tag350.xml><?xml version="1.0" encoding="utf-8"?>
<p:tagLst xmlns:p="http://schemas.openxmlformats.org/presentationml/2006/main">
  <p:tag name="AS_UNIQUEID" val="7344"/>
</p:tagLst>
</file>

<file path=ppt/tags/tag351.xml><?xml version="1.0" encoding="utf-8"?>
<p:tagLst xmlns:p="http://schemas.openxmlformats.org/presentationml/2006/main">
  <p:tag name="AS_UNIQUEID" val="7345"/>
</p:tagLst>
</file>

<file path=ppt/tags/tag352.xml><?xml version="1.0" encoding="utf-8"?>
<p:tagLst xmlns:p="http://schemas.openxmlformats.org/presentationml/2006/main">
  <p:tag name="AS_UNIQUEID" val="7346"/>
</p:tagLst>
</file>

<file path=ppt/tags/tag353.xml><?xml version="1.0" encoding="utf-8"?>
<p:tagLst xmlns:p="http://schemas.openxmlformats.org/presentationml/2006/main">
  <p:tag name="AS_UNIQUEID" val="7347"/>
</p:tagLst>
</file>

<file path=ppt/tags/tag354.xml><?xml version="1.0" encoding="utf-8"?>
<p:tagLst xmlns:p="http://schemas.openxmlformats.org/presentationml/2006/main">
  <p:tag name="AS_UNIQUEID" val="7348"/>
</p:tagLst>
</file>

<file path=ppt/tags/tag355.xml><?xml version="1.0" encoding="utf-8"?>
<p:tagLst xmlns:p="http://schemas.openxmlformats.org/presentationml/2006/main">
  <p:tag name="AS_UNIQUEID" val="7349"/>
</p:tagLst>
</file>

<file path=ppt/tags/tag356.xml><?xml version="1.0" encoding="utf-8"?>
<p:tagLst xmlns:p="http://schemas.openxmlformats.org/presentationml/2006/main">
  <p:tag name="AS_UNIQUEID" val="7351"/>
</p:tagLst>
</file>

<file path=ppt/tags/tag357.xml><?xml version="1.0" encoding="utf-8"?>
<p:tagLst xmlns:p="http://schemas.openxmlformats.org/presentationml/2006/main">
  <p:tag name="AS_UNIQUEID" val="7352"/>
</p:tagLst>
</file>

<file path=ppt/tags/tag358.xml><?xml version="1.0" encoding="utf-8"?>
<p:tagLst xmlns:p="http://schemas.openxmlformats.org/presentationml/2006/main">
  <p:tag name="AS_UNIQUEID" val="7353"/>
</p:tagLst>
</file>

<file path=ppt/tags/tag359.xml><?xml version="1.0" encoding="utf-8"?>
<p:tagLst xmlns:p="http://schemas.openxmlformats.org/presentationml/2006/main">
  <p:tag name="AS_UNIQUEID" val="7354"/>
</p:tagLst>
</file>

<file path=ppt/tags/tag36.xml><?xml version="1.0" encoding="utf-8"?>
<p:tagLst xmlns:p="http://schemas.openxmlformats.org/presentationml/2006/main">
  <p:tag name="AS_UNIQUEID" val="7141"/>
</p:tagLst>
</file>

<file path=ppt/tags/tag360.xml><?xml version="1.0" encoding="utf-8"?>
<p:tagLst xmlns:p="http://schemas.openxmlformats.org/presentationml/2006/main">
  <p:tag name="AS_UNIQUEID" val="7355"/>
</p:tagLst>
</file>

<file path=ppt/tags/tag361.xml><?xml version="1.0" encoding="utf-8"?>
<p:tagLst xmlns:p="http://schemas.openxmlformats.org/presentationml/2006/main">
  <p:tag name="AS_UNIQUEID" val="7357"/>
</p:tagLst>
</file>

<file path=ppt/tags/tag362.xml><?xml version="1.0" encoding="utf-8"?>
<p:tagLst xmlns:p="http://schemas.openxmlformats.org/presentationml/2006/main">
  <p:tag name="AS_UNIQUEID" val="7358"/>
</p:tagLst>
</file>

<file path=ppt/tags/tag363.xml><?xml version="1.0" encoding="utf-8"?>
<p:tagLst xmlns:p="http://schemas.openxmlformats.org/presentationml/2006/main">
  <p:tag name="AS_UNIQUEID" val="7359"/>
</p:tagLst>
</file>

<file path=ppt/tags/tag364.xml><?xml version="1.0" encoding="utf-8"?>
<p:tagLst xmlns:p="http://schemas.openxmlformats.org/presentationml/2006/main">
  <p:tag name="AS_UNIQUEID" val="7360"/>
</p:tagLst>
</file>

<file path=ppt/tags/tag365.xml><?xml version="1.0" encoding="utf-8"?>
<p:tagLst xmlns:p="http://schemas.openxmlformats.org/presentationml/2006/main">
  <p:tag name="AS_UNIQUEID" val="7361"/>
</p:tagLst>
</file>

<file path=ppt/tags/tag366.xml><?xml version="1.0" encoding="utf-8"?>
<p:tagLst xmlns:p="http://schemas.openxmlformats.org/presentationml/2006/main">
  <p:tag name="AS_UNIQUEID" val="7362"/>
</p:tagLst>
</file>

<file path=ppt/tags/tag367.xml><?xml version="1.0" encoding="utf-8"?>
<p:tagLst xmlns:p="http://schemas.openxmlformats.org/presentationml/2006/main">
  <p:tag name="AS_UNIQUEID" val="7363"/>
</p:tagLst>
</file>

<file path=ppt/tags/tag368.xml><?xml version="1.0" encoding="utf-8"?>
<p:tagLst xmlns:p="http://schemas.openxmlformats.org/presentationml/2006/main">
  <p:tag name="AS_UNIQUEID" val="7364"/>
</p:tagLst>
</file>

<file path=ppt/tags/tag369.xml><?xml version="1.0" encoding="utf-8"?>
<p:tagLst xmlns:p="http://schemas.openxmlformats.org/presentationml/2006/main">
  <p:tag name="AS_UNIQUEID" val="7365"/>
</p:tagLst>
</file>

<file path=ppt/tags/tag37.xml><?xml version="1.0" encoding="utf-8"?>
<p:tagLst xmlns:p="http://schemas.openxmlformats.org/presentationml/2006/main">
  <p:tag name="AS_UNIQUEID" val="7142"/>
</p:tagLst>
</file>

<file path=ppt/tags/tag370.xml><?xml version="1.0" encoding="utf-8"?>
<p:tagLst xmlns:p="http://schemas.openxmlformats.org/presentationml/2006/main">
  <p:tag name="AS_UNIQUEID" val="7366"/>
</p:tagLst>
</file>

<file path=ppt/tags/tag371.xml><?xml version="1.0" encoding="utf-8"?>
<p:tagLst xmlns:p="http://schemas.openxmlformats.org/presentationml/2006/main">
  <p:tag name="AS_UNIQUEID" val="7368"/>
</p:tagLst>
</file>

<file path=ppt/tags/tag372.xml><?xml version="1.0" encoding="utf-8"?>
<p:tagLst xmlns:p="http://schemas.openxmlformats.org/presentationml/2006/main">
  <p:tag name="AS_UNIQUEID" val="7369"/>
</p:tagLst>
</file>

<file path=ppt/tags/tag373.xml><?xml version="1.0" encoding="utf-8"?>
<p:tagLst xmlns:p="http://schemas.openxmlformats.org/presentationml/2006/main">
  <p:tag name="AS_UNIQUEID" val="7370"/>
</p:tagLst>
</file>

<file path=ppt/tags/tag374.xml><?xml version="1.0" encoding="utf-8"?>
<p:tagLst xmlns:p="http://schemas.openxmlformats.org/presentationml/2006/main">
  <p:tag name="AS_UNIQUEID" val="7371"/>
</p:tagLst>
</file>

<file path=ppt/tags/tag375.xml><?xml version="1.0" encoding="utf-8"?>
<p:tagLst xmlns:p="http://schemas.openxmlformats.org/presentationml/2006/main">
  <p:tag name="AS_UNIQUEID" val="7372"/>
</p:tagLst>
</file>

<file path=ppt/tags/tag376.xml><?xml version="1.0" encoding="utf-8"?>
<p:tagLst xmlns:p="http://schemas.openxmlformats.org/presentationml/2006/main">
  <p:tag name="AS_UNIQUEID" val="7373"/>
</p:tagLst>
</file>

<file path=ppt/tags/tag377.xml><?xml version="1.0" encoding="utf-8"?>
<p:tagLst xmlns:p="http://schemas.openxmlformats.org/presentationml/2006/main">
  <p:tag name="AS_UNIQUEID" val="7374"/>
</p:tagLst>
</file>

<file path=ppt/tags/tag378.xml><?xml version="1.0" encoding="utf-8"?>
<p:tagLst xmlns:p="http://schemas.openxmlformats.org/presentationml/2006/main">
  <p:tag name="AS_UNIQUEID" val="7375"/>
</p:tagLst>
</file>

<file path=ppt/tags/tag379.xml><?xml version="1.0" encoding="utf-8"?>
<p:tagLst xmlns:p="http://schemas.openxmlformats.org/presentationml/2006/main">
  <p:tag name="AS_UNIQUEID" val="7376"/>
</p:tagLst>
</file>

<file path=ppt/tags/tag38.xml><?xml version="1.0" encoding="utf-8"?>
<p:tagLst xmlns:p="http://schemas.openxmlformats.org/presentationml/2006/main">
  <p:tag name="AS_UNIQUEID" val="7143"/>
</p:tagLst>
</file>

<file path=ppt/tags/tag380.xml><?xml version="1.0" encoding="utf-8"?>
<p:tagLst xmlns:p="http://schemas.openxmlformats.org/presentationml/2006/main">
  <p:tag name="AS_UNIQUEID" val="7377"/>
</p:tagLst>
</file>

<file path=ppt/tags/tag381.xml><?xml version="1.0" encoding="utf-8"?>
<p:tagLst xmlns:p="http://schemas.openxmlformats.org/presentationml/2006/main">
  <p:tag name="AS_UNIQUEID" val="7378"/>
</p:tagLst>
</file>

<file path=ppt/tags/tag382.xml><?xml version="1.0" encoding="utf-8"?>
<p:tagLst xmlns:p="http://schemas.openxmlformats.org/presentationml/2006/main">
  <p:tag name="AS_UNIQUEID" val="7379"/>
</p:tagLst>
</file>

<file path=ppt/tags/tag383.xml><?xml version="1.0" encoding="utf-8"?>
<p:tagLst xmlns:p="http://schemas.openxmlformats.org/presentationml/2006/main">
  <p:tag name="AS_UNIQUEID" val="3781"/>
  <p:tag name="KSO_WM_BEAUTIFY_FLAG" val="#wm#"/>
  <p:tag name="KSO_WM_SLIDE_BACKGROUND_TYPE" val="general"/>
  <p:tag name="KSO_WM_SLIDE_BK_DARK_LIGHT" val="2"/>
  <p:tag name="KSO_WM_TAG_VERSION" val="1.0"/>
  <p:tag name="KSO_WM_UNIT_COMPATIBLE" val="0"/>
  <p:tag name="KSO_WM_UNIT_DIAGRAM_ISNUMVISUAL" val="0"/>
  <p:tag name="KSO_WM_UNIT_DIAGRAM_ISREFERUNIT" val="0"/>
  <p:tag name="KSO_WM_UNIT_HIGHLIGHT" val="0"/>
  <p:tag name="KSO_WM_UNIT_ID" val="_12**"/>
  <p:tag name="KSO_WM_UNIT_LAYERLEVEL" val="1"/>
</p:tagLst>
</file>

<file path=ppt/tags/tag384.xml><?xml version="1.0" encoding="utf-8"?>
<p:tagLst xmlns:p="http://schemas.openxmlformats.org/presentationml/2006/main">
  <p:tag name="AS_UNIQUEID" val="3782"/>
  <p:tag name="KSO_WM_BEAUTIFY_FLAG" val="#wm#"/>
  <p:tag name="KSO_WM_SLIDE_BACKGROUND_TYPE" val="general"/>
  <p:tag name="KSO_WM_SLIDE_BK_DARK_LIGHT" val="2"/>
  <p:tag name="KSO_WM_TAG_VERSION" val="1.0"/>
  <p:tag name="KSO_WM_UNIT_COMPATIBLE" val="0"/>
  <p:tag name="KSO_WM_UNIT_DIAGRAM_ISNUMVISUAL" val="0"/>
  <p:tag name="KSO_WM_UNIT_DIAGRAM_ISREFERUNIT" val="0"/>
  <p:tag name="KSO_WM_UNIT_HIGHLIGHT" val="0"/>
  <p:tag name="KSO_WM_UNIT_ID" val="_12**"/>
  <p:tag name="KSO_WM_UNIT_LAYERLEVEL" val="1"/>
</p:tagLst>
</file>

<file path=ppt/tags/tag385.xml><?xml version="1.0" encoding="utf-8"?>
<p:tagLst xmlns:p="http://schemas.openxmlformats.org/presentationml/2006/main">
  <p:tag name="AS_UNIQUEID" val="3783"/>
  <p:tag name="KSO_WM_BEAUTIFY_FLAG" val="#wm#"/>
  <p:tag name="KSO_WM_SLIDE_BACKGROUND_TYPE" val="general"/>
  <p:tag name="KSO_WM_SLIDE_BK_DARK_LIGHT" val="2"/>
  <p:tag name="KSO_WM_TAG_VERSION" val="1.0"/>
  <p:tag name="KSO_WM_UNIT_COMPATIBLE" val="0"/>
  <p:tag name="KSO_WM_UNIT_DIAGRAM_ISNUMVISUAL" val="0"/>
  <p:tag name="KSO_WM_UNIT_DIAGRAM_ISREFERUNIT" val="0"/>
  <p:tag name="KSO_WM_UNIT_HIGHLIGHT" val="0"/>
  <p:tag name="KSO_WM_UNIT_ID" val="_12**"/>
  <p:tag name="KSO_WM_UNIT_LAYERLEVEL" val="1"/>
</p:tagLst>
</file>

<file path=ppt/tags/tag386.xml><?xml version="1.0" encoding="utf-8"?>
<p:tagLst xmlns:p="http://schemas.openxmlformats.org/presentationml/2006/main">
  <p:tag name="AS_UNIQUEID" val="3784"/>
  <p:tag name="KSO_WM_BEAUTIFY_FLAG" val="#wm#"/>
  <p:tag name="KSO_WM_SLIDE_BACKGROUND_TYPE" val="general"/>
  <p:tag name="KSO_WM_SLIDE_BK_DARK_LIGHT" val="2"/>
  <p:tag name="KSO_WM_TAG_VERSION" val="1.0"/>
  <p:tag name="KSO_WM_UNIT_COMPATIBLE" val="0"/>
  <p:tag name="KSO_WM_UNIT_DIAGRAM_ISNUMVISUAL" val="0"/>
  <p:tag name="KSO_WM_UNIT_DIAGRAM_ISREFERUNIT" val="0"/>
  <p:tag name="KSO_WM_UNIT_HIGHLIGHT" val="0"/>
  <p:tag name="KSO_WM_UNIT_ID" val="_12**"/>
  <p:tag name="KSO_WM_UNIT_LAYERLEVEL" val="1"/>
</p:tagLst>
</file>

<file path=ppt/tags/tag387.xml><?xml version="1.0" encoding="utf-8"?>
<p:tagLst xmlns:p="http://schemas.openxmlformats.org/presentationml/2006/main">
  <p:tag name="AS_UNIQUEID" val="3785"/>
  <p:tag name="KSO_WM_BEAUTIFY_FLAG" val="#wm#"/>
  <p:tag name="KSO_WM_SLIDE_BACKGROUND_TYPE" val="general"/>
  <p:tag name="KSO_WM_SLIDE_BK_DARK_LIGHT" val="2"/>
  <p:tag name="KSO_WM_TAG_VERSION" val="1.0"/>
  <p:tag name="KSO_WM_UNIT_COMPATIBLE" val="0"/>
  <p:tag name="KSO_WM_UNIT_DIAGRAM_ISNUMVISUAL" val="0"/>
  <p:tag name="KSO_WM_UNIT_DIAGRAM_ISREFERUNIT" val="0"/>
  <p:tag name="KSO_WM_UNIT_HIGHLIGHT" val="0"/>
  <p:tag name="KSO_WM_UNIT_ID" val="_12**"/>
  <p:tag name="KSO_WM_UNIT_LAYERLEVEL" val="1"/>
</p:tagLst>
</file>

<file path=ppt/tags/tag388.xml><?xml version="1.0" encoding="utf-8"?>
<p:tagLst xmlns:p="http://schemas.openxmlformats.org/presentationml/2006/main">
  <p:tag name="AS_UNIQUEID" val="3786"/>
  <p:tag name="KSO_WM_BEAUTIFY_FLAG" val="#wm#"/>
  <p:tag name="KSO_WM_SLIDE_BACKGROUND_TYPE" val="general"/>
  <p:tag name="KSO_WM_SLIDE_BK_DARK_LIGHT" val="2"/>
  <p:tag name="KSO_WM_TAG_VERSION" val="1.0"/>
  <p:tag name="KSO_WM_UNIT_COMPATIBLE" val="0"/>
  <p:tag name="KSO_WM_UNIT_DIAGRAM_ISNUMVISUAL" val="0"/>
  <p:tag name="KSO_WM_UNIT_DIAGRAM_ISREFERUNIT" val="0"/>
  <p:tag name="KSO_WM_UNIT_HIGHLIGHT" val="0"/>
  <p:tag name="KSO_WM_UNIT_ID" val="_12**"/>
  <p:tag name="KSO_WM_UNIT_LAYERLEVEL" val="1"/>
</p:tagLst>
</file>

<file path=ppt/tags/tag389.xml><?xml version="1.0" encoding="utf-8"?>
<p:tagLst xmlns:p="http://schemas.openxmlformats.org/presentationml/2006/main">
  <p:tag name="AS_UNIQUEID" val="3787"/>
  <p:tag name="KSO_WM_BEAUTIFY_FLAG" val="#wm#"/>
  <p:tag name="KSO_WM_SLIDE_BACKGROUND_TYPE" val="general"/>
  <p:tag name="KSO_WM_SLIDE_BK_DARK_LIGHT" val="2"/>
  <p:tag name="KSO_WM_TAG_VERSION" val="1.0"/>
  <p:tag name="KSO_WM_UNIT_COMPATIBLE" val="0"/>
  <p:tag name="KSO_WM_UNIT_DIAGRAM_ISNUMVISUAL" val="0"/>
  <p:tag name="KSO_WM_UNIT_DIAGRAM_ISREFERUNIT" val="0"/>
  <p:tag name="KSO_WM_UNIT_HIGHLIGHT" val="0"/>
  <p:tag name="KSO_WM_UNIT_ID" val="_12**"/>
  <p:tag name="KSO_WM_UNIT_LAYERLEVEL" val="1"/>
</p:tagLst>
</file>

<file path=ppt/tags/tag39.xml><?xml version="1.0" encoding="utf-8"?>
<p:tagLst xmlns:p="http://schemas.openxmlformats.org/presentationml/2006/main">
  <p:tag name="AS_UNIQUEID" val="7144"/>
</p:tagLst>
</file>

<file path=ppt/tags/tag390.xml><?xml version="1.0" encoding="utf-8"?>
<p:tagLst xmlns:p="http://schemas.openxmlformats.org/presentationml/2006/main">
  <p:tag name="AS_UNIQUEID" val="2281"/>
  <p:tag name="KSO_WM_UNIT_TEXT_FILL_FORE_SCHEMECOLOR_INDEX" val="5"/>
  <p:tag name="KSO_WM_UNIT_TEXT_FILL_FORE_SCHEMECOLOR_INDEX_BRIGHTNESS" val="-0.25"/>
  <p:tag name="KSO_WM_UNIT_TEXT_FILL_TYPE" val="1"/>
</p:tagLst>
</file>

<file path=ppt/tags/tag391.xml><?xml version="1.0" encoding="utf-8"?>
<p:tagLst xmlns:p="http://schemas.openxmlformats.org/presentationml/2006/main">
  <p:tag name="AS_UNIQUEID" val="4466"/>
  <p:tag name="KSO_WM_BEAUTIFY_FLAG" val=""/>
</p:tagLst>
</file>

<file path=ppt/tags/tag392.xml><?xml version="1.0" encoding="utf-8"?>
<p:tagLst xmlns:p="http://schemas.openxmlformats.org/presentationml/2006/main">
  <p:tag name="AS_UNIQUEID" val="68"/>
</p:tagLst>
</file>

<file path=ppt/tags/tag393.xml><?xml version="1.0" encoding="utf-8"?>
<p:tagLst xmlns:p="http://schemas.openxmlformats.org/presentationml/2006/main">
  <p:tag name="AS_UNIQUEID" val="69"/>
</p:tagLst>
</file>

<file path=ppt/tags/tag394.xml><?xml version="1.0" encoding="utf-8"?>
<p:tagLst xmlns:p="http://schemas.openxmlformats.org/presentationml/2006/main">
  <p:tag name="AS_UNIQUEID" val="70"/>
</p:tagLst>
</file>

<file path=ppt/tags/tag395.xml><?xml version="1.0" encoding="utf-8"?>
<p:tagLst xmlns:p="http://schemas.openxmlformats.org/presentationml/2006/main">
  <p:tag name="AS_UNIQUEID" val="71"/>
</p:tagLst>
</file>

<file path=ppt/tags/tag396.xml><?xml version="1.0" encoding="utf-8"?>
<p:tagLst xmlns:p="http://schemas.openxmlformats.org/presentationml/2006/main">
  <p:tag name="AS_UNIQUEID" val="72"/>
</p:tagLst>
</file>

<file path=ppt/tags/tag397.xml><?xml version="1.0" encoding="utf-8"?>
<p:tagLst xmlns:p="http://schemas.openxmlformats.org/presentationml/2006/main">
  <p:tag name="AS_UNIQUEID" val="5016"/>
</p:tagLst>
</file>

<file path=ppt/tags/tag398.xml><?xml version="1.0" encoding="utf-8"?>
<p:tagLst xmlns:p="http://schemas.openxmlformats.org/presentationml/2006/main">
  <p:tag name="AS_UNIQUEID" val="5017"/>
</p:tagLst>
</file>

<file path=ppt/tags/tag399.xml><?xml version="1.0" encoding="utf-8"?>
<p:tagLst xmlns:p="http://schemas.openxmlformats.org/presentationml/2006/main">
  <p:tag name="AS_UNIQUEID" val="5018"/>
</p:tagLst>
</file>

<file path=ppt/tags/tag4.xml><?xml version="1.0" encoding="utf-8"?>
<p:tagLst xmlns:p="http://schemas.openxmlformats.org/presentationml/2006/main">
  <p:tag name="AS_UNIQUEID" val="7107"/>
</p:tagLst>
</file>

<file path=ppt/tags/tag40.xml><?xml version="1.0" encoding="utf-8"?>
<p:tagLst xmlns:p="http://schemas.openxmlformats.org/presentationml/2006/main">
  <p:tag name="AS_UNIQUEID" val="7145"/>
</p:tagLst>
</file>

<file path=ppt/tags/tag400.xml><?xml version="1.0" encoding="utf-8"?>
<p:tagLst xmlns:p="http://schemas.openxmlformats.org/presentationml/2006/main">
  <p:tag name="AS_UNIQUEID" val="5019"/>
</p:tagLst>
</file>

<file path=ppt/tags/tag401.xml><?xml version="1.0" encoding="utf-8"?>
<p:tagLst xmlns:p="http://schemas.openxmlformats.org/presentationml/2006/main">
  <p:tag name="AS_UNIQUEID" val="5020"/>
</p:tagLst>
</file>

<file path=ppt/tags/tag402.xml><?xml version="1.0" encoding="utf-8"?>
<p:tagLst xmlns:p="http://schemas.openxmlformats.org/presentationml/2006/main">
  <p:tag name="AS_UNIQUEID" val="5021"/>
</p:tagLst>
</file>

<file path=ppt/tags/tag403.xml><?xml version="1.0" encoding="utf-8"?>
<p:tagLst xmlns:p="http://schemas.openxmlformats.org/presentationml/2006/main">
  <p:tag name="AS_UNIQUEID" val="5022"/>
</p:tagLst>
</file>

<file path=ppt/tags/tag404.xml><?xml version="1.0" encoding="utf-8"?>
<p:tagLst xmlns:p="http://schemas.openxmlformats.org/presentationml/2006/main">
  <p:tag name="AS_UNIQUEID" val="5023"/>
</p:tagLst>
</file>

<file path=ppt/tags/tag405.xml><?xml version="1.0" encoding="utf-8"?>
<p:tagLst xmlns:p="http://schemas.openxmlformats.org/presentationml/2006/main">
  <p:tag name="AS_UNIQUEID" val="5024"/>
</p:tagLst>
</file>

<file path=ppt/tags/tag406.xml><?xml version="1.0" encoding="utf-8"?>
<p:tagLst xmlns:p="http://schemas.openxmlformats.org/presentationml/2006/main">
  <p:tag name="AS_UNIQUEID" val="5025"/>
</p:tagLst>
</file>

<file path=ppt/tags/tag407.xml><?xml version="1.0" encoding="utf-8"?>
<p:tagLst xmlns:p="http://schemas.openxmlformats.org/presentationml/2006/main">
  <p:tag name="AS_UNIQUEID" val="7384"/>
  <p:tag name="KSO_WM_UNIT_SUBTYPE" val="q"/>
  <p:tag name="KSO_WM_UNIT_TYPE" val="i"/>
</p:tagLst>
</file>

<file path=ppt/tags/tag408.xml><?xml version="1.0" encoding="utf-8"?>
<p:tagLst xmlns:p="http://schemas.openxmlformats.org/presentationml/2006/main">
  <p:tag name="AS_UNIQUEID" val="7385"/>
</p:tagLst>
</file>

<file path=ppt/tags/tag409.xml><?xml version="1.0" encoding="utf-8"?>
<p:tagLst xmlns:p="http://schemas.openxmlformats.org/presentationml/2006/main">
  <p:tag name="AS_UNIQUEID" val="5005"/>
</p:tagLst>
</file>

<file path=ppt/tags/tag41.xml><?xml version="1.0" encoding="utf-8"?>
<p:tagLst xmlns:p="http://schemas.openxmlformats.org/presentationml/2006/main">
  <p:tag name="AS_UNIQUEID" val="7146"/>
  <p:tag name="KSO_WM_BEAUTIFY_FLAG" val=""/>
</p:tagLst>
</file>

<file path=ppt/tags/tag410.xml><?xml version="1.0" encoding="utf-8"?>
<p:tagLst xmlns:p="http://schemas.openxmlformats.org/presentationml/2006/main">
  <p:tag name="AS_UNIQUEID" val="5006"/>
</p:tagLst>
</file>

<file path=ppt/tags/tag411.xml><?xml version="1.0" encoding="utf-8"?>
<p:tagLst xmlns:p="http://schemas.openxmlformats.org/presentationml/2006/main">
  <p:tag name="AS_UNIQUEID" val="5007"/>
</p:tagLst>
</file>

<file path=ppt/tags/tag412.xml><?xml version="1.0" encoding="utf-8"?>
<p:tagLst xmlns:p="http://schemas.openxmlformats.org/presentationml/2006/main">
  <p:tag name="AS_UNIQUEID" val="5008"/>
</p:tagLst>
</file>

<file path=ppt/tags/tag413.xml><?xml version="1.0" encoding="utf-8"?>
<p:tagLst xmlns:p="http://schemas.openxmlformats.org/presentationml/2006/main">
  <p:tag name="AS_UNIQUEID" val="5009"/>
</p:tagLst>
</file>

<file path=ppt/tags/tag414.xml><?xml version="1.0" encoding="utf-8"?>
<p:tagLst xmlns:p="http://schemas.openxmlformats.org/presentationml/2006/main">
  <p:tag name="AS_UNIQUEID" val="5010"/>
</p:tagLst>
</file>

<file path=ppt/tags/tag415.xml><?xml version="1.0" encoding="utf-8"?>
<p:tagLst xmlns:p="http://schemas.openxmlformats.org/presentationml/2006/main">
  <p:tag name="AS_UNIQUEID" val="7388"/>
  <p:tag name="KSO_WM_SLIDE_BACKGROUND_TYPE" val="leftRight"/>
  <p:tag name="KSO_WM_UNIT_IGNORE_FIXCOLOR" val="1"/>
  <p:tag name="KSO_WM_UNIT_SUBTYPE" val="h"/>
  <p:tag name="KSO_WM_UNIT_TYPE" val="i"/>
</p:tagLst>
</file>

<file path=ppt/tags/tag416.xml><?xml version="1.0" encoding="utf-8"?>
<p:tagLst xmlns:p="http://schemas.openxmlformats.org/presentationml/2006/main">
  <p:tag name="AS_UNIQUEID" val="7389"/>
  <p:tag name="KSO_WM_SLIDE_BACKGROUND_TYPE" val="leftRight"/>
</p:tagLst>
</file>

<file path=ppt/tags/tag417.xml><?xml version="1.0" encoding="utf-8"?>
<p:tagLst xmlns:p="http://schemas.openxmlformats.org/presentationml/2006/main">
  <p:tag name="AS_UNIQUEID" val="7390"/>
  <p:tag name="KSO_WM_SLIDE_BACKGROUND_TYPE" val="leftRight"/>
</p:tagLst>
</file>

<file path=ppt/tags/tag418.xml><?xml version="1.0" encoding="utf-8"?>
<p:tagLst xmlns:p="http://schemas.openxmlformats.org/presentationml/2006/main">
  <p:tag name="AS_UNIQUEID" val="7391"/>
  <p:tag name="KSO_WM_SLIDE_BACKGROUND_TYPE" val="leftRight"/>
</p:tagLst>
</file>

<file path=ppt/tags/tag419.xml><?xml version="1.0" encoding="utf-8"?>
<p:tagLst xmlns:p="http://schemas.openxmlformats.org/presentationml/2006/main">
  <p:tag name="AS_UNIQUEID" val="7392"/>
  <p:tag name="KSO_WM_SLIDE_BACKGROUND_TYPE" val="leftRight"/>
</p:tagLst>
</file>

<file path=ppt/tags/tag42.xml><?xml version="1.0" encoding="utf-8"?>
<p:tagLst xmlns:p="http://schemas.openxmlformats.org/presentationml/2006/main">
  <p:tag name="AS_UNIQUEID" val="7147"/>
  <p:tag name="KSO_WM_BEAUTIFY_FLAG" val=""/>
</p:tagLst>
</file>

<file path=ppt/tags/tag420.xml><?xml version="1.0" encoding="utf-8"?>
<p:tagLst xmlns:p="http://schemas.openxmlformats.org/presentationml/2006/main">
  <p:tag name="AS_UNIQUEID" val="7393"/>
  <p:tag name="KSO_WM_SLIDE_BACKGROUND_TYPE" val="leftRight"/>
</p:tagLst>
</file>

<file path=ppt/tags/tag421.xml><?xml version="1.0" encoding="utf-8"?>
<p:tagLst xmlns:p="http://schemas.openxmlformats.org/presentationml/2006/main">
  <p:tag name="AS_UNIQUEID" val="7394"/>
  <p:tag name="KSO_WM_SLIDE_BACKGROUND_TYPE" val="leftRight"/>
</p:tagLst>
</file>

<file path=ppt/tags/tag422.xml><?xml version="1.0" encoding="utf-8"?>
<p:tagLst xmlns:p="http://schemas.openxmlformats.org/presentationml/2006/main">
  <p:tag name="AS_UNIQUEID" val="7395"/>
  <p:tag name="KSO_WM_SLIDE_BACKGROUND_TYPE" val="leftRight"/>
</p:tagLst>
</file>

<file path=ppt/tags/tag423.xml><?xml version="1.0" encoding="utf-8"?>
<p:tagLst xmlns:p="http://schemas.openxmlformats.org/presentationml/2006/main">
  <p:tag name="AS_UNIQUEID" val="4998"/>
</p:tagLst>
</file>

<file path=ppt/tags/tag424.xml><?xml version="1.0" encoding="utf-8"?>
<p:tagLst xmlns:p="http://schemas.openxmlformats.org/presentationml/2006/main">
  <p:tag name="AS_UNIQUEID" val="4999"/>
</p:tagLst>
</file>

<file path=ppt/tags/tag425.xml><?xml version="1.0" encoding="utf-8"?>
<p:tagLst xmlns:p="http://schemas.openxmlformats.org/presentationml/2006/main">
  <p:tag name="AS_UNIQUEID" val="5000"/>
</p:tagLst>
</file>

<file path=ppt/tags/tag426.xml><?xml version="1.0" encoding="utf-8"?>
<p:tagLst xmlns:p="http://schemas.openxmlformats.org/presentationml/2006/main">
  <p:tag name="AS_UNIQUEID" val="5001"/>
</p:tagLst>
</file>

<file path=ppt/tags/tag427.xml><?xml version="1.0" encoding="utf-8"?>
<p:tagLst xmlns:p="http://schemas.openxmlformats.org/presentationml/2006/main">
  <p:tag name="AS_UNIQUEID" val="5002"/>
</p:tagLst>
</file>

<file path=ppt/tags/tag428.xml><?xml version="1.0" encoding="utf-8"?>
<p:tagLst xmlns:p="http://schemas.openxmlformats.org/presentationml/2006/main">
  <p:tag name="AS_UNIQUEID" val="5003"/>
</p:tagLst>
</file>

<file path=ppt/tags/tag429.xml><?xml version="1.0" encoding="utf-8"?>
<p:tagLst xmlns:p="http://schemas.openxmlformats.org/presentationml/2006/main">
  <p:tag name="AS_UNIQUEID" val="7399"/>
  <p:tag name="KSO_WM_SLIDE_BACKGROUND_TYPE" val="belt"/>
  <p:tag name="KSO_WM_UNIT_IGNORE_FIXCOLOR" val="1"/>
  <p:tag name="KSO_WM_UNIT_SUBTYPE" val="h"/>
  <p:tag name="KSO_WM_UNIT_TYPE" val="i"/>
</p:tagLst>
</file>

<file path=ppt/tags/tag43.xml><?xml version="1.0" encoding="utf-8"?>
<p:tagLst xmlns:p="http://schemas.openxmlformats.org/presentationml/2006/main">
  <p:tag name="AS_UNIQUEID" val="7148"/>
  <p:tag name="KSO_WM_BEAUTIFY_FLAG" val=""/>
</p:tagLst>
</file>

<file path=ppt/tags/tag430.xml><?xml version="1.0" encoding="utf-8"?>
<p:tagLst xmlns:p="http://schemas.openxmlformats.org/presentationml/2006/main">
  <p:tag name="AS_UNIQUEID" val="7400"/>
  <p:tag name="KSO_WM_SLIDE_BACKGROUND_TYPE" val="belt"/>
</p:tagLst>
</file>

<file path=ppt/tags/tag431.xml><?xml version="1.0" encoding="utf-8"?>
<p:tagLst xmlns:p="http://schemas.openxmlformats.org/presentationml/2006/main">
  <p:tag name="AS_UNIQUEID" val="7401"/>
  <p:tag name="KSO_WM_SLIDE_BACKGROUND_TYPE" val="belt"/>
</p:tagLst>
</file>

<file path=ppt/tags/tag432.xml><?xml version="1.0" encoding="utf-8"?>
<p:tagLst xmlns:p="http://schemas.openxmlformats.org/presentationml/2006/main">
  <p:tag name="AS_UNIQUEID" val="7402"/>
  <p:tag name="KSO_WM_SLIDE_BACKGROUND_TYPE" val="belt"/>
</p:tagLst>
</file>

<file path=ppt/tags/tag433.xml><?xml version="1.0" encoding="utf-8"?>
<p:tagLst xmlns:p="http://schemas.openxmlformats.org/presentationml/2006/main">
  <p:tag name="AS_UNIQUEID" val="7403"/>
  <p:tag name="KSO_WM_SLIDE_BACKGROUND_TYPE" val="belt"/>
</p:tagLst>
</file>

<file path=ppt/tags/tag434.xml><?xml version="1.0" encoding="utf-8"?>
<p:tagLst xmlns:p="http://schemas.openxmlformats.org/presentationml/2006/main">
  <p:tag name="AS_UNIQUEID" val="7404"/>
  <p:tag name="KSO_WM_SLIDE_BACKGROUND_TYPE" val="belt"/>
</p:tagLst>
</file>

<file path=ppt/tags/tag435.xml><?xml version="1.0" encoding="utf-8"?>
<p:tagLst xmlns:p="http://schemas.openxmlformats.org/presentationml/2006/main">
  <p:tag name="AS_UNIQUEID" val="7405"/>
  <p:tag name="KSO_WM_SLIDE_BACKGROUND_TYPE" val="belt"/>
</p:tagLst>
</file>

<file path=ppt/tags/tag436.xml><?xml version="1.0" encoding="utf-8"?>
<p:tagLst xmlns:p="http://schemas.openxmlformats.org/presentationml/2006/main">
  <p:tag name="AS_UNIQUEID" val="7406"/>
  <p:tag name="KSO_WM_SLIDE_BACKGROUND_TYPE" val="belt"/>
</p:tagLst>
</file>

<file path=ppt/tags/tag437.xml><?xml version="1.0" encoding="utf-8"?>
<p:tagLst xmlns:p="http://schemas.openxmlformats.org/presentationml/2006/main">
  <p:tag name="AS_UNIQUEID" val="4991"/>
</p:tagLst>
</file>

<file path=ppt/tags/tag438.xml><?xml version="1.0" encoding="utf-8"?>
<p:tagLst xmlns:p="http://schemas.openxmlformats.org/presentationml/2006/main">
  <p:tag name="AS_UNIQUEID" val="4992"/>
</p:tagLst>
</file>

<file path=ppt/tags/tag439.xml><?xml version="1.0" encoding="utf-8"?>
<p:tagLst xmlns:p="http://schemas.openxmlformats.org/presentationml/2006/main">
  <p:tag name="AS_UNIQUEID" val="4993"/>
</p:tagLst>
</file>

<file path=ppt/tags/tag44.xml><?xml version="1.0" encoding="utf-8"?>
<p:tagLst xmlns:p="http://schemas.openxmlformats.org/presentationml/2006/main">
  <p:tag name="AS_UNIQUEID" val="7150"/>
</p:tagLst>
</file>

<file path=ppt/tags/tag440.xml><?xml version="1.0" encoding="utf-8"?>
<p:tagLst xmlns:p="http://schemas.openxmlformats.org/presentationml/2006/main">
  <p:tag name="AS_UNIQUEID" val="4994"/>
</p:tagLst>
</file>

<file path=ppt/tags/tag441.xml><?xml version="1.0" encoding="utf-8"?>
<p:tagLst xmlns:p="http://schemas.openxmlformats.org/presentationml/2006/main">
  <p:tag name="AS_UNIQUEID" val="4995"/>
</p:tagLst>
</file>

<file path=ppt/tags/tag442.xml><?xml version="1.0" encoding="utf-8"?>
<p:tagLst xmlns:p="http://schemas.openxmlformats.org/presentationml/2006/main">
  <p:tag name="AS_UNIQUEID" val="4996"/>
</p:tagLst>
</file>

<file path=ppt/tags/tag443.xml><?xml version="1.0" encoding="utf-8"?>
<p:tagLst xmlns:p="http://schemas.openxmlformats.org/presentationml/2006/main">
  <p:tag name="AS_UNIQUEID" val="5019"/>
</p:tagLst>
</file>

<file path=ppt/tags/tag444.xml><?xml version="1.0" encoding="utf-8"?>
<p:tagLst xmlns:p="http://schemas.openxmlformats.org/presentationml/2006/main">
  <p:tag name="AS_UNIQUEID" val="5020"/>
</p:tagLst>
</file>

<file path=ppt/tags/tag445.xml><?xml version="1.0" encoding="utf-8"?>
<p:tagLst xmlns:p="http://schemas.openxmlformats.org/presentationml/2006/main">
  <p:tag name="AS_UNIQUEID" val="5021"/>
</p:tagLst>
</file>

<file path=ppt/tags/tag446.xml><?xml version="1.0" encoding="utf-8"?>
<p:tagLst xmlns:p="http://schemas.openxmlformats.org/presentationml/2006/main">
  <p:tag name="AS_UNIQUEID" val="5022"/>
</p:tagLst>
</file>

<file path=ppt/tags/tag447.xml><?xml version="1.0" encoding="utf-8"?>
<p:tagLst xmlns:p="http://schemas.openxmlformats.org/presentationml/2006/main">
  <p:tag name="AS_UNIQUEID" val="5023"/>
</p:tagLst>
</file>

<file path=ppt/tags/tag448.xml><?xml version="1.0" encoding="utf-8"?>
<p:tagLst xmlns:p="http://schemas.openxmlformats.org/presentationml/2006/main">
  <p:tag name="AS_UNIQUEID" val="5024"/>
</p:tagLst>
</file>

<file path=ppt/tags/tag449.xml><?xml version="1.0" encoding="utf-8"?>
<p:tagLst xmlns:p="http://schemas.openxmlformats.org/presentationml/2006/main">
  <p:tag name="AS_UNIQUEID" val="7410"/>
</p:tagLst>
</file>

<file path=ppt/tags/tag45.xml><?xml version="1.0" encoding="utf-8"?>
<p:tagLst xmlns:p="http://schemas.openxmlformats.org/presentationml/2006/main">
  <p:tag name="AS_UNIQUEID" val="7151"/>
</p:tagLst>
</file>

<file path=ppt/tags/tag450.xml><?xml version="1.0" encoding="utf-8"?>
<p:tagLst xmlns:p="http://schemas.openxmlformats.org/presentationml/2006/main">
  <p:tag name="AS_UNIQUEID" val="7411"/>
</p:tagLst>
</file>

<file path=ppt/tags/tag451.xml><?xml version="1.0" encoding="utf-8"?>
<p:tagLst xmlns:p="http://schemas.openxmlformats.org/presentationml/2006/main">
  <p:tag name="AS_UNIQUEID" val="7412"/>
</p:tagLst>
</file>

<file path=ppt/tags/tag452.xml><?xml version="1.0" encoding="utf-8"?>
<p:tagLst xmlns:p="http://schemas.openxmlformats.org/presentationml/2006/main">
  <p:tag name="AS_UNIQUEID" val="7413"/>
</p:tagLst>
</file>

<file path=ppt/tags/tag453.xml><?xml version="1.0" encoding="utf-8"?>
<p:tagLst xmlns:p="http://schemas.openxmlformats.org/presentationml/2006/main">
  <p:tag name="AS_UNIQUEID" val="7414"/>
</p:tagLst>
</file>

<file path=ppt/tags/tag454.xml><?xml version="1.0" encoding="utf-8"?>
<p:tagLst xmlns:p="http://schemas.openxmlformats.org/presentationml/2006/main">
  <p:tag name="AS_UNIQUEID" val="7415"/>
</p:tagLst>
</file>

<file path=ppt/tags/tag455.xml><?xml version="1.0" encoding="utf-8"?>
<p:tagLst xmlns:p="http://schemas.openxmlformats.org/presentationml/2006/main">
  <p:tag name="AS_UNIQUEID" val="7429"/>
</p:tagLst>
</file>

<file path=ppt/tags/tag456.xml><?xml version="1.0" encoding="utf-8"?>
<p:tagLst xmlns:p="http://schemas.openxmlformats.org/presentationml/2006/main">
  <p:tag name="AS_UNIQUEID" val="7431"/>
</p:tagLst>
</file>

<file path=ppt/tags/tag457.xml><?xml version="1.0" encoding="utf-8"?>
<p:tagLst xmlns:p="http://schemas.openxmlformats.org/presentationml/2006/main">
  <p:tag name="AS_UNIQUEID" val="7432"/>
</p:tagLst>
</file>

<file path=ppt/tags/tag458.xml><?xml version="1.0" encoding="utf-8"?>
<p:tagLst xmlns:p="http://schemas.openxmlformats.org/presentationml/2006/main">
  <p:tag name="AS_UNIQUEID" val="7433"/>
</p:tagLst>
</file>

<file path=ppt/tags/tag459.xml><?xml version="1.0" encoding="utf-8"?>
<p:tagLst xmlns:p="http://schemas.openxmlformats.org/presentationml/2006/main">
  <p:tag name="AS_UNIQUEID" val="7434"/>
</p:tagLst>
</file>

<file path=ppt/tags/tag46.xml><?xml version="1.0" encoding="utf-8"?>
<p:tagLst xmlns:p="http://schemas.openxmlformats.org/presentationml/2006/main">
  <p:tag name="AS_UNIQUEID" val="7152"/>
</p:tagLst>
</file>

<file path=ppt/tags/tag460.xml><?xml version="1.0" encoding="utf-8"?>
<p:tagLst xmlns:p="http://schemas.openxmlformats.org/presentationml/2006/main">
  <p:tag name="AS_UNIQUEID" val="7435"/>
</p:tagLst>
</file>

<file path=ppt/tags/tag461.xml><?xml version="1.0" encoding="utf-8"?>
<p:tagLst xmlns:p="http://schemas.openxmlformats.org/presentationml/2006/main">
  <p:tag name="AS_UNIQUEID" val="7437"/>
</p:tagLst>
</file>

<file path=ppt/tags/tag462.xml><?xml version="1.0" encoding="utf-8"?>
<p:tagLst xmlns:p="http://schemas.openxmlformats.org/presentationml/2006/main">
  <p:tag name="AS_UNIQUEID" val="7443"/>
</p:tagLst>
</file>

<file path=ppt/tags/tag463.xml><?xml version="1.0" encoding="utf-8"?>
<p:tagLst xmlns:p="http://schemas.openxmlformats.org/presentationml/2006/main">
  <p:tag name="AS_UNIQUEID" val="7444"/>
</p:tagLst>
</file>

<file path=ppt/tags/tag464.xml><?xml version="1.0" encoding="utf-8"?>
<p:tagLst xmlns:p="http://schemas.openxmlformats.org/presentationml/2006/main">
  <p:tag name="AS_UNIQUEID" val="7445"/>
</p:tagLst>
</file>

<file path=ppt/tags/tag465.xml><?xml version="1.0" encoding="utf-8"?>
<p:tagLst xmlns:p="http://schemas.openxmlformats.org/presentationml/2006/main">
  <p:tag name="AS_UNIQUEID" val="7446"/>
</p:tagLst>
</file>

<file path=ppt/tags/tag466.xml><?xml version="1.0" encoding="utf-8"?>
<p:tagLst xmlns:p="http://schemas.openxmlformats.org/presentationml/2006/main">
  <p:tag name="AS_UNIQUEID" val="7447"/>
</p:tagLst>
</file>

<file path=ppt/tags/tag467.xml><?xml version="1.0" encoding="utf-8"?>
<p:tagLst xmlns:p="http://schemas.openxmlformats.org/presentationml/2006/main">
  <p:tag name="AS_UNIQUEID" val="7448"/>
</p:tagLst>
</file>

<file path=ppt/tags/tag468.xml><?xml version="1.0" encoding="utf-8"?>
<p:tagLst xmlns:p="http://schemas.openxmlformats.org/presentationml/2006/main">
  <p:tag name="AS_UNIQUEID" val="7449"/>
</p:tagLst>
</file>

<file path=ppt/tags/tag469.xml><?xml version="1.0" encoding="utf-8"?>
<p:tagLst xmlns:p="http://schemas.openxmlformats.org/presentationml/2006/main">
  <p:tag name="AS_UNIQUEID" val="7450"/>
</p:tagLst>
</file>

<file path=ppt/tags/tag47.xml><?xml version="1.0" encoding="utf-8"?>
<p:tagLst xmlns:p="http://schemas.openxmlformats.org/presentationml/2006/main">
  <p:tag name="AS_UNIQUEID" val="7153"/>
</p:tagLst>
</file>

<file path=ppt/tags/tag470.xml><?xml version="1.0" encoding="utf-8"?>
<p:tagLst xmlns:p="http://schemas.openxmlformats.org/presentationml/2006/main">
  <p:tag name="AS_UNIQUEID" val="7451"/>
  <p:tag name="KSO_WM_DIAGRAM_VIRTUALLY_FRAME" val="{&quot;height&quot;:210.75,&quot;left&quot;:405.4,&quot;top&quot;:289.8,&quot;width&quot;:555.05}"/>
</p:tagLst>
</file>

<file path=ppt/tags/tag471.xml><?xml version="1.0" encoding="utf-8"?>
<p:tagLst xmlns:p="http://schemas.openxmlformats.org/presentationml/2006/main">
  <p:tag name="AS_UNIQUEID" val="7452"/>
  <p:tag name="KSO_WM_DIAGRAM_VIRTUALLY_FRAME" val="{&quot;height&quot;:210.75,&quot;left&quot;:405.4,&quot;top&quot;:289.8,&quot;width&quot;:555.05}"/>
</p:tagLst>
</file>

<file path=ppt/tags/tag472.xml><?xml version="1.0" encoding="utf-8"?>
<p:tagLst xmlns:p="http://schemas.openxmlformats.org/presentationml/2006/main">
  <p:tag name="AS_UNIQUEID" val="7453"/>
  <p:tag name="KSO_WM_DIAGRAM_VIRTUALLY_FRAME" val="{&quot;height&quot;:210.75,&quot;left&quot;:405.4,&quot;top&quot;:289.8,&quot;width&quot;:555.05}"/>
</p:tagLst>
</file>

<file path=ppt/tags/tag473.xml><?xml version="1.0" encoding="utf-8"?>
<p:tagLst xmlns:p="http://schemas.openxmlformats.org/presentationml/2006/main">
  <p:tag name="AS_UNIQUEID" val="7454"/>
  <p:tag name="KSO_WM_DIAGRAM_VIRTUALLY_FRAME" val="{&quot;height&quot;:210.75,&quot;left&quot;:405.4,&quot;top&quot;:289.8,&quot;width&quot;:555.05}"/>
</p:tagLst>
</file>

<file path=ppt/tags/tag474.xml><?xml version="1.0" encoding="utf-8"?>
<p:tagLst xmlns:p="http://schemas.openxmlformats.org/presentationml/2006/main">
  <p:tag name="AS_UNIQUEID" val="7440"/>
</p:tagLst>
</file>

<file path=ppt/tags/tag475.xml><?xml version="1.0" encoding="utf-8"?>
<p:tagLst xmlns:p="http://schemas.openxmlformats.org/presentationml/2006/main">
  <p:tag name="AS_UNIQUEID" val="7441"/>
</p:tagLst>
</file>

<file path=ppt/tags/tag476.xml><?xml version="1.0" encoding="utf-8"?>
<p:tagLst xmlns:p="http://schemas.openxmlformats.org/presentationml/2006/main">
  <p:tag name="AS_UNIQUEID" val="162"/>
</p:tagLst>
</file>

<file path=ppt/tags/tag477.xml><?xml version="1.0" encoding="utf-8"?>
<p:tagLst xmlns:p="http://schemas.openxmlformats.org/presentationml/2006/main">
  <p:tag name="AS_UNIQUEID" val="163"/>
</p:tagLst>
</file>

<file path=ppt/tags/tag478.xml><?xml version="1.0" encoding="utf-8"?>
<p:tagLst xmlns:p="http://schemas.openxmlformats.org/presentationml/2006/main">
  <p:tag name="AS_UNIQUEID" val="164"/>
</p:tagLst>
</file>

<file path=ppt/tags/tag479.xml><?xml version="1.0" encoding="utf-8"?>
<p:tagLst xmlns:p="http://schemas.openxmlformats.org/presentationml/2006/main">
  <p:tag name="AS_UNIQUEID" val="165"/>
</p:tagLst>
</file>

<file path=ppt/tags/tag48.xml><?xml version="1.0" encoding="utf-8"?>
<p:tagLst xmlns:p="http://schemas.openxmlformats.org/presentationml/2006/main">
  <p:tag name="AS_UNIQUEID" val="7154"/>
</p:tagLst>
</file>

<file path=ppt/tags/tag480.xml><?xml version="1.0" encoding="utf-8"?>
<p:tagLst xmlns:p="http://schemas.openxmlformats.org/presentationml/2006/main">
  <p:tag name="AS_UNIQUEID" val="166"/>
</p:tagLst>
</file>

<file path=ppt/tags/tag481.xml><?xml version="1.0" encoding="utf-8"?>
<p:tagLst xmlns:p="http://schemas.openxmlformats.org/presentationml/2006/main">
  <p:tag name="AS_UNIQUEID" val="167"/>
</p:tagLst>
</file>

<file path=ppt/tags/tag482.xml><?xml version="1.0" encoding="utf-8"?>
<p:tagLst xmlns:p="http://schemas.openxmlformats.org/presentationml/2006/main">
  <p:tag name="AS_UNIQUEID" val="168"/>
</p:tagLst>
</file>

<file path=ppt/tags/tag483.xml><?xml version="1.0" encoding="utf-8"?>
<p:tagLst xmlns:p="http://schemas.openxmlformats.org/presentationml/2006/main">
  <p:tag name="AS_UNIQUEID" val="169"/>
</p:tagLst>
</file>

<file path=ppt/tags/tag484.xml><?xml version="1.0" encoding="utf-8"?>
<p:tagLst xmlns:p="http://schemas.openxmlformats.org/presentationml/2006/main">
  <p:tag name="AS_UNIQUEID" val="7467"/>
</p:tagLst>
</file>

<file path=ppt/tags/tag485.xml><?xml version="1.0" encoding="utf-8"?>
<p:tagLst xmlns:p="http://schemas.openxmlformats.org/presentationml/2006/main">
  <p:tag name="AS_UNIQUEID" val="7469"/>
</p:tagLst>
</file>

<file path=ppt/tags/tag486.xml><?xml version="1.0" encoding="utf-8"?>
<p:tagLst xmlns:p="http://schemas.openxmlformats.org/presentationml/2006/main">
  <p:tag name="AS_UNIQUEID" val="7470"/>
  <p:tag name="KSO_WM_BEAUTIFY_FLAG" val=""/>
</p:tagLst>
</file>

<file path=ppt/tags/tag487.xml><?xml version="1.0" encoding="utf-8"?>
<p:tagLst xmlns:p="http://schemas.openxmlformats.org/presentationml/2006/main">
  <p:tag name="AS_UNIQUEID" val="7471"/>
  <p:tag name="KSO_WM_BEAUTIFY_FLAG" val=""/>
</p:tagLst>
</file>

<file path=ppt/tags/tag488.xml><?xml version="1.0" encoding="utf-8"?>
<p:tagLst xmlns:p="http://schemas.openxmlformats.org/presentationml/2006/main">
  <p:tag name="AS_UNIQUEID" val="7472"/>
  <p:tag name="KSO_WM_BEAUTIFY_FLAG" val=""/>
</p:tagLst>
</file>

<file path=ppt/tags/tag489.xml><?xml version="1.0" encoding="utf-8"?>
<p:tagLst xmlns:p="http://schemas.openxmlformats.org/presentationml/2006/main">
  <p:tag name="AS_UNIQUEID" val="7473"/>
</p:tagLst>
</file>

<file path=ppt/tags/tag49.xml><?xml version="1.0" encoding="utf-8"?>
<p:tagLst xmlns:p="http://schemas.openxmlformats.org/presentationml/2006/main">
  <p:tag name="AS_UNIQUEID" val="7155"/>
</p:tagLst>
</file>

<file path=ppt/tags/tag490.xml><?xml version="1.0" encoding="utf-8"?>
<p:tagLst xmlns:p="http://schemas.openxmlformats.org/presentationml/2006/main">
  <p:tag name="AS_UNIQUEID" val="7474"/>
</p:tagLst>
</file>

<file path=ppt/tags/tag491.xml><?xml version="1.0" encoding="utf-8"?>
<p:tagLst xmlns:p="http://schemas.openxmlformats.org/presentationml/2006/main">
  <p:tag name="AS_UNIQUEID" val="172"/>
</p:tagLst>
</file>

<file path=ppt/tags/tag492.xml><?xml version="1.0" encoding="utf-8"?>
<p:tagLst xmlns:p="http://schemas.openxmlformats.org/presentationml/2006/main">
  <p:tag name="AS_UNIQUEID" val="173"/>
</p:tagLst>
</file>

<file path=ppt/tags/tag493.xml><?xml version="1.0" encoding="utf-8"?>
<p:tagLst xmlns:p="http://schemas.openxmlformats.org/presentationml/2006/main">
  <p:tag name="AS_UNIQUEID" val="174"/>
</p:tagLst>
</file>

<file path=ppt/tags/tag494.xml><?xml version="1.0" encoding="utf-8"?>
<p:tagLst xmlns:p="http://schemas.openxmlformats.org/presentationml/2006/main">
  <p:tag name="AS_UNIQUEID" val="175"/>
</p:tagLst>
</file>

<file path=ppt/tags/tag495.xml><?xml version="1.0" encoding="utf-8"?>
<p:tagLst xmlns:p="http://schemas.openxmlformats.org/presentationml/2006/main">
  <p:tag name="AS_UNIQUEID" val="176"/>
</p:tagLst>
</file>

<file path=ppt/tags/tag496.xml><?xml version="1.0" encoding="utf-8"?>
<p:tagLst xmlns:p="http://schemas.openxmlformats.org/presentationml/2006/main">
  <p:tag name="AS_UNIQUEID" val="177"/>
</p:tagLst>
</file>

<file path=ppt/tags/tag497.xml><?xml version="1.0" encoding="utf-8"?>
<p:tagLst xmlns:p="http://schemas.openxmlformats.org/presentationml/2006/main">
  <p:tag name="AS_UNIQUEID" val="178"/>
</p:tagLst>
</file>

<file path=ppt/tags/tag498.xml><?xml version="1.0" encoding="utf-8"?>
<p:tagLst xmlns:p="http://schemas.openxmlformats.org/presentationml/2006/main">
  <p:tag name="AS_UNIQUEID" val="179"/>
</p:tagLst>
</file>

<file path=ppt/tags/tag499.xml><?xml version="1.0" encoding="utf-8"?>
<p:tagLst xmlns:p="http://schemas.openxmlformats.org/presentationml/2006/main">
  <p:tag name="AS_UNIQUEID" val="180"/>
</p:tagLst>
</file>

<file path=ppt/tags/tag5.xml><?xml version="1.0" encoding="utf-8"?>
<p:tagLst xmlns:p="http://schemas.openxmlformats.org/presentationml/2006/main">
  <p:tag name="AS_UNIQUEID" val="7108"/>
</p:tagLst>
</file>

<file path=ppt/tags/tag50.xml><?xml version="1.0" encoding="utf-8"?>
<p:tagLst xmlns:p="http://schemas.openxmlformats.org/presentationml/2006/main">
  <p:tag name="AS_UNIQUEID" val="7156"/>
</p:tagLst>
</file>

<file path=ppt/tags/tag500.xml><?xml version="1.0" encoding="utf-8"?>
<p:tagLst xmlns:p="http://schemas.openxmlformats.org/presentationml/2006/main">
  <p:tag name="AS_UNIQUEID" val="181"/>
</p:tagLst>
</file>

<file path=ppt/tags/tag501.xml><?xml version="1.0" encoding="utf-8"?>
<p:tagLst xmlns:p="http://schemas.openxmlformats.org/presentationml/2006/main">
  <p:tag name="AS_UNIQUEID" val="182"/>
</p:tagLst>
</file>

<file path=ppt/tags/tag502.xml><?xml version="1.0" encoding="utf-8"?>
<p:tagLst xmlns:p="http://schemas.openxmlformats.org/presentationml/2006/main">
  <p:tag name="AS_UNIQUEID" val="7476"/>
</p:tagLst>
</file>

<file path=ppt/tags/tag503.xml><?xml version="1.0" encoding="utf-8"?>
<p:tagLst xmlns:p="http://schemas.openxmlformats.org/presentationml/2006/main">
  <p:tag name="AS_UNIQUEID" val="7477"/>
  <p:tag name="KSO_WM_BEAUTIFY_FLAG" val=""/>
</p:tagLst>
</file>

<file path=ppt/tags/tag504.xml><?xml version="1.0" encoding="utf-8"?>
<p:tagLst xmlns:p="http://schemas.openxmlformats.org/presentationml/2006/main">
  <p:tag name="AS_UNIQUEID" val="7478"/>
  <p:tag name="KSO_WM_BEAUTIFY_FLAG" val=""/>
</p:tagLst>
</file>

<file path=ppt/tags/tag505.xml><?xml version="1.0" encoding="utf-8"?>
<p:tagLst xmlns:p="http://schemas.openxmlformats.org/presentationml/2006/main">
  <p:tag name="AS_UNIQUEID" val="7479"/>
  <p:tag name="KSO_WM_BEAUTIFY_FLAG" val=""/>
</p:tagLst>
</file>

<file path=ppt/tags/tag506.xml><?xml version="1.0" encoding="utf-8"?>
<p:tagLst xmlns:p="http://schemas.openxmlformats.org/presentationml/2006/main">
  <p:tag name="AS_UNIQUEID" val="5263"/>
</p:tagLst>
</file>

<file path=ppt/tags/tag507.xml><?xml version="1.0" encoding="utf-8"?>
<p:tagLst xmlns:p="http://schemas.openxmlformats.org/presentationml/2006/main">
  <p:tag name="AS_UNIQUEID" val="3135"/>
</p:tagLst>
</file>

<file path=ppt/tags/tag508.xml><?xml version="1.0" encoding="utf-8"?>
<p:tagLst xmlns:p="http://schemas.openxmlformats.org/presentationml/2006/main">
  <p:tag name="AS_UNIQUEID" val="3135"/>
</p:tagLst>
</file>

<file path=ppt/tags/tag509.xml><?xml version="1.0" encoding="utf-8"?>
<p:tagLst xmlns:p="http://schemas.openxmlformats.org/presentationml/2006/main">
  <p:tag name="AS_UNIQUEID" val="1096"/>
</p:tagLst>
</file>

<file path=ppt/tags/tag51.xml><?xml version="1.0" encoding="utf-8"?>
<p:tagLst xmlns:p="http://schemas.openxmlformats.org/presentationml/2006/main">
  <p:tag name="AS_UNIQUEID" val="7157"/>
</p:tagLst>
</file>

<file path=ppt/tags/tag510.xml><?xml version="1.0" encoding="utf-8"?>
<p:tagLst xmlns:p="http://schemas.openxmlformats.org/presentationml/2006/main">
  <p:tag name="AS_UNIQUEID" val="1098"/>
</p:tagLst>
</file>

<file path=ppt/tags/tag511.xml><?xml version="1.0" encoding="utf-8"?>
<p:tagLst xmlns:p="http://schemas.openxmlformats.org/presentationml/2006/main">
  <p:tag name="AS_UNIQUEID" val="3135"/>
</p:tagLst>
</file>

<file path=ppt/tags/tag512.xml><?xml version="1.0" encoding="utf-8"?>
<p:tagLst xmlns:p="http://schemas.openxmlformats.org/presentationml/2006/main">
  <p:tag name="AS_UNIQUEID" val="3135"/>
</p:tagLst>
</file>

<file path=ppt/tags/tag513.xml><?xml version="1.0" encoding="utf-8"?>
<p:tagLst xmlns:p="http://schemas.openxmlformats.org/presentationml/2006/main">
  <p:tag name="AS_UNIQUEID" val="1101"/>
</p:tagLst>
</file>

<file path=ppt/tags/tag514.xml><?xml version="1.0" encoding="utf-8"?>
<p:tagLst xmlns:p="http://schemas.openxmlformats.org/presentationml/2006/main">
  <p:tag name="AS_UNIQUEID" val="1102"/>
</p:tagLst>
</file>

<file path=ppt/tags/tag515.xml><?xml version="1.0" encoding="utf-8"?>
<p:tagLst xmlns:p="http://schemas.openxmlformats.org/presentationml/2006/main">
  <p:tag name="AS_UNIQUEID" val="3135"/>
</p:tagLst>
</file>

<file path=ppt/tags/tag516.xml><?xml version="1.0" encoding="utf-8"?>
<p:tagLst xmlns:p="http://schemas.openxmlformats.org/presentationml/2006/main">
  <p:tag name="AS_UNIQUEID" val="3135"/>
</p:tagLst>
</file>

<file path=ppt/tags/tag517.xml><?xml version="1.0" encoding="utf-8"?>
<p:tagLst xmlns:p="http://schemas.openxmlformats.org/presentationml/2006/main">
  <p:tag name="AS_UNIQUEID" val="7481"/>
</p:tagLst>
</file>

<file path=ppt/tags/tag518.xml><?xml version="1.0" encoding="utf-8"?>
<p:tagLst xmlns:p="http://schemas.openxmlformats.org/presentationml/2006/main">
  <p:tag name="AS_UNIQUEID" val="7482"/>
  <p:tag name="KSO_WM_BEAUTIFY_FLAG" val=""/>
</p:tagLst>
</file>

<file path=ppt/tags/tag519.xml><?xml version="1.0" encoding="utf-8"?>
<p:tagLst xmlns:p="http://schemas.openxmlformats.org/presentationml/2006/main">
  <p:tag name="AS_UNIQUEID" val="7483"/>
  <p:tag name="KSO_WM_BEAUTIFY_FLAG" val=""/>
</p:tagLst>
</file>

<file path=ppt/tags/tag52.xml><?xml version="1.0" encoding="utf-8"?>
<p:tagLst xmlns:p="http://schemas.openxmlformats.org/presentationml/2006/main">
  <p:tag name="AS_UNIQUEID" val="7158"/>
</p:tagLst>
</file>

<file path=ppt/tags/tag520.xml><?xml version="1.0" encoding="utf-8"?>
<p:tagLst xmlns:p="http://schemas.openxmlformats.org/presentationml/2006/main">
  <p:tag name="AS_UNIQUEID" val="7484"/>
  <p:tag name="KSO_WM_BEAUTIFY_FLAG" val=""/>
</p:tagLst>
</file>

<file path=ppt/tags/tag521.xml><?xml version="1.0" encoding="utf-8"?>
<p:tagLst xmlns:p="http://schemas.openxmlformats.org/presentationml/2006/main">
  <p:tag name="AS_UNIQUEID" val="5263"/>
</p:tagLst>
</file>

<file path=ppt/tags/tag522.xml><?xml version="1.0" encoding="utf-8"?>
<p:tagLst xmlns:p="http://schemas.openxmlformats.org/presentationml/2006/main">
  <p:tag name="AS_UNIQUEID" val="5276"/>
</p:tagLst>
</file>

<file path=ppt/tags/tag523.xml><?xml version="1.0" encoding="utf-8"?>
<p:tagLst xmlns:p="http://schemas.openxmlformats.org/presentationml/2006/main">
  <p:tag name="AS_UNIQUEID" val="5277"/>
</p:tagLst>
</file>

<file path=ppt/tags/tag524.xml><?xml version="1.0" encoding="utf-8"?>
<p:tagLst xmlns:p="http://schemas.openxmlformats.org/presentationml/2006/main">
  <p:tag name="AS_UNIQUEID" val="5278"/>
</p:tagLst>
</file>

<file path=ppt/tags/tag525.xml><?xml version="1.0" encoding="utf-8"?>
<p:tagLst xmlns:p="http://schemas.openxmlformats.org/presentationml/2006/main">
  <p:tag name="AS_UNIQUEID" val="3135"/>
</p:tagLst>
</file>

<file path=ppt/tags/tag526.xml><?xml version="1.0" encoding="utf-8"?>
<p:tagLst xmlns:p="http://schemas.openxmlformats.org/presentationml/2006/main">
  <p:tag name="AS_UNIQUEID" val="3135"/>
</p:tagLst>
</file>

<file path=ppt/tags/tag527.xml><?xml version="1.0" encoding="utf-8"?>
<p:tagLst xmlns:p="http://schemas.openxmlformats.org/presentationml/2006/main">
  <p:tag name="AS_UNIQUEID" val="3135"/>
</p:tagLst>
</file>

<file path=ppt/tags/tag528.xml><?xml version="1.0" encoding="utf-8"?>
<p:tagLst xmlns:p="http://schemas.openxmlformats.org/presentationml/2006/main">
  <p:tag name="AS_UNIQUEID" val="5279"/>
</p:tagLst>
</file>

<file path=ppt/tags/tag529.xml><?xml version="1.0" encoding="utf-8"?>
<p:tagLst xmlns:p="http://schemas.openxmlformats.org/presentationml/2006/main">
  <p:tag name="AS_UNIQUEID" val="5280"/>
</p:tagLst>
</file>

<file path=ppt/tags/tag53.xml><?xml version="1.0" encoding="utf-8"?>
<p:tagLst xmlns:p="http://schemas.openxmlformats.org/presentationml/2006/main">
  <p:tag name="AS_UNIQUEID" val="7159"/>
</p:tagLst>
</file>

<file path=ppt/tags/tag530.xml><?xml version="1.0" encoding="utf-8"?>
<p:tagLst xmlns:p="http://schemas.openxmlformats.org/presentationml/2006/main">
  <p:tag name="AS_UNIQUEID" val="5281"/>
</p:tagLst>
</file>

<file path=ppt/tags/tag531.xml><?xml version="1.0" encoding="utf-8"?>
<p:tagLst xmlns:p="http://schemas.openxmlformats.org/presentationml/2006/main">
  <p:tag name="AS_UNIQUEID" val="5282"/>
</p:tagLst>
</file>

<file path=ppt/tags/tag532.xml><?xml version="1.0" encoding="utf-8"?>
<p:tagLst xmlns:p="http://schemas.openxmlformats.org/presentationml/2006/main">
  <p:tag name="AS_UNIQUEID" val="7485"/>
</p:tagLst>
</file>

<file path=ppt/tags/tag533.xml><?xml version="1.0" encoding="utf-8"?>
<p:tagLst xmlns:p="http://schemas.openxmlformats.org/presentationml/2006/main">
  <p:tag name="AS_UNIQUEID" val="2850"/>
</p:tagLst>
</file>

<file path=ppt/tags/tag534.xml><?xml version="1.0" encoding="utf-8"?>
<p:tagLst xmlns:p="http://schemas.openxmlformats.org/presentationml/2006/main">
  <p:tag name="AS_UNIQUEID" val="2851"/>
</p:tagLst>
</file>

<file path=ppt/tags/tag535.xml><?xml version="1.0" encoding="utf-8"?>
<p:tagLst xmlns:p="http://schemas.openxmlformats.org/presentationml/2006/main">
  <p:tag name="AS_UNIQUEID" val="5273"/>
</p:tagLst>
</file>

<file path=ppt/tags/tag536.xml><?xml version="1.0" encoding="utf-8"?>
<p:tagLst xmlns:p="http://schemas.openxmlformats.org/presentationml/2006/main">
  <p:tag name="AS_UNIQUEID" val="5274"/>
</p:tagLst>
</file>

<file path=ppt/tags/tag537.xml><?xml version="1.0" encoding="utf-8"?>
<p:tagLst xmlns:p="http://schemas.openxmlformats.org/presentationml/2006/main">
  <p:tag name="AS_UNIQUEID" val="5275"/>
</p:tagLst>
</file>

<file path=ppt/tags/tag538.xml><?xml version="1.0" encoding="utf-8"?>
<p:tagLst xmlns:p="http://schemas.openxmlformats.org/presentationml/2006/main">
  <p:tag name="AS_UNIQUEID" val="7487"/>
</p:tagLst>
</file>

<file path=ppt/tags/tag539.xml><?xml version="1.0" encoding="utf-8"?>
<p:tagLst xmlns:p="http://schemas.openxmlformats.org/presentationml/2006/main">
  <p:tag name="AS_UNIQUEID" val="1191"/>
  <p:tag name="KSO_WM_UNIT_TABLE_BEAUTIFY" val="smartTable{3510146b-8daf-48a2-aaf6-2893e0da455c}"/>
  <p:tag name="TABLE_ENDDRAG_ORIGIN_RECT" val="532*130"/>
  <p:tag name="TABLE_ENDDRAG_RECT" val="166*270*532*130"/>
</p:tagLst>
</file>

<file path=ppt/tags/tag54.xml><?xml version="1.0" encoding="utf-8"?>
<p:tagLst xmlns:p="http://schemas.openxmlformats.org/presentationml/2006/main">
  <p:tag name="AS_UNIQUEID" val="7160"/>
</p:tagLst>
</file>

<file path=ppt/tags/tag540.xml><?xml version="1.0" encoding="utf-8"?>
<p:tagLst xmlns:p="http://schemas.openxmlformats.org/presentationml/2006/main">
  <p:tag name="AS_UNIQUEID" val="7488"/>
</p:tagLst>
</file>

<file path=ppt/tags/tag541.xml><?xml version="1.0" encoding="utf-8"?>
<p:tagLst xmlns:p="http://schemas.openxmlformats.org/presentationml/2006/main">
  <p:tag name="AS_UNIQUEID" val="7489"/>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COLOR_TEXT_CAN_REMOVE" val="n"/>
  <p:tag name="KSO_WM_DIAGRAM_COLOR_TRICK" val="1"/>
  <p:tag name="KSO_WM_DIAGRAM_GROUP_CODE" val="l1-1"/>
  <p:tag name="KSO_WM_DIAGRAM_MAX_ITEMCNT" val="4"/>
  <p:tag name="KSO_WM_DIAGRAM_MIN_ITEMCNT" val="2"/>
  <p:tag name="KSO_WM_DIAGRAM_VERSION" val="3"/>
  <p:tag name="KSO_WM_DIAGRAM_VIRTUALLY_FRAME" val="{&quot;height&quot;:377.3472440944882,&quot;left&quot;:493.84181017778053,&quot;top&quot;:102.7,&quot;width&quot;:413.0922851562501}"/>
  <p:tag name="KSO_WM_TAG_VERSION" val="3.0"/>
  <p:tag name="KSO_WM_TEMPLATE_CATEGORY" val="diagram"/>
  <p:tag name="KSO_WM_TEMPLATE_INDEX" val="20233321"/>
  <p:tag name="KSO_WM_UNIT_COMPATIBLE" val="0"/>
  <p:tag name="KSO_WM_UNIT_DIAGRAM_ISNUMVISUAL" val="0"/>
  <p:tag name="KSO_WM_UNIT_DIAGRAM_ISREFERUNIT" val="0"/>
  <p:tag name="KSO_WM_UNIT_HIGHLIGHT" val="0"/>
  <p:tag name="KSO_WM_UNIT_ID" val="diagram20233321_3*l_h_f*1_1_1"/>
  <p:tag name="KSO_WM_UNIT_INDEX" val="1_1_1"/>
  <p:tag name="KSO_WM_UNIT_LAYERLEVEL" val="1_1_1"/>
  <p:tag name="KSO_WM_UNIT_NOCLEAR" val="0"/>
  <p:tag name="KSO_WM_UNIT_PRESET_TEXT" val="单击此处添加文本具体内容，简明扼要地阐述您的观点根据需要可酌情增减文字，单击此处添加文本具体内容。"/>
  <p:tag name="KSO_WM_UNIT_SUBTYPE" val="a"/>
  <p:tag name="KSO_WM_UNIT_TEXT_FILL_FORE_SCHEMECOLOR_INDEX" val="1"/>
  <p:tag name="KSO_WM_UNIT_TEXT_FILL_FORE_SCHEMECOLOR_INDEX_BRIGHTNESS" val="0.15"/>
  <p:tag name="KSO_WM_UNIT_TEXT_FILL_TYPE" val="1"/>
  <p:tag name="KSO_WM_UNIT_TEXT_TYPE" val="1"/>
  <p:tag name="KSO_WM_UNIT_TYPE" val="l_h_f"/>
  <p:tag name="KSO_WM_UNIT_USESOURCEFORMAT_APPLY" val="1"/>
  <p:tag name="KSO_WM_UNIT_VALUE" val="60"/>
</p:tagLst>
</file>

<file path=ppt/tags/tag542.xml><?xml version="1.0" encoding="utf-8"?>
<p:tagLst xmlns:p="http://schemas.openxmlformats.org/presentationml/2006/main">
  <p:tag name="AS_UNIQUEID" val="7490"/>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DIAGRAM_COLOR_TEXT_CAN_REMOVE" val="n"/>
  <p:tag name="KSO_WM_DIAGRAM_COLOR_TRICK" val="1"/>
  <p:tag name="KSO_WM_DIAGRAM_GROUP_CODE" val="l1-1"/>
  <p:tag name="KSO_WM_DIAGRAM_MAX_ITEMCNT" val="4"/>
  <p:tag name="KSO_WM_DIAGRAM_MIN_ITEMCNT" val="2"/>
  <p:tag name="KSO_WM_DIAGRAM_VERSION" val="3"/>
  <p:tag name="KSO_WM_DIAGRAM_VIRTUALLY_FRAME" val="{&quot;height&quot;:377.3472440944882,&quot;left&quot;:493.84181017778053,&quot;top&quot;:102.7,&quot;width&quot;:413.0922851562501}"/>
  <p:tag name="KSO_WM_TAG_VERSION" val="3.0"/>
  <p:tag name="KSO_WM_TEMPLATE_CATEGORY" val="diagram"/>
  <p:tag name="KSO_WM_TEMPLATE_INDEX" val="20233321"/>
  <p:tag name="KSO_WM_UNIT_COMPATIBLE" val="0"/>
  <p:tag name="KSO_WM_UNIT_DIAGRAM_ISNUMVISUAL" val="0"/>
  <p:tag name="KSO_WM_UNIT_DIAGRAM_ISREFERUNIT" val="0"/>
  <p:tag name="KSO_WM_UNIT_FILL_FORE_SCHEMECOLOR_INDEX" val="5"/>
  <p:tag name="KSO_WM_UNIT_FILL_FORE_SCHEMECOLOR_INDEX_BRIGHTNESS" val="0"/>
  <p:tag name="KSO_WM_UNIT_FILL_TYPE" val="1"/>
  <p:tag name="KSO_WM_UNIT_HIGHLIGHT" val="0"/>
  <p:tag name="KSO_WM_UNIT_ID" val="diagram20233321_3*l_h_a*1_1_1"/>
  <p:tag name="KSO_WM_UNIT_INDEX" val="1_1_1"/>
  <p:tag name="KSO_WM_UNIT_ISCONTENTSTITLE" val="0"/>
  <p:tag name="KSO_WM_UNIT_ISNUMDGMTITLE" val="0"/>
  <p:tag name="KSO_WM_UNIT_LAYERLEVEL" val="1_1_1"/>
  <p:tag name="KSO_WM_UNIT_NOCLEAR" val="0"/>
  <p:tag name="KSO_WM_UNIT_PRESET_TEXT" val="添加标题"/>
  <p:tag name="KSO_WM_UNIT_TEXT_FILL_TYPE" val="1"/>
  <p:tag name="KSO_WM_UNIT_TEXT_TYPE" val="1"/>
  <p:tag name="KSO_WM_UNIT_TYPE" val="l_h_a"/>
  <p:tag name="KSO_WM_UNIT_USESOURCEFORMAT_APPLY" val="1"/>
  <p:tag name="KSO_WM_UNIT_VALUE" val="6"/>
</p:tagLst>
</file>

<file path=ppt/tags/tag543.xml><?xml version="1.0" encoding="utf-8"?>
<p:tagLst xmlns:p="http://schemas.openxmlformats.org/presentationml/2006/main">
  <p:tag name="AS_UNIQUEID" val="7491"/>
</p:tagLst>
</file>

<file path=ppt/tags/tag544.xml><?xml version="1.0" encoding="utf-8"?>
<p:tagLst xmlns:p="http://schemas.openxmlformats.org/presentationml/2006/main">
  <p:tag name="AS_UNIQUEID" val="7492"/>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COLOR_TEXT_CAN_REMOVE" val="n"/>
  <p:tag name="KSO_WM_DIAGRAM_COLOR_TRICK" val="1"/>
  <p:tag name="KSO_WM_DIAGRAM_GROUP_CODE" val="l1-1"/>
  <p:tag name="KSO_WM_DIAGRAM_MAX_ITEMCNT" val="4"/>
  <p:tag name="KSO_WM_DIAGRAM_MIN_ITEMCNT" val="2"/>
  <p:tag name="KSO_WM_DIAGRAM_VERSION" val="3"/>
  <p:tag name="KSO_WM_DIAGRAM_VIRTUALLY_FRAME" val="{&quot;height&quot;:377.3472440944882,&quot;left&quot;:493.84181017778053,&quot;top&quot;:102.7,&quot;width&quot;:413.0922851562501}"/>
  <p:tag name="KSO_WM_TAG_VERSION" val="3.0"/>
  <p:tag name="KSO_WM_TEMPLATE_CATEGORY" val="diagram"/>
  <p:tag name="KSO_WM_TEMPLATE_INDEX" val="20233321"/>
  <p:tag name="KSO_WM_UNIT_COMPATIBLE" val="0"/>
  <p:tag name="KSO_WM_UNIT_DIAGRAM_ISNUMVISUAL" val="0"/>
  <p:tag name="KSO_WM_UNIT_DIAGRAM_ISREFERUNIT" val="0"/>
  <p:tag name="KSO_WM_UNIT_HIGHLIGHT" val="0"/>
  <p:tag name="KSO_WM_UNIT_ID" val="diagram20233321_3*l_h_f*1_2_1"/>
  <p:tag name="KSO_WM_UNIT_INDEX" val="1_2_1"/>
  <p:tag name="KSO_WM_UNIT_LAYERLEVEL" val="1_1_1"/>
  <p:tag name="KSO_WM_UNIT_NOCLEAR" val="0"/>
  <p:tag name="KSO_WM_UNIT_PRESET_TEXT" val="单击此处添加文本具体内容，简明扼要地阐述您的观点根据需要可酌情增减文字，单击此处添加文本具体内容。"/>
  <p:tag name="KSO_WM_UNIT_SUBTYPE" val="a"/>
  <p:tag name="KSO_WM_UNIT_TEXT_FILL_FORE_SCHEMECOLOR_INDEX" val="1"/>
  <p:tag name="KSO_WM_UNIT_TEXT_FILL_FORE_SCHEMECOLOR_INDEX_BRIGHTNESS" val="0.15"/>
  <p:tag name="KSO_WM_UNIT_TEXT_FILL_TYPE" val="1"/>
  <p:tag name="KSO_WM_UNIT_TEXT_TYPE" val="1"/>
  <p:tag name="KSO_WM_UNIT_TYPE" val="l_h_f"/>
  <p:tag name="KSO_WM_UNIT_USESOURCEFORMAT_APPLY" val="1"/>
  <p:tag name="KSO_WM_UNIT_VALUE" val="60"/>
</p:tagLst>
</file>

<file path=ppt/tags/tag545.xml><?xml version="1.0" encoding="utf-8"?>
<p:tagLst xmlns:p="http://schemas.openxmlformats.org/presentationml/2006/main">
  <p:tag name="AS_UNIQUEID" val="7493"/>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DIAGRAM_COLOR_TEXT_CAN_REMOVE" val="n"/>
  <p:tag name="KSO_WM_DIAGRAM_COLOR_TRICK" val="1"/>
  <p:tag name="KSO_WM_DIAGRAM_GROUP_CODE" val="l1-1"/>
  <p:tag name="KSO_WM_DIAGRAM_MAX_ITEMCNT" val="4"/>
  <p:tag name="KSO_WM_DIAGRAM_MIN_ITEMCNT" val="2"/>
  <p:tag name="KSO_WM_DIAGRAM_VERSION" val="3"/>
  <p:tag name="KSO_WM_DIAGRAM_VIRTUALLY_FRAME" val="{&quot;height&quot;:377.3472440944882,&quot;left&quot;:493.84181017778053,&quot;top&quot;:102.7,&quot;width&quot;:413.0922851562501}"/>
  <p:tag name="KSO_WM_TAG_VERSION" val="3.0"/>
  <p:tag name="KSO_WM_TEMPLATE_CATEGORY" val="diagram"/>
  <p:tag name="KSO_WM_TEMPLATE_INDEX" val="20233321"/>
  <p:tag name="KSO_WM_UNIT_COMPATIBLE" val="0"/>
  <p:tag name="KSO_WM_UNIT_DIAGRAM_ISNUMVISUAL" val="0"/>
  <p:tag name="KSO_WM_UNIT_DIAGRAM_ISREFERUNIT" val="0"/>
  <p:tag name="KSO_WM_UNIT_FILL_FORE_SCHEMECOLOR_INDEX" val="5"/>
  <p:tag name="KSO_WM_UNIT_FILL_FORE_SCHEMECOLOR_INDEX_BRIGHTNESS" val="0"/>
  <p:tag name="KSO_WM_UNIT_FILL_TYPE" val="1"/>
  <p:tag name="KSO_WM_UNIT_HIGHLIGHT" val="0"/>
  <p:tag name="KSO_WM_UNIT_ID" val="diagram20233321_3*l_h_a*1_2_1"/>
  <p:tag name="KSO_WM_UNIT_INDEX" val="1_2_1"/>
  <p:tag name="KSO_WM_UNIT_ISCONTENTSTITLE" val="0"/>
  <p:tag name="KSO_WM_UNIT_ISNUMDGMTITLE" val="0"/>
  <p:tag name="KSO_WM_UNIT_LAYERLEVEL" val="1_1_1"/>
  <p:tag name="KSO_WM_UNIT_NOCLEAR" val="0"/>
  <p:tag name="KSO_WM_UNIT_PRESET_TEXT" val="添加标题"/>
  <p:tag name="KSO_WM_UNIT_TEXT_FILL_TYPE" val="1"/>
  <p:tag name="KSO_WM_UNIT_TEXT_TYPE" val="1"/>
  <p:tag name="KSO_WM_UNIT_TYPE" val="l_h_a"/>
  <p:tag name="KSO_WM_UNIT_USESOURCEFORMAT_APPLY" val="1"/>
  <p:tag name="KSO_WM_UNIT_VALUE" val="6"/>
</p:tagLst>
</file>

<file path=ppt/tags/tag546.xml><?xml version="1.0" encoding="utf-8"?>
<p:tagLst xmlns:p="http://schemas.openxmlformats.org/presentationml/2006/main">
  <p:tag name="AS_UNIQUEID" val="5246"/>
</p:tagLst>
</file>

<file path=ppt/tags/tag547.xml><?xml version="1.0" encoding="utf-8"?>
<p:tagLst xmlns:p="http://schemas.openxmlformats.org/presentationml/2006/main">
  <p:tag name="AS_UNIQUEID" val="5247"/>
</p:tagLst>
</file>

<file path=ppt/tags/tag548.xml><?xml version="1.0" encoding="utf-8"?>
<p:tagLst xmlns:p="http://schemas.openxmlformats.org/presentationml/2006/main">
  <p:tag name="AS_UNIQUEID" val="5248"/>
</p:tagLst>
</file>

<file path=ppt/tags/tag549.xml><?xml version="1.0" encoding="utf-8"?>
<p:tagLst xmlns:p="http://schemas.openxmlformats.org/presentationml/2006/main">
  <p:tag name="AS_UNIQUEID" val="5249"/>
</p:tagLst>
</file>

<file path=ppt/tags/tag55.xml><?xml version="1.0" encoding="utf-8"?>
<p:tagLst xmlns:p="http://schemas.openxmlformats.org/presentationml/2006/main">
  <p:tag name="AS_UNIQUEID" val="7161"/>
  <p:tag name="KSO_WM_BEAUTIFY_FLAG" val=""/>
</p:tagLst>
</file>

<file path=ppt/tags/tag550.xml><?xml version="1.0" encoding="utf-8"?>
<p:tagLst xmlns:p="http://schemas.openxmlformats.org/presentationml/2006/main">
  <p:tag name="AS_UNIQUEID" val="5250"/>
</p:tagLst>
</file>

<file path=ppt/tags/tag551.xml><?xml version="1.0" encoding="utf-8"?>
<p:tagLst xmlns:p="http://schemas.openxmlformats.org/presentationml/2006/main">
  <p:tag name="AS_UNIQUEID" val="5251"/>
</p:tagLst>
</file>

<file path=ppt/tags/tag552.xml><?xml version="1.0" encoding="utf-8"?>
<p:tagLst xmlns:p="http://schemas.openxmlformats.org/presentationml/2006/main">
  <p:tag name="AS_UNIQUEID" val="5252"/>
</p:tagLst>
</file>

<file path=ppt/tags/tag553.xml><?xml version="1.0" encoding="utf-8"?>
<p:tagLst xmlns:p="http://schemas.openxmlformats.org/presentationml/2006/main">
  <p:tag name="AS_UNIQUEID" val="5253"/>
</p:tagLst>
</file>

<file path=ppt/tags/tag554.xml><?xml version="1.0" encoding="utf-8"?>
<p:tagLst xmlns:p="http://schemas.openxmlformats.org/presentationml/2006/main">
  <p:tag name="AS_UNIQUEID" val="526"/>
</p:tagLst>
</file>

<file path=ppt/tags/tag555.xml><?xml version="1.0" encoding="utf-8"?>
<p:tagLst xmlns:p="http://schemas.openxmlformats.org/presentationml/2006/main">
  <p:tag name="AS_UNIQUEID" val="5254"/>
</p:tagLst>
</file>

<file path=ppt/tags/tag556.xml><?xml version="1.0" encoding="utf-8"?>
<p:tagLst xmlns:p="http://schemas.openxmlformats.org/presentationml/2006/main">
  <p:tag name="AS_UNIQUEID" val="5255"/>
</p:tagLst>
</file>

<file path=ppt/tags/tag557.xml><?xml version="1.0" encoding="utf-8"?>
<p:tagLst xmlns:p="http://schemas.openxmlformats.org/presentationml/2006/main">
  <p:tag name="AS_UNIQUEID" val="526"/>
</p:tagLst>
</file>

<file path=ppt/tags/tag558.xml><?xml version="1.0" encoding="utf-8"?>
<p:tagLst xmlns:p="http://schemas.openxmlformats.org/presentationml/2006/main">
  <p:tag name="AS_UNIQUEID" val="7494"/>
</p:tagLst>
</file>

<file path=ppt/tags/tag559.xml><?xml version="1.0" encoding="utf-8"?>
<p:tagLst xmlns:p="http://schemas.openxmlformats.org/presentationml/2006/main">
  <p:tag name="AS_UNIQUEID" val="7495"/>
  <p:tag name="KSO_WM_UNIT_TEXTBOXSTYLE_GUID" val="{63d18b6b-bed5-4366-94e7-bf63edc4531e}"/>
</p:tagLst>
</file>

<file path=ppt/tags/tag56.xml><?xml version="1.0" encoding="utf-8"?>
<p:tagLst xmlns:p="http://schemas.openxmlformats.org/presentationml/2006/main">
  <p:tag name="AS_UNIQUEID" val="7162"/>
  <p:tag name="KSO_WM_BEAUTIFY_FLAG" val=""/>
</p:tagLst>
</file>

<file path=ppt/tags/tag560.xml><?xml version="1.0" encoding="utf-8"?>
<p:tagLst xmlns:p="http://schemas.openxmlformats.org/presentationml/2006/main">
  <p:tag name="AS_UNIQUEID" val="7496"/>
  <p:tag name="KSO_WM_BEAUTIFY_FLAG" val="#wm#"/>
  <p:tag name="KSO_WM_TAG_VERSION" val="1.0"/>
  <p:tag name="KSO_WM_TEMPLATE_CATEGORY" val="mixed"/>
  <p:tag name="KSO_WM_TEMPLATE_INDEX" val="20201941"/>
  <p:tag name="KSO_WM_UNIT_COMPATIBLE" val="0"/>
  <p:tag name="KSO_WM_UNIT_DIAGRAM_ISNUMVISUAL" val="0"/>
  <p:tag name="KSO_WM_UNIT_DIAGRAM_ISREFERUNIT" val="0"/>
  <p:tag name="KSO_WM_UNIT_HIGHLIGHT" val="0"/>
  <p:tag name="KSO_WM_UNIT_ID" val="mixed20201941_81*i*1"/>
  <p:tag name="KSO_WM_UNIT_INDEX" val="1"/>
  <p:tag name="KSO_WM_UNIT_LAYERLEVEL" val="1"/>
  <p:tag name="KSO_WM_UNIT_LINE_FILL_TYPE" val="2"/>
  <p:tag name="KSO_WM_UNIT_LINE_FORE_SCHEMECOLOR_INDEX" val="5"/>
  <p:tag name="KSO_WM_UNIT_LINE_FORE_SCHEMECOLOR_INDEX_BRIGHTNESS" val="0.6"/>
  <p:tag name="KSO_WM_UNIT_TEXT_FILL_FORE_SCHEMECOLOR_INDEX" val="2"/>
  <p:tag name="KSO_WM_UNIT_TEXT_FILL_FORE_SCHEMECOLOR_INDEX_BRIGHTNESS" val="0"/>
  <p:tag name="KSO_WM_UNIT_TEXT_FILL_TYPE" val="1"/>
  <p:tag name="KSO_WM_UNIT_TEXTBOXSTYLE_ADJUSTLEFT" val="0_-36.34999"/>
  <p:tag name="KSO_WM_UNIT_TEXTBOXSTYLE_ADJUSTTOP" val="0_-26.75"/>
  <p:tag name="KSO_WM_UNIT_TEXTBOXSTYLE_ADJUSTWIDTH" val="100_57.70001"/>
  <p:tag name="KSO_WM_UNIT_TEXTBOXSTYLE_GUID" val="{63d18b6b-bed5-4366-94e7-bf63edc4531e}"/>
  <p:tag name="KSO_WM_UNIT_TEXTBOXSTYLE_SHAPETYPE" val="1"/>
  <p:tag name="KSO_WM_UNIT_TYPE" val="i"/>
</p:tagLst>
</file>

<file path=ppt/tags/tag561.xml><?xml version="1.0" encoding="utf-8"?>
<p:tagLst xmlns:p="http://schemas.openxmlformats.org/presentationml/2006/main">
  <p:tag name="AS_UNIQUEID" val="7497"/>
  <p:tag name="KSO_WM_BEAUTIFY_FLAG" val="#wm#"/>
  <p:tag name="KSO_WM_TAG_VERSION" val="1.0"/>
  <p:tag name="KSO_WM_TEMPLATE_CATEGORY" val="mixed"/>
  <p:tag name="KSO_WM_TEMPLATE_INDEX" val="20201941"/>
  <p:tag name="KSO_WM_UNIT_COMPATIBLE" val="0"/>
  <p:tag name="KSO_WM_UNIT_DIAGRAM_ISNUMVISUAL" val="0"/>
  <p:tag name="KSO_WM_UNIT_DIAGRAM_ISREFERUNIT" val="0"/>
  <p:tag name="KSO_WM_UNIT_HIGHLIGHT" val="0"/>
  <p:tag name="KSO_WM_UNIT_ID" val="mixed20201941_81*i*2"/>
  <p:tag name="KSO_WM_UNIT_INDEX" val="2"/>
  <p:tag name="KSO_WM_UNIT_LAYERLEVEL" val="1"/>
  <p:tag name="KSO_WM_UNIT_LINE_FILL_TYPE" val="2"/>
  <p:tag name="KSO_WM_UNIT_LINE_FORE_SCHEMECOLOR_INDEX" val="5"/>
  <p:tag name="KSO_WM_UNIT_LINE_FORE_SCHEMECOLOR_INDEX_BRIGHTNESS" val="0.6"/>
  <p:tag name="KSO_WM_UNIT_TEXT_FILL_FORE_SCHEMECOLOR_INDEX" val="2"/>
  <p:tag name="KSO_WM_UNIT_TEXT_FILL_FORE_SCHEMECOLOR_INDEX_BRIGHTNESS" val="0"/>
  <p:tag name="KSO_WM_UNIT_TEXT_FILL_TYPE" val="1"/>
  <p:tag name="KSO_WM_UNIT_TEXTBOXSTYLE_ADJUSTLEFT" val="0_-28.84999"/>
  <p:tag name="KSO_WM_UNIT_TEXTBOXSTYLE_ADJUSTTOP" val="100_-30.45"/>
  <p:tag name="KSO_WM_UNIT_TEXTBOXSTYLE_ADJUSTWIDTH" val="100_57.70001"/>
  <p:tag name="KSO_WM_UNIT_TEXTBOXSTYLE_GUID" val="{63d18b6b-bed5-4366-94e7-bf63edc4531e}"/>
  <p:tag name="KSO_WM_UNIT_TEXTBOXSTYLE_SHAPETYPE" val="1"/>
  <p:tag name="KSO_WM_UNIT_TYPE" val="i"/>
</p:tagLst>
</file>

<file path=ppt/tags/tag562.xml><?xml version="1.0" encoding="utf-8"?>
<p:tagLst xmlns:p="http://schemas.openxmlformats.org/presentationml/2006/main">
  <p:tag name="AS_UNIQUEID" val="7498"/>
  <p:tag name="KSO_WM_BEAUTIFY_FLAG" val="#wm#"/>
  <p:tag name="KSO_WM_TAG_VERSION" val="1.0"/>
  <p:tag name="KSO_WM_TEMPLATE_CATEGORY" val="mixed"/>
  <p:tag name="KSO_WM_TEMPLATE_INDEX" val="20201941"/>
  <p:tag name="KSO_WM_UNIT_COMPATIBLE" val="0"/>
  <p:tag name="KSO_WM_UNIT_DIAGRAM_ISNUMVISUAL" val="0"/>
  <p:tag name="KSO_WM_UNIT_DIAGRAM_ISREFERUNIT" val="0"/>
  <p:tag name="KSO_WM_UNIT_FILL_FORE_SCHEMECOLOR_INDEX" val="5"/>
  <p:tag name="KSO_WM_UNIT_FILL_FORE_SCHEMECOLOR_INDEX_BRIGHTNESS" val="0.4"/>
  <p:tag name="KSO_WM_UNIT_FILL_TYPE" val="1"/>
  <p:tag name="KSO_WM_UNIT_HIGHLIGHT" val="0"/>
  <p:tag name="KSO_WM_UNIT_ID" val="mixed20201941_81*i*3"/>
  <p:tag name="KSO_WM_UNIT_INDEX" val="3"/>
  <p:tag name="KSO_WM_UNIT_LAYERLEVEL" val="1"/>
  <p:tag name="KSO_WM_UNIT_TEXT_FILL_FORE_SCHEMECOLOR_INDEX" val="2"/>
  <p:tag name="KSO_WM_UNIT_TEXT_FILL_FORE_SCHEMECOLOR_INDEX_BRIGHTNESS" val="0"/>
  <p:tag name="KSO_WM_UNIT_TEXT_FILL_TYPE" val="1"/>
  <p:tag name="KSO_WM_UNIT_TEXTBOXSTYLE_ADJUSTLEFT" val="0_-36.34999"/>
  <p:tag name="KSO_WM_UNIT_TEXTBOXSTYLE_ADJUSTTOP" val="100_23.59999"/>
  <p:tag name="KSO_WM_UNIT_TEXTBOXSTYLE_GUID" val="{63d18b6b-bed5-4366-94e7-bf63edc4531e}"/>
  <p:tag name="KSO_WM_UNIT_TEXTBOXSTYLE_SHAPETYPE" val="1"/>
  <p:tag name="KSO_WM_UNIT_TYPE" val="i"/>
</p:tagLst>
</file>

<file path=ppt/tags/tag563.xml><?xml version="1.0" encoding="utf-8"?>
<p:tagLst xmlns:p="http://schemas.openxmlformats.org/presentationml/2006/main">
  <p:tag name="AS_UNIQUEID" val="7499"/>
  <p:tag name="KSO_WM_BEAUTIFY_FLAG" val="#wm#"/>
  <p:tag name="KSO_WM_TAG_VERSION" val="1.0"/>
  <p:tag name="KSO_WM_TEMPLATE_CATEGORY" val="mixed"/>
  <p:tag name="KSO_WM_TEMPLATE_INDEX" val="20201941"/>
  <p:tag name="KSO_WM_UNIT_COMPATIBLE" val="0"/>
  <p:tag name="KSO_WM_UNIT_DIAGRAM_ISNUMVISUAL" val="0"/>
  <p:tag name="KSO_WM_UNIT_DIAGRAM_ISREFERUNIT" val="0"/>
  <p:tag name="KSO_WM_UNIT_FILL_FORE_SCHEMECOLOR_INDEX" val="5"/>
  <p:tag name="KSO_WM_UNIT_FILL_FORE_SCHEMECOLOR_INDEX_BRIGHTNESS" val="0.4"/>
  <p:tag name="KSO_WM_UNIT_FILL_TYPE" val="1"/>
  <p:tag name="KSO_WM_UNIT_HIGHLIGHT" val="0"/>
  <p:tag name="KSO_WM_UNIT_ID" val="mixed20201941_81*i*4"/>
  <p:tag name="KSO_WM_UNIT_INDEX" val="4"/>
  <p:tag name="KSO_WM_UNIT_LAYERLEVEL" val="1"/>
  <p:tag name="KSO_WM_UNIT_TEXT_FILL_FORE_SCHEMECOLOR_INDEX" val="2"/>
  <p:tag name="KSO_WM_UNIT_TEXT_FILL_FORE_SCHEMECOLOR_INDEX_BRIGHTNESS" val="0"/>
  <p:tag name="KSO_WM_UNIT_TEXT_FILL_TYPE" val="1"/>
  <p:tag name="KSO_WM_UNIT_TEXTBOXSTYLE_ADJUSTLEFT" val="100_9.549988"/>
  <p:tag name="KSO_WM_UNIT_TEXTBOXSTYLE_ADJUSTTOP" val="0_-35.45"/>
  <p:tag name="KSO_WM_UNIT_TEXTBOXSTYLE_GUID" val="{63d18b6b-bed5-4366-94e7-bf63edc4531e}"/>
  <p:tag name="KSO_WM_UNIT_TEXTBOXSTYLE_SHAPETYPE" val="1"/>
  <p:tag name="KSO_WM_UNIT_TYPE" val="i"/>
</p:tagLst>
</file>

<file path=ppt/tags/tag564.xml><?xml version="1.0" encoding="utf-8"?>
<p:tagLst xmlns:p="http://schemas.openxmlformats.org/presentationml/2006/main">
  <p:tag name="AS_UNIQUEID" val="1192"/>
</p:tagLst>
</file>

<file path=ppt/tags/tag565.xml><?xml version="1.0" encoding="utf-8"?>
<p:tagLst xmlns:p="http://schemas.openxmlformats.org/presentationml/2006/main">
  <p:tag name="AS_UNIQUEID" val="7501"/>
</p:tagLst>
</file>

<file path=ppt/tags/tag566.xml><?xml version="1.0" encoding="utf-8"?>
<p:tagLst xmlns:p="http://schemas.openxmlformats.org/presentationml/2006/main">
  <p:tag name="AS_UNIQUEID" val="7502"/>
  <p:tag name="KSO_WM_BEAUTIFY_FLAG" val=""/>
</p:tagLst>
</file>

<file path=ppt/tags/tag567.xml><?xml version="1.0" encoding="utf-8"?>
<p:tagLst xmlns:p="http://schemas.openxmlformats.org/presentationml/2006/main">
  <p:tag name="AS_UNIQUEID" val="7503"/>
  <p:tag name="KSO_WM_BEAUTIFY_FLAG" val=""/>
</p:tagLst>
</file>

<file path=ppt/tags/tag568.xml><?xml version="1.0" encoding="utf-8"?>
<p:tagLst xmlns:p="http://schemas.openxmlformats.org/presentationml/2006/main">
  <p:tag name="AS_UNIQUEID" val="7504"/>
  <p:tag name="KSO_WM_BEAUTIFY_FLAG" val=""/>
</p:tagLst>
</file>

<file path=ppt/tags/tag569.xml><?xml version="1.0" encoding="utf-8"?>
<p:tagLst xmlns:p="http://schemas.openxmlformats.org/presentationml/2006/main">
  <p:tag name="AS_UNIQUEID" val="7505"/>
</p:tagLst>
</file>

<file path=ppt/tags/tag57.xml><?xml version="1.0" encoding="utf-8"?>
<p:tagLst xmlns:p="http://schemas.openxmlformats.org/presentationml/2006/main">
  <p:tag name="AS_UNIQUEID" val="7163"/>
  <p:tag name="KSO_WM_BEAUTIFY_FLAG" val=""/>
</p:tagLst>
</file>

<file path=ppt/tags/tag570.xml><?xml version="1.0" encoding="utf-8"?>
<p:tagLst xmlns:p="http://schemas.openxmlformats.org/presentationml/2006/main">
  <p:tag name="AS_UNIQUEID" val="7506"/>
</p:tagLst>
</file>

<file path=ppt/tags/tag571.xml><?xml version="1.0" encoding="utf-8"?>
<p:tagLst xmlns:p="http://schemas.openxmlformats.org/presentationml/2006/main">
  <p:tag name="AS_UNIQUEID" val="7507"/>
</p:tagLst>
</file>

<file path=ppt/tags/tag572.xml><?xml version="1.0" encoding="utf-8"?>
<p:tagLst xmlns:p="http://schemas.openxmlformats.org/presentationml/2006/main">
  <p:tag name="AS_UNIQUEID" val="7508"/>
</p:tagLst>
</file>

<file path=ppt/tags/tag573.xml><?xml version="1.0" encoding="utf-8"?>
<p:tagLst xmlns:p="http://schemas.openxmlformats.org/presentationml/2006/main">
  <p:tag name="AS_UNIQUEID" val="7509"/>
</p:tagLst>
</file>

<file path=ppt/tags/tag574.xml><?xml version="1.0" encoding="utf-8"?>
<p:tagLst xmlns:p="http://schemas.openxmlformats.org/presentationml/2006/main">
  <p:tag name="AS_UNIQUEID" val="7510"/>
</p:tagLst>
</file>

<file path=ppt/tags/tag575.xml><?xml version="1.0" encoding="utf-8"?>
<p:tagLst xmlns:p="http://schemas.openxmlformats.org/presentationml/2006/main">
  <p:tag name="AS_UNIQUEID" val="7511"/>
</p:tagLst>
</file>

<file path=ppt/tags/tag576.xml><?xml version="1.0" encoding="utf-8"?>
<p:tagLst xmlns:p="http://schemas.openxmlformats.org/presentationml/2006/main">
  <p:tag name="AS_UNIQUEID" val="7512"/>
</p:tagLst>
</file>

<file path=ppt/tags/tag577.xml><?xml version="1.0" encoding="utf-8"?>
<p:tagLst xmlns:p="http://schemas.openxmlformats.org/presentationml/2006/main">
  <p:tag name="AS_UNIQUEID" val="7513"/>
</p:tagLst>
</file>

<file path=ppt/tags/tag578.xml><?xml version="1.0" encoding="utf-8"?>
<p:tagLst xmlns:p="http://schemas.openxmlformats.org/presentationml/2006/main">
  <p:tag name="AS_UNIQUEID" val="7514"/>
</p:tagLst>
</file>

<file path=ppt/tags/tag579.xml><?xml version="1.0" encoding="utf-8"?>
<p:tagLst xmlns:p="http://schemas.openxmlformats.org/presentationml/2006/main">
  <p:tag name="AS_UNIQUEID" val="7515"/>
</p:tagLst>
</file>

<file path=ppt/tags/tag58.xml><?xml version="1.0" encoding="utf-8"?>
<p:tagLst xmlns:p="http://schemas.openxmlformats.org/presentationml/2006/main">
  <p:tag name="AS_UNIQUEID" val="7165"/>
</p:tagLst>
</file>

<file path=ppt/tags/tag580.xml><?xml version="1.0" encoding="utf-8"?>
<p:tagLst xmlns:p="http://schemas.openxmlformats.org/presentationml/2006/main">
  <p:tag name="AS_UNIQUEID" val="7516"/>
</p:tagLst>
</file>

<file path=ppt/tags/tag581.xml><?xml version="1.0" encoding="utf-8"?>
<p:tagLst xmlns:p="http://schemas.openxmlformats.org/presentationml/2006/main">
  <p:tag name="AS_UNIQUEID" val="7517"/>
</p:tagLst>
</file>

<file path=ppt/tags/tag582.xml><?xml version="1.0" encoding="utf-8"?>
<p:tagLst xmlns:p="http://schemas.openxmlformats.org/presentationml/2006/main">
  <p:tag name="AS_UNIQUEID" val="7518"/>
</p:tagLst>
</file>

<file path=ppt/tags/tag583.xml><?xml version="1.0" encoding="utf-8"?>
<p:tagLst xmlns:p="http://schemas.openxmlformats.org/presentationml/2006/main">
  <p:tag name="AS_UNIQUEID" val="7519"/>
</p:tagLst>
</file>

<file path=ppt/tags/tag584.xml><?xml version="1.0" encoding="utf-8"?>
<p:tagLst xmlns:p="http://schemas.openxmlformats.org/presentationml/2006/main">
  <p:tag name="AS_UNIQUEID" val="7520"/>
</p:tagLst>
</file>

<file path=ppt/tags/tag585.xml><?xml version="1.0" encoding="utf-8"?>
<p:tagLst xmlns:p="http://schemas.openxmlformats.org/presentationml/2006/main">
  <p:tag name="AS_UNIQUEID" val="7521"/>
</p:tagLst>
</file>

<file path=ppt/tags/tag586.xml><?xml version="1.0" encoding="utf-8"?>
<p:tagLst xmlns:p="http://schemas.openxmlformats.org/presentationml/2006/main">
  <p:tag name="AS_UNIQUEID" val="7522"/>
</p:tagLst>
</file>

<file path=ppt/tags/tag587.xml><?xml version="1.0" encoding="utf-8"?>
<p:tagLst xmlns:p="http://schemas.openxmlformats.org/presentationml/2006/main">
  <p:tag name="AS_UNIQUEID" val="5263"/>
</p:tagLst>
</file>

<file path=ppt/tags/tag588.xml><?xml version="1.0" encoding="utf-8"?>
<p:tagLst xmlns:p="http://schemas.openxmlformats.org/presentationml/2006/main">
  <p:tag name="AS_UNIQUEID" val="7524"/>
  <p:tag name="KSO_WM_ASSEMBLE_CHIP_INDEX" val="d0331dfdacfa48b78c90a47832c06a66"/>
  <p:tag name="KSO_WM_BEAUTIFY_FLAG" val="#wm#"/>
  <p:tag name="KSO_WM_CHIP_FILLAREA_FILL_RULE" val="{&quot;fill_align&quot;:&quot;cm&quot;,&quot;fill_mode&quot;:&quot;full&quot;,&quot;sacle_strategy&quot;:&quot;smart&quot;}"/>
  <p:tag name="KSO_WM_CHIP_GROUPID" val="5e7310da9a230a26b9e88a19"/>
  <p:tag name="KSO_WM_CHIP_XID" val="5e7310da9a230a26b9e88a1a"/>
  <p:tag name="KSO_WM_TAG_VERSION" val="1.0"/>
  <p:tag name="KSO_WM_TEMPLATE_ASSEMBLE_GROUPID" val="60656edb4054ed1e2fb800a2"/>
  <p:tag name="KSO_WM_TEMPLATE_ASSEMBLE_XID" val="60656edb4054ed1e2fb800a2"/>
  <p:tag name="KSO_WM_TEMPLATE_CATEGORY" val="diagram"/>
  <p:tag name="KSO_WM_TEMPLATE_INDEX" val="20213162"/>
  <p:tag name="KSO_WM_UNIT_DEC_AREA_ID" val="1f048703e71346e59796d1d59a9f2264"/>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DIAGRAM_ISNUMVISUAL" val="0"/>
  <p:tag name="KSO_WM_UNIT_DIAGRAM_ISREFERUNIT" val="0"/>
  <p:tag name="KSO_WM_UNIT_HIGHLIGHT" val="0"/>
  <p:tag name="KSO_WM_UNIT_ID" val="diagram20213162_1*d*1"/>
  <p:tag name="KSO_WM_UNIT_INDEX" val="1"/>
  <p:tag name="KSO_WM_UNIT_LAYERLEVEL" val="1"/>
  <p:tag name="KSO_WM_UNIT_PLACING_PICTURE" val="d0331dfdacfa48b78c90a47832c06a66"/>
  <p:tag name="KSO_WM_UNIT_PLACING_PICTURE_INFO" val="{&quot;code&quot;:&quot;&quot;,&quot;full_picture&quot;:false,&quot;scheme&quot;:&quot;8-0&quot;,&quot;spacing&quot;:5}"/>
  <p:tag name="KSO_WM_UNIT_PLACING_PICTURE_USER_RELATIVERECTANGLE_SMARTMENU" val="{&quot;bottom&quot;:0.0035098095928519936,&quot;left&quot;:0,&quot;right&quot;:0,&quot;top&quot;:0.0035098095928519936}"/>
  <p:tag name="KSO_WM_UNIT_PLACING_PICTURE_USER_VIEWPORT" val="{&quot;height&quot;:3342.8692913385826,&quot;width&quot;:4312.127559055118}"/>
  <p:tag name="KSO_WM_UNIT_PLACING_PICTURE_USER_VIEWPORT_SMARTMENU" val="{&quot;height&quot;:2194,&quot;width&quot;:2209.5099182128906}"/>
  <p:tag name="KSO_WM_UNIT_SM_LIMIT_TYPE" val="2"/>
  <p:tag name="KSO_WM_UNIT_SUPPORT_UNIT_TYPE" val="[&quot;l&quot;,&quot;m&quot;,&quot;n&quot;,&quot;o&quot;,&quot;p&quot;,&quot;q&quot;,&quot;r&quot;,&quot;δ&quot;,&quot;ε&quot;,&quot;ζ&quot;,&quot;η&quot;,&quot;d&quot;,&quot;α&quot;,&quot;β&quot;,&quot;θ&quot;]"/>
  <p:tag name="KSO_WM_UNIT_TYPE" val="d"/>
  <p:tag name="KSO_WM_UNIT_VALUE" val="1269*1227"/>
</p:tagLst>
</file>

<file path=ppt/tags/tag589.xml><?xml version="1.0" encoding="utf-8"?>
<p:tagLst xmlns:p="http://schemas.openxmlformats.org/presentationml/2006/main">
  <p:tag name="AS_UNIQUEID" val="7525"/>
  <p:tag name="KSO_WM_ASSEMBLE_CHIP_INDEX" val="3409eef53e27446bbe7c670a43a277fa"/>
  <p:tag name="KSO_WM_BEAUTIFY_FLAG" val="#wm#"/>
  <p:tag name="KSO_WM_CHIP_FILLAREA_FILL_RULE" val="{&quot;fill_align&quot;:&quot;ct&quot;,&quot;fill_mode&quot;:&quot;full&quot;,&quot;sacle_strategy&quot;:&quot;smart&quot;}"/>
  <p:tag name="KSO_WM_CHIP_GROUPID" val="5e7881253197e252a37019b5"/>
  <p:tag name="KSO_WM_CHIP_XID" val="5e7881253197e252a37019b6"/>
  <p:tag name="KSO_WM_TAG_VERSION" val="1.0"/>
  <p:tag name="KSO_WM_TEMPLATE_ASSEMBLE_GROUPID" val="60656edb4054ed1e2fb800a2"/>
  <p:tag name="KSO_WM_TEMPLATE_ASSEMBLE_XID" val="60656edb4054ed1e2fb800a2"/>
  <p:tag name="KSO_WM_TEMPLATE_CATEGORY" val="diagram"/>
  <p:tag name="KSO_WM_TEMPLATE_INDEX" val="20213162"/>
  <p:tag name="KSO_WM_UNIT_BLOCK" val="0"/>
  <p:tag name="KSO_WM_UNIT_COMPATIBLE" val="0"/>
  <p:tag name="KSO_WM_UNIT_DEC_AREA_ID" val="f5ea8a47409742cbb25beb4ed1791db5"/>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DEFAULT_FONT" val="24;44;4"/>
  <p:tag name="KSO_WM_UNIT_DIAGRAM_ISNUMVISUAL" val="0"/>
  <p:tag name="KSO_WM_UNIT_DIAGRAM_ISREFERUNIT" val="0"/>
  <p:tag name="KSO_WM_UNIT_HIGHLIGHT" val="0"/>
  <p:tag name="KSO_WM_UNIT_ID" val="diagram20213162_1*a*1"/>
  <p:tag name="KSO_WM_UNIT_INDEX" val="1"/>
  <p:tag name="KSO_WM_UNIT_ISCONTENTSTITLE" val="0"/>
  <p:tag name="KSO_WM_UNIT_ISNUMDGMTITLE" val="0"/>
  <p:tag name="KSO_WM_UNIT_LAYERLEVEL" val="1"/>
  <p:tag name="KSO_WM_UNIT_NOCLEAR" val="0"/>
  <p:tag name="KSO_WM_UNIT_PRESET_TEXT" val="单击此处添加大标题内容"/>
  <p:tag name="KSO_WM_UNIT_SHOW_EDIT_AREA_INDICATION" val="1"/>
  <p:tag name="KSO_WM_UNIT_SM_LIMIT_TYPE" val="2"/>
  <p:tag name="KSO_WM_UNIT_TEXT_FILL_FORE_SCHEMECOLOR_INDEX" val="13"/>
  <p:tag name="KSO_WM_UNIT_TEXT_FILL_FORE_SCHEMECOLOR_INDEX_BRIGHTNESS" val="0"/>
  <p:tag name="KSO_WM_UNIT_TEXT_FILL_TYPE" val="1"/>
  <p:tag name="KSO_WM_UNIT_TYPE" val="a"/>
  <p:tag name="KSO_WM_UNIT_VALUE" val="27"/>
</p:tagLst>
</file>

<file path=ppt/tags/tag59.xml><?xml version="1.0" encoding="utf-8"?>
<p:tagLst xmlns:p="http://schemas.openxmlformats.org/presentationml/2006/main">
  <p:tag name="AS_UNIQUEID" val="7166"/>
</p:tagLst>
</file>

<file path=ppt/tags/tag590.xml><?xml version="1.0" encoding="utf-8"?>
<p:tagLst xmlns:p="http://schemas.openxmlformats.org/presentationml/2006/main">
  <p:tag name="AS_UNIQUEID" val="7526"/>
  <p:tag name="KSO_WM_ASSEMBLE_CHIP_INDEX" val="d0331dfdacfa48b78c90a47832c06a66"/>
  <p:tag name="KSO_WM_BEAUTIFY_FLAG" val="#wm#"/>
  <p:tag name="KSO_WM_CHIP_FILLAREA_FILL_RULE" val="{&quot;fill_align&quot;:&quot;cm&quot;,&quot;fill_mode&quot;:&quot;full&quot;,&quot;sacle_strategy&quot;:&quot;smart&quot;}"/>
  <p:tag name="KSO_WM_CHIP_GROUPID" val="5e7310da9a230a26b9e88a19"/>
  <p:tag name="KSO_WM_CHIP_XID" val="5e7310da9a230a26b9e88a1a"/>
  <p:tag name="KSO_WM_TAG_VERSION" val="1.0"/>
  <p:tag name="KSO_WM_TEMPLATE_ASSEMBLE_GROUPID" val="60656edb4054ed1e2fb800a2"/>
  <p:tag name="KSO_WM_TEMPLATE_ASSEMBLE_XID" val="60656edb4054ed1e2fb800a2"/>
  <p:tag name="KSO_WM_TEMPLATE_CATEGORY" val="diagram"/>
  <p:tag name="KSO_WM_TEMPLATE_INDEX" val="20213162"/>
  <p:tag name="KSO_WM_UNIT_DEC_AREA_ID" val="1f048703e71346e59796d1d59a9f2264"/>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DIAGRAM_ISNUMVISUAL" val="0"/>
  <p:tag name="KSO_WM_UNIT_DIAGRAM_ISREFERUNIT" val="0"/>
  <p:tag name="KSO_WM_UNIT_HIGHLIGHT" val="0"/>
  <p:tag name="KSO_WM_UNIT_ID" val="diagram20213162_1*d*1"/>
  <p:tag name="KSO_WM_UNIT_INDEX" val="1"/>
  <p:tag name="KSO_WM_UNIT_LAYERLEVEL" val="1"/>
  <p:tag name="KSO_WM_UNIT_PLACING_PICTURE" val="d0331dfdacfa48b78c90a47832c06a66"/>
  <p:tag name="KSO_WM_UNIT_PLACING_PICTURE_INFO" val="{&quot;code&quot;:&quot;&quot;,&quot;full_picture&quot;:false,&quot;scheme&quot;:&quot;8-0&quot;,&quot;spacing&quot;:5}"/>
  <p:tag name="KSO_WM_UNIT_PLACING_PICTURE_USER_RELATIVERECTANGLE_SMARTMENU" val="{&quot;bottom&quot;:0.13149404116614116,&quot;left&quot;:0,&quot;right&quot;:0,&quot;top&quot;:0.13149404116614116}"/>
  <p:tag name="KSO_WM_UNIT_PLACING_PICTURE_USER_VIEWPORT" val="{&quot;height&quot;:3342.8692913385826,&quot;width&quot;:4312.538582677165}"/>
  <p:tag name="KSO_WM_UNIT_PLACING_PICTURE_USER_VIEWPORT_SMARTMENU" val="{&quot;height&quot;:3363,&quot;width&quot;:4563.019836425781}"/>
  <p:tag name="KSO_WM_UNIT_SM_LIMIT_TYPE" val="2"/>
  <p:tag name="KSO_WM_UNIT_SUPPORT_UNIT_TYPE" val="[&quot;l&quot;,&quot;m&quot;,&quot;n&quot;,&quot;o&quot;,&quot;p&quot;,&quot;q&quot;,&quot;r&quot;,&quot;δ&quot;,&quot;ε&quot;,&quot;ζ&quot;,&quot;η&quot;,&quot;d&quot;,&quot;α&quot;,&quot;β&quot;,&quot;θ&quot;]"/>
  <p:tag name="KSO_WM_UNIT_TYPE" val="d"/>
  <p:tag name="KSO_WM_UNIT_VALUE" val="1269*1227"/>
</p:tagLst>
</file>

<file path=ppt/tags/tag591.xml><?xml version="1.0" encoding="utf-8"?>
<p:tagLst xmlns:p="http://schemas.openxmlformats.org/presentationml/2006/main">
  <p:tag name="AS_UNIQUEID" val="7527"/>
  <p:tag name="KSO_WM_ASSEMBLE_CHIP_INDEX" val="d0331dfdacfa48b78c90a47832c06a66"/>
  <p:tag name="KSO_WM_BEAUTIFY_FLAG" val="#wm#"/>
  <p:tag name="KSO_WM_CHIP_FILLAREA_FILL_RULE" val="{&quot;fill_align&quot;:&quot;cm&quot;,&quot;fill_mode&quot;:&quot;full&quot;,&quot;sacle_strategy&quot;:&quot;smart&quot;}"/>
  <p:tag name="KSO_WM_CHIP_GROUPID" val="5e7310da9a230a26b9e88a19"/>
  <p:tag name="KSO_WM_CHIP_XID" val="5e7310da9a230a26b9e88a1a"/>
  <p:tag name="KSO_WM_TAG_VERSION" val="1.0"/>
  <p:tag name="KSO_WM_TEMPLATE_ASSEMBLE_GROUPID" val="60656edb4054ed1e2fb800a2"/>
  <p:tag name="KSO_WM_TEMPLATE_ASSEMBLE_XID" val="60656edb4054ed1e2fb800a2"/>
  <p:tag name="KSO_WM_TEMPLATE_CATEGORY" val="diagram"/>
  <p:tag name="KSO_WM_TEMPLATE_INDEX" val="20213162"/>
  <p:tag name="KSO_WM_UNIT_DEC_AREA_ID" val="1f048703e71346e59796d1d59a9f2264"/>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DIAGRAM_ISNUMVISUAL" val="0"/>
  <p:tag name="KSO_WM_UNIT_DIAGRAM_ISREFERUNIT" val="0"/>
  <p:tag name="KSO_WM_UNIT_HIGHLIGHT" val="0"/>
  <p:tag name="KSO_WM_UNIT_ID" val="diagram20213162_1*d*1"/>
  <p:tag name="KSO_WM_UNIT_INDEX" val="1"/>
  <p:tag name="KSO_WM_UNIT_LAYERLEVEL" val="1"/>
  <p:tag name="KSO_WM_UNIT_PLACING_PICTURE" val="d0331dfdacfa48b78c90a47832c06a66"/>
  <p:tag name="KSO_WM_UNIT_PLACING_PICTURE_INFO" val="{&quot;code&quot;:&quot;&quot;,&quot;full_picture&quot;:false,&quot;scheme&quot;:&quot;8-0&quot;,&quot;spacing&quot;:5}"/>
  <p:tag name="KSO_WM_UNIT_PLACING_PICTURE_USER_RELATIVERECTANGLE_SMARTMENU" val="{&quot;bottom&quot;:0.13149404116614122,&quot;left&quot;:0,&quot;right&quot;:0,&quot;top&quot;:0.13149404116614122}"/>
  <p:tag name="KSO_WM_UNIT_PLACING_PICTURE_USER_VIEWPORT" val="{&quot;height&quot;:3342.8692913385826,&quot;width&quot;:4312.538582677165}"/>
  <p:tag name="KSO_WM_UNIT_PLACING_PICTURE_USER_VIEWPORT_SMARTMENU" val="{&quot;height&quot;:3363,&quot;width&quot;:4563.019836425781}"/>
  <p:tag name="KSO_WM_UNIT_SM_LIMIT_TYPE" val="2"/>
  <p:tag name="KSO_WM_UNIT_SUPPORT_UNIT_TYPE" val="[&quot;l&quot;,&quot;m&quot;,&quot;n&quot;,&quot;o&quot;,&quot;p&quot;,&quot;q&quot;,&quot;r&quot;,&quot;δ&quot;,&quot;ε&quot;,&quot;ζ&quot;,&quot;η&quot;,&quot;d&quot;,&quot;α&quot;,&quot;β&quot;,&quot;θ&quot;]"/>
  <p:tag name="KSO_WM_UNIT_TYPE" val="d"/>
  <p:tag name="KSO_WM_UNIT_VALUE" val="1269*1227"/>
</p:tagLst>
</file>

<file path=ppt/tags/tag592.xml><?xml version="1.0" encoding="utf-8"?>
<p:tagLst xmlns:p="http://schemas.openxmlformats.org/presentationml/2006/main">
  <p:tag name="AS_UNIQUEID" val="7528"/>
  <p:tag name="KSO_WM_ASSEMBLE_CHIP_INDEX" val="d0331dfdacfa48b78c90a47832c06a66"/>
  <p:tag name="KSO_WM_BEAUTIFY_FLAG" val="#wm#"/>
  <p:tag name="KSO_WM_CHIP_FILLAREA_FILL_RULE" val="{&quot;fill_align&quot;:&quot;cm&quot;,&quot;fill_mode&quot;:&quot;full&quot;,&quot;sacle_strategy&quot;:&quot;smart&quot;}"/>
  <p:tag name="KSO_WM_CHIP_GROUPID" val="5e7310da9a230a26b9e88a19"/>
  <p:tag name="KSO_WM_CHIP_XID" val="5e7310da9a230a26b9e88a1a"/>
  <p:tag name="KSO_WM_TAG_VERSION" val="1.0"/>
  <p:tag name="KSO_WM_TEMPLATE_ASSEMBLE_GROUPID" val="60656edb4054ed1e2fb800a2"/>
  <p:tag name="KSO_WM_TEMPLATE_ASSEMBLE_XID" val="60656edb4054ed1e2fb800a2"/>
  <p:tag name="KSO_WM_TEMPLATE_CATEGORY" val="diagram"/>
  <p:tag name="KSO_WM_TEMPLATE_INDEX" val="20213162"/>
  <p:tag name="KSO_WM_UNIT_DEC_AREA_ID" val="1f048703e71346e59796d1d59a9f2264"/>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DIAGRAM_ISNUMVISUAL" val="0"/>
  <p:tag name="KSO_WM_UNIT_DIAGRAM_ISREFERUNIT" val="0"/>
  <p:tag name="KSO_WM_UNIT_HIGHLIGHT" val="0"/>
  <p:tag name="KSO_WM_UNIT_ID" val="diagram20213162_1*d*1"/>
  <p:tag name="KSO_WM_UNIT_INDEX" val="1"/>
  <p:tag name="KSO_WM_UNIT_LAYERLEVEL" val="1"/>
  <p:tag name="KSO_WM_UNIT_PLACING_PICTURE" val="d0331dfdacfa48b78c90a47832c06a66"/>
  <p:tag name="KSO_WM_UNIT_PLACING_PICTURE_INFO" val="{&quot;code&quot;:&quot;&quot;,&quot;full_picture&quot;:false,&quot;scheme&quot;:&quot;8-0&quot;,&quot;spacing&quot;:5}"/>
  <p:tag name="KSO_WM_UNIT_PLACING_PICTURE_USER_RELATIVERECTANGLE_SMARTMENU" val="{&quot;bottom&quot;:0,&quot;left&quot;:0.12196169970973618,&quot;right&quot;:0.12196169970973618,&quot;top&quot;:0}"/>
  <p:tag name="KSO_WM_UNIT_PLACING_PICTURE_USER_VIEWPORT" val="{&quot;height&quot;:3342.8692913385826,&quot;width&quot;:4312.538582677165}"/>
  <p:tag name="KSO_WM_UNIT_PLACING_PICTURE_USER_VIEWPORT_SMARTMENU" val="{&quot;height&quot;:2194,&quot;width&quot;:2209.5099182128906}"/>
  <p:tag name="KSO_WM_UNIT_SM_LIMIT_TYPE" val="2"/>
  <p:tag name="KSO_WM_UNIT_SUPPORT_UNIT_TYPE" val="[&quot;l&quot;,&quot;m&quot;,&quot;n&quot;,&quot;o&quot;,&quot;p&quot;,&quot;q&quot;,&quot;r&quot;,&quot;δ&quot;,&quot;ε&quot;,&quot;ζ&quot;,&quot;η&quot;,&quot;d&quot;,&quot;α&quot;,&quot;β&quot;,&quot;θ&quot;]"/>
  <p:tag name="KSO_WM_UNIT_TYPE" val="d"/>
  <p:tag name="KSO_WM_UNIT_VALUE" val="1269*1227"/>
</p:tagLst>
</file>

<file path=ppt/tags/tag593.xml><?xml version="1.0" encoding="utf-8"?>
<p:tagLst xmlns:p="http://schemas.openxmlformats.org/presentationml/2006/main">
  <p:tag name="AS_UNIQUEID" val="7529"/>
  <p:tag name="KSO_WM_ASSEMBLE_CHIP_INDEX" val="d0331dfdacfa48b78c90a47832c06a66"/>
  <p:tag name="KSO_WM_BEAUTIFY_FLAG" val="#wm#"/>
  <p:tag name="KSO_WM_CHIP_FILLAREA_FILL_RULE" val="{&quot;fill_align&quot;:&quot;cm&quot;,&quot;fill_mode&quot;:&quot;full&quot;,&quot;sacle_strategy&quot;:&quot;smart&quot;}"/>
  <p:tag name="KSO_WM_CHIP_GROUPID" val="5e7310da9a230a26b9e88a19"/>
  <p:tag name="KSO_WM_CHIP_XID" val="5e7310da9a230a26b9e88a1a"/>
  <p:tag name="KSO_WM_TAG_VERSION" val="1.0"/>
  <p:tag name="KSO_WM_TEMPLATE_ASSEMBLE_GROUPID" val="60656edb4054ed1e2fb800a2"/>
  <p:tag name="KSO_WM_TEMPLATE_ASSEMBLE_XID" val="60656edb4054ed1e2fb800a2"/>
  <p:tag name="KSO_WM_TEMPLATE_CATEGORY" val="diagram"/>
  <p:tag name="KSO_WM_TEMPLATE_INDEX" val="20213162"/>
  <p:tag name="KSO_WM_UNIT_DEC_AREA_ID" val="1f048703e71346e59796d1d59a9f2264"/>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DIAGRAM_ISNUMVISUAL" val="0"/>
  <p:tag name="KSO_WM_UNIT_DIAGRAM_ISREFERUNIT" val="0"/>
  <p:tag name="KSO_WM_UNIT_HIGHLIGHT" val="0"/>
  <p:tag name="KSO_WM_UNIT_ID" val="diagram20213162_1*d*1"/>
  <p:tag name="KSO_WM_UNIT_INDEX" val="1"/>
  <p:tag name="KSO_WM_UNIT_LAYERLEVEL" val="1"/>
  <p:tag name="KSO_WM_UNIT_PLACING_PICTURE" val="d0331dfdacfa48b78c90a47832c06a66"/>
  <p:tag name="KSO_WM_UNIT_PLACING_PICTURE_INFO" val="{&quot;code&quot;:&quot;&quot;,&quot;full_picture&quot;:false,&quot;scheme&quot;:&quot;8-0&quot;,&quot;spacing&quot;:5}"/>
  <p:tag name="KSO_WM_UNIT_PLACING_PICTURE_USER_RELATIVERECTANGLE_SMARTMENU" val="{&quot;bottom&quot;:0,&quot;left&quot;:0.12234903403380407,&quot;right&quot;:0.12234903403380407,&quot;top&quot;:0}"/>
  <p:tag name="KSO_WM_UNIT_PLACING_PICTURE_USER_VIEWPORT" val="{&quot;height&quot;:3342.8692913385826,&quot;width&quot;:4312.538582677165}"/>
  <p:tag name="KSO_WM_UNIT_PLACING_PICTURE_USER_VIEWPORT_SMARTMENU" val="{&quot;height&quot;:2194,&quot;width&quot;:2209.5099182128906}"/>
  <p:tag name="KSO_WM_UNIT_SM_LIMIT_TYPE" val="2"/>
  <p:tag name="KSO_WM_UNIT_SUPPORT_UNIT_TYPE" val="[&quot;l&quot;,&quot;m&quot;,&quot;n&quot;,&quot;o&quot;,&quot;p&quot;,&quot;q&quot;,&quot;r&quot;,&quot;δ&quot;,&quot;ε&quot;,&quot;ζ&quot;,&quot;η&quot;,&quot;d&quot;,&quot;α&quot;,&quot;β&quot;,&quot;θ&quot;]"/>
  <p:tag name="KSO_WM_UNIT_TYPE" val="d"/>
  <p:tag name="KSO_WM_UNIT_VALUE" val="1269*1227"/>
</p:tagLst>
</file>

<file path=ppt/tags/tag594.xml><?xml version="1.0" encoding="utf-8"?>
<p:tagLst xmlns:p="http://schemas.openxmlformats.org/presentationml/2006/main">
  <p:tag name="AS_UNIQUEID" val="7530"/>
  <p:tag name="KSO_WM_ASSEMBLE_CHIP_INDEX" val="d0331dfdacfa48b78c90a47832c06a66"/>
  <p:tag name="KSO_WM_BEAUTIFY_FLAG" val="#wm#"/>
  <p:tag name="KSO_WM_CHIP_FILLAREA_FILL_RULE" val="{&quot;fill_align&quot;:&quot;cm&quot;,&quot;fill_mode&quot;:&quot;full&quot;,&quot;sacle_strategy&quot;:&quot;smart&quot;}"/>
  <p:tag name="KSO_WM_CHIP_GROUPID" val="5e7310da9a230a26b9e88a19"/>
  <p:tag name="KSO_WM_CHIP_XID" val="5e7310da9a230a26b9e88a1a"/>
  <p:tag name="KSO_WM_TAG_VERSION" val="1.0"/>
  <p:tag name="KSO_WM_TEMPLATE_ASSEMBLE_GROUPID" val="60656edb4054ed1e2fb800a2"/>
  <p:tag name="KSO_WM_TEMPLATE_ASSEMBLE_XID" val="60656edb4054ed1e2fb800a2"/>
  <p:tag name="KSO_WM_TEMPLATE_CATEGORY" val="diagram"/>
  <p:tag name="KSO_WM_TEMPLATE_INDEX" val="20213162"/>
  <p:tag name="KSO_WM_UNIT_DEC_AREA_ID" val="1f048703e71346e59796d1d59a9f2264"/>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DIAGRAM_ISNUMVISUAL" val="0"/>
  <p:tag name="KSO_WM_UNIT_DIAGRAM_ISREFERUNIT" val="0"/>
  <p:tag name="KSO_WM_UNIT_HIGHLIGHT" val="0"/>
  <p:tag name="KSO_WM_UNIT_ID" val="diagram20213162_1*d*1"/>
  <p:tag name="KSO_WM_UNIT_INDEX" val="1"/>
  <p:tag name="KSO_WM_UNIT_LAYERLEVEL" val="1"/>
  <p:tag name="KSO_WM_UNIT_PLACING_PICTURE" val="d0331dfdacfa48b78c90a47832c06a66"/>
  <p:tag name="KSO_WM_UNIT_PLACING_PICTURE_INFO" val="{&quot;code&quot;:&quot;&quot;,&quot;full_picture&quot;:false,&quot;scheme&quot;:&quot;8-0&quot;,&quot;spacing&quot;:5}"/>
  <p:tag name="KSO_WM_UNIT_PLACING_PICTURE_USER_RELATIVERECTANGLE_SMARTMENU" val="{&quot;bottom&quot;:0.0421416111519096,&quot;left&quot;:0,&quot;right&quot;:0,&quot;top&quot;:0.0421416111519096}"/>
  <p:tag name="KSO_WM_UNIT_PLACING_PICTURE_USER_VIEWPORT" val="{&quot;height&quot;:3342.8692913385826,&quot;width&quot;:4312.538582677165}"/>
  <p:tag name="KSO_WM_UNIT_PLACING_PICTURE_USER_VIEWPORT_SMARTMENU" val="{&quot;height&quot;:2194,&quot;width&quot;:2209.5099182128906}"/>
  <p:tag name="KSO_WM_UNIT_SM_LIMIT_TYPE" val="2"/>
  <p:tag name="KSO_WM_UNIT_SUPPORT_UNIT_TYPE" val="[&quot;l&quot;,&quot;m&quot;,&quot;n&quot;,&quot;o&quot;,&quot;p&quot;,&quot;q&quot;,&quot;r&quot;,&quot;δ&quot;,&quot;ε&quot;,&quot;ζ&quot;,&quot;η&quot;,&quot;d&quot;,&quot;α&quot;,&quot;β&quot;,&quot;θ&quot;]"/>
  <p:tag name="KSO_WM_UNIT_TYPE" val="d"/>
  <p:tag name="KSO_WM_UNIT_VALUE" val="1269*1227"/>
</p:tagLst>
</file>

<file path=ppt/tags/tag595.xml><?xml version="1.0" encoding="utf-8"?>
<p:tagLst xmlns:p="http://schemas.openxmlformats.org/presentationml/2006/main">
  <p:tag name="AS_UNIQUEID" val="7531"/>
  <p:tag name="KSO_WM_ASSEMBLE_CHIP_INDEX" val="d0331dfdacfa48b78c90a47832c06a66"/>
  <p:tag name="KSO_WM_BEAUTIFY_FLAG" val="#wm#"/>
  <p:tag name="KSO_WM_CHIP_FILLAREA_FILL_RULE" val="{&quot;fill_align&quot;:&quot;cm&quot;,&quot;fill_mode&quot;:&quot;full&quot;,&quot;sacle_strategy&quot;:&quot;smart&quot;}"/>
  <p:tag name="KSO_WM_CHIP_GROUPID" val="5e7310da9a230a26b9e88a19"/>
  <p:tag name="KSO_WM_CHIP_XID" val="5e7310da9a230a26b9e88a1a"/>
  <p:tag name="KSO_WM_TAG_VERSION" val="1.0"/>
  <p:tag name="KSO_WM_TEMPLATE_ASSEMBLE_GROUPID" val="60656edb4054ed1e2fb800a2"/>
  <p:tag name="KSO_WM_TEMPLATE_ASSEMBLE_XID" val="60656edb4054ed1e2fb800a2"/>
  <p:tag name="KSO_WM_TEMPLATE_CATEGORY" val="diagram"/>
  <p:tag name="KSO_WM_TEMPLATE_INDEX" val="20213162"/>
  <p:tag name="KSO_WM_UNIT_DEC_AREA_ID" val="1f048703e71346e59796d1d59a9f2264"/>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DIAGRAM_ISNUMVISUAL" val="0"/>
  <p:tag name="KSO_WM_UNIT_DIAGRAM_ISREFERUNIT" val="0"/>
  <p:tag name="KSO_WM_UNIT_HIGHLIGHT" val="0"/>
  <p:tag name="KSO_WM_UNIT_ID" val="diagram20213162_1*d*1"/>
  <p:tag name="KSO_WM_UNIT_INDEX" val="1"/>
  <p:tag name="KSO_WM_UNIT_LAYERLEVEL" val="1"/>
  <p:tag name="KSO_WM_UNIT_PLACING_PICTURE" val="d0331dfdacfa48b78c90a47832c06a66"/>
  <p:tag name="KSO_WM_UNIT_PLACING_PICTURE_INFO" val="{&quot;code&quot;:&quot;&quot;,&quot;full_picture&quot;:false,&quot;scheme&quot;:&quot;8-0&quot;,&quot;spacing&quot;:5}"/>
  <p:tag name="KSO_WM_UNIT_PLACING_PICTURE_USER_RELATIVERECTANGLE_SMARTMENU" val="{&quot;bottom&quot;:0,&quot;left&quot;:0.08666772583593979,&quot;right&quot;:0.08666772583593979,&quot;top&quot;:0}"/>
  <p:tag name="KSO_WM_UNIT_PLACING_PICTURE_USER_VIEWPORT" val="{&quot;height&quot;:3342.8692913385826,&quot;width&quot;:4312.538582677165}"/>
  <p:tag name="KSO_WM_UNIT_PLACING_PICTURE_USER_VIEWPORT_SMARTMENU" val="{&quot;height&quot;:2194,&quot;width&quot;:2209.5099182128906}"/>
  <p:tag name="KSO_WM_UNIT_SM_LIMIT_TYPE" val="2"/>
  <p:tag name="KSO_WM_UNIT_SUPPORT_UNIT_TYPE" val="[&quot;l&quot;,&quot;m&quot;,&quot;n&quot;,&quot;o&quot;,&quot;p&quot;,&quot;q&quot;,&quot;r&quot;,&quot;δ&quot;,&quot;ε&quot;,&quot;ζ&quot;,&quot;η&quot;,&quot;d&quot;,&quot;α&quot;,&quot;β&quot;,&quot;θ&quot;]"/>
  <p:tag name="KSO_WM_UNIT_TYPE" val="d"/>
  <p:tag name="KSO_WM_UNIT_VALUE" val="1269*1227"/>
</p:tagLst>
</file>

<file path=ppt/tags/tag596.xml><?xml version="1.0" encoding="utf-8"?>
<p:tagLst xmlns:p="http://schemas.openxmlformats.org/presentationml/2006/main">
  <p:tag name="AS_UNIQUEID" val="7532"/>
  <p:tag name="KSO_WM_ASSEMBLE_CHIP_INDEX" val="d0331dfdacfa48b78c90a47832c06a66"/>
  <p:tag name="KSO_WM_BEAUTIFY_FLAG" val="#wm#"/>
  <p:tag name="KSO_WM_CHIP_FILLAREA_FILL_RULE" val="{&quot;fill_align&quot;:&quot;cm&quot;,&quot;fill_mode&quot;:&quot;full&quot;,&quot;sacle_strategy&quot;:&quot;smart&quot;}"/>
  <p:tag name="KSO_WM_CHIP_GROUPID" val="5e7310da9a230a26b9e88a19"/>
  <p:tag name="KSO_WM_CHIP_XID" val="5e7310da9a230a26b9e88a1a"/>
  <p:tag name="KSO_WM_TAG_VERSION" val="1.0"/>
  <p:tag name="KSO_WM_TEMPLATE_ASSEMBLE_GROUPID" val="60656edb4054ed1e2fb800a2"/>
  <p:tag name="KSO_WM_TEMPLATE_ASSEMBLE_XID" val="60656edb4054ed1e2fb800a2"/>
  <p:tag name="KSO_WM_TEMPLATE_CATEGORY" val="diagram"/>
  <p:tag name="KSO_WM_TEMPLATE_INDEX" val="20213162"/>
  <p:tag name="KSO_WM_UNIT_DEC_AREA_ID" val="1f048703e71346e59796d1d59a9f2264"/>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DIAGRAM_ISNUMVISUAL" val="0"/>
  <p:tag name="KSO_WM_UNIT_DIAGRAM_ISREFERUNIT" val="0"/>
  <p:tag name="KSO_WM_UNIT_HIGHLIGHT" val="0"/>
  <p:tag name="KSO_WM_UNIT_ID" val="diagram20213162_1*d*1"/>
  <p:tag name="KSO_WM_UNIT_INDEX" val="1"/>
  <p:tag name="KSO_WM_UNIT_LAYERLEVEL" val="1"/>
  <p:tag name="KSO_WM_UNIT_PLACING_PICTURE" val="d0331dfdacfa48b78c90a47832c06a66"/>
  <p:tag name="KSO_WM_UNIT_PLACING_PICTURE_INFO" val="{&quot;code&quot;:&quot;&quot;,&quot;full_picture&quot;:false,&quot;scheme&quot;:&quot;8-0&quot;,&quot;spacing&quot;:5}"/>
  <p:tag name="KSO_WM_UNIT_PLACING_PICTURE_USER_RELATIVERECTANGLE_SMARTMENU" val="{&quot;bottom&quot;:0,&quot;left&quot;:0.12234903403380407,&quot;right&quot;:0.12234903403380407,&quot;top&quot;:0}"/>
  <p:tag name="KSO_WM_UNIT_PLACING_PICTURE_USER_VIEWPORT" val="{&quot;height&quot;:3342.5496062992124,&quot;width&quot;:4312.127559055118}"/>
  <p:tag name="KSO_WM_UNIT_PLACING_PICTURE_USER_VIEWPORT_SMARTMENU" val="{&quot;height&quot;:2194,&quot;width&quot;:2209.5099182128906}"/>
  <p:tag name="KSO_WM_UNIT_SM_LIMIT_TYPE" val="2"/>
  <p:tag name="KSO_WM_UNIT_SUPPORT_UNIT_TYPE" val="[&quot;l&quot;,&quot;m&quot;,&quot;n&quot;,&quot;o&quot;,&quot;p&quot;,&quot;q&quot;,&quot;r&quot;,&quot;δ&quot;,&quot;ε&quot;,&quot;ζ&quot;,&quot;η&quot;,&quot;d&quot;,&quot;α&quot;,&quot;β&quot;,&quot;θ&quot;]"/>
  <p:tag name="KSO_WM_UNIT_TYPE" val="d"/>
  <p:tag name="KSO_WM_UNIT_VALUE" val="1269*1227"/>
</p:tagLst>
</file>

<file path=ppt/tags/tag597.xml><?xml version="1.0" encoding="utf-8"?>
<p:tagLst xmlns:p="http://schemas.openxmlformats.org/presentationml/2006/main">
  <p:tag name="AS_UNIQUEID" val="7533"/>
  <p:tag name="KSO_WM_ASSEMBLE_CHIP_INDEX" val="7cd67955705844bebbd80fd54f826331"/>
  <p:tag name="KSO_WM_CHIP_FILLAREA_FILL_RULE" val="{&quot;fill_align&quot;:&quot;cm&quot;,&quot;fill_mode&quot;:&quot;full&quot;,&quot;sacle_strategy&quot;:&quot;smart&quot;}"/>
  <p:tag name="KSO_WM_CHIP_GROUPID" val="5e6b05596848fb12bee65ac8"/>
  <p:tag name="KSO_WM_CHIP_XID" val="5e6b05596848fb12bee65aca"/>
  <p:tag name="KSO_WM_TAG_VERSION" val="1.0"/>
  <p:tag name="KSO_WM_TEMPLATE_ASSEMBLE_GROUPID" val="60656edb4054ed1e2fb800a2"/>
  <p:tag name="KSO_WM_TEMPLATE_ASSEMBLE_XID" val="60656edb4054ed1e2fb800a2"/>
  <p:tag name="KSO_WM_TEMPLATE_CATEGORY" val="diagram"/>
  <p:tag name="KSO_WM_TEMPLATE_INDEX" val="20213162"/>
  <p:tag name="KSO_WM_UNIT_BLOCK" val="0"/>
  <p:tag name="KSO_WM_UNIT_COMPATIBLE" val="0"/>
  <p:tag name="KSO_WM_UNIT_DEC_AREA_ID" val="c35dedc0c1114d17a928252412e3f4e2"/>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DEFAULT_FONT" val="14;20;2"/>
  <p:tag name="KSO_WM_UNIT_DIAGRAM_ISNUMVISUAL" val="0"/>
  <p:tag name="KSO_WM_UNIT_DIAGRAM_ISREFERUNIT" val="0"/>
  <p:tag name="KSO_WM_UNIT_HIGHLIGHT" val="0"/>
  <p:tag name="KSO_WM_UNIT_ID" val="diagram20213162_1*f*1"/>
  <p:tag name="KSO_WM_UNIT_LAYERLEVEL" val="1"/>
  <p:tag name="KSO_WM_UNIT_NOCLEAR" val="0"/>
  <p:tag name="KSO_WM_UNIT_PRESET_TEXT" val="单击此处添加正文，文字是您思想的提炼，为了演示发布的良好效果，请言简意赅的阐述您的观点。您的内容已经简明扼要，字字珠玑，但信息却千丝万缕、错综复杂。"/>
  <p:tag name="KSO_WM_UNIT_SHOW_EDIT_AREA_INDICATION" val="1"/>
  <p:tag name="KSO_WM_UNIT_SM_LIMIT_TYPE" val="2"/>
  <p:tag name="KSO_WM_UNIT_SUBTYPE" val="a"/>
  <p:tag name="KSO_WM_UNIT_TEXT_FILL_FORE_SCHEMECOLOR_INDEX" val="13"/>
  <p:tag name="KSO_WM_UNIT_TEXT_FILL_FORE_SCHEMECOLOR_INDEX_BRIGHTNESS" val="0.25"/>
  <p:tag name="KSO_WM_UNIT_TEXT_FILL_TYPE" val="1"/>
  <p:tag name="KSO_WM_UNIT_TEXT_SUBTYPE" val="a"/>
  <p:tag name="KSO_WM_UNIT_VALUE" val="80"/>
</p:tagLst>
</file>

<file path=ppt/tags/tag598.xml><?xml version="1.0" encoding="utf-8"?>
<p:tagLst xmlns:p="http://schemas.openxmlformats.org/presentationml/2006/main">
  <p:tag name="AS_UNIQUEID" val="7534"/>
</p:tagLst>
</file>

<file path=ppt/tags/tag599.xml><?xml version="1.0" encoding="utf-8"?>
<p:tagLst xmlns:p="http://schemas.openxmlformats.org/presentationml/2006/main">
  <p:tag name="AS_UNIQUEID" val="7535"/>
  <p:tag name="KSO_WM_BEAUTIFY_FLAG" val=""/>
</p:tagLst>
</file>

<file path=ppt/tags/tag6.xml><?xml version="1.0" encoding="utf-8"?>
<p:tagLst xmlns:p="http://schemas.openxmlformats.org/presentationml/2006/main">
  <p:tag name="AS_UNIQUEID" val="7109"/>
</p:tagLst>
</file>

<file path=ppt/tags/tag60.xml><?xml version="1.0" encoding="utf-8"?>
<p:tagLst xmlns:p="http://schemas.openxmlformats.org/presentationml/2006/main">
  <p:tag name="AS_UNIQUEID" val="7167"/>
</p:tagLst>
</file>

<file path=ppt/tags/tag600.xml><?xml version="1.0" encoding="utf-8"?>
<p:tagLst xmlns:p="http://schemas.openxmlformats.org/presentationml/2006/main">
  <p:tag name="AS_UNIQUEID" val="7536"/>
  <p:tag name="KSO_WM_BEAUTIFY_FLAG" val=""/>
</p:tagLst>
</file>

<file path=ppt/tags/tag601.xml><?xml version="1.0" encoding="utf-8"?>
<p:tagLst xmlns:p="http://schemas.openxmlformats.org/presentationml/2006/main">
  <p:tag name="AS_UNIQUEID" val="7537"/>
  <p:tag name="KSO_WM_BEAUTIFY_FLAG" val=""/>
</p:tagLst>
</file>

<file path=ppt/tags/tag602.xml><?xml version="1.0" encoding="utf-8"?>
<p:tagLst xmlns:p="http://schemas.openxmlformats.org/presentationml/2006/main">
  <p:tag name="AS_UNIQUEID" val="7538"/>
</p:tagLst>
</file>

<file path=ppt/tags/tag603.xml><?xml version="1.0" encoding="utf-8"?>
<p:tagLst xmlns:p="http://schemas.openxmlformats.org/presentationml/2006/main">
  <p:tag name="AS_UNIQUEID" val="7539"/>
</p:tagLst>
</file>

<file path=ppt/tags/tag604.xml><?xml version="1.0" encoding="utf-8"?>
<p:tagLst xmlns:p="http://schemas.openxmlformats.org/presentationml/2006/main">
  <p:tag name="AS_UNIQUEID" val="7540"/>
</p:tagLst>
</file>

<file path=ppt/tags/tag605.xml><?xml version="1.0" encoding="utf-8"?>
<p:tagLst xmlns:p="http://schemas.openxmlformats.org/presentationml/2006/main">
  <p:tag name="AS_UNIQUEID" val="614"/>
</p:tagLst>
</file>

<file path=ppt/tags/tag606.xml><?xml version="1.0" encoding="utf-8"?>
<p:tagLst xmlns:p="http://schemas.openxmlformats.org/presentationml/2006/main">
  <p:tag name="AS_UNIQUEID" val="7541"/>
</p:tagLst>
</file>

<file path=ppt/tags/tag607.xml><?xml version="1.0" encoding="utf-8"?>
<p:tagLst xmlns:p="http://schemas.openxmlformats.org/presentationml/2006/main">
  <p:tag name="AS_UNIQUEID" val="7542"/>
</p:tagLst>
</file>

<file path=ppt/tags/tag608.xml><?xml version="1.0" encoding="utf-8"?>
<p:tagLst xmlns:p="http://schemas.openxmlformats.org/presentationml/2006/main">
  <p:tag name="AS_UNIQUEID" val="614"/>
</p:tagLst>
</file>

<file path=ppt/tags/tag609.xml><?xml version="1.0" encoding="utf-8"?>
<p:tagLst xmlns:p="http://schemas.openxmlformats.org/presentationml/2006/main">
  <p:tag name="AS_UNIQUEID" val="7544"/>
</p:tagLst>
</file>

<file path=ppt/tags/tag61.xml><?xml version="1.0" encoding="utf-8"?>
<p:tagLst xmlns:p="http://schemas.openxmlformats.org/presentationml/2006/main">
  <p:tag name="AS_UNIQUEID" val="7168"/>
</p:tagLst>
</file>

<file path=ppt/tags/tag610.xml><?xml version="1.0" encoding="utf-8"?>
<p:tagLst xmlns:p="http://schemas.openxmlformats.org/presentationml/2006/main">
  <p:tag name="AS_UNIQUEID" val="7545"/>
  <p:tag name="KSO_WM_BEAUTIFY_FLAG" val=""/>
</p:tagLst>
</file>

<file path=ppt/tags/tag611.xml><?xml version="1.0" encoding="utf-8"?>
<p:tagLst xmlns:p="http://schemas.openxmlformats.org/presentationml/2006/main">
  <p:tag name="AS_UNIQUEID" val="7546"/>
  <p:tag name="KSO_WM_BEAUTIFY_FLAG" val=""/>
</p:tagLst>
</file>

<file path=ppt/tags/tag612.xml><?xml version="1.0" encoding="utf-8"?>
<p:tagLst xmlns:p="http://schemas.openxmlformats.org/presentationml/2006/main">
  <p:tag name="AS_UNIQUEID" val="7547"/>
  <p:tag name="KSO_WM_BEAUTIFY_FLAG" val=""/>
</p:tagLst>
</file>

<file path=ppt/tags/tag613.xml><?xml version="1.0" encoding="utf-8"?>
<p:tagLst xmlns:p="http://schemas.openxmlformats.org/presentationml/2006/main">
  <p:tag name="AS_UNIQUEID" val="7102"/>
</p:tagLst>
</file>

<file path=ppt/tags/tag614.xml><?xml version="1.0" encoding="utf-8"?>
<p:tagLst xmlns:p="http://schemas.openxmlformats.org/presentationml/2006/main">
  <p:tag name="AS_UNIQUEID" val="7101"/>
</p:tagLst>
</file>

<file path=ppt/tags/tag615.xml><?xml version="1.0" encoding="utf-8"?>
<p:tagLst xmlns:p="http://schemas.openxmlformats.org/presentationml/2006/main">
  <p:tag name="AS_UNIQUEID" val="1187"/>
  <p:tag name="KSO_WM_BEAUTIFY_FLAG" val=""/>
</p:tagLst>
</file>

<file path=ppt/tags/tag616.xml><?xml version="1.0" encoding="utf-8"?>
<p:tagLst xmlns:p="http://schemas.openxmlformats.org/presentationml/2006/main">
  <p:tag name="AS_UNIQUEID" val="7101"/>
</p:tagLst>
</file>

<file path=ppt/tags/tag617.xml><?xml version="1.0" encoding="utf-8"?>
<p:tagLst xmlns:p="http://schemas.openxmlformats.org/presentationml/2006/main">
  <p:tag name="AS_UNIQUEID" val="622"/>
</p:tagLst>
</file>

<file path=ppt/tags/tag618.xml><?xml version="1.0" encoding="utf-8"?>
<p:tagLst xmlns:p="http://schemas.openxmlformats.org/presentationml/2006/main">
  <p:tag name="AS_UNIQUEID" val="817"/>
</p:tagLst>
</file>

<file path=ppt/tags/tag619.xml><?xml version="1.0" encoding="utf-8"?>
<p:tagLst xmlns:p="http://schemas.openxmlformats.org/presentationml/2006/main">
  <p:tag name="AS_UNIQUEID" val="5263"/>
</p:tagLst>
</file>

<file path=ppt/tags/tag62.xml><?xml version="1.0" encoding="utf-8"?>
<p:tagLst xmlns:p="http://schemas.openxmlformats.org/presentationml/2006/main">
  <p:tag name="AS_UNIQUEID" val="7169"/>
</p:tagLst>
</file>

<file path=ppt/tags/tag620.xml><?xml version="1.0" encoding="utf-8"?>
<p:tagLst xmlns:p="http://schemas.openxmlformats.org/presentationml/2006/main">
  <p:tag name="AS_UNIQUEID" val="7548"/>
</p:tagLst>
</file>

<file path=ppt/tags/tag621.xml><?xml version="1.0" encoding="utf-8"?>
<p:tagLst xmlns:p="http://schemas.openxmlformats.org/presentationml/2006/main">
  <p:tag name="AS_UNIQUEID" val="7550"/>
</p:tagLst>
</file>

<file path=ppt/tags/tag622.xml><?xml version="1.0" encoding="utf-8"?>
<p:tagLst xmlns:p="http://schemas.openxmlformats.org/presentationml/2006/main">
  <p:tag name="AS_UNIQUEID" val="7551"/>
  <p:tag name="KSO_WM_BEAUTIFY_FLAG" val=""/>
</p:tagLst>
</file>

<file path=ppt/tags/tag623.xml><?xml version="1.0" encoding="utf-8"?>
<p:tagLst xmlns:p="http://schemas.openxmlformats.org/presentationml/2006/main">
  <p:tag name="AS_UNIQUEID" val="7552"/>
  <p:tag name="KSO_WM_BEAUTIFY_FLAG" val=""/>
</p:tagLst>
</file>

<file path=ppt/tags/tag624.xml><?xml version="1.0" encoding="utf-8"?>
<p:tagLst xmlns:p="http://schemas.openxmlformats.org/presentationml/2006/main">
  <p:tag name="AS_UNIQUEID" val="7553"/>
  <p:tag name="KSO_WM_BEAUTIFY_FLAG" val=""/>
</p:tagLst>
</file>

<file path=ppt/tags/tag625.xml><?xml version="1.0" encoding="utf-8"?>
<p:tagLst xmlns:p="http://schemas.openxmlformats.org/presentationml/2006/main">
  <p:tag name="AS_UNIQUEID" val="7554"/>
</p:tagLst>
</file>

<file path=ppt/tags/tag626.xml><?xml version="1.0" encoding="utf-8"?>
<p:tagLst xmlns:p="http://schemas.openxmlformats.org/presentationml/2006/main">
  <p:tag name="AS_UNIQUEID" val="5479"/>
</p:tagLst>
</file>

<file path=ppt/tags/tag627.xml><?xml version="1.0" encoding="utf-8"?>
<p:tagLst xmlns:p="http://schemas.openxmlformats.org/presentationml/2006/main">
  <p:tag name="AS_UNIQUEID" val="5480"/>
</p:tagLst>
</file>

<file path=ppt/tags/tag628.xml><?xml version="1.0" encoding="utf-8"?>
<p:tagLst xmlns:p="http://schemas.openxmlformats.org/presentationml/2006/main">
  <p:tag name="AS_UNIQUEID" val="3226"/>
</p:tagLst>
</file>

<file path=ppt/tags/tag629.xml><?xml version="1.0" encoding="utf-8"?>
<p:tagLst xmlns:p="http://schemas.openxmlformats.org/presentationml/2006/main">
  <p:tag name="AS_UNIQUEID" val="5481"/>
</p:tagLst>
</file>

<file path=ppt/tags/tag63.xml><?xml version="1.0" encoding="utf-8"?>
<p:tagLst xmlns:p="http://schemas.openxmlformats.org/presentationml/2006/main">
  <p:tag name="AS_UNIQUEID" val="7170"/>
</p:tagLst>
</file>

<file path=ppt/tags/tag630.xml><?xml version="1.0" encoding="utf-8"?>
<p:tagLst xmlns:p="http://schemas.openxmlformats.org/presentationml/2006/main">
  <p:tag name="AS_UNIQUEID" val="5482"/>
</p:tagLst>
</file>

<file path=ppt/tags/tag631.xml><?xml version="1.0" encoding="utf-8"?>
<p:tagLst xmlns:p="http://schemas.openxmlformats.org/presentationml/2006/main">
  <p:tag name="AS_UNIQUEID" val="3226"/>
</p:tagLst>
</file>

<file path=ppt/tags/tag632.xml><?xml version="1.0" encoding="utf-8"?>
<p:tagLst xmlns:p="http://schemas.openxmlformats.org/presentationml/2006/main">
  <p:tag name="AS_UNIQUEID" val="5483"/>
</p:tagLst>
</file>

<file path=ppt/tags/tag633.xml><?xml version="1.0" encoding="utf-8"?>
<p:tagLst xmlns:p="http://schemas.openxmlformats.org/presentationml/2006/main">
  <p:tag name="AS_UNIQUEID" val="5484"/>
</p:tagLst>
</file>

<file path=ppt/tags/tag634.xml><?xml version="1.0" encoding="utf-8"?>
<p:tagLst xmlns:p="http://schemas.openxmlformats.org/presentationml/2006/main">
  <p:tag name="AS_UNIQUEID" val="3226"/>
</p:tagLst>
</file>

<file path=ppt/tags/tag635.xml><?xml version="1.0" encoding="utf-8"?>
<p:tagLst xmlns:p="http://schemas.openxmlformats.org/presentationml/2006/main">
  <p:tag name="AS_UNIQUEID" val="5485"/>
</p:tagLst>
</file>

<file path=ppt/tags/tag636.xml><?xml version="1.0" encoding="utf-8"?>
<p:tagLst xmlns:p="http://schemas.openxmlformats.org/presentationml/2006/main">
  <p:tag name="AS_UNIQUEID" val="5486"/>
</p:tagLst>
</file>

<file path=ppt/tags/tag637.xml><?xml version="1.0" encoding="utf-8"?>
<p:tagLst xmlns:p="http://schemas.openxmlformats.org/presentationml/2006/main">
  <p:tag name="AS_UNIQUEID" val="3226"/>
</p:tagLst>
</file>

<file path=ppt/tags/tag638.xml><?xml version="1.0" encoding="utf-8"?>
<p:tagLst xmlns:p="http://schemas.openxmlformats.org/presentationml/2006/main">
  <p:tag name="AS_UNIQUEID" val="5487"/>
</p:tagLst>
</file>

<file path=ppt/tags/tag639.xml><?xml version="1.0" encoding="utf-8"?>
<p:tagLst xmlns:p="http://schemas.openxmlformats.org/presentationml/2006/main">
  <p:tag name="AS_UNIQUEID" val="5488"/>
</p:tagLst>
</file>

<file path=ppt/tags/tag64.xml><?xml version="1.0" encoding="utf-8"?>
<p:tagLst xmlns:p="http://schemas.openxmlformats.org/presentationml/2006/main">
  <p:tag name="AS_UNIQUEID" val="7171"/>
</p:tagLst>
</file>

<file path=ppt/tags/tag640.xml><?xml version="1.0" encoding="utf-8"?>
<p:tagLst xmlns:p="http://schemas.openxmlformats.org/presentationml/2006/main">
  <p:tag name="AS_UNIQUEID" val="3226"/>
</p:tagLst>
</file>

<file path=ppt/tags/tag641.xml><?xml version="1.0" encoding="utf-8"?>
<p:tagLst xmlns:p="http://schemas.openxmlformats.org/presentationml/2006/main">
  <p:tag name="AS_UNIQUEID" val="5489"/>
</p:tagLst>
</file>

<file path=ppt/tags/tag642.xml><?xml version="1.0" encoding="utf-8"?>
<p:tagLst xmlns:p="http://schemas.openxmlformats.org/presentationml/2006/main">
  <p:tag name="AS_UNIQUEID" val="5490"/>
</p:tagLst>
</file>

<file path=ppt/tags/tag643.xml><?xml version="1.0" encoding="utf-8"?>
<p:tagLst xmlns:p="http://schemas.openxmlformats.org/presentationml/2006/main">
  <p:tag name="AS_UNIQUEID" val="3226"/>
</p:tagLst>
</file>

<file path=ppt/tags/tag644.xml><?xml version="1.0" encoding="utf-8"?>
<p:tagLst xmlns:p="http://schemas.openxmlformats.org/presentationml/2006/main">
  <p:tag name="AS_UNIQUEID" val="5491"/>
</p:tagLst>
</file>

<file path=ppt/tags/tag645.xml><?xml version="1.0" encoding="utf-8"?>
<p:tagLst xmlns:p="http://schemas.openxmlformats.org/presentationml/2006/main">
  <p:tag name="AS_UNIQUEID" val="5492"/>
</p:tagLst>
</file>

<file path=ppt/tags/tag646.xml><?xml version="1.0" encoding="utf-8"?>
<p:tagLst xmlns:p="http://schemas.openxmlformats.org/presentationml/2006/main">
  <p:tag name="AS_UNIQUEID" val="3226"/>
</p:tagLst>
</file>

<file path=ppt/tags/tag647.xml><?xml version="1.0" encoding="utf-8"?>
<p:tagLst xmlns:p="http://schemas.openxmlformats.org/presentationml/2006/main">
  <p:tag name="AS_UNIQUEID" val="5493"/>
</p:tagLst>
</file>

<file path=ppt/tags/tag648.xml><?xml version="1.0" encoding="utf-8"?>
<p:tagLst xmlns:p="http://schemas.openxmlformats.org/presentationml/2006/main">
  <p:tag name="AS_UNIQUEID" val="5494"/>
</p:tagLst>
</file>

<file path=ppt/tags/tag649.xml><?xml version="1.0" encoding="utf-8"?>
<p:tagLst xmlns:p="http://schemas.openxmlformats.org/presentationml/2006/main">
  <p:tag name="AS_UNIQUEID" val="3226"/>
</p:tagLst>
</file>

<file path=ppt/tags/tag65.xml><?xml version="1.0" encoding="utf-8"?>
<p:tagLst xmlns:p="http://schemas.openxmlformats.org/presentationml/2006/main">
  <p:tag name="AS_UNIQUEID" val="7172"/>
</p:tagLst>
</file>

<file path=ppt/tags/tag650.xml><?xml version="1.0" encoding="utf-8"?>
<p:tagLst xmlns:p="http://schemas.openxmlformats.org/presentationml/2006/main">
  <p:tag name="AS_UNIQUEID" val="5495"/>
</p:tagLst>
</file>

<file path=ppt/tags/tag651.xml><?xml version="1.0" encoding="utf-8"?>
<p:tagLst xmlns:p="http://schemas.openxmlformats.org/presentationml/2006/main">
  <p:tag name="AS_UNIQUEID" val="5496"/>
</p:tagLst>
</file>

<file path=ppt/tags/tag652.xml><?xml version="1.0" encoding="utf-8"?>
<p:tagLst xmlns:p="http://schemas.openxmlformats.org/presentationml/2006/main">
  <p:tag name="AS_UNIQUEID" val="3226"/>
</p:tagLst>
</file>

<file path=ppt/tags/tag653.xml><?xml version="1.0" encoding="utf-8"?>
<p:tagLst xmlns:p="http://schemas.openxmlformats.org/presentationml/2006/main">
  <p:tag name="AS_UNIQUEID" val="5497"/>
</p:tagLst>
</file>

<file path=ppt/tags/tag654.xml><?xml version="1.0" encoding="utf-8"?>
<p:tagLst xmlns:p="http://schemas.openxmlformats.org/presentationml/2006/main">
  <p:tag name="AS_UNIQUEID" val="5498"/>
</p:tagLst>
</file>

<file path=ppt/tags/tag655.xml><?xml version="1.0" encoding="utf-8"?>
<p:tagLst xmlns:p="http://schemas.openxmlformats.org/presentationml/2006/main">
  <p:tag name="AS_UNIQUEID" val="3226"/>
</p:tagLst>
</file>

<file path=ppt/tags/tag656.xml><?xml version="1.0" encoding="utf-8"?>
<p:tagLst xmlns:p="http://schemas.openxmlformats.org/presentationml/2006/main">
  <p:tag name="AS_UNIQUEID" val="5499"/>
</p:tagLst>
</file>

<file path=ppt/tags/tag657.xml><?xml version="1.0" encoding="utf-8"?>
<p:tagLst xmlns:p="http://schemas.openxmlformats.org/presentationml/2006/main">
  <p:tag name="AS_UNIQUEID" val="5500"/>
</p:tagLst>
</file>

<file path=ppt/tags/tag658.xml><?xml version="1.0" encoding="utf-8"?>
<p:tagLst xmlns:p="http://schemas.openxmlformats.org/presentationml/2006/main">
  <p:tag name="AS_UNIQUEID" val="3226"/>
</p:tagLst>
</file>

<file path=ppt/tags/tag659.xml><?xml version="1.0" encoding="utf-8"?>
<p:tagLst xmlns:p="http://schemas.openxmlformats.org/presentationml/2006/main">
  <p:tag name="AS_UNIQUEID" val="5501"/>
</p:tagLst>
</file>

<file path=ppt/tags/tag66.xml><?xml version="1.0" encoding="utf-8"?>
<p:tagLst xmlns:p="http://schemas.openxmlformats.org/presentationml/2006/main">
  <p:tag name="AS_UNIQUEID" val="7173"/>
</p:tagLst>
</file>

<file path=ppt/tags/tag660.xml><?xml version="1.0" encoding="utf-8"?>
<p:tagLst xmlns:p="http://schemas.openxmlformats.org/presentationml/2006/main">
  <p:tag name="AS_UNIQUEID" val="5502"/>
</p:tagLst>
</file>

<file path=ppt/tags/tag661.xml><?xml version="1.0" encoding="utf-8"?>
<p:tagLst xmlns:p="http://schemas.openxmlformats.org/presentationml/2006/main">
  <p:tag name="AS_UNIQUEID" val="3226"/>
</p:tagLst>
</file>

<file path=ppt/tags/tag662.xml><?xml version="1.0" encoding="utf-8"?>
<p:tagLst xmlns:p="http://schemas.openxmlformats.org/presentationml/2006/main">
  <p:tag name="AS_UNIQUEID" val="5503"/>
</p:tagLst>
</file>

<file path=ppt/tags/tag663.xml><?xml version="1.0" encoding="utf-8"?>
<p:tagLst xmlns:p="http://schemas.openxmlformats.org/presentationml/2006/main">
  <p:tag name="AS_UNIQUEID" val="5504"/>
</p:tagLst>
</file>

<file path=ppt/tags/tag664.xml><?xml version="1.0" encoding="utf-8"?>
<p:tagLst xmlns:p="http://schemas.openxmlformats.org/presentationml/2006/main">
  <p:tag name="AS_UNIQUEID" val="3226"/>
</p:tagLst>
</file>

<file path=ppt/tags/tag665.xml><?xml version="1.0" encoding="utf-8"?>
<p:tagLst xmlns:p="http://schemas.openxmlformats.org/presentationml/2006/main">
  <p:tag name="AS_UNIQUEID" val="5505"/>
</p:tagLst>
</file>

<file path=ppt/tags/tag666.xml><?xml version="1.0" encoding="utf-8"?>
<p:tagLst xmlns:p="http://schemas.openxmlformats.org/presentationml/2006/main">
  <p:tag name="AS_UNIQUEID" val="5506"/>
</p:tagLst>
</file>

<file path=ppt/tags/tag667.xml><?xml version="1.0" encoding="utf-8"?>
<p:tagLst xmlns:p="http://schemas.openxmlformats.org/presentationml/2006/main">
  <p:tag name="AS_UNIQUEID" val="3226"/>
</p:tagLst>
</file>

<file path=ppt/tags/tag668.xml><?xml version="1.0" encoding="utf-8"?>
<p:tagLst xmlns:p="http://schemas.openxmlformats.org/presentationml/2006/main">
  <p:tag name="AS_UNIQUEID" val="5507"/>
</p:tagLst>
</file>

<file path=ppt/tags/tag669.xml><?xml version="1.0" encoding="utf-8"?>
<p:tagLst xmlns:p="http://schemas.openxmlformats.org/presentationml/2006/main">
  <p:tag name="AS_UNIQUEID" val="5508"/>
</p:tagLst>
</file>

<file path=ppt/tags/tag67.xml><?xml version="1.0" encoding="utf-8"?>
<p:tagLst xmlns:p="http://schemas.openxmlformats.org/presentationml/2006/main">
  <p:tag name="AS_UNIQUEID" val="7175"/>
</p:tagLst>
</file>

<file path=ppt/tags/tag670.xml><?xml version="1.0" encoding="utf-8"?>
<p:tagLst xmlns:p="http://schemas.openxmlformats.org/presentationml/2006/main">
  <p:tag name="AS_UNIQUEID" val="3226"/>
</p:tagLst>
</file>

<file path=ppt/tags/tag671.xml><?xml version="1.0" encoding="utf-8"?>
<p:tagLst xmlns:p="http://schemas.openxmlformats.org/presentationml/2006/main">
  <p:tag name="AS_UNIQUEID" val="5509"/>
</p:tagLst>
</file>

<file path=ppt/tags/tag672.xml><?xml version="1.0" encoding="utf-8"?>
<p:tagLst xmlns:p="http://schemas.openxmlformats.org/presentationml/2006/main">
  <p:tag name="AS_UNIQUEID" val="5510"/>
</p:tagLst>
</file>

<file path=ppt/tags/tag673.xml><?xml version="1.0" encoding="utf-8"?>
<p:tagLst xmlns:p="http://schemas.openxmlformats.org/presentationml/2006/main">
  <p:tag name="AS_UNIQUEID" val="5511"/>
</p:tagLst>
</file>

<file path=ppt/tags/tag674.xml><?xml version="1.0" encoding="utf-8"?>
<p:tagLst xmlns:p="http://schemas.openxmlformats.org/presentationml/2006/main">
  <p:tag name="AS_UNIQUEID" val="3226"/>
</p:tagLst>
</file>

<file path=ppt/tags/tag675.xml><?xml version="1.0" encoding="utf-8"?>
<p:tagLst xmlns:p="http://schemas.openxmlformats.org/presentationml/2006/main">
  <p:tag name="AS_UNIQUEID" val="5512"/>
</p:tagLst>
</file>

<file path=ppt/tags/tag676.xml><?xml version="1.0" encoding="utf-8"?>
<p:tagLst xmlns:p="http://schemas.openxmlformats.org/presentationml/2006/main">
  <p:tag name="AS_UNIQUEID" val="5513"/>
</p:tagLst>
</file>

<file path=ppt/tags/tag677.xml><?xml version="1.0" encoding="utf-8"?>
<p:tagLst xmlns:p="http://schemas.openxmlformats.org/presentationml/2006/main">
  <p:tag name="AS_UNIQUEID" val="5514"/>
</p:tagLst>
</file>

<file path=ppt/tags/tag678.xml><?xml version="1.0" encoding="utf-8"?>
<p:tagLst xmlns:p="http://schemas.openxmlformats.org/presentationml/2006/main">
  <p:tag name="AS_UNIQUEID" val="5515"/>
</p:tagLst>
</file>

<file path=ppt/tags/tag679.xml><?xml version="1.0" encoding="utf-8"?>
<p:tagLst xmlns:p="http://schemas.openxmlformats.org/presentationml/2006/main">
  <p:tag name="AS_UNIQUEID" val="3226"/>
</p:tagLst>
</file>

<file path=ppt/tags/tag68.xml><?xml version="1.0" encoding="utf-8"?>
<p:tagLst xmlns:p="http://schemas.openxmlformats.org/presentationml/2006/main">
  <p:tag name="AS_UNIQUEID" val="7176"/>
</p:tagLst>
</file>

<file path=ppt/tags/tag680.xml><?xml version="1.0" encoding="utf-8"?>
<p:tagLst xmlns:p="http://schemas.openxmlformats.org/presentationml/2006/main">
  <p:tag name="AS_UNIQUEID" val="5516"/>
</p:tagLst>
</file>

<file path=ppt/tags/tag681.xml><?xml version="1.0" encoding="utf-8"?>
<p:tagLst xmlns:p="http://schemas.openxmlformats.org/presentationml/2006/main">
  <p:tag name="AS_UNIQUEID" val="5517"/>
</p:tagLst>
</file>

<file path=ppt/tags/tag682.xml><?xml version="1.0" encoding="utf-8"?>
<p:tagLst xmlns:p="http://schemas.openxmlformats.org/presentationml/2006/main">
  <p:tag name="AS_UNIQUEID" val="5518"/>
</p:tagLst>
</file>

<file path=ppt/tags/tag683.xml><?xml version="1.0" encoding="utf-8"?>
<p:tagLst xmlns:p="http://schemas.openxmlformats.org/presentationml/2006/main">
  <p:tag name="AS_UNIQUEID" val="5519"/>
</p:tagLst>
</file>

<file path=ppt/tags/tag684.xml><?xml version="1.0" encoding="utf-8"?>
<p:tagLst xmlns:p="http://schemas.openxmlformats.org/presentationml/2006/main">
  <p:tag name="AS_UNIQUEID" val="3226"/>
</p:tagLst>
</file>

<file path=ppt/tags/tag685.xml><?xml version="1.0" encoding="utf-8"?>
<p:tagLst xmlns:p="http://schemas.openxmlformats.org/presentationml/2006/main">
  <p:tag name="AS_UNIQUEID" val="5520"/>
</p:tagLst>
</file>

<file path=ppt/tags/tag686.xml><?xml version="1.0" encoding="utf-8"?>
<p:tagLst xmlns:p="http://schemas.openxmlformats.org/presentationml/2006/main">
  <p:tag name="AS_UNIQUEID" val="5521"/>
</p:tagLst>
</file>

<file path=ppt/tags/tag687.xml><?xml version="1.0" encoding="utf-8"?>
<p:tagLst xmlns:p="http://schemas.openxmlformats.org/presentationml/2006/main">
  <p:tag name="AS_UNIQUEID" val="5522"/>
</p:tagLst>
</file>

<file path=ppt/tags/tag688.xml><?xml version="1.0" encoding="utf-8"?>
<p:tagLst xmlns:p="http://schemas.openxmlformats.org/presentationml/2006/main">
  <p:tag name="AS_UNIQUEID" val="5523"/>
</p:tagLst>
</file>

<file path=ppt/tags/tag689.xml><?xml version="1.0" encoding="utf-8"?>
<p:tagLst xmlns:p="http://schemas.openxmlformats.org/presentationml/2006/main">
  <p:tag name="AS_UNIQUEID" val="3226"/>
</p:tagLst>
</file>

<file path=ppt/tags/tag69.xml><?xml version="1.0" encoding="utf-8"?>
<p:tagLst xmlns:p="http://schemas.openxmlformats.org/presentationml/2006/main">
  <p:tag name="AS_UNIQUEID" val="7177"/>
</p:tagLst>
</file>

<file path=ppt/tags/tag690.xml><?xml version="1.0" encoding="utf-8"?>
<p:tagLst xmlns:p="http://schemas.openxmlformats.org/presentationml/2006/main">
  <p:tag name="AS_UNIQUEID" val="5524"/>
</p:tagLst>
</file>

<file path=ppt/tags/tag691.xml><?xml version="1.0" encoding="utf-8"?>
<p:tagLst xmlns:p="http://schemas.openxmlformats.org/presentationml/2006/main">
  <p:tag name="AS_UNIQUEID" val="5525"/>
</p:tagLst>
</file>

<file path=ppt/tags/tag692.xml><?xml version="1.0" encoding="utf-8"?>
<p:tagLst xmlns:p="http://schemas.openxmlformats.org/presentationml/2006/main">
  <p:tag name="AS_UNIQUEID" val="5526"/>
</p:tagLst>
</file>

<file path=ppt/tags/tag693.xml><?xml version="1.0" encoding="utf-8"?>
<p:tagLst xmlns:p="http://schemas.openxmlformats.org/presentationml/2006/main">
  <p:tag name="AS_UNIQUEID" val="5527"/>
</p:tagLst>
</file>

<file path=ppt/tags/tag694.xml><?xml version="1.0" encoding="utf-8"?>
<p:tagLst xmlns:p="http://schemas.openxmlformats.org/presentationml/2006/main">
  <p:tag name="AS_UNIQUEID" val="3226"/>
</p:tagLst>
</file>

<file path=ppt/tags/tag695.xml><?xml version="1.0" encoding="utf-8"?>
<p:tagLst xmlns:p="http://schemas.openxmlformats.org/presentationml/2006/main">
  <p:tag name="AS_UNIQUEID" val="5528"/>
</p:tagLst>
</file>

<file path=ppt/tags/tag696.xml><?xml version="1.0" encoding="utf-8"?>
<p:tagLst xmlns:p="http://schemas.openxmlformats.org/presentationml/2006/main">
  <p:tag name="AS_UNIQUEID" val="5529"/>
</p:tagLst>
</file>

<file path=ppt/tags/tag697.xml><?xml version="1.0" encoding="utf-8"?>
<p:tagLst xmlns:p="http://schemas.openxmlformats.org/presentationml/2006/main">
  <p:tag name="AS_UNIQUEID" val="5530"/>
</p:tagLst>
</file>

<file path=ppt/tags/tag698.xml><?xml version="1.0" encoding="utf-8"?>
<p:tagLst xmlns:p="http://schemas.openxmlformats.org/presentationml/2006/main">
  <p:tag name="AS_UNIQUEID" val="5531"/>
</p:tagLst>
</file>

<file path=ppt/tags/tag699.xml><?xml version="1.0" encoding="utf-8"?>
<p:tagLst xmlns:p="http://schemas.openxmlformats.org/presentationml/2006/main">
  <p:tag name="AS_UNIQUEID" val="3226"/>
</p:tagLst>
</file>

<file path=ppt/tags/tag7.xml><?xml version="1.0" encoding="utf-8"?>
<p:tagLst xmlns:p="http://schemas.openxmlformats.org/presentationml/2006/main">
  <p:tag name="AS_UNIQUEID" val="7110"/>
</p:tagLst>
</file>

<file path=ppt/tags/tag70.xml><?xml version="1.0" encoding="utf-8"?>
<p:tagLst xmlns:p="http://schemas.openxmlformats.org/presentationml/2006/main">
  <p:tag name="AS_UNIQUEID" val="7178"/>
  <p:tag name="KSO_WM_BEAUTIFY_FLAG" val=""/>
</p:tagLst>
</file>

<file path=ppt/tags/tag700.xml><?xml version="1.0" encoding="utf-8"?>
<p:tagLst xmlns:p="http://schemas.openxmlformats.org/presentationml/2006/main">
  <p:tag name="AS_UNIQUEID" val="5532"/>
</p:tagLst>
</file>

<file path=ppt/tags/tag701.xml><?xml version="1.0" encoding="utf-8"?>
<p:tagLst xmlns:p="http://schemas.openxmlformats.org/presentationml/2006/main">
  <p:tag name="AS_UNIQUEID" val="5533"/>
</p:tagLst>
</file>

<file path=ppt/tags/tag702.xml><?xml version="1.0" encoding="utf-8"?>
<p:tagLst xmlns:p="http://schemas.openxmlformats.org/presentationml/2006/main">
  <p:tag name="AS_UNIQUEID" val="5534"/>
</p:tagLst>
</file>

<file path=ppt/tags/tag703.xml><?xml version="1.0" encoding="utf-8"?>
<p:tagLst xmlns:p="http://schemas.openxmlformats.org/presentationml/2006/main">
  <p:tag name="AS_UNIQUEID" val="5535"/>
</p:tagLst>
</file>

<file path=ppt/tags/tag704.xml><?xml version="1.0" encoding="utf-8"?>
<p:tagLst xmlns:p="http://schemas.openxmlformats.org/presentationml/2006/main">
  <p:tag name="AS_UNIQUEID" val="3226"/>
</p:tagLst>
</file>

<file path=ppt/tags/tag705.xml><?xml version="1.0" encoding="utf-8"?>
<p:tagLst xmlns:p="http://schemas.openxmlformats.org/presentationml/2006/main">
  <p:tag name="AS_UNIQUEID" val="5536"/>
</p:tagLst>
</file>

<file path=ppt/tags/tag706.xml><?xml version="1.0" encoding="utf-8"?>
<p:tagLst xmlns:p="http://schemas.openxmlformats.org/presentationml/2006/main">
  <p:tag name="AS_UNIQUEID" val="5537"/>
</p:tagLst>
</file>

<file path=ppt/tags/tag707.xml><?xml version="1.0" encoding="utf-8"?>
<p:tagLst xmlns:p="http://schemas.openxmlformats.org/presentationml/2006/main">
  <p:tag name="AS_UNIQUEID" val="5538"/>
</p:tagLst>
</file>

<file path=ppt/tags/tag708.xml><?xml version="1.0" encoding="utf-8"?>
<p:tagLst xmlns:p="http://schemas.openxmlformats.org/presentationml/2006/main">
  <p:tag name="AS_UNIQUEID" val="5539"/>
</p:tagLst>
</file>

<file path=ppt/tags/tag709.xml><?xml version="1.0" encoding="utf-8"?>
<p:tagLst xmlns:p="http://schemas.openxmlformats.org/presentationml/2006/main">
  <p:tag name="AS_UNIQUEID" val="3226"/>
</p:tagLst>
</file>

<file path=ppt/tags/tag71.xml><?xml version="1.0" encoding="utf-8"?>
<p:tagLst xmlns:p="http://schemas.openxmlformats.org/presentationml/2006/main">
  <p:tag name="AS_UNIQUEID" val="7179"/>
  <p:tag name="KSO_WM_BEAUTIFY_FLAG" val=""/>
</p:tagLst>
</file>

<file path=ppt/tags/tag710.xml><?xml version="1.0" encoding="utf-8"?>
<p:tagLst xmlns:p="http://schemas.openxmlformats.org/presentationml/2006/main">
  <p:tag name="AS_UNIQUEID" val="5540"/>
</p:tagLst>
</file>

<file path=ppt/tags/tag711.xml><?xml version="1.0" encoding="utf-8"?>
<p:tagLst xmlns:p="http://schemas.openxmlformats.org/presentationml/2006/main">
  <p:tag name="AS_UNIQUEID" val="5541"/>
</p:tagLst>
</file>

<file path=ppt/tags/tag712.xml><?xml version="1.0" encoding="utf-8"?>
<p:tagLst xmlns:p="http://schemas.openxmlformats.org/presentationml/2006/main">
  <p:tag name="AS_UNIQUEID" val="5542"/>
</p:tagLst>
</file>

<file path=ppt/tags/tag713.xml><?xml version="1.0" encoding="utf-8"?>
<p:tagLst xmlns:p="http://schemas.openxmlformats.org/presentationml/2006/main">
  <p:tag name="AS_UNIQUEID" val="5543"/>
</p:tagLst>
</file>

<file path=ppt/tags/tag714.xml><?xml version="1.0" encoding="utf-8"?>
<p:tagLst xmlns:p="http://schemas.openxmlformats.org/presentationml/2006/main">
  <p:tag name="AS_UNIQUEID" val="3226"/>
</p:tagLst>
</file>

<file path=ppt/tags/tag715.xml><?xml version="1.0" encoding="utf-8"?>
<p:tagLst xmlns:p="http://schemas.openxmlformats.org/presentationml/2006/main">
  <p:tag name="AS_UNIQUEID" val="5544"/>
</p:tagLst>
</file>

<file path=ppt/tags/tag716.xml><?xml version="1.0" encoding="utf-8"?>
<p:tagLst xmlns:p="http://schemas.openxmlformats.org/presentationml/2006/main">
  <p:tag name="AS_UNIQUEID" val="5545"/>
</p:tagLst>
</file>

<file path=ppt/tags/tag717.xml><?xml version="1.0" encoding="utf-8"?>
<p:tagLst xmlns:p="http://schemas.openxmlformats.org/presentationml/2006/main">
  <p:tag name="AS_UNIQUEID" val="5546"/>
</p:tagLst>
</file>

<file path=ppt/tags/tag718.xml><?xml version="1.0" encoding="utf-8"?>
<p:tagLst xmlns:p="http://schemas.openxmlformats.org/presentationml/2006/main">
  <p:tag name="AS_UNIQUEID" val="5547"/>
</p:tagLst>
</file>

<file path=ppt/tags/tag719.xml><?xml version="1.0" encoding="utf-8"?>
<p:tagLst xmlns:p="http://schemas.openxmlformats.org/presentationml/2006/main">
  <p:tag name="AS_UNIQUEID" val="3226"/>
</p:tagLst>
</file>

<file path=ppt/tags/tag72.xml><?xml version="1.0" encoding="utf-8"?>
<p:tagLst xmlns:p="http://schemas.openxmlformats.org/presentationml/2006/main">
  <p:tag name="AS_UNIQUEID" val="7180"/>
  <p:tag name="KSO_WM_BEAUTIFY_FLAG" val=""/>
</p:tagLst>
</file>

<file path=ppt/tags/tag720.xml><?xml version="1.0" encoding="utf-8"?>
<p:tagLst xmlns:p="http://schemas.openxmlformats.org/presentationml/2006/main">
  <p:tag name="AS_UNIQUEID" val="5548"/>
</p:tagLst>
</file>

<file path=ppt/tags/tag721.xml><?xml version="1.0" encoding="utf-8"?>
<p:tagLst xmlns:p="http://schemas.openxmlformats.org/presentationml/2006/main">
  <p:tag name="AS_UNIQUEID" val="5549"/>
</p:tagLst>
</file>

<file path=ppt/tags/tag722.xml><?xml version="1.0" encoding="utf-8"?>
<p:tagLst xmlns:p="http://schemas.openxmlformats.org/presentationml/2006/main">
  <p:tag name="AS_UNIQUEID" val="5550"/>
</p:tagLst>
</file>

<file path=ppt/tags/tag723.xml><?xml version="1.0" encoding="utf-8"?>
<p:tagLst xmlns:p="http://schemas.openxmlformats.org/presentationml/2006/main">
  <p:tag name="AS_UNIQUEID" val="5551"/>
</p:tagLst>
</file>

<file path=ppt/tags/tag724.xml><?xml version="1.0" encoding="utf-8"?>
<p:tagLst xmlns:p="http://schemas.openxmlformats.org/presentationml/2006/main">
  <p:tag name="AS_UNIQUEID" val="3226"/>
</p:tagLst>
</file>

<file path=ppt/tags/tag725.xml><?xml version="1.0" encoding="utf-8"?>
<p:tagLst xmlns:p="http://schemas.openxmlformats.org/presentationml/2006/main">
  <p:tag name="AS_UNIQUEID" val="5552"/>
</p:tagLst>
</file>

<file path=ppt/tags/tag726.xml><?xml version="1.0" encoding="utf-8"?>
<p:tagLst xmlns:p="http://schemas.openxmlformats.org/presentationml/2006/main">
  <p:tag name="AS_UNIQUEID" val="5553"/>
</p:tagLst>
</file>

<file path=ppt/tags/tag727.xml><?xml version="1.0" encoding="utf-8"?>
<p:tagLst xmlns:p="http://schemas.openxmlformats.org/presentationml/2006/main">
  <p:tag name="AS_UNIQUEID" val="5554"/>
</p:tagLst>
</file>

<file path=ppt/tags/tag728.xml><?xml version="1.0" encoding="utf-8"?>
<p:tagLst xmlns:p="http://schemas.openxmlformats.org/presentationml/2006/main">
  <p:tag name="AS_UNIQUEID" val="5555"/>
</p:tagLst>
</file>

<file path=ppt/tags/tag729.xml><?xml version="1.0" encoding="utf-8"?>
<p:tagLst xmlns:p="http://schemas.openxmlformats.org/presentationml/2006/main">
  <p:tag name="AS_UNIQUEID" val="3226"/>
</p:tagLst>
</file>

<file path=ppt/tags/tag73.xml><?xml version="1.0" encoding="utf-8"?>
<p:tagLst xmlns:p="http://schemas.openxmlformats.org/presentationml/2006/main">
  <p:tag name="AS_UNIQUEID" val="7181"/>
  <p:tag name="KSO_WM_BEAUTIFY_FLAG" val=""/>
</p:tagLst>
</file>

<file path=ppt/tags/tag730.xml><?xml version="1.0" encoding="utf-8"?>
<p:tagLst xmlns:p="http://schemas.openxmlformats.org/presentationml/2006/main">
  <p:tag name="AS_UNIQUEID" val="5556"/>
</p:tagLst>
</file>

<file path=ppt/tags/tag731.xml><?xml version="1.0" encoding="utf-8"?>
<p:tagLst xmlns:p="http://schemas.openxmlformats.org/presentationml/2006/main">
  <p:tag name="AS_UNIQUEID" val="5557"/>
</p:tagLst>
</file>

<file path=ppt/tags/tag732.xml><?xml version="1.0" encoding="utf-8"?>
<p:tagLst xmlns:p="http://schemas.openxmlformats.org/presentationml/2006/main">
  <p:tag name="AS_UNIQUEID" val="5558"/>
</p:tagLst>
</file>

<file path=ppt/tags/tag733.xml><?xml version="1.0" encoding="utf-8"?>
<p:tagLst xmlns:p="http://schemas.openxmlformats.org/presentationml/2006/main">
  <p:tag name="AS_UNIQUEID" val="5559"/>
</p:tagLst>
</file>

<file path=ppt/tags/tag734.xml><?xml version="1.0" encoding="utf-8"?>
<p:tagLst xmlns:p="http://schemas.openxmlformats.org/presentationml/2006/main">
  <p:tag name="AS_UNIQUEID" val="3226"/>
</p:tagLst>
</file>

<file path=ppt/tags/tag735.xml><?xml version="1.0" encoding="utf-8"?>
<p:tagLst xmlns:p="http://schemas.openxmlformats.org/presentationml/2006/main">
  <p:tag name="AS_UNIQUEID" val="5560"/>
</p:tagLst>
</file>

<file path=ppt/tags/tag736.xml><?xml version="1.0" encoding="utf-8"?>
<p:tagLst xmlns:p="http://schemas.openxmlformats.org/presentationml/2006/main">
  <p:tag name="AS_UNIQUEID" val="5561"/>
</p:tagLst>
</file>

<file path=ppt/tags/tag737.xml><?xml version="1.0" encoding="utf-8"?>
<p:tagLst xmlns:p="http://schemas.openxmlformats.org/presentationml/2006/main">
  <p:tag name="AS_UNIQUEID" val="5562"/>
</p:tagLst>
</file>

<file path=ppt/tags/tag738.xml><?xml version="1.0" encoding="utf-8"?>
<p:tagLst xmlns:p="http://schemas.openxmlformats.org/presentationml/2006/main">
  <p:tag name="AS_UNIQUEID" val="5563"/>
</p:tagLst>
</file>

<file path=ppt/tags/tag739.xml><?xml version="1.0" encoding="utf-8"?>
<p:tagLst xmlns:p="http://schemas.openxmlformats.org/presentationml/2006/main">
  <p:tag name="AS_UNIQUEID" val="3226"/>
</p:tagLst>
</file>

<file path=ppt/tags/tag74.xml><?xml version="1.0" encoding="utf-8"?>
<p:tagLst xmlns:p="http://schemas.openxmlformats.org/presentationml/2006/main">
  <p:tag name="AS_UNIQUEID" val="7182"/>
  <p:tag name="KSO_WM_BEAUTIFY_FLAG" val=""/>
</p:tagLst>
</file>

<file path=ppt/tags/tag740.xml><?xml version="1.0" encoding="utf-8"?>
<p:tagLst xmlns:p="http://schemas.openxmlformats.org/presentationml/2006/main">
  <p:tag name="AS_UNIQUEID" val="5564"/>
</p:tagLst>
</file>

<file path=ppt/tags/tag741.xml><?xml version="1.0" encoding="utf-8"?>
<p:tagLst xmlns:p="http://schemas.openxmlformats.org/presentationml/2006/main">
  <p:tag name="AS_UNIQUEID" val="5565"/>
</p:tagLst>
</file>

<file path=ppt/tags/tag742.xml><?xml version="1.0" encoding="utf-8"?>
<p:tagLst xmlns:p="http://schemas.openxmlformats.org/presentationml/2006/main">
  <p:tag name="AS_UNIQUEID" val="5566"/>
</p:tagLst>
</file>

<file path=ppt/tags/tag743.xml><?xml version="1.0" encoding="utf-8"?>
<p:tagLst xmlns:p="http://schemas.openxmlformats.org/presentationml/2006/main">
  <p:tag name="AS_UNIQUEID" val="5567"/>
</p:tagLst>
</file>

<file path=ppt/tags/tag744.xml><?xml version="1.0" encoding="utf-8"?>
<p:tagLst xmlns:p="http://schemas.openxmlformats.org/presentationml/2006/main">
  <p:tag name="AS_UNIQUEID" val="3226"/>
</p:tagLst>
</file>

<file path=ppt/tags/tag745.xml><?xml version="1.0" encoding="utf-8"?>
<p:tagLst xmlns:p="http://schemas.openxmlformats.org/presentationml/2006/main">
  <p:tag name="AS_UNIQUEID" val="5568"/>
</p:tagLst>
</file>

<file path=ppt/tags/tag746.xml><?xml version="1.0" encoding="utf-8"?>
<p:tagLst xmlns:p="http://schemas.openxmlformats.org/presentationml/2006/main">
  <p:tag name="AS_UNIQUEID" val="5569"/>
</p:tagLst>
</file>

<file path=ppt/tags/tag747.xml><?xml version="1.0" encoding="utf-8"?>
<p:tagLst xmlns:p="http://schemas.openxmlformats.org/presentationml/2006/main">
  <p:tag name="AS_UNIQUEID" val="5570"/>
</p:tagLst>
</file>

<file path=ppt/tags/tag748.xml><?xml version="1.0" encoding="utf-8"?>
<p:tagLst xmlns:p="http://schemas.openxmlformats.org/presentationml/2006/main">
  <p:tag name="AS_UNIQUEID" val="1685"/>
  <p:tag name="KSO_WM_BEAUTIFY_FLAG" val=""/>
</p:tagLst>
</file>

<file path=ppt/tags/tag749.xml><?xml version="1.0" encoding="utf-8"?>
<p:tagLst xmlns:p="http://schemas.openxmlformats.org/presentationml/2006/main">
  <p:tag name="AS_UNIQUEID" val="526"/>
</p:tagLst>
</file>

<file path=ppt/tags/tag75.xml><?xml version="1.0" encoding="utf-8"?>
<p:tagLst xmlns:p="http://schemas.openxmlformats.org/presentationml/2006/main">
  <p:tag name="AS_UNIQUEID" val="7183"/>
</p:tagLst>
</file>

<file path=ppt/tags/tag750.xml><?xml version="1.0" encoding="utf-8"?>
<p:tagLst xmlns:p="http://schemas.openxmlformats.org/presentationml/2006/main">
  <p:tag name="AS_UNIQUEID" val="5388"/>
</p:tagLst>
</file>

<file path=ppt/tags/tag751.xml><?xml version="1.0" encoding="utf-8"?>
<p:tagLst xmlns:p="http://schemas.openxmlformats.org/presentationml/2006/main">
  <p:tag name="AS_UNIQUEID" val="5389"/>
</p:tagLst>
</file>

<file path=ppt/tags/tag752.xml><?xml version="1.0" encoding="utf-8"?>
<p:tagLst xmlns:p="http://schemas.openxmlformats.org/presentationml/2006/main">
  <p:tag name="AS_UNIQUEID" val="3226"/>
</p:tagLst>
</file>

<file path=ppt/tags/tag753.xml><?xml version="1.0" encoding="utf-8"?>
<p:tagLst xmlns:p="http://schemas.openxmlformats.org/presentationml/2006/main">
  <p:tag name="AS_UNIQUEID" val="5390"/>
</p:tagLst>
</file>

<file path=ppt/tags/tag754.xml><?xml version="1.0" encoding="utf-8"?>
<p:tagLst xmlns:p="http://schemas.openxmlformats.org/presentationml/2006/main">
  <p:tag name="AS_UNIQUEID" val="5391"/>
</p:tagLst>
</file>

<file path=ppt/tags/tag755.xml><?xml version="1.0" encoding="utf-8"?>
<p:tagLst xmlns:p="http://schemas.openxmlformats.org/presentationml/2006/main">
  <p:tag name="AS_UNIQUEID" val="5392"/>
</p:tagLst>
</file>

<file path=ppt/tags/tag756.xml><?xml version="1.0" encoding="utf-8"?>
<p:tagLst xmlns:p="http://schemas.openxmlformats.org/presentationml/2006/main">
  <p:tag name="AS_UNIQUEID" val="3226"/>
</p:tagLst>
</file>

<file path=ppt/tags/tag757.xml><?xml version="1.0" encoding="utf-8"?>
<p:tagLst xmlns:p="http://schemas.openxmlformats.org/presentationml/2006/main">
  <p:tag name="AS_UNIQUEID" val="5393"/>
</p:tagLst>
</file>

<file path=ppt/tags/tag758.xml><?xml version="1.0" encoding="utf-8"?>
<p:tagLst xmlns:p="http://schemas.openxmlformats.org/presentationml/2006/main">
  <p:tag name="AS_UNIQUEID" val="5394"/>
</p:tagLst>
</file>

<file path=ppt/tags/tag759.xml><?xml version="1.0" encoding="utf-8"?>
<p:tagLst xmlns:p="http://schemas.openxmlformats.org/presentationml/2006/main">
  <p:tag name="AS_UNIQUEID" val="5395"/>
</p:tagLst>
</file>

<file path=ppt/tags/tag76.xml><?xml version="1.0" encoding="utf-8"?>
<p:tagLst xmlns:p="http://schemas.openxmlformats.org/presentationml/2006/main">
  <p:tag name="AS_UNIQUEID" val="7184"/>
  <p:tag name="KSO_WM_BEAUTIFY_FLAG" val=""/>
</p:tagLst>
</file>

<file path=ppt/tags/tag760.xml><?xml version="1.0" encoding="utf-8"?>
<p:tagLst xmlns:p="http://schemas.openxmlformats.org/presentationml/2006/main">
  <p:tag name="AS_UNIQUEID" val="3226"/>
</p:tagLst>
</file>

<file path=ppt/tags/tag761.xml><?xml version="1.0" encoding="utf-8"?>
<p:tagLst xmlns:p="http://schemas.openxmlformats.org/presentationml/2006/main">
  <p:tag name="AS_UNIQUEID" val="5396"/>
</p:tagLst>
</file>

<file path=ppt/tags/tag762.xml><?xml version="1.0" encoding="utf-8"?>
<p:tagLst xmlns:p="http://schemas.openxmlformats.org/presentationml/2006/main">
  <p:tag name="AS_UNIQUEID" val="5397"/>
</p:tagLst>
</file>

<file path=ppt/tags/tag763.xml><?xml version="1.0" encoding="utf-8"?>
<p:tagLst xmlns:p="http://schemas.openxmlformats.org/presentationml/2006/main">
  <p:tag name="AS_UNIQUEID" val="3226"/>
</p:tagLst>
</file>

<file path=ppt/tags/tag764.xml><?xml version="1.0" encoding="utf-8"?>
<p:tagLst xmlns:p="http://schemas.openxmlformats.org/presentationml/2006/main">
  <p:tag name="AS_UNIQUEID" val="5398"/>
</p:tagLst>
</file>

<file path=ppt/tags/tag765.xml><?xml version="1.0" encoding="utf-8"?>
<p:tagLst xmlns:p="http://schemas.openxmlformats.org/presentationml/2006/main">
  <p:tag name="AS_UNIQUEID" val="5399"/>
</p:tagLst>
</file>

<file path=ppt/tags/tag766.xml><?xml version="1.0" encoding="utf-8"?>
<p:tagLst xmlns:p="http://schemas.openxmlformats.org/presentationml/2006/main">
  <p:tag name="AS_UNIQUEID" val="3226"/>
</p:tagLst>
</file>

<file path=ppt/tags/tag767.xml><?xml version="1.0" encoding="utf-8"?>
<p:tagLst xmlns:p="http://schemas.openxmlformats.org/presentationml/2006/main">
  <p:tag name="AS_UNIQUEID" val="5400"/>
</p:tagLst>
</file>

<file path=ppt/tags/tag768.xml><?xml version="1.0" encoding="utf-8"?>
<p:tagLst xmlns:p="http://schemas.openxmlformats.org/presentationml/2006/main">
  <p:tag name="AS_UNIQUEID" val="5401"/>
</p:tagLst>
</file>

<file path=ppt/tags/tag769.xml><?xml version="1.0" encoding="utf-8"?>
<p:tagLst xmlns:p="http://schemas.openxmlformats.org/presentationml/2006/main">
  <p:tag name="AS_UNIQUEID" val="5402"/>
</p:tagLst>
</file>

<file path=ppt/tags/tag77.xml><?xml version="1.0" encoding="utf-8"?>
<p:tagLst xmlns:p="http://schemas.openxmlformats.org/presentationml/2006/main">
  <p:tag name="AS_UNIQUEID" val="7185"/>
</p:tagLst>
</file>

<file path=ppt/tags/tag770.xml><?xml version="1.0" encoding="utf-8"?>
<p:tagLst xmlns:p="http://schemas.openxmlformats.org/presentationml/2006/main">
  <p:tag name="AS_UNIQUEID" val="3226"/>
</p:tagLst>
</file>

<file path=ppt/tags/tag771.xml><?xml version="1.0" encoding="utf-8"?>
<p:tagLst xmlns:p="http://schemas.openxmlformats.org/presentationml/2006/main">
  <p:tag name="AS_UNIQUEID" val="5403"/>
</p:tagLst>
</file>

<file path=ppt/tags/tag772.xml><?xml version="1.0" encoding="utf-8"?>
<p:tagLst xmlns:p="http://schemas.openxmlformats.org/presentationml/2006/main">
  <p:tag name="AS_UNIQUEID" val="5404"/>
</p:tagLst>
</file>

<file path=ppt/tags/tag773.xml><?xml version="1.0" encoding="utf-8"?>
<p:tagLst xmlns:p="http://schemas.openxmlformats.org/presentationml/2006/main">
  <p:tag name="AS_UNIQUEID" val="5405"/>
</p:tagLst>
</file>

<file path=ppt/tags/tag774.xml><?xml version="1.0" encoding="utf-8"?>
<p:tagLst xmlns:p="http://schemas.openxmlformats.org/presentationml/2006/main">
  <p:tag name="AS_UNIQUEID" val="3226"/>
</p:tagLst>
</file>

<file path=ppt/tags/tag775.xml><?xml version="1.0" encoding="utf-8"?>
<p:tagLst xmlns:p="http://schemas.openxmlformats.org/presentationml/2006/main">
  <p:tag name="AS_UNIQUEID" val="5406"/>
</p:tagLst>
</file>

<file path=ppt/tags/tag776.xml><?xml version="1.0" encoding="utf-8"?>
<p:tagLst xmlns:p="http://schemas.openxmlformats.org/presentationml/2006/main">
  <p:tag name="AS_UNIQUEID" val="5407"/>
</p:tagLst>
</file>

<file path=ppt/tags/tag777.xml><?xml version="1.0" encoding="utf-8"?>
<p:tagLst xmlns:p="http://schemas.openxmlformats.org/presentationml/2006/main">
  <p:tag name="AS_UNIQUEID" val="3226"/>
</p:tagLst>
</file>

<file path=ppt/tags/tag778.xml><?xml version="1.0" encoding="utf-8"?>
<p:tagLst xmlns:p="http://schemas.openxmlformats.org/presentationml/2006/main">
  <p:tag name="AS_UNIQUEID" val="5408"/>
</p:tagLst>
</file>

<file path=ppt/tags/tag779.xml><?xml version="1.0" encoding="utf-8"?>
<p:tagLst xmlns:p="http://schemas.openxmlformats.org/presentationml/2006/main">
  <p:tag name="AS_UNIQUEID" val="5409"/>
</p:tagLst>
</file>

<file path=ppt/tags/tag78.xml><?xml version="1.0" encoding="utf-8"?>
<p:tagLst xmlns:p="http://schemas.openxmlformats.org/presentationml/2006/main">
  <p:tag name="AS_UNIQUEID" val="7187"/>
</p:tagLst>
</file>

<file path=ppt/tags/tag780.xml><?xml version="1.0" encoding="utf-8"?>
<p:tagLst xmlns:p="http://schemas.openxmlformats.org/presentationml/2006/main">
  <p:tag name="AS_UNIQUEID" val="3226"/>
</p:tagLst>
</file>

<file path=ppt/tags/tag781.xml><?xml version="1.0" encoding="utf-8"?>
<p:tagLst xmlns:p="http://schemas.openxmlformats.org/presentationml/2006/main">
  <p:tag name="AS_UNIQUEID" val="5410"/>
</p:tagLst>
</file>

<file path=ppt/tags/tag782.xml><?xml version="1.0" encoding="utf-8"?>
<p:tagLst xmlns:p="http://schemas.openxmlformats.org/presentationml/2006/main">
  <p:tag name="AS_UNIQUEID" val="5411"/>
</p:tagLst>
</file>

<file path=ppt/tags/tag783.xml><?xml version="1.0" encoding="utf-8"?>
<p:tagLst xmlns:p="http://schemas.openxmlformats.org/presentationml/2006/main">
  <p:tag name="AS_UNIQUEID" val="3226"/>
</p:tagLst>
</file>

<file path=ppt/tags/tag784.xml><?xml version="1.0" encoding="utf-8"?>
<p:tagLst xmlns:p="http://schemas.openxmlformats.org/presentationml/2006/main">
  <p:tag name="AS_UNIQUEID" val="5412"/>
</p:tagLst>
</file>

<file path=ppt/tags/tag785.xml><?xml version="1.0" encoding="utf-8"?>
<p:tagLst xmlns:p="http://schemas.openxmlformats.org/presentationml/2006/main">
  <p:tag name="AS_UNIQUEID" val="5413"/>
</p:tagLst>
</file>

<file path=ppt/tags/tag786.xml><?xml version="1.0" encoding="utf-8"?>
<p:tagLst xmlns:p="http://schemas.openxmlformats.org/presentationml/2006/main">
  <p:tag name="AS_UNIQUEID" val="3226"/>
</p:tagLst>
</file>

<file path=ppt/tags/tag787.xml><?xml version="1.0" encoding="utf-8"?>
<p:tagLst xmlns:p="http://schemas.openxmlformats.org/presentationml/2006/main">
  <p:tag name="AS_UNIQUEID" val="5414"/>
</p:tagLst>
</file>

<file path=ppt/tags/tag788.xml><?xml version="1.0" encoding="utf-8"?>
<p:tagLst xmlns:p="http://schemas.openxmlformats.org/presentationml/2006/main">
  <p:tag name="AS_UNIQUEID" val="5415"/>
</p:tagLst>
</file>

<file path=ppt/tags/tag789.xml><?xml version="1.0" encoding="utf-8"?>
<p:tagLst xmlns:p="http://schemas.openxmlformats.org/presentationml/2006/main">
  <p:tag name="AS_UNIQUEID" val="3226"/>
</p:tagLst>
</file>

<file path=ppt/tags/tag79.xml><?xml version="1.0" encoding="utf-8"?>
<p:tagLst xmlns:p="http://schemas.openxmlformats.org/presentationml/2006/main">
  <p:tag name="AS_UNIQUEID" val="7188"/>
</p:tagLst>
</file>

<file path=ppt/tags/tag790.xml><?xml version="1.0" encoding="utf-8"?>
<p:tagLst xmlns:p="http://schemas.openxmlformats.org/presentationml/2006/main">
  <p:tag name="AS_UNIQUEID" val="5416"/>
</p:tagLst>
</file>

<file path=ppt/tags/tag791.xml><?xml version="1.0" encoding="utf-8"?>
<p:tagLst xmlns:p="http://schemas.openxmlformats.org/presentationml/2006/main">
  <p:tag name="AS_UNIQUEID" val="5417"/>
</p:tagLst>
</file>

<file path=ppt/tags/tag792.xml><?xml version="1.0" encoding="utf-8"?>
<p:tagLst xmlns:p="http://schemas.openxmlformats.org/presentationml/2006/main">
  <p:tag name="AS_UNIQUEID" val="3226"/>
</p:tagLst>
</file>

<file path=ppt/tags/tag793.xml><?xml version="1.0" encoding="utf-8"?>
<p:tagLst xmlns:p="http://schemas.openxmlformats.org/presentationml/2006/main">
  <p:tag name="AS_UNIQUEID" val="5418"/>
</p:tagLst>
</file>

<file path=ppt/tags/tag794.xml><?xml version="1.0" encoding="utf-8"?>
<p:tagLst xmlns:p="http://schemas.openxmlformats.org/presentationml/2006/main">
  <p:tag name="AS_UNIQUEID" val="5419"/>
</p:tagLst>
</file>

<file path=ppt/tags/tag795.xml><?xml version="1.0" encoding="utf-8"?>
<p:tagLst xmlns:p="http://schemas.openxmlformats.org/presentationml/2006/main">
  <p:tag name="AS_UNIQUEID" val="3226"/>
</p:tagLst>
</file>

<file path=ppt/tags/tag796.xml><?xml version="1.0" encoding="utf-8"?>
<p:tagLst xmlns:p="http://schemas.openxmlformats.org/presentationml/2006/main">
  <p:tag name="AS_UNIQUEID" val="5420"/>
</p:tagLst>
</file>

<file path=ppt/tags/tag797.xml><?xml version="1.0" encoding="utf-8"?>
<p:tagLst xmlns:p="http://schemas.openxmlformats.org/presentationml/2006/main">
  <p:tag name="AS_UNIQUEID" val="5421"/>
</p:tagLst>
</file>

<file path=ppt/tags/tag798.xml><?xml version="1.0" encoding="utf-8"?>
<p:tagLst xmlns:p="http://schemas.openxmlformats.org/presentationml/2006/main">
  <p:tag name="AS_UNIQUEID" val="3226"/>
</p:tagLst>
</file>

<file path=ppt/tags/tag799.xml><?xml version="1.0" encoding="utf-8"?>
<p:tagLst xmlns:p="http://schemas.openxmlformats.org/presentationml/2006/main">
  <p:tag name="AS_UNIQUEID" val="5422"/>
</p:tagLst>
</file>

<file path=ppt/tags/tag8.xml><?xml version="1.0" encoding="utf-8"?>
<p:tagLst xmlns:p="http://schemas.openxmlformats.org/presentationml/2006/main">
  <p:tag name="AS_UNIQUEID" val="7111"/>
</p:tagLst>
</file>

<file path=ppt/tags/tag80.xml><?xml version="1.0" encoding="utf-8"?>
<p:tagLst xmlns:p="http://schemas.openxmlformats.org/presentationml/2006/main">
  <p:tag name="AS_UNIQUEID" val="7189"/>
</p:tagLst>
</file>

<file path=ppt/tags/tag800.xml><?xml version="1.0" encoding="utf-8"?>
<p:tagLst xmlns:p="http://schemas.openxmlformats.org/presentationml/2006/main">
  <p:tag name="AS_UNIQUEID" val="5423"/>
</p:tagLst>
</file>

<file path=ppt/tags/tag801.xml><?xml version="1.0" encoding="utf-8"?>
<p:tagLst xmlns:p="http://schemas.openxmlformats.org/presentationml/2006/main">
  <p:tag name="AS_UNIQUEID" val="3226"/>
</p:tagLst>
</file>

<file path=ppt/tags/tag802.xml><?xml version="1.0" encoding="utf-8"?>
<p:tagLst xmlns:p="http://schemas.openxmlformats.org/presentationml/2006/main">
  <p:tag name="AS_UNIQUEID" val="5424"/>
</p:tagLst>
</file>

<file path=ppt/tags/tag803.xml><?xml version="1.0" encoding="utf-8"?>
<p:tagLst xmlns:p="http://schemas.openxmlformats.org/presentationml/2006/main">
  <p:tag name="AS_UNIQUEID" val="5425"/>
</p:tagLst>
</file>

<file path=ppt/tags/tag804.xml><?xml version="1.0" encoding="utf-8"?>
<p:tagLst xmlns:p="http://schemas.openxmlformats.org/presentationml/2006/main">
  <p:tag name="AS_UNIQUEID" val="3226"/>
</p:tagLst>
</file>

<file path=ppt/tags/tag805.xml><?xml version="1.0" encoding="utf-8"?>
<p:tagLst xmlns:p="http://schemas.openxmlformats.org/presentationml/2006/main">
  <p:tag name="AS_UNIQUEID" val="5426"/>
</p:tagLst>
</file>

<file path=ppt/tags/tag806.xml><?xml version="1.0" encoding="utf-8"?>
<p:tagLst xmlns:p="http://schemas.openxmlformats.org/presentationml/2006/main">
  <p:tag name="AS_UNIQUEID" val="5427"/>
</p:tagLst>
</file>

<file path=ppt/tags/tag807.xml><?xml version="1.0" encoding="utf-8"?>
<p:tagLst xmlns:p="http://schemas.openxmlformats.org/presentationml/2006/main">
  <p:tag name="AS_UNIQUEID" val="5428"/>
</p:tagLst>
</file>

<file path=ppt/tags/tag808.xml><?xml version="1.0" encoding="utf-8"?>
<p:tagLst xmlns:p="http://schemas.openxmlformats.org/presentationml/2006/main">
  <p:tag name="AS_UNIQUEID" val="3226"/>
</p:tagLst>
</file>

<file path=ppt/tags/tag809.xml><?xml version="1.0" encoding="utf-8"?>
<p:tagLst xmlns:p="http://schemas.openxmlformats.org/presentationml/2006/main">
  <p:tag name="AS_UNIQUEID" val="5429"/>
</p:tagLst>
</file>

<file path=ppt/tags/tag81.xml><?xml version="1.0" encoding="utf-8"?>
<p:tagLst xmlns:p="http://schemas.openxmlformats.org/presentationml/2006/main">
  <p:tag name="AS_UNIQUEID" val="7190"/>
</p:tagLst>
</file>

<file path=ppt/tags/tag810.xml><?xml version="1.0" encoding="utf-8"?>
<p:tagLst xmlns:p="http://schemas.openxmlformats.org/presentationml/2006/main">
  <p:tag name="AS_UNIQUEID" val="5430"/>
</p:tagLst>
</file>

<file path=ppt/tags/tag811.xml><?xml version="1.0" encoding="utf-8"?>
<p:tagLst xmlns:p="http://schemas.openxmlformats.org/presentationml/2006/main">
  <p:tag name="AS_UNIQUEID" val="5431"/>
</p:tagLst>
</file>

<file path=ppt/tags/tag812.xml><?xml version="1.0" encoding="utf-8"?>
<p:tagLst xmlns:p="http://schemas.openxmlformats.org/presentationml/2006/main">
  <p:tag name="AS_UNIQUEID" val="5432"/>
</p:tagLst>
</file>

<file path=ppt/tags/tag813.xml><?xml version="1.0" encoding="utf-8"?>
<p:tagLst xmlns:p="http://schemas.openxmlformats.org/presentationml/2006/main">
  <p:tag name="AS_UNIQUEID" val="3226"/>
</p:tagLst>
</file>

<file path=ppt/tags/tag814.xml><?xml version="1.0" encoding="utf-8"?>
<p:tagLst xmlns:p="http://schemas.openxmlformats.org/presentationml/2006/main">
  <p:tag name="AS_UNIQUEID" val="5433"/>
</p:tagLst>
</file>

<file path=ppt/tags/tag815.xml><?xml version="1.0" encoding="utf-8"?>
<p:tagLst xmlns:p="http://schemas.openxmlformats.org/presentationml/2006/main">
  <p:tag name="AS_UNIQUEID" val="5434"/>
</p:tagLst>
</file>

<file path=ppt/tags/tag816.xml><?xml version="1.0" encoding="utf-8"?>
<p:tagLst xmlns:p="http://schemas.openxmlformats.org/presentationml/2006/main">
  <p:tag name="AS_UNIQUEID" val="5435"/>
</p:tagLst>
</file>

<file path=ppt/tags/tag817.xml><?xml version="1.0" encoding="utf-8"?>
<p:tagLst xmlns:p="http://schemas.openxmlformats.org/presentationml/2006/main">
  <p:tag name="AS_UNIQUEID" val="5436"/>
</p:tagLst>
</file>

<file path=ppt/tags/tag818.xml><?xml version="1.0" encoding="utf-8"?>
<p:tagLst xmlns:p="http://schemas.openxmlformats.org/presentationml/2006/main">
  <p:tag name="AS_UNIQUEID" val="3226"/>
</p:tagLst>
</file>

<file path=ppt/tags/tag819.xml><?xml version="1.0" encoding="utf-8"?>
<p:tagLst xmlns:p="http://schemas.openxmlformats.org/presentationml/2006/main">
  <p:tag name="AS_UNIQUEID" val="5437"/>
</p:tagLst>
</file>

<file path=ppt/tags/tag82.xml><?xml version="1.0" encoding="utf-8"?>
<p:tagLst xmlns:p="http://schemas.openxmlformats.org/presentationml/2006/main">
  <p:tag name="AS_UNIQUEID" val="7191"/>
</p:tagLst>
</file>

<file path=ppt/tags/tag820.xml><?xml version="1.0" encoding="utf-8"?>
<p:tagLst xmlns:p="http://schemas.openxmlformats.org/presentationml/2006/main">
  <p:tag name="AS_UNIQUEID" val="5438"/>
</p:tagLst>
</file>

<file path=ppt/tags/tag821.xml><?xml version="1.0" encoding="utf-8"?>
<p:tagLst xmlns:p="http://schemas.openxmlformats.org/presentationml/2006/main">
  <p:tag name="AS_UNIQUEID" val="5439"/>
</p:tagLst>
</file>

<file path=ppt/tags/tag822.xml><?xml version="1.0" encoding="utf-8"?>
<p:tagLst xmlns:p="http://schemas.openxmlformats.org/presentationml/2006/main">
  <p:tag name="AS_UNIQUEID" val="5440"/>
</p:tagLst>
</file>

<file path=ppt/tags/tag823.xml><?xml version="1.0" encoding="utf-8"?>
<p:tagLst xmlns:p="http://schemas.openxmlformats.org/presentationml/2006/main">
  <p:tag name="AS_UNIQUEID" val="3226"/>
</p:tagLst>
</file>

<file path=ppt/tags/tag824.xml><?xml version="1.0" encoding="utf-8"?>
<p:tagLst xmlns:p="http://schemas.openxmlformats.org/presentationml/2006/main">
  <p:tag name="AS_UNIQUEID" val="5441"/>
</p:tagLst>
</file>

<file path=ppt/tags/tag825.xml><?xml version="1.0" encoding="utf-8"?>
<p:tagLst xmlns:p="http://schemas.openxmlformats.org/presentationml/2006/main">
  <p:tag name="AS_UNIQUEID" val="5442"/>
</p:tagLst>
</file>

<file path=ppt/tags/tag826.xml><?xml version="1.0" encoding="utf-8"?>
<p:tagLst xmlns:p="http://schemas.openxmlformats.org/presentationml/2006/main">
  <p:tag name="AS_UNIQUEID" val="5443"/>
</p:tagLst>
</file>

<file path=ppt/tags/tag827.xml><?xml version="1.0" encoding="utf-8"?>
<p:tagLst xmlns:p="http://schemas.openxmlformats.org/presentationml/2006/main">
  <p:tag name="AS_UNIQUEID" val="5444"/>
</p:tagLst>
</file>

<file path=ppt/tags/tag828.xml><?xml version="1.0" encoding="utf-8"?>
<p:tagLst xmlns:p="http://schemas.openxmlformats.org/presentationml/2006/main">
  <p:tag name="AS_UNIQUEID" val="3226"/>
</p:tagLst>
</file>

<file path=ppt/tags/tag829.xml><?xml version="1.0" encoding="utf-8"?>
<p:tagLst xmlns:p="http://schemas.openxmlformats.org/presentationml/2006/main">
  <p:tag name="AS_UNIQUEID" val="5445"/>
</p:tagLst>
</file>

<file path=ppt/tags/tag83.xml><?xml version="1.0" encoding="utf-8"?>
<p:tagLst xmlns:p="http://schemas.openxmlformats.org/presentationml/2006/main">
  <p:tag name="AS_UNIQUEID" val="7193"/>
</p:tagLst>
</file>

<file path=ppt/tags/tag830.xml><?xml version="1.0" encoding="utf-8"?>
<p:tagLst xmlns:p="http://schemas.openxmlformats.org/presentationml/2006/main">
  <p:tag name="AS_UNIQUEID" val="5446"/>
</p:tagLst>
</file>

<file path=ppt/tags/tag831.xml><?xml version="1.0" encoding="utf-8"?>
<p:tagLst xmlns:p="http://schemas.openxmlformats.org/presentationml/2006/main">
  <p:tag name="AS_UNIQUEID" val="5447"/>
</p:tagLst>
</file>

<file path=ppt/tags/tag832.xml><?xml version="1.0" encoding="utf-8"?>
<p:tagLst xmlns:p="http://schemas.openxmlformats.org/presentationml/2006/main">
  <p:tag name="AS_UNIQUEID" val="5448"/>
</p:tagLst>
</file>

<file path=ppt/tags/tag833.xml><?xml version="1.0" encoding="utf-8"?>
<p:tagLst xmlns:p="http://schemas.openxmlformats.org/presentationml/2006/main">
  <p:tag name="AS_UNIQUEID" val="3226"/>
</p:tagLst>
</file>

<file path=ppt/tags/tag834.xml><?xml version="1.0" encoding="utf-8"?>
<p:tagLst xmlns:p="http://schemas.openxmlformats.org/presentationml/2006/main">
  <p:tag name="AS_UNIQUEID" val="5449"/>
</p:tagLst>
</file>

<file path=ppt/tags/tag835.xml><?xml version="1.0" encoding="utf-8"?>
<p:tagLst xmlns:p="http://schemas.openxmlformats.org/presentationml/2006/main">
  <p:tag name="AS_UNIQUEID" val="5450"/>
</p:tagLst>
</file>

<file path=ppt/tags/tag836.xml><?xml version="1.0" encoding="utf-8"?>
<p:tagLst xmlns:p="http://schemas.openxmlformats.org/presentationml/2006/main">
  <p:tag name="AS_UNIQUEID" val="5451"/>
</p:tagLst>
</file>

<file path=ppt/tags/tag837.xml><?xml version="1.0" encoding="utf-8"?>
<p:tagLst xmlns:p="http://schemas.openxmlformats.org/presentationml/2006/main">
  <p:tag name="AS_UNIQUEID" val="5452"/>
</p:tagLst>
</file>

<file path=ppt/tags/tag838.xml><?xml version="1.0" encoding="utf-8"?>
<p:tagLst xmlns:p="http://schemas.openxmlformats.org/presentationml/2006/main">
  <p:tag name="AS_UNIQUEID" val="3226"/>
</p:tagLst>
</file>

<file path=ppt/tags/tag839.xml><?xml version="1.0" encoding="utf-8"?>
<p:tagLst xmlns:p="http://schemas.openxmlformats.org/presentationml/2006/main">
  <p:tag name="AS_UNIQUEID" val="5453"/>
</p:tagLst>
</file>

<file path=ppt/tags/tag84.xml><?xml version="1.0" encoding="utf-8"?>
<p:tagLst xmlns:p="http://schemas.openxmlformats.org/presentationml/2006/main">
  <p:tag name="AS_UNIQUEID" val="7194"/>
</p:tagLst>
</file>

<file path=ppt/tags/tag840.xml><?xml version="1.0" encoding="utf-8"?>
<p:tagLst xmlns:p="http://schemas.openxmlformats.org/presentationml/2006/main">
  <p:tag name="AS_UNIQUEID" val="5454"/>
</p:tagLst>
</file>

<file path=ppt/tags/tag841.xml><?xml version="1.0" encoding="utf-8"?>
<p:tagLst xmlns:p="http://schemas.openxmlformats.org/presentationml/2006/main">
  <p:tag name="AS_UNIQUEID" val="5455"/>
</p:tagLst>
</file>

<file path=ppt/tags/tag842.xml><?xml version="1.0" encoding="utf-8"?>
<p:tagLst xmlns:p="http://schemas.openxmlformats.org/presentationml/2006/main">
  <p:tag name="AS_UNIQUEID" val="5456"/>
</p:tagLst>
</file>

<file path=ppt/tags/tag843.xml><?xml version="1.0" encoding="utf-8"?>
<p:tagLst xmlns:p="http://schemas.openxmlformats.org/presentationml/2006/main">
  <p:tag name="AS_UNIQUEID" val="3226"/>
</p:tagLst>
</file>

<file path=ppt/tags/tag844.xml><?xml version="1.0" encoding="utf-8"?>
<p:tagLst xmlns:p="http://schemas.openxmlformats.org/presentationml/2006/main">
  <p:tag name="AS_UNIQUEID" val="5457"/>
</p:tagLst>
</file>

<file path=ppt/tags/tag845.xml><?xml version="1.0" encoding="utf-8"?>
<p:tagLst xmlns:p="http://schemas.openxmlformats.org/presentationml/2006/main">
  <p:tag name="AS_UNIQUEID" val="5458"/>
</p:tagLst>
</file>

<file path=ppt/tags/tag846.xml><?xml version="1.0" encoding="utf-8"?>
<p:tagLst xmlns:p="http://schemas.openxmlformats.org/presentationml/2006/main">
  <p:tag name="AS_UNIQUEID" val="5459"/>
</p:tagLst>
</file>

<file path=ppt/tags/tag847.xml><?xml version="1.0" encoding="utf-8"?>
<p:tagLst xmlns:p="http://schemas.openxmlformats.org/presentationml/2006/main">
  <p:tag name="AS_UNIQUEID" val="5460"/>
</p:tagLst>
</file>

<file path=ppt/tags/tag848.xml><?xml version="1.0" encoding="utf-8"?>
<p:tagLst xmlns:p="http://schemas.openxmlformats.org/presentationml/2006/main">
  <p:tag name="AS_UNIQUEID" val="3226"/>
</p:tagLst>
</file>

<file path=ppt/tags/tag849.xml><?xml version="1.0" encoding="utf-8"?>
<p:tagLst xmlns:p="http://schemas.openxmlformats.org/presentationml/2006/main">
  <p:tag name="AS_UNIQUEID" val="5461"/>
</p:tagLst>
</file>

<file path=ppt/tags/tag85.xml><?xml version="1.0" encoding="utf-8"?>
<p:tagLst xmlns:p="http://schemas.openxmlformats.org/presentationml/2006/main">
  <p:tag name="AS_UNIQUEID" val="7195"/>
</p:tagLst>
</file>

<file path=ppt/tags/tag850.xml><?xml version="1.0" encoding="utf-8"?>
<p:tagLst xmlns:p="http://schemas.openxmlformats.org/presentationml/2006/main">
  <p:tag name="AS_UNIQUEID" val="5462"/>
</p:tagLst>
</file>

<file path=ppt/tags/tag851.xml><?xml version="1.0" encoding="utf-8"?>
<p:tagLst xmlns:p="http://schemas.openxmlformats.org/presentationml/2006/main">
  <p:tag name="AS_UNIQUEID" val="5463"/>
</p:tagLst>
</file>

<file path=ppt/tags/tag852.xml><?xml version="1.0" encoding="utf-8"?>
<p:tagLst xmlns:p="http://schemas.openxmlformats.org/presentationml/2006/main">
  <p:tag name="AS_UNIQUEID" val="5464"/>
</p:tagLst>
</file>

<file path=ppt/tags/tag853.xml><?xml version="1.0" encoding="utf-8"?>
<p:tagLst xmlns:p="http://schemas.openxmlformats.org/presentationml/2006/main">
  <p:tag name="AS_UNIQUEID" val="3226"/>
</p:tagLst>
</file>

<file path=ppt/tags/tag854.xml><?xml version="1.0" encoding="utf-8"?>
<p:tagLst xmlns:p="http://schemas.openxmlformats.org/presentationml/2006/main">
  <p:tag name="AS_UNIQUEID" val="5465"/>
</p:tagLst>
</file>

<file path=ppt/tags/tag855.xml><?xml version="1.0" encoding="utf-8"?>
<p:tagLst xmlns:p="http://schemas.openxmlformats.org/presentationml/2006/main">
  <p:tag name="AS_UNIQUEID" val="5466"/>
</p:tagLst>
</file>

<file path=ppt/tags/tag856.xml><?xml version="1.0" encoding="utf-8"?>
<p:tagLst xmlns:p="http://schemas.openxmlformats.org/presentationml/2006/main">
  <p:tag name="AS_UNIQUEID" val="5467"/>
</p:tagLst>
</file>

<file path=ppt/tags/tag857.xml><?xml version="1.0" encoding="utf-8"?>
<p:tagLst xmlns:p="http://schemas.openxmlformats.org/presentationml/2006/main">
  <p:tag name="AS_UNIQUEID" val="5468"/>
</p:tagLst>
</file>

<file path=ppt/tags/tag858.xml><?xml version="1.0" encoding="utf-8"?>
<p:tagLst xmlns:p="http://schemas.openxmlformats.org/presentationml/2006/main">
  <p:tag name="AS_UNIQUEID" val="3226"/>
</p:tagLst>
</file>

<file path=ppt/tags/tag859.xml><?xml version="1.0" encoding="utf-8"?>
<p:tagLst xmlns:p="http://schemas.openxmlformats.org/presentationml/2006/main">
  <p:tag name="AS_UNIQUEID" val="5469"/>
</p:tagLst>
</file>

<file path=ppt/tags/tag86.xml><?xml version="1.0" encoding="utf-8"?>
<p:tagLst xmlns:p="http://schemas.openxmlformats.org/presentationml/2006/main">
  <p:tag name="AS_UNIQUEID" val="7196"/>
</p:tagLst>
</file>

<file path=ppt/tags/tag860.xml><?xml version="1.0" encoding="utf-8"?>
<p:tagLst xmlns:p="http://schemas.openxmlformats.org/presentationml/2006/main">
  <p:tag name="AS_UNIQUEID" val="5470"/>
</p:tagLst>
</file>

<file path=ppt/tags/tag861.xml><?xml version="1.0" encoding="utf-8"?>
<p:tagLst xmlns:p="http://schemas.openxmlformats.org/presentationml/2006/main">
  <p:tag name="AS_UNIQUEID" val="5471"/>
</p:tagLst>
</file>

<file path=ppt/tags/tag862.xml><?xml version="1.0" encoding="utf-8"?>
<p:tagLst xmlns:p="http://schemas.openxmlformats.org/presentationml/2006/main">
  <p:tag name="AS_UNIQUEID" val="5472"/>
</p:tagLst>
</file>

<file path=ppt/tags/tag863.xml><?xml version="1.0" encoding="utf-8"?>
<p:tagLst xmlns:p="http://schemas.openxmlformats.org/presentationml/2006/main">
  <p:tag name="AS_UNIQUEID" val="3226"/>
</p:tagLst>
</file>

<file path=ppt/tags/tag864.xml><?xml version="1.0" encoding="utf-8"?>
<p:tagLst xmlns:p="http://schemas.openxmlformats.org/presentationml/2006/main">
  <p:tag name="AS_UNIQUEID" val="5473"/>
</p:tagLst>
</file>

<file path=ppt/tags/tag865.xml><?xml version="1.0" encoding="utf-8"?>
<p:tagLst xmlns:p="http://schemas.openxmlformats.org/presentationml/2006/main">
  <p:tag name="AS_UNIQUEID" val="5474"/>
</p:tagLst>
</file>

<file path=ppt/tags/tag866.xml><?xml version="1.0" encoding="utf-8"?>
<p:tagLst xmlns:p="http://schemas.openxmlformats.org/presentationml/2006/main">
  <p:tag name="AS_UNIQUEID" val="5475"/>
</p:tagLst>
</file>

<file path=ppt/tags/tag867.xml><?xml version="1.0" encoding="utf-8"?>
<p:tagLst xmlns:p="http://schemas.openxmlformats.org/presentationml/2006/main">
  <p:tag name="AS_UNIQUEID" val="5476"/>
</p:tagLst>
</file>

<file path=ppt/tags/tag868.xml><?xml version="1.0" encoding="utf-8"?>
<p:tagLst xmlns:p="http://schemas.openxmlformats.org/presentationml/2006/main">
  <p:tag name="AS_UNIQUEID" val="3226"/>
</p:tagLst>
</file>

<file path=ppt/tags/tag869.xml><?xml version="1.0" encoding="utf-8"?>
<p:tagLst xmlns:p="http://schemas.openxmlformats.org/presentationml/2006/main">
  <p:tag name="AS_UNIQUEID" val="5477"/>
</p:tagLst>
</file>

<file path=ppt/tags/tag87.xml><?xml version="1.0" encoding="utf-8"?>
<p:tagLst xmlns:p="http://schemas.openxmlformats.org/presentationml/2006/main">
  <p:tag name="AS_UNIQUEID" val="7197"/>
</p:tagLst>
</file>

<file path=ppt/tags/tag870.xml><?xml version="1.0" encoding="utf-8"?>
<p:tagLst xmlns:p="http://schemas.openxmlformats.org/presentationml/2006/main">
  <p:tag name="AS_UNIQUEID" val="5478"/>
</p:tagLst>
</file>

<file path=ppt/tags/tag871.xml><?xml version="1.0" encoding="utf-8"?>
<p:tagLst xmlns:p="http://schemas.openxmlformats.org/presentationml/2006/main">
  <p:tag name="AS_UNIQUEID" val="5723"/>
</p:tagLst>
</file>

<file path=ppt/tags/tag872.xml><?xml version="1.0" encoding="utf-8"?>
<p:tagLst xmlns:p="http://schemas.openxmlformats.org/presentationml/2006/main">
  <p:tag name="AS_UNIQUEID" val="5724"/>
</p:tagLst>
</file>

<file path=ppt/tags/tag873.xml><?xml version="1.0" encoding="utf-8"?>
<p:tagLst xmlns:p="http://schemas.openxmlformats.org/presentationml/2006/main">
  <p:tag name="AS_UNIQUEID" val="7555"/>
</p:tagLst>
</file>

<file path=ppt/tags/tag874.xml><?xml version="1.0" encoding="utf-8"?>
<p:tagLst xmlns:p="http://schemas.openxmlformats.org/presentationml/2006/main">
  <p:tag name="AS_UNIQUEID" val="7557"/>
</p:tagLst>
</file>

<file path=ppt/tags/tag875.xml><?xml version="1.0" encoding="utf-8"?>
<p:tagLst xmlns:p="http://schemas.openxmlformats.org/presentationml/2006/main">
  <p:tag name="AS_UNIQUEID" val="7558"/>
  <p:tag name="KSO_WM_BEAUTIFY_FLAG" val=""/>
</p:tagLst>
</file>

<file path=ppt/tags/tag876.xml><?xml version="1.0" encoding="utf-8"?>
<p:tagLst xmlns:p="http://schemas.openxmlformats.org/presentationml/2006/main">
  <p:tag name="AS_UNIQUEID" val="7559"/>
  <p:tag name="KSO_WM_BEAUTIFY_FLAG" val=""/>
</p:tagLst>
</file>

<file path=ppt/tags/tag877.xml><?xml version="1.0" encoding="utf-8"?>
<p:tagLst xmlns:p="http://schemas.openxmlformats.org/presentationml/2006/main">
  <p:tag name="AS_UNIQUEID" val="7560"/>
  <p:tag name="KSO_WM_BEAUTIFY_FLAG" val=""/>
</p:tagLst>
</file>

<file path=ppt/tags/tag878.xml><?xml version="1.0" encoding="utf-8"?>
<p:tagLst xmlns:p="http://schemas.openxmlformats.org/presentationml/2006/main">
  <p:tag name="AS_UNIQUEID" val="808"/>
</p:tagLst>
</file>

<file path=ppt/tags/tag879.xml><?xml version="1.0" encoding="utf-8"?>
<p:tagLst xmlns:p="http://schemas.openxmlformats.org/presentationml/2006/main">
  <p:tag name="AS_UNIQUEID" val="2217"/>
</p:tagLst>
</file>

<file path=ppt/tags/tag88.xml><?xml version="1.0" encoding="utf-8"?>
<p:tagLst xmlns:p="http://schemas.openxmlformats.org/presentationml/2006/main">
  <p:tag name="AS_UNIQUEID" val="7199"/>
</p:tagLst>
</file>

<file path=ppt/tags/tag880.xml><?xml version="1.0" encoding="utf-8"?>
<p:tagLst xmlns:p="http://schemas.openxmlformats.org/presentationml/2006/main">
  <p:tag name="AS_UNIQUEID" val="6914"/>
</p:tagLst>
</file>

<file path=ppt/tags/tag881.xml><?xml version="1.0" encoding="utf-8"?>
<p:tagLst xmlns:p="http://schemas.openxmlformats.org/presentationml/2006/main">
  <p:tag name="AS_UNIQUEID" val="7561"/>
</p:tagLst>
</file>

<file path=ppt/tags/tag882.xml><?xml version="1.0" encoding="utf-8"?>
<p:tagLst xmlns:p="http://schemas.openxmlformats.org/presentationml/2006/main">
  <p:tag name="AS_UNIQUEID" val="7563"/>
</p:tagLst>
</file>

<file path=ppt/tags/tag883.xml><?xml version="1.0" encoding="utf-8"?>
<p:tagLst xmlns:p="http://schemas.openxmlformats.org/presentationml/2006/main">
  <p:tag name="AS_UNIQUEID" val="7564"/>
  <p:tag name="KSO_WM_BEAUTIFY_FLAG" val=""/>
</p:tagLst>
</file>

<file path=ppt/tags/tag884.xml><?xml version="1.0" encoding="utf-8"?>
<p:tagLst xmlns:p="http://schemas.openxmlformats.org/presentationml/2006/main">
  <p:tag name="AS_UNIQUEID" val="7565"/>
  <p:tag name="KSO_WM_BEAUTIFY_FLAG" val=""/>
</p:tagLst>
</file>

<file path=ppt/tags/tag885.xml><?xml version="1.0" encoding="utf-8"?>
<p:tagLst xmlns:p="http://schemas.openxmlformats.org/presentationml/2006/main">
  <p:tag name="AS_UNIQUEID" val="7566"/>
  <p:tag name="KSO_WM_BEAUTIFY_FLAG" val=""/>
</p:tagLst>
</file>

<file path=ppt/tags/tag886.xml><?xml version="1.0" encoding="utf-8"?>
<p:tagLst xmlns:p="http://schemas.openxmlformats.org/presentationml/2006/main">
  <p:tag name="AS_UNIQUEID" val="7567"/>
</p:tagLst>
</file>

<file path=ppt/tags/tag887.xml><?xml version="1.0" encoding="utf-8"?>
<p:tagLst xmlns:p="http://schemas.openxmlformats.org/presentationml/2006/main">
  <p:tag name="AS_UNIQUEID" val="5840"/>
</p:tagLst>
</file>

<file path=ppt/tags/tag888.xml><?xml version="1.0" encoding="utf-8"?>
<p:tagLst xmlns:p="http://schemas.openxmlformats.org/presentationml/2006/main">
  <p:tag name="AS_UNIQUEID" val="5574"/>
</p:tagLst>
</file>

<file path=ppt/tags/tag889.xml><?xml version="1.0" encoding="utf-8"?>
<p:tagLst xmlns:p="http://schemas.openxmlformats.org/presentationml/2006/main">
  <p:tag name="AS_UNIQUEID" val="5575"/>
</p:tagLst>
</file>

<file path=ppt/tags/tag89.xml><?xml version="1.0" encoding="utf-8"?>
<p:tagLst xmlns:p="http://schemas.openxmlformats.org/presentationml/2006/main">
  <p:tag name="AS_UNIQUEID" val="7200"/>
</p:tagLst>
</file>

<file path=ppt/tags/tag890.xml><?xml version="1.0" encoding="utf-8"?>
<p:tagLst xmlns:p="http://schemas.openxmlformats.org/presentationml/2006/main">
  <p:tag name="AS_UNIQUEID" val="3226"/>
</p:tagLst>
</file>

<file path=ppt/tags/tag891.xml><?xml version="1.0" encoding="utf-8"?>
<p:tagLst xmlns:p="http://schemas.openxmlformats.org/presentationml/2006/main">
  <p:tag name="AS_UNIQUEID" val="3226"/>
</p:tagLst>
</file>

<file path=ppt/tags/tag892.xml><?xml version="1.0" encoding="utf-8"?>
<p:tagLst xmlns:p="http://schemas.openxmlformats.org/presentationml/2006/main">
  <p:tag name="AS_UNIQUEID" val="3226"/>
</p:tagLst>
</file>

<file path=ppt/tags/tag893.xml><?xml version="1.0" encoding="utf-8"?>
<p:tagLst xmlns:p="http://schemas.openxmlformats.org/presentationml/2006/main">
  <p:tag name="AS_UNIQUEID" val="3226"/>
</p:tagLst>
</file>

<file path=ppt/tags/tag894.xml><?xml version="1.0" encoding="utf-8"?>
<p:tagLst xmlns:p="http://schemas.openxmlformats.org/presentationml/2006/main">
  <p:tag name="AS_UNIQUEID" val="3226"/>
</p:tagLst>
</file>

<file path=ppt/tags/tag895.xml><?xml version="1.0" encoding="utf-8"?>
<p:tagLst xmlns:p="http://schemas.openxmlformats.org/presentationml/2006/main">
  <p:tag name="AS_UNIQUEID" val="5576"/>
</p:tagLst>
</file>

<file path=ppt/tags/tag896.xml><?xml version="1.0" encoding="utf-8"?>
<p:tagLst xmlns:p="http://schemas.openxmlformats.org/presentationml/2006/main">
  <p:tag name="AS_UNIQUEID" val="3226"/>
</p:tagLst>
</file>

<file path=ppt/tags/tag897.xml><?xml version="1.0" encoding="utf-8"?>
<p:tagLst xmlns:p="http://schemas.openxmlformats.org/presentationml/2006/main">
  <p:tag name="AS_UNIQUEID" val="3226"/>
</p:tagLst>
</file>

<file path=ppt/tags/tag898.xml><?xml version="1.0" encoding="utf-8"?>
<p:tagLst xmlns:p="http://schemas.openxmlformats.org/presentationml/2006/main">
  <p:tag name="AS_UNIQUEID" val="3226"/>
</p:tagLst>
</file>

<file path=ppt/tags/tag899.xml><?xml version="1.0" encoding="utf-8"?>
<p:tagLst xmlns:p="http://schemas.openxmlformats.org/presentationml/2006/main">
  <p:tag name="AS_UNIQUEID" val="3226"/>
</p:tagLst>
</file>

<file path=ppt/tags/tag9.xml><?xml version="1.0" encoding="utf-8"?>
<p:tagLst xmlns:p="http://schemas.openxmlformats.org/presentationml/2006/main">
  <p:tag name="AS_UNIQUEID" val="7112"/>
</p:tagLst>
</file>

<file path=ppt/tags/tag90.xml><?xml version="1.0" encoding="utf-8"?>
<p:tagLst xmlns:p="http://schemas.openxmlformats.org/presentationml/2006/main">
  <p:tag name="AS_UNIQUEID" val="7201"/>
</p:tagLst>
</file>

<file path=ppt/tags/tag900.xml><?xml version="1.0" encoding="utf-8"?>
<p:tagLst xmlns:p="http://schemas.openxmlformats.org/presentationml/2006/main">
  <p:tag name="AS_UNIQUEID" val="3226"/>
</p:tagLst>
</file>

<file path=ppt/tags/tag901.xml><?xml version="1.0" encoding="utf-8"?>
<p:tagLst xmlns:p="http://schemas.openxmlformats.org/presentationml/2006/main">
  <p:tag name="AS_UNIQUEID" val="5577"/>
</p:tagLst>
</file>

<file path=ppt/tags/tag902.xml><?xml version="1.0" encoding="utf-8"?>
<p:tagLst xmlns:p="http://schemas.openxmlformats.org/presentationml/2006/main">
  <p:tag name="AS_UNIQUEID" val="3226"/>
</p:tagLst>
</file>

<file path=ppt/tags/tag903.xml><?xml version="1.0" encoding="utf-8"?>
<p:tagLst xmlns:p="http://schemas.openxmlformats.org/presentationml/2006/main">
  <p:tag name="AS_UNIQUEID" val="3226"/>
</p:tagLst>
</file>

<file path=ppt/tags/tag904.xml><?xml version="1.0" encoding="utf-8"?>
<p:tagLst xmlns:p="http://schemas.openxmlformats.org/presentationml/2006/main">
  <p:tag name="AS_UNIQUEID" val="3226"/>
</p:tagLst>
</file>

<file path=ppt/tags/tag905.xml><?xml version="1.0" encoding="utf-8"?>
<p:tagLst xmlns:p="http://schemas.openxmlformats.org/presentationml/2006/main">
  <p:tag name="AS_UNIQUEID" val="3226"/>
</p:tagLst>
</file>

<file path=ppt/tags/tag906.xml><?xml version="1.0" encoding="utf-8"?>
<p:tagLst xmlns:p="http://schemas.openxmlformats.org/presentationml/2006/main">
  <p:tag name="AS_UNIQUEID" val="3226"/>
</p:tagLst>
</file>

<file path=ppt/tags/tag907.xml><?xml version="1.0" encoding="utf-8"?>
<p:tagLst xmlns:p="http://schemas.openxmlformats.org/presentationml/2006/main">
  <p:tag name="AS_UNIQUEID" val="5578"/>
</p:tagLst>
</file>

<file path=ppt/tags/tag908.xml><?xml version="1.0" encoding="utf-8"?>
<p:tagLst xmlns:p="http://schemas.openxmlformats.org/presentationml/2006/main">
  <p:tag name="AS_UNIQUEID" val="3226"/>
</p:tagLst>
</file>

<file path=ppt/tags/tag909.xml><?xml version="1.0" encoding="utf-8"?>
<p:tagLst xmlns:p="http://schemas.openxmlformats.org/presentationml/2006/main">
  <p:tag name="AS_UNIQUEID" val="3226"/>
</p:tagLst>
</file>

<file path=ppt/tags/tag91.xml><?xml version="1.0" encoding="utf-8"?>
<p:tagLst xmlns:p="http://schemas.openxmlformats.org/presentationml/2006/main">
  <p:tag name="AS_UNIQUEID" val="7202"/>
</p:tagLst>
</file>

<file path=ppt/tags/tag910.xml><?xml version="1.0" encoding="utf-8"?>
<p:tagLst xmlns:p="http://schemas.openxmlformats.org/presentationml/2006/main">
  <p:tag name="AS_UNIQUEID" val="3226"/>
</p:tagLst>
</file>

<file path=ppt/tags/tag911.xml><?xml version="1.0" encoding="utf-8"?>
<p:tagLst xmlns:p="http://schemas.openxmlformats.org/presentationml/2006/main">
  <p:tag name="AS_UNIQUEID" val="3226"/>
</p:tagLst>
</file>

<file path=ppt/tags/tag912.xml><?xml version="1.0" encoding="utf-8"?>
<p:tagLst xmlns:p="http://schemas.openxmlformats.org/presentationml/2006/main">
  <p:tag name="AS_UNIQUEID" val="3226"/>
</p:tagLst>
</file>

<file path=ppt/tags/tag913.xml><?xml version="1.0" encoding="utf-8"?>
<p:tagLst xmlns:p="http://schemas.openxmlformats.org/presentationml/2006/main">
  <p:tag name="AS_UNIQUEID" val="5579"/>
</p:tagLst>
</file>

<file path=ppt/tags/tag914.xml><?xml version="1.0" encoding="utf-8"?>
<p:tagLst xmlns:p="http://schemas.openxmlformats.org/presentationml/2006/main">
  <p:tag name="AS_UNIQUEID" val="5580"/>
</p:tagLst>
</file>

<file path=ppt/tags/tag915.xml><?xml version="1.0" encoding="utf-8"?>
<p:tagLst xmlns:p="http://schemas.openxmlformats.org/presentationml/2006/main">
  <p:tag name="AS_UNIQUEID" val="3226"/>
</p:tagLst>
</file>

<file path=ppt/tags/tag916.xml><?xml version="1.0" encoding="utf-8"?>
<p:tagLst xmlns:p="http://schemas.openxmlformats.org/presentationml/2006/main">
  <p:tag name="AS_UNIQUEID" val="3226"/>
</p:tagLst>
</file>

<file path=ppt/tags/tag917.xml><?xml version="1.0" encoding="utf-8"?>
<p:tagLst xmlns:p="http://schemas.openxmlformats.org/presentationml/2006/main">
  <p:tag name="AS_UNIQUEID" val="3226"/>
</p:tagLst>
</file>

<file path=ppt/tags/tag918.xml><?xml version="1.0" encoding="utf-8"?>
<p:tagLst xmlns:p="http://schemas.openxmlformats.org/presentationml/2006/main">
  <p:tag name="AS_UNIQUEID" val="3226"/>
</p:tagLst>
</file>

<file path=ppt/tags/tag919.xml><?xml version="1.0" encoding="utf-8"?>
<p:tagLst xmlns:p="http://schemas.openxmlformats.org/presentationml/2006/main">
  <p:tag name="AS_UNIQUEID" val="3226"/>
</p:tagLst>
</file>

<file path=ppt/tags/tag92.xml><?xml version="1.0" encoding="utf-8"?>
<p:tagLst xmlns:p="http://schemas.openxmlformats.org/presentationml/2006/main">
  <p:tag name="AS_UNIQUEID" val="7203"/>
</p:tagLst>
</file>

<file path=ppt/tags/tag920.xml><?xml version="1.0" encoding="utf-8"?>
<p:tagLst xmlns:p="http://schemas.openxmlformats.org/presentationml/2006/main">
  <p:tag name="AS_UNIQUEID" val="5581"/>
</p:tagLst>
</file>

<file path=ppt/tags/tag921.xml><?xml version="1.0" encoding="utf-8"?>
<p:tagLst xmlns:p="http://schemas.openxmlformats.org/presentationml/2006/main">
  <p:tag name="AS_UNIQUEID" val="3226"/>
</p:tagLst>
</file>

<file path=ppt/tags/tag922.xml><?xml version="1.0" encoding="utf-8"?>
<p:tagLst xmlns:p="http://schemas.openxmlformats.org/presentationml/2006/main">
  <p:tag name="AS_UNIQUEID" val="3226"/>
</p:tagLst>
</file>

<file path=ppt/tags/tag923.xml><?xml version="1.0" encoding="utf-8"?>
<p:tagLst xmlns:p="http://schemas.openxmlformats.org/presentationml/2006/main">
  <p:tag name="AS_UNIQUEID" val="3226"/>
</p:tagLst>
</file>

<file path=ppt/tags/tag924.xml><?xml version="1.0" encoding="utf-8"?>
<p:tagLst xmlns:p="http://schemas.openxmlformats.org/presentationml/2006/main">
  <p:tag name="AS_UNIQUEID" val="3226"/>
</p:tagLst>
</file>

<file path=ppt/tags/tag925.xml><?xml version="1.0" encoding="utf-8"?>
<p:tagLst xmlns:p="http://schemas.openxmlformats.org/presentationml/2006/main">
  <p:tag name="AS_UNIQUEID" val="3226"/>
</p:tagLst>
</file>

<file path=ppt/tags/tag926.xml><?xml version="1.0" encoding="utf-8"?>
<p:tagLst xmlns:p="http://schemas.openxmlformats.org/presentationml/2006/main">
  <p:tag name="AS_UNIQUEID" val="5582"/>
</p:tagLst>
</file>

<file path=ppt/tags/tag927.xml><?xml version="1.0" encoding="utf-8"?>
<p:tagLst xmlns:p="http://schemas.openxmlformats.org/presentationml/2006/main">
  <p:tag name="AS_UNIQUEID" val="3226"/>
</p:tagLst>
</file>

<file path=ppt/tags/tag928.xml><?xml version="1.0" encoding="utf-8"?>
<p:tagLst xmlns:p="http://schemas.openxmlformats.org/presentationml/2006/main">
  <p:tag name="AS_UNIQUEID" val="3226"/>
</p:tagLst>
</file>

<file path=ppt/tags/tag929.xml><?xml version="1.0" encoding="utf-8"?>
<p:tagLst xmlns:p="http://schemas.openxmlformats.org/presentationml/2006/main">
  <p:tag name="AS_UNIQUEID" val="3226"/>
</p:tagLst>
</file>

<file path=ppt/tags/tag93.xml><?xml version="1.0" encoding="utf-8"?>
<p:tagLst xmlns:p="http://schemas.openxmlformats.org/presentationml/2006/main">
  <p:tag name="AS_UNIQUEID" val="7205"/>
</p:tagLst>
</file>

<file path=ppt/tags/tag930.xml><?xml version="1.0" encoding="utf-8"?>
<p:tagLst xmlns:p="http://schemas.openxmlformats.org/presentationml/2006/main">
  <p:tag name="AS_UNIQUEID" val="3226"/>
</p:tagLst>
</file>

<file path=ppt/tags/tag931.xml><?xml version="1.0" encoding="utf-8"?>
<p:tagLst xmlns:p="http://schemas.openxmlformats.org/presentationml/2006/main">
  <p:tag name="AS_UNIQUEID" val="3226"/>
</p:tagLst>
</file>

<file path=ppt/tags/tag932.xml><?xml version="1.0" encoding="utf-8"?>
<p:tagLst xmlns:p="http://schemas.openxmlformats.org/presentationml/2006/main">
  <p:tag name="AS_UNIQUEID" val="5583"/>
</p:tagLst>
</file>

<file path=ppt/tags/tag933.xml><?xml version="1.0" encoding="utf-8"?>
<p:tagLst xmlns:p="http://schemas.openxmlformats.org/presentationml/2006/main">
  <p:tag name="AS_UNIQUEID" val="3226"/>
</p:tagLst>
</file>

<file path=ppt/tags/tag934.xml><?xml version="1.0" encoding="utf-8"?>
<p:tagLst xmlns:p="http://schemas.openxmlformats.org/presentationml/2006/main">
  <p:tag name="AS_UNIQUEID" val="3226"/>
</p:tagLst>
</file>

<file path=ppt/tags/tag935.xml><?xml version="1.0" encoding="utf-8"?>
<p:tagLst xmlns:p="http://schemas.openxmlformats.org/presentationml/2006/main">
  <p:tag name="AS_UNIQUEID" val="3226"/>
</p:tagLst>
</file>

<file path=ppt/tags/tag936.xml><?xml version="1.0" encoding="utf-8"?>
<p:tagLst xmlns:p="http://schemas.openxmlformats.org/presentationml/2006/main">
  <p:tag name="AS_UNIQUEID" val="3226"/>
</p:tagLst>
</file>

<file path=ppt/tags/tag937.xml><?xml version="1.0" encoding="utf-8"?>
<p:tagLst xmlns:p="http://schemas.openxmlformats.org/presentationml/2006/main">
  <p:tag name="AS_UNIQUEID" val="3226"/>
</p:tagLst>
</file>

<file path=ppt/tags/tag938.xml><?xml version="1.0" encoding="utf-8"?>
<p:tagLst xmlns:p="http://schemas.openxmlformats.org/presentationml/2006/main">
  <p:tag name="AS_UNIQUEID" val="5585"/>
</p:tagLst>
</file>

<file path=ppt/tags/tag939.xml><?xml version="1.0" encoding="utf-8"?>
<p:tagLst xmlns:p="http://schemas.openxmlformats.org/presentationml/2006/main">
  <p:tag name="AS_UNIQUEID" val="526"/>
</p:tagLst>
</file>

<file path=ppt/tags/tag94.xml><?xml version="1.0" encoding="utf-8"?>
<p:tagLst xmlns:p="http://schemas.openxmlformats.org/presentationml/2006/main">
  <p:tag name="AS_UNIQUEID" val="7206"/>
</p:tagLst>
</file>

<file path=ppt/tags/tag940.xml><?xml version="1.0" encoding="utf-8"?>
<p:tagLst xmlns:p="http://schemas.openxmlformats.org/presentationml/2006/main">
  <p:tag name="AS_UNIQUEID" val="1685"/>
  <p:tag name="KSO_WM_BEAUTIFY_FLAG" val=""/>
</p:tagLst>
</file>

<file path=ppt/tags/tag941.xml><?xml version="1.0" encoding="utf-8"?>
<p:tagLst xmlns:p="http://schemas.openxmlformats.org/presentationml/2006/main">
  <p:tag name="AS_UNIQUEID" val="381"/>
  <p:tag name="KSO_WM_BEAUTIFY_FLAG" val=""/>
</p:tagLst>
</file>

<file path=ppt/tags/tag942.xml><?xml version="1.0" encoding="utf-8"?>
<p:tagLst xmlns:p="http://schemas.openxmlformats.org/presentationml/2006/main">
  <p:tag name="AS_UNIQUEID" val="6264"/>
</p:tagLst>
</file>

<file path=ppt/tags/tag943.xml><?xml version="1.0" encoding="utf-8"?>
<p:tagLst xmlns:p="http://schemas.openxmlformats.org/presentationml/2006/main">
  <p:tag name="AS_UNIQUEID" val="7568"/>
</p:tagLst>
</file>

<file path=ppt/tags/tag944.xml><?xml version="1.0" encoding="utf-8"?>
<p:tagLst xmlns:p="http://schemas.openxmlformats.org/presentationml/2006/main">
  <p:tag name="AS_UNIQUEID" val="2833"/>
</p:tagLst>
</file>

<file path=ppt/tags/tag945.xml><?xml version="1.0" encoding="utf-8"?>
<p:tagLst xmlns:p="http://schemas.openxmlformats.org/presentationml/2006/main">
  <p:tag name="AS_UNIQUEID" val="3061"/>
</p:tagLst>
</file>

<file path=ppt/tags/tag946.xml><?xml version="1.0" encoding="utf-8"?>
<p:tagLst xmlns:p="http://schemas.openxmlformats.org/presentationml/2006/main">
  <p:tag name="AS_UNIQUEID" val="7570"/>
</p:tagLst>
</file>

<file path=ppt/tags/tag947.xml><?xml version="1.0" encoding="utf-8"?>
<p:tagLst xmlns:p="http://schemas.openxmlformats.org/presentationml/2006/main">
  <p:tag name="AS_UNIQUEID" val="7571"/>
</p:tagLst>
</file>

<file path=ppt/tags/tag948.xml><?xml version="1.0" encoding="utf-8"?>
<p:tagLst xmlns:p="http://schemas.openxmlformats.org/presentationml/2006/main">
  <p:tag name="AS_UNIQUEID" val="7572"/>
  <p:tag name="KSO_WM_BEAUTIFY_FLAG" val=""/>
</p:tagLst>
</file>

<file path=ppt/tags/tag949.xml><?xml version="1.0" encoding="utf-8"?>
<p:tagLst xmlns:p="http://schemas.openxmlformats.org/presentationml/2006/main">
  <p:tag name="AS_UNIQUEID" val="7573"/>
  <p:tag name="KSO_WM_BEAUTIFY_FLAG" val=""/>
</p:tagLst>
</file>

<file path=ppt/tags/tag95.xml><?xml version="1.0" encoding="utf-8"?>
<p:tagLst xmlns:p="http://schemas.openxmlformats.org/presentationml/2006/main">
  <p:tag name="AS_UNIQUEID" val="7207"/>
</p:tagLst>
</file>

<file path=ppt/tags/tag950.xml><?xml version="1.0" encoding="utf-8"?>
<p:tagLst xmlns:p="http://schemas.openxmlformats.org/presentationml/2006/main">
  <p:tag name="AS_UNIQUEID" val="7574"/>
  <p:tag name="KSO_WM_BEAUTIFY_FLAG" val=""/>
</p:tagLst>
</file>

<file path=ppt/tags/tag951.xml><?xml version="1.0" encoding="utf-8"?>
<p:tagLst xmlns:p="http://schemas.openxmlformats.org/presentationml/2006/main">
  <p:tag name="AS_UNIQUEID" val="7576"/>
</p:tagLst>
</file>

<file path=ppt/tags/tag952.xml><?xml version="1.0" encoding="utf-8"?>
<p:tagLst xmlns:p="http://schemas.openxmlformats.org/presentationml/2006/main">
  <p:tag name="AS_UNIQUEID" val="7577"/>
</p:tagLst>
</file>

<file path=ppt/tags/tag953.xml><?xml version="1.0" encoding="utf-8"?>
<p:tagLst xmlns:p="http://schemas.openxmlformats.org/presentationml/2006/main">
  <p:tag name="AS_UNIQUEID" val="7578"/>
</p:tagLst>
</file>

<file path=ppt/tags/tag954.xml><?xml version="1.0" encoding="utf-8"?>
<p:tagLst xmlns:p="http://schemas.openxmlformats.org/presentationml/2006/main">
  <p:tag name="AS_UNIQUEID" val="7579"/>
</p:tagLst>
</file>

<file path=ppt/tags/tag955.xml><?xml version="1.0" encoding="utf-8"?>
<p:tagLst xmlns:p="http://schemas.openxmlformats.org/presentationml/2006/main">
  <p:tag name="AS_UNIQUEID" val="7580"/>
</p:tagLst>
</file>

<file path=ppt/tags/tag956.xml><?xml version="1.0" encoding="utf-8"?>
<p:tagLst xmlns:p="http://schemas.openxmlformats.org/presentationml/2006/main">
  <p:tag name="AS_UNIQUEID" val="7581"/>
</p:tagLst>
</file>

<file path=ppt/tags/tag957.xml><?xml version="1.0" encoding="utf-8"?>
<p:tagLst xmlns:p="http://schemas.openxmlformats.org/presentationml/2006/main">
  <p:tag name="AS_UNIQUEID" val="7582"/>
</p:tagLst>
</file>

<file path=ppt/tags/tag958.xml><?xml version="1.0" encoding="utf-8"?>
<p:tagLst xmlns:p="http://schemas.openxmlformats.org/presentationml/2006/main">
  <p:tag name="AS_UNIQUEID" val="7583"/>
</p:tagLst>
</file>

<file path=ppt/tags/tag959.xml><?xml version="1.0" encoding="utf-8"?>
<p:tagLst xmlns:p="http://schemas.openxmlformats.org/presentationml/2006/main">
  <p:tag name="AS_UNIQUEID" val="7584"/>
</p:tagLst>
</file>

<file path=ppt/tags/tag96.xml><?xml version="1.0" encoding="utf-8"?>
<p:tagLst xmlns:p="http://schemas.openxmlformats.org/presentationml/2006/main">
  <p:tag name="AS_UNIQUEID" val="7208"/>
</p:tagLst>
</file>

<file path=ppt/tags/tag960.xml><?xml version="1.0" encoding="utf-8"?>
<p:tagLst xmlns:p="http://schemas.openxmlformats.org/presentationml/2006/main">
  <p:tag name="AS_UNIQUEID" val="7585"/>
</p:tagLst>
</file>

<file path=ppt/tags/tag961.xml><?xml version="1.0" encoding="utf-8"?>
<p:tagLst xmlns:p="http://schemas.openxmlformats.org/presentationml/2006/main">
  <p:tag name="AS_UNIQUEID" val="7586"/>
</p:tagLst>
</file>

<file path=ppt/tags/tag962.xml><?xml version="1.0" encoding="utf-8"?>
<p:tagLst xmlns:p="http://schemas.openxmlformats.org/presentationml/2006/main">
  <p:tag name="AS_UNIQUEID" val="7587"/>
</p:tagLst>
</file>

<file path=ppt/tags/tag963.xml><?xml version="1.0" encoding="utf-8"?>
<p:tagLst xmlns:p="http://schemas.openxmlformats.org/presentationml/2006/main">
  <p:tag name="AS_UNIQUEID" val="7588"/>
</p:tagLst>
</file>

<file path=ppt/tags/tag964.xml><?xml version="1.0" encoding="utf-8"?>
<p:tagLst xmlns:p="http://schemas.openxmlformats.org/presentationml/2006/main">
  <p:tag name="AS_UNIQUEID" val="1713"/>
</p:tagLst>
</file>

<file path=ppt/tags/tag965.xml><?xml version="1.0" encoding="utf-8"?>
<p:tagLst xmlns:p="http://schemas.openxmlformats.org/presentationml/2006/main">
  <p:tag name="AS_UNIQUEID" val="1714"/>
</p:tagLst>
</file>

<file path=ppt/tags/tag966.xml><?xml version="1.0" encoding="utf-8"?>
<p:tagLst xmlns:p="http://schemas.openxmlformats.org/presentationml/2006/main">
  <p:tag name="AS_UNIQUEID" val="1715"/>
</p:tagLst>
</file>

<file path=ppt/tags/tag967.xml><?xml version="1.0" encoding="utf-8"?>
<p:tagLst xmlns:p="http://schemas.openxmlformats.org/presentationml/2006/main">
  <p:tag name="AS_UNIQUEID" val="1716"/>
</p:tagLst>
</file>

<file path=ppt/tags/tag968.xml><?xml version="1.0" encoding="utf-8"?>
<p:tagLst xmlns:p="http://schemas.openxmlformats.org/presentationml/2006/main">
  <p:tag name="AS_UNIQUEID" val="1717"/>
</p:tagLst>
</file>

<file path=ppt/tags/tag969.xml><?xml version="1.0" encoding="utf-8"?>
<p:tagLst xmlns:p="http://schemas.openxmlformats.org/presentationml/2006/main">
  <p:tag name="AS_UNIQUEID" val="1718"/>
</p:tagLst>
</file>

<file path=ppt/tags/tag97.xml><?xml version="1.0" encoding="utf-8"?>
<p:tagLst xmlns:p="http://schemas.openxmlformats.org/presentationml/2006/main">
  <p:tag name="AS_UNIQUEID" val="7209"/>
</p:tagLst>
</file>

<file path=ppt/tags/tag970.xml><?xml version="1.0" encoding="utf-8"?>
<p:tagLst xmlns:p="http://schemas.openxmlformats.org/presentationml/2006/main">
  <p:tag name="AS_UNIQUEID" val="1719"/>
</p:tagLst>
</file>

<file path=ppt/tags/tag971.xml><?xml version="1.0" encoding="utf-8"?>
<p:tagLst xmlns:p="http://schemas.openxmlformats.org/presentationml/2006/main">
  <p:tag name="AS_UNIQUEID" val="1720"/>
</p:tagLst>
</file>

<file path=ppt/tags/tag972.xml><?xml version="1.0" encoding="utf-8"?>
<p:tagLst xmlns:p="http://schemas.openxmlformats.org/presentationml/2006/main">
  <p:tag name="AS_UNIQUEID" val="2077"/>
</p:tagLst>
</file>

<file path=ppt/tags/tag973.xml><?xml version="1.0" encoding="utf-8"?>
<p:tagLst xmlns:p="http://schemas.openxmlformats.org/presentationml/2006/main">
  <p:tag name="AS_UNIQUEID" val="2078"/>
</p:tagLst>
</file>

<file path=ppt/tags/tag974.xml><?xml version="1.0" encoding="utf-8"?>
<p:tagLst xmlns:p="http://schemas.openxmlformats.org/presentationml/2006/main">
  <p:tag name="AS_UNIQUEID" val="2080"/>
</p:tagLst>
</file>

<file path=ppt/tags/tag975.xml><?xml version="1.0" encoding="utf-8"?>
<p:tagLst xmlns:p="http://schemas.openxmlformats.org/presentationml/2006/main">
  <p:tag name="AS_UNIQUEID" val="2081"/>
</p:tagLst>
</file>

<file path=ppt/tags/tag976.xml><?xml version="1.0" encoding="utf-8"?>
<p:tagLst xmlns:p="http://schemas.openxmlformats.org/presentationml/2006/main">
  <p:tag name="AS_UNIQUEID" val="7592"/>
</p:tagLst>
</file>

<file path=ppt/tags/tag977.xml><?xml version="1.0" encoding="utf-8"?>
<p:tagLst xmlns:p="http://schemas.openxmlformats.org/presentationml/2006/main">
  <p:tag name="AS_UNIQUEID" val="7593"/>
  <p:tag name="KSO_WM_BEAUTIFY_FLAG" val=""/>
</p:tagLst>
</file>

<file path=ppt/tags/tag978.xml><?xml version="1.0" encoding="utf-8"?>
<p:tagLst xmlns:p="http://schemas.openxmlformats.org/presentationml/2006/main">
  <p:tag name="AS_UNIQUEID" val="7594"/>
  <p:tag name="KSO_WM_BEAUTIFY_FLAG" val=""/>
</p:tagLst>
</file>

<file path=ppt/tags/tag979.xml><?xml version="1.0" encoding="utf-8"?>
<p:tagLst xmlns:p="http://schemas.openxmlformats.org/presentationml/2006/main">
  <p:tag name="AS_UNIQUEID" val="7595"/>
  <p:tag name="KSO_WM_BEAUTIFY_FLAG" val=""/>
</p:tagLst>
</file>

<file path=ppt/tags/tag98.xml><?xml version="1.0" encoding="utf-8"?>
<p:tagLst xmlns:p="http://schemas.openxmlformats.org/presentationml/2006/main">
  <p:tag name="AS_UNIQUEID" val="7210"/>
</p:tagLst>
</file>

<file path=ppt/tags/tag980.xml><?xml version="1.0" encoding="utf-8"?>
<p:tagLst xmlns:p="http://schemas.openxmlformats.org/presentationml/2006/main">
  <p:tag name="AS_UNIQUEID" val="7596"/>
</p:tagLst>
</file>

<file path=ppt/tags/tag981.xml><?xml version="1.0" encoding="utf-8"?>
<p:tagLst xmlns:p="http://schemas.openxmlformats.org/presentationml/2006/main">
  <p:tag name="AS_UNIQUEID" val="3105"/>
</p:tagLst>
</file>

<file path=ppt/tags/tag982.xml><?xml version="1.0" encoding="utf-8"?>
<p:tagLst xmlns:p="http://schemas.openxmlformats.org/presentationml/2006/main">
  <p:tag name="AS_UNIQUEID" val="3106"/>
</p:tagLst>
</file>

<file path=ppt/tags/tag983.xml><?xml version="1.0" encoding="utf-8"?>
<p:tagLst xmlns:p="http://schemas.openxmlformats.org/presentationml/2006/main">
  <p:tag name="AS_UNIQUEID" val="3107"/>
</p:tagLst>
</file>

<file path=ppt/tags/tag984.xml><?xml version="1.0" encoding="utf-8"?>
<p:tagLst xmlns:p="http://schemas.openxmlformats.org/presentationml/2006/main">
  <p:tag name="AS_UNIQUEID" val="3108"/>
</p:tagLst>
</file>

<file path=ppt/tags/tag985.xml><?xml version="1.0" encoding="utf-8"?>
<p:tagLst xmlns:p="http://schemas.openxmlformats.org/presentationml/2006/main">
  <p:tag name="AS_UNIQUEID" val="7597"/>
</p:tagLst>
</file>

<file path=ppt/tags/tag986.xml><?xml version="1.0" encoding="utf-8"?>
<p:tagLst xmlns:p="http://schemas.openxmlformats.org/presentationml/2006/main">
  <p:tag name="AS_UNIQUEID" val="3109"/>
</p:tagLst>
</file>

<file path=ppt/tags/tag987.xml><?xml version="1.0" encoding="utf-8"?>
<p:tagLst xmlns:p="http://schemas.openxmlformats.org/presentationml/2006/main">
  <p:tag name="AS_UNIQUEID" val="3113"/>
</p:tagLst>
</file>

<file path=ppt/tags/tag988.xml><?xml version="1.0" encoding="utf-8"?>
<p:tagLst xmlns:p="http://schemas.openxmlformats.org/presentationml/2006/main">
  <p:tag name="AS_UNIQUEID" val="7598"/>
</p:tagLst>
</file>

<file path=ppt/tags/tag989.xml><?xml version="1.0" encoding="utf-8"?>
<p:tagLst xmlns:p="http://schemas.openxmlformats.org/presentationml/2006/main">
  <p:tag name="AS_UNIQUEID" val="3110"/>
</p:tagLst>
</file>

<file path=ppt/tags/tag99.xml><?xml version="1.0" encoding="utf-8"?>
<p:tagLst xmlns:p="http://schemas.openxmlformats.org/presentationml/2006/main">
  <p:tag name="AS_UNIQUEID" val="7212"/>
</p:tagLst>
</file>

<file path=ppt/tags/tag990.xml><?xml version="1.0" encoding="utf-8"?>
<p:tagLst xmlns:p="http://schemas.openxmlformats.org/presentationml/2006/main">
  <p:tag name="AS_UNIQUEID" val="3114"/>
</p:tagLst>
</file>

<file path=ppt/tags/tag991.xml><?xml version="1.0" encoding="utf-8"?>
<p:tagLst xmlns:p="http://schemas.openxmlformats.org/presentationml/2006/main">
  <p:tag name="AS_UNIQUEID" val="7599"/>
</p:tagLst>
</file>

<file path=ppt/tags/tag992.xml><?xml version="1.0" encoding="utf-8"?>
<p:tagLst xmlns:p="http://schemas.openxmlformats.org/presentationml/2006/main">
  <p:tag name="AS_UNIQUEID" val="3111"/>
</p:tagLst>
</file>

<file path=ppt/tags/tag993.xml><?xml version="1.0" encoding="utf-8"?>
<p:tagLst xmlns:p="http://schemas.openxmlformats.org/presentationml/2006/main">
  <p:tag name="AS_UNIQUEID" val="3115"/>
</p:tagLst>
</file>

<file path=ppt/tags/tag994.xml><?xml version="1.0" encoding="utf-8"?>
<p:tagLst xmlns:p="http://schemas.openxmlformats.org/presentationml/2006/main">
  <p:tag name="AS_UNIQUEID" val="7600"/>
</p:tagLst>
</file>

<file path=ppt/tags/tag995.xml><?xml version="1.0" encoding="utf-8"?>
<p:tagLst xmlns:p="http://schemas.openxmlformats.org/presentationml/2006/main">
  <p:tag name="AS_UNIQUEID" val="3112"/>
</p:tagLst>
</file>

<file path=ppt/tags/tag996.xml><?xml version="1.0" encoding="utf-8"?>
<p:tagLst xmlns:p="http://schemas.openxmlformats.org/presentationml/2006/main">
  <p:tag name="AS_UNIQUEID" val="3116"/>
</p:tagLst>
</file>

<file path=ppt/tags/tag997.xml><?xml version="1.0" encoding="utf-8"?>
<p:tagLst xmlns:p="http://schemas.openxmlformats.org/presentationml/2006/main">
  <p:tag name="AS_UNIQUEID" val="7601"/>
</p:tagLst>
</file>

<file path=ppt/tags/tag998.xml><?xml version="1.0" encoding="utf-8"?>
<p:tagLst xmlns:p="http://schemas.openxmlformats.org/presentationml/2006/main">
  <p:tag name="AS_UNIQUEID" val="7602"/>
</p:tagLst>
</file>

<file path=ppt/tags/tag999.xml><?xml version="1.0" encoding="utf-8"?>
<p:tagLst xmlns:p="http://schemas.openxmlformats.org/presentationml/2006/main">
  <p:tag name="AS_UNIQUEID" val="614"/>
</p:tagLst>
</file>

<file path=ppt/theme/theme1.xml><?xml version="1.0" encoding="utf-8"?>
<a:theme xmlns:a="http://schemas.openxmlformats.org/drawingml/2006/main" name="Office 主题">
  <a:themeElements>
    <a:clrScheme name="自定义 26">
      <a:dk1>
        <a:sysClr val="windowText" lastClr="000000"/>
      </a:dk1>
      <a:lt1>
        <a:sysClr val="window" lastClr="FFFFFF"/>
      </a:lt1>
      <a:dk2>
        <a:srgbClr val="44546A"/>
      </a:dk2>
      <a:lt2>
        <a:srgbClr val="E7E6E6"/>
      </a:lt2>
      <a:accent1>
        <a:srgbClr val="27406A"/>
      </a:accent1>
      <a:accent2>
        <a:srgbClr val="FF6B25"/>
      </a:accent2>
      <a:accent3>
        <a:srgbClr val="3097FE"/>
      </a:accent3>
      <a:accent4>
        <a:srgbClr val="27406A"/>
      </a:accent4>
      <a:accent5>
        <a:srgbClr val="FF6B25"/>
      </a:accent5>
      <a:accent6>
        <a:srgbClr val="3097FE"/>
      </a:accent6>
      <a:hlink>
        <a:srgbClr val="0563C1"/>
      </a:hlink>
      <a:folHlink>
        <a:srgbClr val="ED7D31"/>
      </a:folHlink>
    </a:clrScheme>
    <a:fontScheme name="Office">
      <a:majorFont>
        <a:latin typeface="汉仪旗黑-55简"/>
        <a:ea typeface="汉仪旗黑-55简"/>
        <a:cs typeface="Arial"/>
        <a:font script="Jpan" typeface="ＭＳ Ｐゴシック"/>
        <a:font script="Hang" typeface="맑은 고딕"/>
        <a:font script="Hans" typeface="汉仪旗黑-55简"/>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汉仪旗黑-55简"/>
        <a:ea typeface="汉仪旗黑-55简"/>
        <a:cs typeface="Arial"/>
        <a:font script="Jpan" typeface="ＭＳ Ｐゴシック"/>
        <a:font script="Hang" typeface="맑은 고딕"/>
        <a:font script="Hans" typeface="汉仪旗黑-55简"/>
        <a:font script="Hant" typeface="新細明體"/>
        <a:font script="Arab" typeface="汉仪旗黑-55简"/>
        <a:font script="Hebr" typeface="汉仪旗黑-55简"/>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汉仪旗黑-55简"/>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汉仪旗黑-55简"/>
        <a:ea typeface="汉仪旗黑-55简"/>
        <a:cs typeface="Arial"/>
        <a:font script="Jpan" typeface="ＭＳ Ｐゴシック"/>
        <a:font script="Hang" typeface="맑은 고딕"/>
        <a:font script="Hans" typeface="汉仪旗黑-55简"/>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汉仪旗黑-55简"/>
        <a:ea typeface="汉仪旗黑-55简"/>
        <a:cs typeface="Arial"/>
        <a:font script="Jpan" typeface="ＭＳ Ｐゴシック"/>
        <a:font script="Hang" typeface="맑은 고딕"/>
        <a:font script="Hans" typeface="汉仪旗黑-55简"/>
        <a:font script="Hant" typeface="新細明體"/>
        <a:font script="Arab" typeface="汉仪旗黑-55简"/>
        <a:font script="Hebr" typeface="汉仪旗黑-55简"/>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汉仪旗黑-55简"/>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汉仪旗黑-55简"/>
        <a:ea typeface="汉仪旗黑-55简"/>
        <a:cs typeface="Arial"/>
        <a:font script="Jpan" typeface="ＭＳ Ｐゴシック"/>
        <a:font script="Hang" typeface="맑은 고딕"/>
        <a:font script="Hans" typeface="汉仪旗黑-55简"/>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汉仪旗黑-55简"/>
        <a:ea typeface="汉仪旗黑-55简"/>
        <a:cs typeface="Arial"/>
        <a:font script="Jpan" typeface="ＭＳ Ｐゴシック"/>
        <a:font script="Hang" typeface="맑은 고딕"/>
        <a:font script="Hans" typeface="汉仪旗黑-55简"/>
        <a:font script="Hant" typeface="新細明體"/>
        <a:font script="Arab" typeface="汉仪旗黑-55简"/>
        <a:font script="Hebr" typeface="汉仪旗黑-55简"/>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汉仪旗黑-55简"/>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5452</Words>
  <Application>WPS 演示</Application>
  <PresentationFormat/>
  <Paragraphs>1808</Paragraphs>
  <Slides>32</Slides>
  <Notes>1</Notes>
  <HiddenSlides>0</HiddenSlides>
  <MMClips>3</MMClips>
  <ScaleCrop>false</ScaleCrop>
  <HeadingPairs>
    <vt:vector size="8" baseType="variant">
      <vt:variant>
        <vt:lpstr>已用的字体</vt:lpstr>
      </vt:variant>
      <vt:variant>
        <vt:i4>26</vt:i4>
      </vt:variant>
      <vt:variant>
        <vt:lpstr>主题</vt:lpstr>
      </vt:variant>
      <vt:variant>
        <vt:i4>1</vt:i4>
      </vt:variant>
      <vt:variant>
        <vt:lpstr>嵌入 OLE 服务器</vt:lpstr>
      </vt:variant>
      <vt:variant>
        <vt:i4>1</vt:i4>
      </vt:variant>
      <vt:variant>
        <vt:lpstr>幻灯片标题</vt:lpstr>
      </vt:variant>
      <vt:variant>
        <vt:i4>32</vt:i4>
      </vt:variant>
    </vt:vector>
  </HeadingPairs>
  <TitlesOfParts>
    <vt:vector size="60" baseType="lpstr">
      <vt:lpstr>Arial</vt:lpstr>
      <vt:lpstr>宋体</vt:lpstr>
      <vt:lpstr>Wingdings</vt:lpstr>
      <vt:lpstr>汉仪旗黑-55简</vt:lpstr>
      <vt:lpstr>微软雅黑</vt:lpstr>
      <vt:lpstr>汉仪雅酷黑 65W</vt:lpstr>
      <vt:lpstr>Microsoft YaHei UI</vt:lpstr>
      <vt:lpstr>Arial</vt:lpstr>
      <vt:lpstr>Times New Roman</vt:lpstr>
      <vt:lpstr>Calibri</vt:lpstr>
      <vt:lpstr>Calibri</vt:lpstr>
      <vt:lpstr>隶书</vt:lpstr>
      <vt:lpstr>汉仪傲娇体简</vt:lpstr>
      <vt:lpstr>汉仪颜楷简</vt:lpstr>
      <vt:lpstr>汉仪书魂体简</vt:lpstr>
      <vt:lpstr>Wingdings</vt:lpstr>
      <vt:lpstr>华文楷体</vt:lpstr>
      <vt:lpstr>Segoe UI</vt:lpstr>
      <vt:lpstr>Arial Unicode MS</vt:lpstr>
      <vt:lpstr>Gulim</vt:lpstr>
      <vt:lpstr>Malgun Gothic</vt:lpstr>
      <vt:lpstr>黑体</vt:lpstr>
      <vt:lpstr>Times New Roman</vt:lpstr>
      <vt:lpstr>楷体</vt:lpstr>
      <vt:lpstr>Tahoma</vt:lpstr>
      <vt:lpstr>汉仪润圆-65简</vt:lpstr>
      <vt:lpstr>Office 主题</vt:lpstr>
      <vt:lpstr>Equation.KSEE3</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学科网</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rbm.xkw.com</dc:creator>
  <cp:lastModifiedBy>Candy</cp:lastModifiedBy>
  <cp:revision>5</cp:revision>
  <cp:lastPrinted>2025-12-16T10:35:00Z</cp:lastPrinted>
  <dcterms:created xsi:type="dcterms:W3CDTF">2025-12-16T10:35:00Z</dcterms:created>
  <dcterms:modified xsi:type="dcterms:W3CDTF">2026-03-06T00:44:10Z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lbum">
    <vt:lpwstr>rbm.xkw.com</vt:lpwstr>
  </property>
  <property fmtid="{D5CDD505-2E9C-101B-9397-08002B2CF9AE}" pid="3" name="author">
    <vt:lpwstr>rbm.xkw.com</vt:lpwstr>
  </property>
  <property fmtid="{D5CDD505-2E9C-101B-9397-08002B2CF9AE}" pid="4" name="company">
    <vt:lpwstr>学科网</vt:lpwstr>
  </property>
  <property fmtid="{D5CDD505-2E9C-101B-9397-08002B2CF9AE}" pid="5" name="copyright">
    <vt:lpwstr>学科网版权所有</vt:lpwstr>
  </property>
  <property fmtid="{D5CDD505-2E9C-101B-9397-08002B2CF9AE}" pid="6" name="KSOProductBuildVer">
    <vt:lpwstr>2052-12.1.0.25225</vt:lpwstr>
  </property>
  <property fmtid="{D5CDD505-2E9C-101B-9397-08002B2CF9AE}" pid="7" name="ICV">
    <vt:lpwstr>C6FA4E92710449159322465522502B75_13</vt:lpwstr>
  </property>
</Properties>
</file>