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gif" ContentType="image/gif"/>
  <Default Extension="mp4" ContentType="vide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ommentAuthors.xml" ContentType="application/vnd.openxmlformats-officedocument.presentationml.commentAuthor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26.svg" ContentType="image/svg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90" r:id="rId3"/>
    <p:sldId id="5088" r:id="rId4"/>
    <p:sldId id="5086" r:id="rId5"/>
    <p:sldId id="5096" r:id="rId6"/>
    <p:sldId id="5097" r:id="rId7"/>
    <p:sldId id="5100" r:id="rId8"/>
    <p:sldId id="5104" r:id="rId9"/>
    <p:sldId id="5103" r:id="rId10"/>
    <p:sldId id="5099" r:id="rId11"/>
    <p:sldId id="5110" r:id="rId12"/>
    <p:sldId id="5107" r:id="rId13"/>
    <p:sldId id="5089" r:id="rId14"/>
    <p:sldId id="5114" r:id="rId15"/>
    <p:sldId id="5115" r:id="rId16"/>
    <p:sldId id="5105" r:id="rId17"/>
    <p:sldId id="5118" r:id="rId18"/>
    <p:sldId id="5119" r:id="rId19"/>
    <p:sldId id="5120" r:id="rId20"/>
    <p:sldId id="5124" r:id="rId21"/>
    <p:sldId id="5125" r:id="rId22"/>
    <p:sldId id="5129" r:id="rId23"/>
    <p:sldId id="5128" r:id="rId24"/>
    <p:sldId id="5130" r:id="rId25"/>
    <p:sldId id="5131" r:id="rId26"/>
  </p:sldIdLst>
  <p:sldSz cx="12192000" cy="6858000"/>
  <p:notesSz cx="9144000" cy="6858000"/>
  <p:embeddedFontLst>
    <p:embeddedFont>
      <p:font typeface="汉仪旗黑-55简" panose="00020600040101010101" charset="-128"/>
      <p:regular r:id="rId33"/>
    </p:embeddedFont>
    <p:embeddedFont>
      <p:font typeface="微软雅黑" panose="020B0503020204020204" charset="-122"/>
      <p:regular r:id="rId34"/>
    </p:embeddedFont>
    <p:embeddedFont>
      <p:font typeface="汉仪雅酷黑 65W" panose="020B0604020202020204" charset="-122"/>
      <p:regular r:id="rId35"/>
    </p:embeddedFont>
    <p:embeddedFont>
      <p:font typeface="Microsoft YaHei UI" panose="020B0503020204020204" pitchFamily="18" charset="-122"/>
      <p:regular r:id="rId36"/>
    </p:embeddedFont>
    <p:embeddedFont>
      <p:font typeface="隶书" panose="02010509060101010101" pitchFamily="49" charset="-122"/>
      <p:regular r:id="rId37"/>
    </p:embeddedFont>
    <p:embeddedFont>
      <p:font typeface="黑体" panose="02010609060101010101" charset="-122"/>
      <p:regular r:id="rId38"/>
    </p:embeddedFont>
    <p:embeddedFont>
      <p:font typeface="汉仪傲娇体简" panose="02010509060101010101" charset="-122"/>
      <p:regular r:id="rId39"/>
    </p:embeddedFont>
    <p:embeddedFont>
      <p:font typeface="汉仪书魂体简" panose="02010600000101010101" charset="-122"/>
      <p:regular r:id="rId40"/>
    </p:embeddedFont>
    <p:embeddedFont>
      <p:font typeface="汉仪颜楷简" panose="00020600040101010101" charset="-122"/>
      <p:regular r:id="rId41"/>
    </p:embeddedFont>
  </p:embeddedFontLst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" lastIdx="0" clrIdx="0"/>
  <p:cmAuthor id="7" name="Lenovo" initials="L" lastIdx="0" clrIdx="6"/>
  <p:cmAuthor id="1" name="落尘" initials="hl8182978" lastIdx="0" clrIdx="0"/>
  <p:cmAuthor id="2" name="作者" initials="A" lastIdx="0" clrIdx="1"/>
  <p:cmAuthor id="3" name="fafa" initials="f" lastIdx="0" clrIdx="1"/>
  <p:cmAuthor id="4" name="王习习" initials="王" lastIdx="0" clrIdx="0"/>
  <p:cmAuthor id="5" name="8602" initials="8" lastIdx="0" clrIdx="4"/>
  <p:cmAuthor id="6" name="jwzx" initials="j" lastIdx="0" clrIdx="5"/>
  <p:cmAuthor id="8" name="姜伟光" initials="姜" lastIdx="0" clrIdx="0"/>
  <p:cmAuthor id="9" name=" " initials="" lastIdx="0" clrIdx="4"/>
  <p:cmAuthor id="2001" name="骆倩怡_Znauj26B" initials="authorId_382814100" lastIdx="0" clrIdx="0"/>
  <p:cmAuthor id="10" name="AutoBVT" initials="A" lastIdx="0" clrIdx="0"/>
  <p:cmAuthor id="11" name="wucj" initials="w" lastIdx="0" clrIdx="0"/>
  <p:cmAuthor id="12" name="SkyUser" initials="S" lastIdx="0" clrIdx="0"/>
  <p:cmAuthor id="13" name="L" initials="L" lastIdx="0" clrIdx="1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7" y="28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gs" Target="tags/tag993.xml"/><Relationship Id="rId41" Type="http://schemas.openxmlformats.org/officeDocument/2006/relationships/font" Target="fonts/font9.fntdata"/><Relationship Id="rId40" Type="http://schemas.openxmlformats.org/officeDocument/2006/relationships/font" Target="fonts/font8.fntdata"/><Relationship Id="rId4" Type="http://schemas.openxmlformats.org/officeDocument/2006/relationships/slide" Target="slides/slide2.xml"/><Relationship Id="rId39" Type="http://schemas.openxmlformats.org/officeDocument/2006/relationships/font" Target="fonts/font7.fntdata"/><Relationship Id="rId38" Type="http://schemas.openxmlformats.org/officeDocument/2006/relationships/font" Target="fonts/font6.fntdata"/><Relationship Id="rId37" Type="http://schemas.openxmlformats.org/officeDocument/2006/relationships/font" Target="fonts/font5.fntdata"/><Relationship Id="rId36" Type="http://schemas.openxmlformats.org/officeDocument/2006/relationships/font" Target="fonts/font4.fntdata"/><Relationship Id="rId35" Type="http://schemas.openxmlformats.org/officeDocument/2006/relationships/font" Target="fonts/font3.fntdata"/><Relationship Id="rId34" Type="http://schemas.openxmlformats.org/officeDocument/2006/relationships/font" Target="fonts/font2.fntdata"/><Relationship Id="rId33" Type="http://schemas.openxmlformats.org/officeDocument/2006/relationships/font" Target="fonts/font1.fntdata"/><Relationship Id="rId32" Type="http://schemas.openxmlformats.org/officeDocument/2006/relationships/commentAuthors" Target="commentAuthors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handoutMaster" Target="handoutMasters/handoutMaster1.xml"/><Relationship Id="rId27" Type="http://schemas.openxmlformats.org/officeDocument/2006/relationships/notesMaster" Target="notesMasters/notesMaster1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E:\5.&#20854;&#20182;-&#24037;&#20316;\&#25945;&#30740;\8&#32467;&#26500;&#24405;&#35838;\&#22270;&#29255;\rongdia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25400" cap="rnd" cmpd="sng" algn="ctr">
              <a:solidFill>
                <a:srgbClr val="00A5A9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1"/>
              </a:solidFill>
              <a:ln w="63500" cap="flat" cmpd="sng" algn="ctr">
                <a:solidFill>
                  <a:srgbClr val="00A5A9"/>
                </a:solidFill>
                <a:prstDash val="solid"/>
                <a:round/>
              </a:ln>
              <a:effectLst/>
            </c:spPr>
          </c:marker>
          <c:dLbls>
            <c:delete val="1"/>
          </c:dLbls>
          <c:xVal>
            <c:numRef>
              <c:f>Sheet1!$B$22:$B$25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xVal>
          <c:yVal>
            <c:numRef>
              <c:f>Sheet1!$C$22:$C$25</c:f>
              <c:numCache>
                <c:formatCode>General</c:formatCode>
                <c:ptCount val="4"/>
                <c:pt idx="0">
                  <c:v>995</c:v>
                </c:pt>
                <c:pt idx="1">
                  <c:v>801</c:v>
                </c:pt>
                <c:pt idx="2">
                  <c:v>775</c:v>
                </c:pt>
                <c:pt idx="3">
                  <c:v>651</c:v>
                </c:pt>
              </c:numCache>
            </c:numRef>
          </c:yVal>
          <c:smooth val="0"/>
        </c:ser>
        <c:ser>
          <c:idx val="1"/>
          <c:order val="1"/>
          <c:spPr>
            <a:ln w="25400" cap="rnd" cmpd="sng" algn="ctr">
              <a:solidFill>
                <a:schemeClr val="accent2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2"/>
              </a:solidFill>
              <a:ln w="63500" cap="flat" cmpd="sng" algn="ctr">
                <a:solidFill>
                  <a:schemeClr val="accent2"/>
                </a:solidFill>
                <a:prstDash val="solid"/>
                <a:round/>
              </a:ln>
              <a:effectLst/>
            </c:spPr>
          </c:marker>
          <c:dLbls>
            <c:delete val="1"/>
          </c:dLbls>
          <c:xVal>
            <c:numRef>
              <c:f>Sheet1!$B$22:$B$25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xVal>
          <c:yVal>
            <c:numRef>
              <c:f>Sheet1!$D$22:$D$25</c:f>
              <c:numCache>
                <c:formatCode>General</c:formatCode>
                <c:ptCount val="4"/>
                <c:pt idx="0">
                  <c:v>-90.2</c:v>
                </c:pt>
                <c:pt idx="1">
                  <c:v>-70.7</c:v>
                </c:pt>
                <c:pt idx="2">
                  <c:v>5.2</c:v>
                </c:pt>
                <c:pt idx="3">
                  <c:v>120.5</c:v>
                </c:pt>
              </c:numCache>
            </c:numRef>
          </c:yVal>
          <c:smooth val="0"/>
        </c:ser>
        <c:ser>
          <c:idx val="2"/>
          <c:order val="2"/>
          <c:spPr>
            <a:ln w="25400" cap="rnd" cmpd="sng" algn="ctr">
              <a:solidFill>
                <a:srgbClr val="7030A0"/>
              </a:solidFill>
              <a:prstDash val="solid"/>
              <a:round/>
            </a:ln>
            <a:effectLst/>
          </c:spPr>
          <c:marker>
            <c:symbol val="circle"/>
            <c:size val="7"/>
            <c:spPr>
              <a:solidFill>
                <a:schemeClr val="accent6">
                  <a:lumMod val="75000"/>
                </a:schemeClr>
              </a:solidFill>
              <a:ln w="63500" cap="flat" cmpd="sng" algn="ctr">
                <a:solidFill>
                  <a:srgbClr val="7030A0"/>
                </a:solidFill>
                <a:prstDash val="solid"/>
                <a:round/>
              </a:ln>
              <a:effectLst/>
            </c:spPr>
          </c:marker>
          <c:dPt>
            <c:idx val="0"/>
            <c:marker>
              <c:symbol val="circle"/>
              <c:size val="7"/>
              <c:spPr>
                <a:solidFill>
                  <a:srgbClr val="00B050"/>
                </a:solidFill>
                <a:ln w="63500" cap="flat" cmpd="sng" algn="ctr">
                  <a:solidFill>
                    <a:srgbClr val="00B050"/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25400" cap="rnd" cmpd="sng" algn="ctr">
                <a:solidFill>
                  <a:srgbClr val="00B050"/>
                </a:solidFill>
                <a:prstDash val="solid"/>
                <a:round/>
              </a:ln>
              <a:effectLst/>
            </c:spPr>
          </c:dPt>
          <c:dPt>
            <c:idx val="1"/>
            <c:marker>
              <c:symbol val="circle"/>
              <c:size val="7"/>
              <c:spPr>
                <a:solidFill>
                  <a:srgbClr val="00B050"/>
                </a:solidFill>
                <a:ln w="63500" cap="flat" cmpd="sng" algn="ctr">
                  <a:solidFill>
                    <a:srgbClr val="00B050"/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25400" cap="rnd" cmpd="sng" algn="ctr">
                <a:solidFill>
                  <a:srgbClr val="00B050"/>
                </a:solidFill>
                <a:prstDash val="solid"/>
                <a:round/>
              </a:ln>
              <a:effectLst/>
            </c:spPr>
          </c:dPt>
          <c:dPt>
            <c:idx val="2"/>
            <c:marker>
              <c:symbol val="circle"/>
              <c:size val="7"/>
              <c:spPr>
                <a:solidFill>
                  <a:srgbClr val="00B050"/>
                </a:solidFill>
                <a:ln w="63500" cap="flat" cmpd="sng" algn="ctr">
                  <a:solidFill>
                    <a:srgbClr val="00B050"/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25400" cap="rnd" cmpd="sng" algn="ctr">
                <a:solidFill>
                  <a:srgbClr val="00B050"/>
                </a:solidFill>
                <a:prstDash val="solid"/>
                <a:round/>
              </a:ln>
              <a:effectLst/>
            </c:spPr>
          </c:dPt>
          <c:dPt>
            <c:idx val="3"/>
            <c:marker>
              <c:symbol val="circle"/>
              <c:size val="7"/>
              <c:spPr>
                <a:solidFill>
                  <a:srgbClr val="00B050"/>
                </a:solidFill>
                <a:ln w="63500" cap="flat" cmpd="sng" algn="ctr">
                  <a:solidFill>
                    <a:srgbClr val="00B050"/>
                  </a:solidFill>
                  <a:prstDash val="solid"/>
                  <a:round/>
                </a:ln>
                <a:effectLst/>
              </c:spPr>
            </c:marker>
            <c:bubble3D val="0"/>
            <c:spPr>
              <a:ln w="25400" cap="rnd" cmpd="sng" algn="ctr">
                <a:solidFill>
                  <a:srgbClr val="00B050"/>
                </a:solidFill>
                <a:prstDash val="solid"/>
                <a:round/>
              </a:ln>
              <a:effectLst/>
            </c:spPr>
          </c:dPt>
          <c:dLbls>
            <c:delete val="1"/>
          </c:dLbls>
          <c:xVal>
            <c:numRef>
              <c:f>Sheet1!$B$22:$B$25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</c:numCache>
            </c:numRef>
          </c:xVal>
          <c:yVal>
            <c:numRef>
              <c:f>Sheet1!$E$22:$E$25</c:f>
              <c:numCache>
                <c:formatCode>General</c:formatCode>
                <c:ptCount val="4"/>
                <c:pt idx="0">
                  <c:v>377</c:v>
                </c:pt>
                <c:pt idx="1">
                  <c:v>-24.12</c:v>
                </c:pt>
                <c:pt idx="2">
                  <c:v>38.3</c:v>
                </c:pt>
                <c:pt idx="3">
                  <c:v>155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8486912"/>
        <c:axId val="328488448"/>
      </c:scatterChart>
      <c:valAx>
        <c:axId val="328486912"/>
        <c:scaling>
          <c:orientation val="minMax"/>
          <c:min val="1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zh-CN"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ea"/>
                <a:sym typeface="+mn-lt"/>
              </a:defRPr>
            </a:pPr>
          </a:p>
        </c:txPr>
        <c:crossAx val="328488448"/>
        <c:crosses val="autoZero"/>
        <c:crossBetween val="midCat"/>
        <c:majorUnit val="1"/>
      </c:valAx>
      <c:valAx>
        <c:axId val="3284884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ea"/>
                <a:sym typeface="+mn-lt"/>
              </a:defRPr>
            </a:pPr>
          </a:p>
        </c:txPr>
        <c:crossAx val="32848691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3ad88653-285a-4128-95b2-5a10c058f79e}"/>
      </c:ext>
    </c:extLst>
  </c:chart>
  <c:spPr>
    <a:noFill/>
    <a:ln>
      <a:noFill/>
    </a:ln>
    <a:effectLst/>
  </c:spPr>
  <c:txPr>
    <a:bodyPr/>
    <a:lstStyle/>
    <a:p>
      <a:pPr>
        <a:defRPr lang="zh-CN">
          <a:latin typeface="+mn-lt"/>
          <a:ea typeface="+mn-ea"/>
          <a:cs typeface="+mn-ea"/>
          <a:sym typeface="+mn-lt"/>
        </a:defRPr>
      </a:pPr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3.xml"/><Relationship Id="rId4" Type="http://schemas.openxmlformats.org/officeDocument/2006/relationships/tags" Target="../tags/tag992.xml"/><Relationship Id="rId3" Type="http://schemas.openxmlformats.org/officeDocument/2006/relationships/tags" Target="../tags/tag991.xml"/><Relationship Id="rId2" Type="http://schemas.openxmlformats.org/officeDocument/2006/relationships/tags" Target="../tags/tag990.xml"/><Relationship Id="rId1" Type="http://schemas.openxmlformats.org/officeDocument/2006/relationships/tags" Target="../tags/tag98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6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600"/>
            </a:lvl1pPr>
          </a:lstStyle>
          <a:p>
            <a:fld id="{0F9B84EA-7D68-4D60-9CB1-D50884785D1C}" type="datetimeFigureOut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3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600"/>
            </a:lvl1pPr>
          </a:lstStyle>
          <a:p>
            <a:endParaRPr lang="zh-CN" altLang="en-US">
              <a:latin typeface="汉仪旗黑-55简" panose="00020600040101010101" charset="-128"/>
              <a:ea typeface="汉仪旗黑-55简" panose="00020600040101010101" charset="-128"/>
              <a:cs typeface="汉仪旗黑-55简" panose="00020600040101010101" charset="-128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4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/>
            </a:lvl1pPr>
          </a:lstStyle>
          <a:p>
            <a:fld id="{8D4E0FC9-F1F8-4FAE-9988-3BA365CFD46F}" type="slidenum">
              <a:rPr lang="zh-CN" altLang="en-US" smtClean="0">
                <a:latin typeface="汉仪旗黑-55简" panose="00020600040101010101" charset="-128"/>
              </a:rPr>
            </a:fld>
            <a:endParaRPr lang="zh-CN" altLang="en-US">
              <a:latin typeface="汉仪旗黑-55简" panose="00020600040101010101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tags" Target="../tags/tag988.xml"/><Relationship Id="rId5" Type="http://schemas.openxmlformats.org/officeDocument/2006/relationships/tags" Target="../tags/tag987.xml"/><Relationship Id="rId4" Type="http://schemas.openxmlformats.org/officeDocument/2006/relationships/tags" Target="../tags/tag986.xml"/><Relationship Id="rId3" Type="http://schemas.openxmlformats.org/officeDocument/2006/relationships/tags" Target="../tags/tag985.xml"/><Relationship Id="rId2" Type="http://schemas.openxmlformats.org/officeDocument/2006/relationships/tags" Target="../tags/tag984.xml"/><Relationship Id="rId1" Type="http://schemas.openxmlformats.org/officeDocument/2006/relationships/tags" Target="../tags/tag98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1"/>
            </p:custDataLst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2"/>
            </p:custDataLst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3"/>
            </p:custDataLst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914400" y="3300413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5"/>
            </p:custDataLst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汉仪旗黑-55简" panose="00020600040101010101" charset="-128"/>
        <a:ea typeface="汉仪旗黑-55简" panose="00020600040101010101" charset="-128"/>
        <a:cs typeface="汉仪旗黑-55简" panose="00020600040101010101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8.xml"/><Relationship Id="rId8" Type="http://schemas.openxmlformats.org/officeDocument/2006/relationships/tags" Target="../tags/tag7.xml"/><Relationship Id="rId7" Type="http://schemas.openxmlformats.org/officeDocument/2006/relationships/tags" Target="../tags/tag6.xml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15" Type="http://schemas.openxmlformats.org/officeDocument/2006/relationships/tags" Target="../tags/tag14.xml"/><Relationship Id="rId14" Type="http://schemas.openxmlformats.org/officeDocument/2006/relationships/tags" Target="../tags/tag13.xml"/><Relationship Id="rId13" Type="http://schemas.openxmlformats.org/officeDocument/2006/relationships/tags" Target="../tags/tag12.xml"/><Relationship Id="rId12" Type="http://schemas.openxmlformats.org/officeDocument/2006/relationships/tags" Target="../tags/tag11.xml"/><Relationship Id="rId11" Type="http://schemas.openxmlformats.org/officeDocument/2006/relationships/tags" Target="../tags/tag10.xml"/><Relationship Id="rId10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18.xml"/><Relationship Id="rId8" Type="http://schemas.openxmlformats.org/officeDocument/2006/relationships/tags" Target="../tags/tag117.xml"/><Relationship Id="rId7" Type="http://schemas.openxmlformats.org/officeDocument/2006/relationships/tags" Target="../tags/tag116.xml"/><Relationship Id="rId6" Type="http://schemas.openxmlformats.org/officeDocument/2006/relationships/tags" Target="../tags/tag115.xml"/><Relationship Id="rId5" Type="http://schemas.openxmlformats.org/officeDocument/2006/relationships/tags" Target="../tags/tag114.xml"/><Relationship Id="rId4" Type="http://schemas.openxmlformats.org/officeDocument/2006/relationships/tags" Target="../tags/tag113.xml"/><Relationship Id="rId3" Type="http://schemas.openxmlformats.org/officeDocument/2006/relationships/tags" Target="../tags/tag112.xml"/><Relationship Id="rId2" Type="http://schemas.openxmlformats.org/officeDocument/2006/relationships/tags" Target="../tags/tag111.xml"/><Relationship Id="rId10" Type="http://schemas.openxmlformats.org/officeDocument/2006/relationships/tags" Target="../tags/tag11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131.xml"/><Relationship Id="rId6" Type="http://schemas.openxmlformats.org/officeDocument/2006/relationships/tags" Target="../tags/tag130.xml"/><Relationship Id="rId5" Type="http://schemas.openxmlformats.org/officeDocument/2006/relationships/tags" Target="../tags/tag129.xml"/><Relationship Id="rId4" Type="http://schemas.openxmlformats.org/officeDocument/2006/relationships/tags" Target="../tags/tag128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136.xml"/><Relationship Id="rId5" Type="http://schemas.openxmlformats.org/officeDocument/2006/relationships/tags" Target="../tags/tag135.xml"/><Relationship Id="rId4" Type="http://schemas.openxmlformats.org/officeDocument/2006/relationships/tags" Target="../tags/tag134.xml"/><Relationship Id="rId3" Type="http://schemas.openxmlformats.org/officeDocument/2006/relationships/tags" Target="../tags/tag133.xml"/><Relationship Id="rId2" Type="http://schemas.openxmlformats.org/officeDocument/2006/relationships/tags" Target="../tags/tag132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141.xml"/><Relationship Id="rId5" Type="http://schemas.openxmlformats.org/officeDocument/2006/relationships/tags" Target="../tags/tag140.xml"/><Relationship Id="rId4" Type="http://schemas.openxmlformats.org/officeDocument/2006/relationships/tags" Target="../tags/tag139.xml"/><Relationship Id="rId3" Type="http://schemas.openxmlformats.org/officeDocument/2006/relationships/tags" Target="../tags/tag138.xml"/><Relationship Id="rId2" Type="http://schemas.openxmlformats.org/officeDocument/2006/relationships/tags" Target="../tags/tag137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146.xml"/><Relationship Id="rId7" Type="http://schemas.openxmlformats.org/officeDocument/2006/relationships/image" Target="../media/image8.png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4" Type="http://schemas.openxmlformats.org/officeDocument/2006/relationships/tags" Target="../tags/tag143.xml"/><Relationship Id="rId3" Type="http://schemas.openxmlformats.org/officeDocument/2006/relationships/tags" Target="../tags/tag142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51.xml"/><Relationship Id="rId7" Type="http://schemas.openxmlformats.org/officeDocument/2006/relationships/image" Target="../media/image9.png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23.xml"/><Relationship Id="rId8" Type="http://schemas.openxmlformats.org/officeDocument/2006/relationships/tags" Target="../tags/tag22.xml"/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7" Type="http://schemas.openxmlformats.org/officeDocument/2006/relationships/image" Target="../media/image2.png"/><Relationship Id="rId16" Type="http://schemas.openxmlformats.org/officeDocument/2006/relationships/tags" Target="../tags/tag29.xml"/><Relationship Id="rId15" Type="http://schemas.openxmlformats.org/officeDocument/2006/relationships/tags" Target="../tags/tag28.xml"/><Relationship Id="rId14" Type="http://schemas.openxmlformats.org/officeDocument/2006/relationships/tags" Target="../tags/tag27.xml"/><Relationship Id="rId13" Type="http://schemas.openxmlformats.org/officeDocument/2006/relationships/tags" Target="../tags/tag26.xml"/><Relationship Id="rId12" Type="http://schemas.openxmlformats.org/officeDocument/2006/relationships/image" Target="../media/image1.png"/><Relationship Id="rId11" Type="http://schemas.openxmlformats.org/officeDocument/2006/relationships/tags" Target="../tags/tag25.xml"/><Relationship Id="rId10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158.xml"/><Relationship Id="rId8" Type="http://schemas.openxmlformats.org/officeDocument/2006/relationships/tags" Target="../tags/tag157.xml"/><Relationship Id="rId7" Type="http://schemas.openxmlformats.org/officeDocument/2006/relationships/tags" Target="../tags/tag156.xml"/><Relationship Id="rId6" Type="http://schemas.openxmlformats.org/officeDocument/2006/relationships/tags" Target="../tags/tag155.xml"/><Relationship Id="rId5" Type="http://schemas.openxmlformats.org/officeDocument/2006/relationships/image" Target="../media/image10.png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7" Type="http://schemas.openxmlformats.org/officeDocument/2006/relationships/tags" Target="../tags/tag162.xml"/><Relationship Id="rId6" Type="http://schemas.openxmlformats.org/officeDocument/2006/relationships/image" Target="../media/image12.png"/><Relationship Id="rId5" Type="http://schemas.openxmlformats.org/officeDocument/2006/relationships/tags" Target="../tags/tag161.xml"/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174.xml"/><Relationship Id="rId8" Type="http://schemas.openxmlformats.org/officeDocument/2006/relationships/tags" Target="../tags/tag173.xml"/><Relationship Id="rId7" Type="http://schemas.openxmlformats.org/officeDocument/2006/relationships/tags" Target="../tags/tag172.xml"/><Relationship Id="rId6" Type="http://schemas.openxmlformats.org/officeDocument/2006/relationships/tags" Target="../tags/tag171.xml"/><Relationship Id="rId5" Type="http://schemas.openxmlformats.org/officeDocument/2006/relationships/image" Target="../media/image10.png"/><Relationship Id="rId4" Type="http://schemas.openxmlformats.org/officeDocument/2006/relationships/tags" Target="../tags/tag170.xml"/><Relationship Id="rId32" Type="http://schemas.openxmlformats.org/officeDocument/2006/relationships/tags" Target="../tags/tag197.xml"/><Relationship Id="rId31" Type="http://schemas.openxmlformats.org/officeDocument/2006/relationships/tags" Target="../tags/tag196.xml"/><Relationship Id="rId30" Type="http://schemas.openxmlformats.org/officeDocument/2006/relationships/tags" Target="../tags/tag195.xml"/><Relationship Id="rId3" Type="http://schemas.openxmlformats.org/officeDocument/2006/relationships/tags" Target="../tags/tag169.xml"/><Relationship Id="rId29" Type="http://schemas.openxmlformats.org/officeDocument/2006/relationships/tags" Target="../tags/tag194.xml"/><Relationship Id="rId28" Type="http://schemas.openxmlformats.org/officeDocument/2006/relationships/tags" Target="../tags/tag193.xml"/><Relationship Id="rId27" Type="http://schemas.openxmlformats.org/officeDocument/2006/relationships/tags" Target="../tags/tag192.xml"/><Relationship Id="rId26" Type="http://schemas.openxmlformats.org/officeDocument/2006/relationships/tags" Target="../tags/tag191.xml"/><Relationship Id="rId25" Type="http://schemas.openxmlformats.org/officeDocument/2006/relationships/tags" Target="../tags/tag190.xml"/><Relationship Id="rId24" Type="http://schemas.openxmlformats.org/officeDocument/2006/relationships/tags" Target="../tags/tag189.xml"/><Relationship Id="rId23" Type="http://schemas.openxmlformats.org/officeDocument/2006/relationships/tags" Target="../tags/tag188.xml"/><Relationship Id="rId22" Type="http://schemas.openxmlformats.org/officeDocument/2006/relationships/tags" Target="../tags/tag187.xml"/><Relationship Id="rId21" Type="http://schemas.openxmlformats.org/officeDocument/2006/relationships/tags" Target="../tags/tag186.xml"/><Relationship Id="rId20" Type="http://schemas.openxmlformats.org/officeDocument/2006/relationships/tags" Target="../tags/tag185.xml"/><Relationship Id="rId2" Type="http://schemas.openxmlformats.org/officeDocument/2006/relationships/tags" Target="../tags/tag168.xml"/><Relationship Id="rId19" Type="http://schemas.openxmlformats.org/officeDocument/2006/relationships/tags" Target="../tags/tag184.xml"/><Relationship Id="rId18" Type="http://schemas.openxmlformats.org/officeDocument/2006/relationships/tags" Target="../tags/tag183.xml"/><Relationship Id="rId17" Type="http://schemas.openxmlformats.org/officeDocument/2006/relationships/tags" Target="../tags/tag182.xml"/><Relationship Id="rId16" Type="http://schemas.openxmlformats.org/officeDocument/2006/relationships/tags" Target="../tags/tag181.xml"/><Relationship Id="rId15" Type="http://schemas.openxmlformats.org/officeDocument/2006/relationships/tags" Target="../tags/tag180.xml"/><Relationship Id="rId14" Type="http://schemas.openxmlformats.org/officeDocument/2006/relationships/tags" Target="../tags/tag179.xml"/><Relationship Id="rId13" Type="http://schemas.openxmlformats.org/officeDocument/2006/relationships/tags" Target="../tags/tag178.xml"/><Relationship Id="rId12" Type="http://schemas.openxmlformats.org/officeDocument/2006/relationships/tags" Target="../tags/tag177.xml"/><Relationship Id="rId11" Type="http://schemas.openxmlformats.org/officeDocument/2006/relationships/tags" Target="../tags/tag176.xml"/><Relationship Id="rId10" Type="http://schemas.openxmlformats.org/officeDocument/2006/relationships/tags" Target="../tags/tag175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204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37" Type="http://schemas.openxmlformats.org/officeDocument/2006/relationships/tags" Target="../tags/tag232.xml"/><Relationship Id="rId36" Type="http://schemas.openxmlformats.org/officeDocument/2006/relationships/tags" Target="../tags/tag231.xml"/><Relationship Id="rId35" Type="http://schemas.openxmlformats.org/officeDocument/2006/relationships/tags" Target="../tags/tag230.xml"/><Relationship Id="rId34" Type="http://schemas.openxmlformats.org/officeDocument/2006/relationships/tags" Target="../tags/tag229.xml"/><Relationship Id="rId33" Type="http://schemas.openxmlformats.org/officeDocument/2006/relationships/tags" Target="../tags/tag228.xml"/><Relationship Id="rId32" Type="http://schemas.openxmlformats.org/officeDocument/2006/relationships/tags" Target="../tags/tag227.xml"/><Relationship Id="rId31" Type="http://schemas.openxmlformats.org/officeDocument/2006/relationships/tags" Target="../tags/tag226.xml"/><Relationship Id="rId30" Type="http://schemas.openxmlformats.org/officeDocument/2006/relationships/tags" Target="../tags/tag225.xml"/><Relationship Id="rId3" Type="http://schemas.openxmlformats.org/officeDocument/2006/relationships/tags" Target="../tags/tag198.xml"/><Relationship Id="rId29" Type="http://schemas.openxmlformats.org/officeDocument/2006/relationships/tags" Target="../tags/tag224.xml"/><Relationship Id="rId28" Type="http://schemas.openxmlformats.org/officeDocument/2006/relationships/tags" Target="../tags/tag223.xml"/><Relationship Id="rId27" Type="http://schemas.openxmlformats.org/officeDocument/2006/relationships/tags" Target="../tags/tag222.xml"/><Relationship Id="rId26" Type="http://schemas.openxmlformats.org/officeDocument/2006/relationships/tags" Target="../tags/tag221.xml"/><Relationship Id="rId25" Type="http://schemas.openxmlformats.org/officeDocument/2006/relationships/tags" Target="../tags/tag220.xml"/><Relationship Id="rId24" Type="http://schemas.openxmlformats.org/officeDocument/2006/relationships/tags" Target="../tags/tag219.xml"/><Relationship Id="rId23" Type="http://schemas.openxmlformats.org/officeDocument/2006/relationships/tags" Target="../tags/tag218.xml"/><Relationship Id="rId22" Type="http://schemas.openxmlformats.org/officeDocument/2006/relationships/tags" Target="../tags/tag217.xml"/><Relationship Id="rId21" Type="http://schemas.openxmlformats.org/officeDocument/2006/relationships/tags" Target="../tags/tag216.xml"/><Relationship Id="rId20" Type="http://schemas.openxmlformats.org/officeDocument/2006/relationships/tags" Target="../tags/tag215.xml"/><Relationship Id="rId2" Type="http://schemas.openxmlformats.org/officeDocument/2006/relationships/image" Target="../media/image13.png"/><Relationship Id="rId19" Type="http://schemas.openxmlformats.org/officeDocument/2006/relationships/tags" Target="../tags/tag214.xml"/><Relationship Id="rId18" Type="http://schemas.openxmlformats.org/officeDocument/2006/relationships/tags" Target="../tags/tag213.xml"/><Relationship Id="rId17" Type="http://schemas.openxmlformats.org/officeDocument/2006/relationships/tags" Target="../tags/tag212.xml"/><Relationship Id="rId16" Type="http://schemas.openxmlformats.org/officeDocument/2006/relationships/tags" Target="../tags/tag211.xml"/><Relationship Id="rId15" Type="http://schemas.openxmlformats.org/officeDocument/2006/relationships/tags" Target="../tags/tag210.xml"/><Relationship Id="rId14" Type="http://schemas.openxmlformats.org/officeDocument/2006/relationships/tags" Target="../tags/tag209.xml"/><Relationship Id="rId13" Type="http://schemas.openxmlformats.org/officeDocument/2006/relationships/tags" Target="../tags/tag208.xml"/><Relationship Id="rId12" Type="http://schemas.openxmlformats.org/officeDocument/2006/relationships/tags" Target="../tags/tag207.xml"/><Relationship Id="rId11" Type="http://schemas.openxmlformats.org/officeDocument/2006/relationships/tags" Target="../tags/tag206.xml"/><Relationship Id="rId10" Type="http://schemas.openxmlformats.org/officeDocument/2006/relationships/tags" Target="../tags/tag205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tags" Target="../tags/tag235.xml"/><Relationship Id="rId5" Type="http://schemas.openxmlformats.org/officeDocument/2006/relationships/tags" Target="../tags/tag234.xml"/><Relationship Id="rId4" Type="http://schemas.microsoft.com/office/2007/relationships/hdphoto" Target="../media/image15.wdp"/><Relationship Id="rId3" Type="http://schemas.openxmlformats.org/officeDocument/2006/relationships/image" Target="../media/image14.jpeg"/><Relationship Id="rId2" Type="http://schemas.openxmlformats.org/officeDocument/2006/relationships/tags" Target="../tags/tag233.xml"/><Relationship Id="rId15" Type="http://schemas.microsoft.com/office/2007/relationships/hdphoto" Target="../media/image17.wdp"/><Relationship Id="rId14" Type="http://schemas.openxmlformats.org/officeDocument/2006/relationships/image" Target="../media/image16.png"/><Relationship Id="rId13" Type="http://schemas.openxmlformats.org/officeDocument/2006/relationships/tags" Target="../tags/tag242.xml"/><Relationship Id="rId12" Type="http://schemas.openxmlformats.org/officeDocument/2006/relationships/tags" Target="../tags/tag241.xml"/><Relationship Id="rId11" Type="http://schemas.openxmlformats.org/officeDocument/2006/relationships/tags" Target="../tags/tag240.xml"/><Relationship Id="rId10" Type="http://schemas.openxmlformats.org/officeDocument/2006/relationships/tags" Target="../tags/tag239.xml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249.xml"/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tags" Target="../tags/tag261.xml"/><Relationship Id="rId20" Type="http://schemas.openxmlformats.org/officeDocument/2006/relationships/tags" Target="../tags/tag260.xml"/><Relationship Id="rId2" Type="http://schemas.openxmlformats.org/officeDocument/2006/relationships/image" Target="../media/image7.png"/><Relationship Id="rId19" Type="http://schemas.openxmlformats.org/officeDocument/2006/relationships/tags" Target="../tags/tag259.xml"/><Relationship Id="rId18" Type="http://schemas.openxmlformats.org/officeDocument/2006/relationships/tags" Target="../tags/tag258.xml"/><Relationship Id="rId17" Type="http://schemas.openxmlformats.org/officeDocument/2006/relationships/tags" Target="../tags/tag257.xml"/><Relationship Id="rId16" Type="http://schemas.openxmlformats.org/officeDocument/2006/relationships/tags" Target="../tags/tag256.xml"/><Relationship Id="rId15" Type="http://schemas.openxmlformats.org/officeDocument/2006/relationships/tags" Target="../tags/tag255.xml"/><Relationship Id="rId14" Type="http://schemas.openxmlformats.org/officeDocument/2006/relationships/tags" Target="../tags/tag254.xml"/><Relationship Id="rId13" Type="http://schemas.openxmlformats.org/officeDocument/2006/relationships/tags" Target="../tags/tag253.xml"/><Relationship Id="rId12" Type="http://schemas.openxmlformats.org/officeDocument/2006/relationships/tags" Target="../tags/tag252.xml"/><Relationship Id="rId11" Type="http://schemas.openxmlformats.org/officeDocument/2006/relationships/tags" Target="../tags/tag251.xml"/><Relationship Id="rId10" Type="http://schemas.openxmlformats.org/officeDocument/2006/relationships/tags" Target="../tags/tag250.xm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png"/><Relationship Id="rId8" Type="http://schemas.openxmlformats.org/officeDocument/2006/relationships/tags" Target="../tags/tag269.xml"/><Relationship Id="rId7" Type="http://schemas.openxmlformats.org/officeDocument/2006/relationships/image" Target="../media/image19.png"/><Relationship Id="rId6" Type="http://schemas.openxmlformats.org/officeDocument/2006/relationships/tags" Target="../tags/tag268.xml"/><Relationship Id="rId5" Type="http://schemas.openxmlformats.org/officeDocument/2006/relationships/tags" Target="../tags/tag267.xml"/><Relationship Id="rId4" Type="http://schemas.openxmlformats.org/officeDocument/2006/relationships/image" Target="../media/image18.png"/><Relationship Id="rId3" Type="http://schemas.openxmlformats.org/officeDocument/2006/relationships/tags" Target="../tags/tag266.xml"/><Relationship Id="rId2" Type="http://schemas.openxmlformats.org/officeDocument/2006/relationships/tags" Target="../tags/tag265.xml"/><Relationship Id="rId13" Type="http://schemas.openxmlformats.org/officeDocument/2006/relationships/tags" Target="../tags/tag273.xml"/><Relationship Id="rId12" Type="http://schemas.openxmlformats.org/officeDocument/2006/relationships/tags" Target="../tags/tag272.xml"/><Relationship Id="rId11" Type="http://schemas.openxmlformats.org/officeDocument/2006/relationships/tags" Target="../tags/tag271.xml"/><Relationship Id="rId10" Type="http://schemas.openxmlformats.org/officeDocument/2006/relationships/tags" Target="../tags/tag270.xml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280.xml"/><Relationship Id="rId8" Type="http://schemas.openxmlformats.org/officeDocument/2006/relationships/tags" Target="../tags/tag279.xml"/><Relationship Id="rId7" Type="http://schemas.openxmlformats.org/officeDocument/2006/relationships/tags" Target="../tags/tag278.xml"/><Relationship Id="rId6" Type="http://schemas.openxmlformats.org/officeDocument/2006/relationships/tags" Target="../tags/tag277.xml"/><Relationship Id="rId5" Type="http://schemas.openxmlformats.org/officeDocument/2006/relationships/image" Target="../media/image10.png"/><Relationship Id="rId4" Type="http://schemas.openxmlformats.org/officeDocument/2006/relationships/tags" Target="../tags/tag276.xml"/><Relationship Id="rId3" Type="http://schemas.openxmlformats.org/officeDocument/2006/relationships/tags" Target="../tags/tag275.xml"/><Relationship Id="rId20" Type="http://schemas.openxmlformats.org/officeDocument/2006/relationships/tags" Target="../tags/tag291.xml"/><Relationship Id="rId2" Type="http://schemas.openxmlformats.org/officeDocument/2006/relationships/tags" Target="../tags/tag274.xml"/><Relationship Id="rId19" Type="http://schemas.openxmlformats.org/officeDocument/2006/relationships/tags" Target="../tags/tag290.xml"/><Relationship Id="rId18" Type="http://schemas.openxmlformats.org/officeDocument/2006/relationships/tags" Target="../tags/tag289.xml"/><Relationship Id="rId17" Type="http://schemas.openxmlformats.org/officeDocument/2006/relationships/tags" Target="../tags/tag288.xml"/><Relationship Id="rId16" Type="http://schemas.openxmlformats.org/officeDocument/2006/relationships/tags" Target="../tags/tag287.xml"/><Relationship Id="rId15" Type="http://schemas.openxmlformats.org/officeDocument/2006/relationships/tags" Target="../tags/tag286.xml"/><Relationship Id="rId14" Type="http://schemas.openxmlformats.org/officeDocument/2006/relationships/tags" Target="../tags/tag285.xml"/><Relationship Id="rId13" Type="http://schemas.openxmlformats.org/officeDocument/2006/relationships/tags" Target="../tags/tag284.xml"/><Relationship Id="rId12" Type="http://schemas.openxmlformats.org/officeDocument/2006/relationships/tags" Target="../tags/tag283.xml"/><Relationship Id="rId11" Type="http://schemas.openxmlformats.org/officeDocument/2006/relationships/tags" Target="../tags/tag282.xml"/><Relationship Id="rId10" Type="http://schemas.openxmlformats.org/officeDocument/2006/relationships/tags" Target="../tags/tag281.xml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37.xml"/><Relationship Id="rId8" Type="http://schemas.openxmlformats.org/officeDocument/2006/relationships/tags" Target="../tags/tag36.xml"/><Relationship Id="rId7" Type="http://schemas.openxmlformats.org/officeDocument/2006/relationships/tags" Target="../tags/tag35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7" Type="http://schemas.openxmlformats.org/officeDocument/2006/relationships/image" Target="../media/image2.png"/><Relationship Id="rId16" Type="http://schemas.openxmlformats.org/officeDocument/2006/relationships/tags" Target="../tags/tag43.xml"/><Relationship Id="rId15" Type="http://schemas.openxmlformats.org/officeDocument/2006/relationships/tags" Target="../tags/tag42.xml"/><Relationship Id="rId14" Type="http://schemas.openxmlformats.org/officeDocument/2006/relationships/tags" Target="../tags/tag41.xml"/><Relationship Id="rId13" Type="http://schemas.openxmlformats.org/officeDocument/2006/relationships/tags" Target="../tags/tag40.xml"/><Relationship Id="rId12" Type="http://schemas.openxmlformats.org/officeDocument/2006/relationships/image" Target="../media/image1.png"/><Relationship Id="rId11" Type="http://schemas.openxmlformats.org/officeDocument/2006/relationships/tags" Target="../tags/tag39.xml"/><Relationship Id="rId10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4" Type="http://schemas.openxmlformats.org/officeDocument/2006/relationships/tags" Target="../tags/tag294.xml"/><Relationship Id="rId3" Type="http://schemas.openxmlformats.org/officeDocument/2006/relationships/tags" Target="../tags/tag293.xml"/><Relationship Id="rId2" Type="http://schemas.openxmlformats.org/officeDocument/2006/relationships/tags" Target="../tags/tag292.xml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6" Type="http://schemas.openxmlformats.org/officeDocument/2006/relationships/tags" Target="../tags/tag299.xml"/><Relationship Id="rId5" Type="http://schemas.openxmlformats.org/officeDocument/2006/relationships/tags" Target="../tags/tag298.xml"/><Relationship Id="rId4" Type="http://schemas.openxmlformats.org/officeDocument/2006/relationships/tags" Target="../tags/tag297.xml"/><Relationship Id="rId3" Type="http://schemas.openxmlformats.org/officeDocument/2006/relationships/tags" Target="../tags/tag296.xml"/><Relationship Id="rId2" Type="http://schemas.openxmlformats.org/officeDocument/2006/relationships/tags" Target="../tags/tag295.xml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4" Type="http://schemas.openxmlformats.org/officeDocument/2006/relationships/tags" Target="../tags/tag302.xml"/><Relationship Id="rId3" Type="http://schemas.openxmlformats.org/officeDocument/2006/relationships/tags" Target="../tags/tag301.xml"/><Relationship Id="rId2" Type="http://schemas.openxmlformats.org/officeDocument/2006/relationships/tags" Target="../tags/tag300.xml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tags" Target="../tags/tag303.xml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4" Type="http://schemas.openxmlformats.org/officeDocument/2006/relationships/tags" Target="../tags/tag306.xml"/><Relationship Id="rId3" Type="http://schemas.openxmlformats.org/officeDocument/2006/relationships/tags" Target="../tags/tag305.xml"/><Relationship Id="rId2" Type="http://schemas.openxmlformats.org/officeDocument/2006/relationships/tags" Target="../tags/tag304.xml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7" Type="http://schemas.openxmlformats.org/officeDocument/2006/relationships/tags" Target="../tags/tag312.xml"/><Relationship Id="rId6" Type="http://schemas.openxmlformats.org/officeDocument/2006/relationships/tags" Target="../tags/tag311.xml"/><Relationship Id="rId5" Type="http://schemas.openxmlformats.org/officeDocument/2006/relationships/tags" Target="../tags/tag310.xml"/><Relationship Id="rId4" Type="http://schemas.openxmlformats.org/officeDocument/2006/relationships/tags" Target="../tags/tag309.xml"/><Relationship Id="rId3" Type="http://schemas.openxmlformats.org/officeDocument/2006/relationships/tags" Target="../tags/tag308.xml"/><Relationship Id="rId2" Type="http://schemas.openxmlformats.org/officeDocument/2006/relationships/tags" Target="../tags/tag307.xm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4" Type="http://schemas.openxmlformats.org/officeDocument/2006/relationships/tags" Target="../tags/tag315.xml"/><Relationship Id="rId3" Type="http://schemas.openxmlformats.org/officeDocument/2006/relationships/tags" Target="../tags/tag314.xml"/><Relationship Id="rId2" Type="http://schemas.openxmlformats.org/officeDocument/2006/relationships/tags" Target="../tags/tag313.xm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4" Type="http://schemas.openxmlformats.org/officeDocument/2006/relationships/tags" Target="../tags/tag318.xml"/><Relationship Id="rId3" Type="http://schemas.openxmlformats.org/officeDocument/2006/relationships/tags" Target="../tags/tag317.xml"/><Relationship Id="rId2" Type="http://schemas.openxmlformats.org/officeDocument/2006/relationships/tags" Target="../tags/tag316.xml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image" Target="../media/image20.png"/><Relationship Id="rId6" Type="http://schemas.openxmlformats.org/officeDocument/2006/relationships/tags" Target="../tags/tag323.xml"/><Relationship Id="rId5" Type="http://schemas.openxmlformats.org/officeDocument/2006/relationships/tags" Target="../tags/tag322.xml"/><Relationship Id="rId4" Type="http://schemas.openxmlformats.org/officeDocument/2006/relationships/tags" Target="../tags/tag321.xml"/><Relationship Id="rId3" Type="http://schemas.openxmlformats.org/officeDocument/2006/relationships/tags" Target="../tags/tag320.xml"/><Relationship Id="rId2" Type="http://schemas.openxmlformats.org/officeDocument/2006/relationships/tags" Target="../tags/tag319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51.xml"/><Relationship Id="rId8" Type="http://schemas.openxmlformats.org/officeDocument/2006/relationships/tags" Target="../tags/tag50.xml"/><Relationship Id="rId7" Type="http://schemas.openxmlformats.org/officeDocument/2006/relationships/tags" Target="../tags/tag49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7" Type="http://schemas.openxmlformats.org/officeDocument/2006/relationships/image" Target="../media/image2.png"/><Relationship Id="rId16" Type="http://schemas.openxmlformats.org/officeDocument/2006/relationships/tags" Target="../tags/tag57.xml"/><Relationship Id="rId15" Type="http://schemas.openxmlformats.org/officeDocument/2006/relationships/tags" Target="../tags/tag56.xml"/><Relationship Id="rId14" Type="http://schemas.openxmlformats.org/officeDocument/2006/relationships/tags" Target="../tags/tag55.xml"/><Relationship Id="rId13" Type="http://schemas.openxmlformats.org/officeDocument/2006/relationships/tags" Target="../tags/tag54.xml"/><Relationship Id="rId12" Type="http://schemas.openxmlformats.org/officeDocument/2006/relationships/image" Target="../media/image1.png"/><Relationship Id="rId11" Type="http://schemas.openxmlformats.org/officeDocument/2006/relationships/tags" Target="../tags/tag53.xml"/><Relationship Id="rId10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29.xml"/><Relationship Id="rId7" Type="http://schemas.openxmlformats.org/officeDocument/2006/relationships/image" Target="../media/image21.png"/><Relationship Id="rId6" Type="http://schemas.openxmlformats.org/officeDocument/2006/relationships/tags" Target="../tags/tag328.xml"/><Relationship Id="rId5" Type="http://schemas.openxmlformats.org/officeDocument/2006/relationships/tags" Target="../tags/tag327.xml"/><Relationship Id="rId4" Type="http://schemas.openxmlformats.org/officeDocument/2006/relationships/tags" Target="../tags/tag326.xml"/><Relationship Id="rId3" Type="http://schemas.openxmlformats.org/officeDocument/2006/relationships/tags" Target="../tags/tag325.xml"/><Relationship Id="rId2" Type="http://schemas.openxmlformats.org/officeDocument/2006/relationships/tags" Target="../tags/tag324.xml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35.xml"/><Relationship Id="rId7" Type="http://schemas.openxmlformats.org/officeDocument/2006/relationships/image" Target="../media/image22.png"/><Relationship Id="rId6" Type="http://schemas.openxmlformats.org/officeDocument/2006/relationships/tags" Target="../tags/tag334.xml"/><Relationship Id="rId5" Type="http://schemas.openxmlformats.org/officeDocument/2006/relationships/tags" Target="../tags/tag333.xml"/><Relationship Id="rId4" Type="http://schemas.openxmlformats.org/officeDocument/2006/relationships/tags" Target="../tags/tag332.xml"/><Relationship Id="rId3" Type="http://schemas.openxmlformats.org/officeDocument/2006/relationships/tags" Target="../tags/tag331.xml"/><Relationship Id="rId2" Type="http://schemas.openxmlformats.org/officeDocument/2006/relationships/tags" Target="../tags/tag330.xml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0.png"/><Relationship Id="rId8" Type="http://schemas.openxmlformats.org/officeDocument/2006/relationships/tags" Target="../tags/tag341.xml"/><Relationship Id="rId7" Type="http://schemas.openxmlformats.org/officeDocument/2006/relationships/image" Target="../media/image23.png"/><Relationship Id="rId6" Type="http://schemas.openxmlformats.org/officeDocument/2006/relationships/tags" Target="../tags/tag340.xml"/><Relationship Id="rId5" Type="http://schemas.openxmlformats.org/officeDocument/2006/relationships/tags" Target="../tags/tag339.xml"/><Relationship Id="rId4" Type="http://schemas.openxmlformats.org/officeDocument/2006/relationships/tags" Target="../tags/tag338.xml"/><Relationship Id="rId3" Type="http://schemas.openxmlformats.org/officeDocument/2006/relationships/tags" Target="../tags/tag337.xml"/><Relationship Id="rId2" Type="http://schemas.openxmlformats.org/officeDocument/2006/relationships/tags" Target="../tags/tag336.xml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9" Type="http://schemas.openxmlformats.org/officeDocument/2006/relationships/tags" Target="../tags/tag349.xml"/><Relationship Id="rId8" Type="http://schemas.openxmlformats.org/officeDocument/2006/relationships/tags" Target="../tags/tag348.xml"/><Relationship Id="rId7" Type="http://schemas.openxmlformats.org/officeDocument/2006/relationships/tags" Target="../tags/tag347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Relationship Id="rId3" Type="http://schemas.openxmlformats.org/officeDocument/2006/relationships/tags" Target="../tags/tag343.xml"/><Relationship Id="rId2" Type="http://schemas.openxmlformats.org/officeDocument/2006/relationships/tags" Target="../tags/tag342.xml"/><Relationship Id="rId16" Type="http://schemas.openxmlformats.org/officeDocument/2006/relationships/tags" Target="../tags/tag355.xml"/><Relationship Id="rId15" Type="http://schemas.openxmlformats.org/officeDocument/2006/relationships/tags" Target="../tags/tag354.xml"/><Relationship Id="rId14" Type="http://schemas.openxmlformats.org/officeDocument/2006/relationships/tags" Target="../tags/tag353.xml"/><Relationship Id="rId13" Type="http://schemas.openxmlformats.org/officeDocument/2006/relationships/tags" Target="../tags/tag352.xml"/><Relationship Id="rId12" Type="http://schemas.openxmlformats.org/officeDocument/2006/relationships/tags" Target="../tags/tag351.xml"/><Relationship Id="rId11" Type="http://schemas.openxmlformats.org/officeDocument/2006/relationships/image" Target="../media/image24.png"/><Relationship Id="rId10" Type="http://schemas.openxmlformats.org/officeDocument/2006/relationships/tags" Target="../tags/tag350.xml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7" Type="http://schemas.openxmlformats.org/officeDocument/2006/relationships/image" Target="../media/image25.png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4" Type="http://schemas.openxmlformats.org/officeDocument/2006/relationships/tags" Target="../tags/tag358.xml"/><Relationship Id="rId3" Type="http://schemas.openxmlformats.org/officeDocument/2006/relationships/tags" Target="../tags/tag357.xml"/><Relationship Id="rId2" Type="http://schemas.openxmlformats.org/officeDocument/2006/relationships/tags" Target="../tags/tag356.xml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368.xml"/><Relationship Id="rId8" Type="http://schemas.openxmlformats.org/officeDocument/2006/relationships/tags" Target="../tags/tag367.xml"/><Relationship Id="rId7" Type="http://schemas.openxmlformats.org/officeDocument/2006/relationships/tags" Target="../tags/tag366.xml"/><Relationship Id="rId6" Type="http://schemas.openxmlformats.org/officeDocument/2006/relationships/tags" Target="../tags/tag365.xml"/><Relationship Id="rId5" Type="http://schemas.openxmlformats.org/officeDocument/2006/relationships/tags" Target="../tags/tag364.xml"/><Relationship Id="rId4" Type="http://schemas.openxmlformats.org/officeDocument/2006/relationships/tags" Target="../tags/tag363.xml"/><Relationship Id="rId3" Type="http://schemas.openxmlformats.org/officeDocument/2006/relationships/tags" Target="../tags/tag362.xml"/><Relationship Id="rId2" Type="http://schemas.openxmlformats.org/officeDocument/2006/relationships/tags" Target="../tags/tag361.xml"/><Relationship Id="rId11" Type="http://schemas.openxmlformats.org/officeDocument/2006/relationships/tags" Target="../tags/tag370.xml"/><Relationship Id="rId10" Type="http://schemas.openxmlformats.org/officeDocument/2006/relationships/tags" Target="../tags/tag369.xml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378.xml"/><Relationship Id="rId8" Type="http://schemas.openxmlformats.org/officeDocument/2006/relationships/tags" Target="../tags/tag377.xml"/><Relationship Id="rId7" Type="http://schemas.openxmlformats.org/officeDocument/2006/relationships/tags" Target="../tags/tag376.xml"/><Relationship Id="rId6" Type="http://schemas.openxmlformats.org/officeDocument/2006/relationships/tags" Target="../tags/tag375.xml"/><Relationship Id="rId5" Type="http://schemas.openxmlformats.org/officeDocument/2006/relationships/tags" Target="../tags/tag374.xml"/><Relationship Id="rId4" Type="http://schemas.openxmlformats.org/officeDocument/2006/relationships/tags" Target="../tags/tag373.xml"/><Relationship Id="rId3" Type="http://schemas.openxmlformats.org/officeDocument/2006/relationships/tags" Target="../tags/tag372.xml"/><Relationship Id="rId2" Type="http://schemas.openxmlformats.org/officeDocument/2006/relationships/tags" Target="../tags/tag371.xml"/><Relationship Id="rId13" Type="http://schemas.openxmlformats.org/officeDocument/2006/relationships/tags" Target="../tags/tag382.xml"/><Relationship Id="rId12" Type="http://schemas.openxmlformats.org/officeDocument/2006/relationships/tags" Target="../tags/tag381.xml"/><Relationship Id="rId11" Type="http://schemas.openxmlformats.org/officeDocument/2006/relationships/tags" Target="../tags/tag380.xml"/><Relationship Id="rId10" Type="http://schemas.openxmlformats.org/officeDocument/2006/relationships/tags" Target="../tags/tag379.xml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9" Type="http://schemas.openxmlformats.org/officeDocument/2006/relationships/tags" Target="../tags/tag390.xml"/><Relationship Id="rId8" Type="http://schemas.openxmlformats.org/officeDocument/2006/relationships/tags" Target="../tags/tag389.xml"/><Relationship Id="rId7" Type="http://schemas.openxmlformats.org/officeDocument/2006/relationships/tags" Target="../tags/tag388.xml"/><Relationship Id="rId6" Type="http://schemas.openxmlformats.org/officeDocument/2006/relationships/tags" Target="../tags/tag387.xml"/><Relationship Id="rId5" Type="http://schemas.openxmlformats.org/officeDocument/2006/relationships/tags" Target="../tags/tag386.xml"/><Relationship Id="rId4" Type="http://schemas.openxmlformats.org/officeDocument/2006/relationships/tags" Target="../tags/tag385.xml"/><Relationship Id="rId3" Type="http://schemas.openxmlformats.org/officeDocument/2006/relationships/tags" Target="../tags/tag384.xml"/><Relationship Id="rId2" Type="http://schemas.openxmlformats.org/officeDocument/2006/relationships/tags" Target="../tags/tag383.xml"/><Relationship Id="rId11" Type="http://schemas.openxmlformats.org/officeDocument/2006/relationships/image" Target="../media/image27.jpeg"/><Relationship Id="rId10" Type="http://schemas.openxmlformats.org/officeDocument/2006/relationships/tags" Target="../tags/tag391.xml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.png"/><Relationship Id="rId8" Type="http://schemas.openxmlformats.org/officeDocument/2006/relationships/tags" Target="../tags/tag396.xml"/><Relationship Id="rId7" Type="http://schemas.openxmlformats.org/officeDocument/2006/relationships/image" Target="../media/image29.png"/><Relationship Id="rId6" Type="http://schemas.openxmlformats.org/officeDocument/2006/relationships/tags" Target="../tags/tag395.xml"/><Relationship Id="rId5" Type="http://schemas.openxmlformats.org/officeDocument/2006/relationships/image" Target="../media/image28.png"/><Relationship Id="rId4" Type="http://schemas.openxmlformats.org/officeDocument/2006/relationships/tags" Target="../tags/tag394.xml"/><Relationship Id="rId3" Type="http://schemas.openxmlformats.org/officeDocument/2006/relationships/tags" Target="../tags/tag393.xml"/><Relationship Id="rId2" Type="http://schemas.openxmlformats.org/officeDocument/2006/relationships/tags" Target="../tags/tag392.xml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9" Type="http://schemas.openxmlformats.org/officeDocument/2006/relationships/tags" Target="../tags/tag403.xml"/><Relationship Id="rId8" Type="http://schemas.openxmlformats.org/officeDocument/2006/relationships/tags" Target="../tags/tag402.xml"/><Relationship Id="rId7" Type="http://schemas.openxmlformats.org/officeDocument/2006/relationships/tags" Target="../tags/tag401.xml"/><Relationship Id="rId6" Type="http://schemas.openxmlformats.org/officeDocument/2006/relationships/tags" Target="../tags/tag400.xml"/><Relationship Id="rId5" Type="http://schemas.openxmlformats.org/officeDocument/2006/relationships/tags" Target="../tags/tag399.xml"/><Relationship Id="rId4" Type="http://schemas.openxmlformats.org/officeDocument/2006/relationships/tags" Target="../tags/tag398.xml"/><Relationship Id="rId3" Type="http://schemas.openxmlformats.org/officeDocument/2006/relationships/image" Target="../media/image31.png"/><Relationship Id="rId2" Type="http://schemas.openxmlformats.org/officeDocument/2006/relationships/tags" Target="../tags/tag397.xml"/><Relationship Id="rId13" Type="http://schemas.openxmlformats.org/officeDocument/2006/relationships/image" Target="../media/image32.jpeg"/><Relationship Id="rId12" Type="http://schemas.openxmlformats.org/officeDocument/2006/relationships/tags" Target="../tags/tag406.xml"/><Relationship Id="rId11" Type="http://schemas.openxmlformats.org/officeDocument/2006/relationships/tags" Target="../tags/tag405.xml"/><Relationship Id="rId10" Type="http://schemas.openxmlformats.org/officeDocument/2006/relationships/tags" Target="../tags/tag404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65.xml"/><Relationship Id="rId8" Type="http://schemas.openxmlformats.org/officeDocument/2006/relationships/tags" Target="../tags/tag64.xml"/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0" Type="http://schemas.openxmlformats.org/officeDocument/2006/relationships/tags" Target="../tags/tag66.xml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5" Type="http://schemas.openxmlformats.org/officeDocument/2006/relationships/image" Target="../media/image34.png"/><Relationship Id="rId4" Type="http://schemas.openxmlformats.org/officeDocument/2006/relationships/tags" Target="../tags/tag408.xml"/><Relationship Id="rId3" Type="http://schemas.openxmlformats.org/officeDocument/2006/relationships/image" Target="../media/image33.png"/><Relationship Id="rId2" Type="http://schemas.openxmlformats.org/officeDocument/2006/relationships/tags" Target="../tags/tag407.xml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7" Type="http://schemas.openxmlformats.org/officeDocument/2006/relationships/tags" Target="../tags/tag414.xml"/><Relationship Id="rId6" Type="http://schemas.openxmlformats.org/officeDocument/2006/relationships/tags" Target="../tags/tag413.xml"/><Relationship Id="rId5" Type="http://schemas.openxmlformats.org/officeDocument/2006/relationships/tags" Target="../tags/tag412.xml"/><Relationship Id="rId4" Type="http://schemas.openxmlformats.org/officeDocument/2006/relationships/tags" Target="../tags/tag411.xml"/><Relationship Id="rId3" Type="http://schemas.openxmlformats.org/officeDocument/2006/relationships/tags" Target="../tags/tag410.xml"/><Relationship Id="rId2" Type="http://schemas.openxmlformats.org/officeDocument/2006/relationships/tags" Target="../tags/tag409.xml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9" Type="http://schemas.openxmlformats.org/officeDocument/2006/relationships/tags" Target="../tags/tag421.xml"/><Relationship Id="rId8" Type="http://schemas.openxmlformats.org/officeDocument/2006/relationships/tags" Target="../tags/tag420.xml"/><Relationship Id="rId7" Type="http://schemas.openxmlformats.org/officeDocument/2006/relationships/tags" Target="../tags/tag419.xml"/><Relationship Id="rId6" Type="http://schemas.openxmlformats.org/officeDocument/2006/relationships/tags" Target="../tags/tag418.xml"/><Relationship Id="rId5" Type="http://schemas.openxmlformats.org/officeDocument/2006/relationships/tags" Target="../tags/tag417.xml"/><Relationship Id="rId4" Type="http://schemas.openxmlformats.org/officeDocument/2006/relationships/image" Target="../media/image35.png"/><Relationship Id="rId3" Type="http://schemas.openxmlformats.org/officeDocument/2006/relationships/tags" Target="../tags/tag416.xml"/><Relationship Id="rId2" Type="http://schemas.openxmlformats.org/officeDocument/2006/relationships/tags" Target="../tags/tag415.xml"/><Relationship Id="rId10" Type="http://schemas.openxmlformats.org/officeDocument/2006/relationships/tags" Target="../tags/tag422.xml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7" Type="http://schemas.openxmlformats.org/officeDocument/2006/relationships/tags" Target="../tags/tag428.xml"/><Relationship Id="rId6" Type="http://schemas.openxmlformats.org/officeDocument/2006/relationships/tags" Target="../tags/tag427.xml"/><Relationship Id="rId5" Type="http://schemas.openxmlformats.org/officeDocument/2006/relationships/tags" Target="../tags/tag426.xml"/><Relationship Id="rId4" Type="http://schemas.openxmlformats.org/officeDocument/2006/relationships/tags" Target="../tags/tag425.xml"/><Relationship Id="rId3" Type="http://schemas.openxmlformats.org/officeDocument/2006/relationships/tags" Target="../tags/tag424.xml"/><Relationship Id="rId2" Type="http://schemas.openxmlformats.org/officeDocument/2006/relationships/tags" Target="../tags/tag423.xml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9" Type="http://schemas.openxmlformats.org/officeDocument/2006/relationships/tags" Target="../tags/tag434.xml"/><Relationship Id="rId8" Type="http://schemas.openxmlformats.org/officeDocument/2006/relationships/tags" Target="../tags/tag433.xml"/><Relationship Id="rId7" Type="http://schemas.openxmlformats.org/officeDocument/2006/relationships/tags" Target="../tags/tag432.xml"/><Relationship Id="rId6" Type="http://schemas.openxmlformats.org/officeDocument/2006/relationships/image" Target="../media/image37.png"/><Relationship Id="rId5" Type="http://schemas.openxmlformats.org/officeDocument/2006/relationships/tags" Target="../tags/tag431.xml"/><Relationship Id="rId4" Type="http://schemas.openxmlformats.org/officeDocument/2006/relationships/image" Target="../media/image36.png"/><Relationship Id="rId3" Type="http://schemas.openxmlformats.org/officeDocument/2006/relationships/tags" Target="../tags/tag430.xml"/><Relationship Id="rId2" Type="http://schemas.openxmlformats.org/officeDocument/2006/relationships/tags" Target="../tags/tag429.xml"/><Relationship Id="rId11" Type="http://schemas.openxmlformats.org/officeDocument/2006/relationships/tags" Target="../tags/tag436.xml"/><Relationship Id="rId10" Type="http://schemas.openxmlformats.org/officeDocument/2006/relationships/tags" Target="../tags/tag435.xml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tags" Target="../tags/tag437.xml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7" Type="http://schemas.openxmlformats.org/officeDocument/2006/relationships/tags" Target="../tags/tag448.xml"/><Relationship Id="rId6" Type="http://schemas.openxmlformats.org/officeDocument/2006/relationships/tags" Target="../tags/tag447.xml"/><Relationship Id="rId5" Type="http://schemas.openxmlformats.org/officeDocument/2006/relationships/tags" Target="../tags/tag446.xml"/><Relationship Id="rId4" Type="http://schemas.openxmlformats.org/officeDocument/2006/relationships/tags" Target="../tags/tag445.xml"/><Relationship Id="rId3" Type="http://schemas.openxmlformats.org/officeDocument/2006/relationships/tags" Target="../tags/tag444.xml"/><Relationship Id="rId2" Type="http://schemas.openxmlformats.org/officeDocument/2006/relationships/tags" Target="../tags/tag443.xml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9" Type="http://schemas.openxmlformats.org/officeDocument/2006/relationships/tags" Target="../tags/tag454.xml"/><Relationship Id="rId8" Type="http://schemas.openxmlformats.org/officeDocument/2006/relationships/tags" Target="../tags/tag453.xml"/><Relationship Id="rId7" Type="http://schemas.openxmlformats.org/officeDocument/2006/relationships/tags" Target="../tags/tag452.xml"/><Relationship Id="rId6" Type="http://schemas.openxmlformats.org/officeDocument/2006/relationships/image" Target="../media/image34.png"/><Relationship Id="rId5" Type="http://schemas.openxmlformats.org/officeDocument/2006/relationships/tags" Target="../tags/tag451.xml"/><Relationship Id="rId4" Type="http://schemas.openxmlformats.org/officeDocument/2006/relationships/image" Target="../media/image35.png"/><Relationship Id="rId3" Type="http://schemas.openxmlformats.org/officeDocument/2006/relationships/tags" Target="../tags/tag450.xml"/><Relationship Id="rId2" Type="http://schemas.openxmlformats.org/officeDocument/2006/relationships/tags" Target="../tags/tag449.xml"/><Relationship Id="rId12" Type="http://schemas.openxmlformats.org/officeDocument/2006/relationships/tags" Target="../tags/tag457.xml"/><Relationship Id="rId11" Type="http://schemas.openxmlformats.org/officeDocument/2006/relationships/tags" Target="../tags/tag456.xml"/><Relationship Id="rId10" Type="http://schemas.openxmlformats.org/officeDocument/2006/relationships/tags" Target="../tags/tag455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image" Target="../media/image4.png"/><Relationship Id="rId8" Type="http://schemas.openxmlformats.org/officeDocument/2006/relationships/tags" Target="../tags/tag71.xml"/><Relationship Id="rId7" Type="http://schemas.openxmlformats.org/officeDocument/2006/relationships/image" Target="../media/image1.png"/><Relationship Id="rId6" Type="http://schemas.openxmlformats.org/officeDocument/2006/relationships/tags" Target="../tags/tag70.xml"/><Relationship Id="rId5" Type="http://schemas.openxmlformats.org/officeDocument/2006/relationships/image" Target="../media/image3.png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8" Type="http://schemas.openxmlformats.org/officeDocument/2006/relationships/tags" Target="../tags/tag77.xml"/><Relationship Id="rId17" Type="http://schemas.openxmlformats.org/officeDocument/2006/relationships/image" Target="../media/image6.png"/><Relationship Id="rId16" Type="http://schemas.openxmlformats.org/officeDocument/2006/relationships/tags" Target="../tags/tag76.xml"/><Relationship Id="rId15" Type="http://schemas.openxmlformats.org/officeDocument/2006/relationships/tags" Target="../tags/tag75.xml"/><Relationship Id="rId14" Type="http://schemas.openxmlformats.org/officeDocument/2006/relationships/tags" Target="../tags/tag74.xml"/><Relationship Id="rId13" Type="http://schemas.openxmlformats.org/officeDocument/2006/relationships/image" Target="../media/image5.png"/><Relationship Id="rId12" Type="http://schemas.openxmlformats.org/officeDocument/2006/relationships/tags" Target="../tags/tag73.xml"/><Relationship Id="rId11" Type="http://schemas.openxmlformats.org/officeDocument/2006/relationships/image" Target="../media/image2.png"/><Relationship Id="rId10" Type="http://schemas.openxmlformats.org/officeDocument/2006/relationships/tags" Target="../tags/tag72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6" Type="http://schemas.openxmlformats.org/officeDocument/2006/relationships/tags" Target="../tags/tag87.xml"/><Relationship Id="rId5" Type="http://schemas.openxmlformats.org/officeDocument/2006/relationships/tags" Target="../tags/tag86.xml"/><Relationship Id="rId4" Type="http://schemas.openxmlformats.org/officeDocument/2006/relationships/tags" Target="../tags/tag85.xml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9" name="页脚占位符 8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4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11"/>
            </p:custDataLst>
          </p:nvPr>
        </p:nvSpPr>
        <p:spPr>
          <a:xfrm>
            <a:off x="1" y="1"/>
            <a:ext cx="1103575" cy="2417361"/>
          </a:xfrm>
          <a:custGeom>
            <a:avLst/>
            <a:gdLst>
              <a:gd name="connsiteX0" fmla="*/ 1015705 w 1103575"/>
              <a:gd name="connsiteY0" fmla="*/ 0 h 2417361"/>
              <a:gd name="connsiteX1" fmla="*/ 1103575 w 1103575"/>
              <a:gd name="connsiteY1" fmla="*/ 0 h 2417361"/>
              <a:gd name="connsiteX2" fmla="*/ 0 w 1103575"/>
              <a:gd name="connsiteY2" fmla="*/ 2417361 h 2417361"/>
              <a:gd name="connsiteX3" fmla="*/ 0 w 1103575"/>
              <a:gd name="connsiteY3" fmla="*/ 2224883 h 24173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3575" h="2417361">
                <a:moveTo>
                  <a:pt x="1015705" y="0"/>
                </a:moveTo>
                <a:lnTo>
                  <a:pt x="1103575" y="0"/>
                </a:lnTo>
                <a:lnTo>
                  <a:pt x="0" y="2417361"/>
                </a:lnTo>
                <a:lnTo>
                  <a:pt x="0" y="2224883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1" name="平行四边形 60"/>
          <p:cNvSpPr/>
          <p:nvPr userDrawn="1">
            <p:custDataLst>
              <p:tags r:id="rId12"/>
            </p:custDataLst>
          </p:nvPr>
        </p:nvSpPr>
        <p:spPr>
          <a:xfrm>
            <a:off x="6578600" y="0"/>
            <a:ext cx="3218689" cy="6858000"/>
          </a:xfrm>
          <a:prstGeom prst="parallelogram">
            <a:avLst>
              <a:gd name="adj" fmla="val 93597"/>
            </a:avLst>
          </a:prstGeom>
          <a:pattFill prst="zigZag">
            <a:fgClr>
              <a:schemeClr val="accent3">
                <a:lumMod val="20000"/>
                <a:lumOff val="80000"/>
              </a:schemeClr>
            </a:fgClr>
            <a:bgClr>
              <a:schemeClr val="accent1">
                <a:lumMod val="40000"/>
                <a:lumOff val="6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0" name="平行四边形 39"/>
          <p:cNvSpPr/>
          <p:nvPr userDrawn="1">
            <p:custDataLst>
              <p:tags r:id="rId13"/>
            </p:custDataLst>
          </p:nvPr>
        </p:nvSpPr>
        <p:spPr>
          <a:xfrm>
            <a:off x="7183372" y="0"/>
            <a:ext cx="4495800" cy="6858000"/>
          </a:xfrm>
          <a:prstGeom prst="parallelogram">
            <a:avLst>
              <a:gd name="adj" fmla="val 65395"/>
            </a:avLst>
          </a:prstGeom>
          <a:pattFill prst="zigZag">
            <a:fgClr>
              <a:schemeClr val="accent1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5" name="矩形 14"/>
          <p:cNvSpPr/>
          <p:nvPr userDrawn="1">
            <p:custDataLst>
              <p:tags r:id="rId14"/>
            </p:custDataLst>
          </p:nvPr>
        </p:nvSpPr>
        <p:spPr>
          <a:xfrm>
            <a:off x="669882" y="6387797"/>
            <a:ext cx="10852237" cy="165403"/>
          </a:xfrm>
          <a:prstGeom prst="rect">
            <a:avLst/>
          </a:prstGeom>
          <a:solidFill>
            <a:schemeClr val="accent1">
              <a:lumMod val="60000"/>
              <a:lumOff val="40000"/>
              <a:alpha val="5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6" name="矩形 15"/>
          <p:cNvSpPr/>
          <p:nvPr userDrawn="1">
            <p:custDataLst>
              <p:tags r:id="rId15"/>
            </p:custDataLst>
          </p:nvPr>
        </p:nvSpPr>
        <p:spPr>
          <a:xfrm>
            <a:off x="513080" y="514350"/>
            <a:ext cx="11166475" cy="5909945"/>
          </a:xfrm>
          <a:prstGeom prst="rect">
            <a:avLst/>
          </a:prstGeom>
          <a:solidFill>
            <a:schemeClr val="bg1"/>
          </a:solidFill>
          <a:ln w="50800">
            <a:solidFill>
              <a:schemeClr val="accent1"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 userDrawn="1">
            <p:custDataLst>
              <p:tags r:id="rId16"/>
            </p:custDataLst>
          </p:nvPr>
        </p:nvSpPr>
        <p:spPr>
          <a:xfrm>
            <a:off x="513080" y="478155"/>
            <a:ext cx="2466975" cy="736600"/>
          </a:xfrm>
          <a:prstGeom prst="rect">
            <a:avLst/>
          </a:prstGeom>
          <a:noFill/>
        </p:spPr>
        <p:txBody>
          <a:bodyPr wrap="square" lIns="91440" tIns="45720" rIns="91440" bIns="45720" rtlCol="0" anchor="ctr" anchorCtr="0">
            <a:normAutofit/>
          </a:bodyPr>
          <a:lstStyle/>
          <a:p>
            <a:pPr marL="0" indent="-285750" algn="l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>
                <a:schemeClr val="tx1">
                  <a:lumMod val="65000"/>
                  <a:lumOff val="35000"/>
                </a:schemeClr>
              </a:buClr>
              <a:buSzTx/>
              <a:buFont typeface="Wingdings" panose="05000000000000000000" pitchFamily="2" charset="2"/>
              <a:buNone/>
            </a:pPr>
            <a:r>
              <a:rPr lang="zh-CN" altLang="en-US" sz="3600" spc="28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新课导入</a:t>
            </a:r>
            <a:endParaRPr lang="zh-CN" altLang="en-US" sz="3600" spc="28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 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931584" y="183551"/>
            <a:ext cx="2328832" cy="596721"/>
            <a:chOff x="2703768" y="3673387"/>
            <a:chExt cx="2328832" cy="59672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3277801" y="3704504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AA66CC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典例精讲</a:t>
              </a:r>
              <a:endParaRPr lang="zh-CN" altLang="en-US" sz="2800" b="1">
                <a:solidFill>
                  <a:srgbClr val="AA66CC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5" name="图片 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3673387"/>
              <a:ext cx="585455" cy="585455"/>
            </a:xfrm>
            <a:prstGeom prst="rect">
              <a:avLst/>
            </a:prstGeom>
          </p:spPr>
        </p:pic>
        <p:cxnSp>
          <p:nvCxnSpPr>
            <p:cNvPr id="6" name="直接连接符 5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3792493"/>
              <a:ext cx="0" cy="435231"/>
            </a:xfrm>
            <a:prstGeom prst="line">
              <a:avLst/>
            </a:prstGeom>
            <a:ln w="28575">
              <a:solidFill>
                <a:srgbClr val="AA66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31584" y="200006"/>
            <a:ext cx="2328832" cy="565348"/>
            <a:chOff x="2703768" y="4483248"/>
            <a:chExt cx="2328832" cy="565348"/>
          </a:xfrm>
        </p:grpSpPr>
        <p:sp>
          <p:nvSpPr>
            <p:cNvPr id="9" name="文本框 8"/>
            <p:cNvSpPr txBox="1"/>
            <p:nvPr>
              <p:custDataLst>
                <p:tags r:id="rId5"/>
              </p:custDataLst>
            </p:nvPr>
          </p:nvSpPr>
          <p:spPr>
            <a:xfrm>
              <a:off x="3277801" y="4483248"/>
              <a:ext cx="1754799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CBD5E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cs typeface="+mn-ea"/>
                  <a:sym typeface="+mn-lt"/>
                </a:rPr>
                <a:t>随堂演练</a:t>
              </a:r>
              <a:endParaRPr lang="zh-CN" altLang="en-US" sz="2800" b="1">
                <a:solidFill>
                  <a:srgbClr val="FCBD5E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cs typeface="+mn-ea"/>
                <a:sym typeface="+mn-lt"/>
              </a:endParaRPr>
            </a:p>
          </p:txBody>
        </p:sp>
        <p:pic>
          <p:nvPicPr>
            <p:cNvPr id="10" name="图片 9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2703768" y="4502311"/>
              <a:ext cx="483549" cy="485094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8"/>
              </p:custDataLst>
            </p:nvPr>
          </p:nvCxnSpPr>
          <p:spPr>
            <a:xfrm flipH="1">
              <a:off x="3299310" y="4571237"/>
              <a:ext cx="0" cy="435231"/>
            </a:xfrm>
            <a:prstGeom prst="line">
              <a:avLst/>
            </a:prstGeom>
            <a:ln w="28575">
              <a:solidFill>
                <a:srgbClr val="FCBD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典例精讲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布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4680" y="0"/>
            <a:ext cx="12191999" cy="23092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1007819" y="319215"/>
            <a:ext cx="10185721" cy="144462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902" y="1631192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381000" y="381000"/>
            <a:ext cx="11430000" cy="1325563"/>
          </a:xfrm>
        </p:spPr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7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8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  <p:sp>
        <p:nvSpPr>
          <p:cNvPr id="12" name="内容占位符 11"/>
          <p:cNvSpPr>
            <a:spLocks noGrp="1"/>
          </p:cNvSpPr>
          <p:nvPr>
            <p:ph sz="quarter" idx="12"/>
            <p:custDataLst>
              <p:tags r:id="rId9"/>
            </p:custDataLst>
          </p:nvPr>
        </p:nvSpPr>
        <p:spPr>
          <a:xfrm>
            <a:off x="975360" y="2615184"/>
            <a:ext cx="10241280" cy="3319272"/>
          </a:xfrm>
        </p:spPr>
        <p:txBody>
          <a:bodyPr rtlCol="0"/>
          <a:lstStyle>
            <a:defPPr>
              <a:defRPr lang="zh-CN"/>
            </a:def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  <a:p>
            <a:pPr lvl="1" rtl="0"/>
            <a:r>
              <a:rPr lang="zh-CN" altLang="en-US"/>
              <a:t>二级</a:t>
            </a:r>
            <a:endParaRPr lang="zh-CN" altLang="en-US"/>
          </a:p>
          <a:p>
            <a:pPr lvl="2" rtl="0"/>
            <a:r>
              <a:rPr lang="zh-CN" altLang="en-US"/>
              <a:t>三级</a:t>
            </a:r>
            <a:endParaRPr lang="zh-CN" altLang="en-US"/>
          </a:p>
          <a:p>
            <a:pPr lvl="3" rtl="0"/>
            <a:r>
              <a:rPr lang="zh-CN" altLang="en-US"/>
              <a:t>四级</a:t>
            </a:r>
            <a:endParaRPr lang="zh-CN" altLang="en-US"/>
          </a:p>
          <a:p>
            <a:pPr lvl="4" rtl="0"/>
            <a:r>
              <a:rPr lang="zh-CN" altLang="en-US"/>
              <a:t>五级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>
            <p:custDataLst>
              <p:tags r:id="rId3"/>
            </p:custDataLst>
          </p:nvPr>
        </p:nvGrpSpPr>
        <p:grpSpPr>
          <a:xfrm>
            <a:off x="4931584" y="220062"/>
            <a:ext cx="2372374" cy="565604"/>
            <a:chOff x="2703768" y="5321451"/>
            <a:chExt cx="2372374" cy="565604"/>
          </a:xfrm>
        </p:grpSpPr>
        <p:sp>
          <p:nvSpPr>
            <p:cNvPr id="3" name="文本框 2"/>
            <p:cNvSpPr txBox="1"/>
            <p:nvPr>
              <p:custDataLst>
                <p:tags r:id="rId4"/>
              </p:custDataLst>
            </p:nvPr>
          </p:nvSpPr>
          <p:spPr>
            <a:xfrm>
              <a:off x="3321343" y="5321451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2BA3D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拓展延伸</a:t>
              </a:r>
              <a:endParaRPr lang="zh-CN" altLang="en-US" sz="2800" b="1">
                <a:solidFill>
                  <a:srgbClr val="2BA3D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4" name="图片 3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2703768" y="5341287"/>
              <a:ext cx="483549" cy="483549"/>
            </a:xfrm>
            <a:prstGeom prst="rect">
              <a:avLst/>
            </a:prstGeom>
          </p:spPr>
        </p:pic>
        <p:cxnSp>
          <p:nvCxnSpPr>
            <p:cNvPr id="5" name="直接连接符 4"/>
            <p:cNvCxnSpPr/>
            <p:nvPr>
              <p:custDataLst>
                <p:tags r:id="rId7"/>
              </p:custDataLst>
            </p:nvPr>
          </p:nvCxnSpPr>
          <p:spPr>
            <a:xfrm flipH="1">
              <a:off x="3299310" y="5389605"/>
              <a:ext cx="0" cy="435231"/>
            </a:xfrm>
            <a:prstGeom prst="line">
              <a:avLst/>
            </a:prstGeom>
            <a:ln w="28575">
              <a:solidFill>
                <a:srgbClr val="2AA0D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矩形: 圆角 5"/>
          <p:cNvSpPr/>
          <p:nvPr userDrawn="1">
            <p:custDataLst>
              <p:tags r:id="rId8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  <p:custDataLst>
              <p:tags r:id="rId2"/>
            </p:custDataLst>
          </p:nvPr>
        </p:nvSpPr>
        <p:spPr>
          <a:xfrm>
            <a:off x="609600" y="274640"/>
            <a:ext cx="10972800" cy="5851525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  <a:endParaRPr lang="zh-CN" altLang="en-US" noProof="1"/>
          </a:p>
          <a:p>
            <a:pPr lvl="1"/>
            <a:r>
              <a:rPr lang="zh-CN" altLang="en-US" noProof="1"/>
              <a:t>第二级</a:t>
            </a:r>
            <a:endParaRPr lang="zh-CN" altLang="en-US" noProof="1"/>
          </a:p>
          <a:p>
            <a:pPr lvl="2"/>
            <a:r>
              <a:rPr lang="zh-CN" altLang="en-US" noProof="1"/>
              <a:t>第三级</a:t>
            </a:r>
            <a:endParaRPr lang="zh-CN" altLang="en-US" noProof="1"/>
          </a:p>
          <a:p>
            <a:pPr lvl="3"/>
            <a:r>
              <a:rPr lang="zh-CN" altLang="en-US" noProof="1"/>
              <a:t>第四级</a:t>
            </a:r>
            <a:endParaRPr lang="zh-CN" altLang="en-US" noProof="1"/>
          </a:p>
          <a:p>
            <a:pPr lvl="4"/>
            <a:r>
              <a:rPr lang="zh-CN" altLang="en-US" noProof="1"/>
              <a:t>第五级</a:t>
            </a:r>
            <a:endParaRPr lang="zh-CN" altLang="en-US" noProof="1"/>
          </a:p>
        </p:txBody>
      </p:sp>
      <p:sp>
        <p:nvSpPr>
          <p:cNvPr id="3" name="Rectangle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4" name="Rectangle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fld id="{92C0BD6D-5D30-4A87-B528-668DE8C75CCA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68136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106424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106424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6" name="图片占位符 17"/>
          <p:cNvSpPr>
            <a:spLocks noGrp="1" noChangeAspect="1"/>
          </p:cNvSpPr>
          <p:nvPr>
            <p:ph type="pic" sz="quarter" idx="26"/>
            <p:custDataLst>
              <p:tags r:id="rId10"/>
            </p:custDataLst>
          </p:nvPr>
        </p:nvSpPr>
        <p:spPr>
          <a:xfrm>
            <a:off x="168136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5" name="文本占位符 19"/>
          <p:cNvSpPr>
            <a:spLocks noGrp="1"/>
          </p:cNvSpPr>
          <p:nvPr>
            <p:ph type="body" sz="quarter" idx="25"/>
            <p:custDataLst>
              <p:tags r:id="rId11"/>
            </p:custDataLst>
          </p:nvPr>
        </p:nvSpPr>
        <p:spPr>
          <a:xfrm>
            <a:off x="1106424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4" name="文本占位符 19"/>
          <p:cNvSpPr>
            <a:spLocks noGrp="1"/>
          </p:cNvSpPr>
          <p:nvPr>
            <p:ph type="body" sz="quarter" idx="24"/>
            <p:custDataLst>
              <p:tags r:id="rId12"/>
            </p:custDataLst>
          </p:nvPr>
        </p:nvSpPr>
        <p:spPr>
          <a:xfrm>
            <a:off x="1106424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3"/>
            </p:custDataLst>
          </p:nvPr>
        </p:nvSpPr>
        <p:spPr>
          <a:xfrm>
            <a:off x="422675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4"/>
            </p:custDataLst>
          </p:nvPr>
        </p:nvSpPr>
        <p:spPr>
          <a:xfrm>
            <a:off x="3639312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5"/>
            </p:custDataLst>
          </p:nvPr>
        </p:nvSpPr>
        <p:spPr>
          <a:xfrm>
            <a:off x="3639312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6" name="图片占位符 17"/>
          <p:cNvSpPr>
            <a:spLocks noGrp="1" noChangeAspect="1"/>
          </p:cNvSpPr>
          <p:nvPr>
            <p:ph type="pic" sz="quarter" idx="29"/>
            <p:custDataLst>
              <p:tags r:id="rId16"/>
            </p:custDataLst>
          </p:nvPr>
        </p:nvSpPr>
        <p:spPr>
          <a:xfrm>
            <a:off x="422675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3" name="文本占位符 19"/>
          <p:cNvSpPr>
            <a:spLocks noGrp="1"/>
          </p:cNvSpPr>
          <p:nvPr>
            <p:ph type="body" sz="quarter" idx="31"/>
            <p:custDataLst>
              <p:tags r:id="rId17"/>
            </p:custDataLst>
          </p:nvPr>
        </p:nvSpPr>
        <p:spPr>
          <a:xfrm>
            <a:off x="3639312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8" name="文本占位符 19"/>
          <p:cNvSpPr>
            <a:spLocks noGrp="1"/>
          </p:cNvSpPr>
          <p:nvPr>
            <p:ph type="body" sz="quarter" idx="30"/>
            <p:custDataLst>
              <p:tags r:id="rId18"/>
            </p:custDataLst>
          </p:nvPr>
        </p:nvSpPr>
        <p:spPr>
          <a:xfrm>
            <a:off x="3639312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9"/>
            </p:custDataLst>
          </p:nvPr>
        </p:nvSpPr>
        <p:spPr>
          <a:xfrm>
            <a:off x="6772144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20"/>
            </p:custDataLst>
          </p:nvPr>
        </p:nvSpPr>
        <p:spPr>
          <a:xfrm>
            <a:off x="6172200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21"/>
            </p:custDataLst>
          </p:nvPr>
        </p:nvSpPr>
        <p:spPr>
          <a:xfrm>
            <a:off x="6172200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4" name="图片占位符 17"/>
          <p:cNvSpPr>
            <a:spLocks noGrp="1" noChangeAspect="1"/>
          </p:cNvSpPr>
          <p:nvPr>
            <p:ph type="pic" sz="quarter" idx="28"/>
            <p:custDataLst>
              <p:tags r:id="rId22"/>
            </p:custDataLst>
          </p:nvPr>
        </p:nvSpPr>
        <p:spPr>
          <a:xfrm>
            <a:off x="6772144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7" name="文本占位符 19"/>
          <p:cNvSpPr>
            <a:spLocks noGrp="1"/>
          </p:cNvSpPr>
          <p:nvPr>
            <p:ph type="body" sz="quarter" idx="33"/>
            <p:custDataLst>
              <p:tags r:id="rId23"/>
            </p:custDataLst>
          </p:nvPr>
        </p:nvSpPr>
        <p:spPr>
          <a:xfrm>
            <a:off x="6172200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5" name="文本占位符 19"/>
          <p:cNvSpPr>
            <a:spLocks noGrp="1"/>
          </p:cNvSpPr>
          <p:nvPr>
            <p:ph type="body" sz="quarter" idx="32"/>
            <p:custDataLst>
              <p:tags r:id="rId24"/>
            </p:custDataLst>
          </p:nvPr>
        </p:nvSpPr>
        <p:spPr>
          <a:xfrm>
            <a:off x="6172200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25"/>
            </p:custDataLst>
          </p:nvPr>
        </p:nvSpPr>
        <p:spPr>
          <a:xfrm>
            <a:off x="9317533" y="1658061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26"/>
            </p:custDataLst>
          </p:nvPr>
        </p:nvSpPr>
        <p:spPr>
          <a:xfrm>
            <a:off x="8705088" y="2926080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27"/>
            </p:custDataLst>
          </p:nvPr>
        </p:nvSpPr>
        <p:spPr>
          <a:xfrm>
            <a:off x="8705088" y="3145536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7" name="图片占位符 17"/>
          <p:cNvSpPr>
            <a:spLocks noGrp="1" noChangeAspect="1"/>
          </p:cNvSpPr>
          <p:nvPr>
            <p:ph type="pic" sz="quarter" idx="27"/>
            <p:custDataLst>
              <p:tags r:id="rId28"/>
            </p:custDataLst>
          </p:nvPr>
        </p:nvSpPr>
        <p:spPr>
          <a:xfrm>
            <a:off x="9317533" y="3818492"/>
            <a:ext cx="1160392" cy="11612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42" name="文本占位符 19"/>
          <p:cNvSpPr>
            <a:spLocks noGrp="1"/>
          </p:cNvSpPr>
          <p:nvPr>
            <p:ph type="body" sz="quarter" idx="35"/>
            <p:custDataLst>
              <p:tags r:id="rId29"/>
            </p:custDataLst>
          </p:nvPr>
        </p:nvSpPr>
        <p:spPr>
          <a:xfrm>
            <a:off x="8705088" y="5086511"/>
            <a:ext cx="2322576" cy="182880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 spc="20" baseline="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1" name="文本占位符 19"/>
          <p:cNvSpPr>
            <a:spLocks noGrp="1"/>
          </p:cNvSpPr>
          <p:nvPr>
            <p:ph type="body" sz="quarter" idx="34"/>
            <p:custDataLst>
              <p:tags r:id="rId30"/>
            </p:custDataLst>
          </p:nvPr>
        </p:nvSpPr>
        <p:spPr>
          <a:xfrm>
            <a:off x="8705088" y="5305967"/>
            <a:ext cx="2322576" cy="265176"/>
          </a:xfrm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400" spc="20" baseline="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31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32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/>
          <p:cNvSpPr/>
          <p:nvPr userDrawn="1">
            <p:custDataLst>
              <p:tags r:id="rId3"/>
            </p:custDataLst>
          </p:nvPr>
        </p:nvSpPr>
        <p:spPr>
          <a:xfrm>
            <a:off x="4202566" y="881300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3" name="组合 2"/>
          <p:cNvGrpSpPr/>
          <p:nvPr userDrawn="1">
            <p:custDataLst>
              <p:tags r:id="rId4"/>
            </p:custDataLst>
          </p:nvPr>
        </p:nvGrpSpPr>
        <p:grpSpPr>
          <a:xfrm>
            <a:off x="4861851" y="188185"/>
            <a:ext cx="2468299" cy="577391"/>
            <a:chOff x="4927165" y="188185"/>
            <a:chExt cx="2468299" cy="577391"/>
          </a:xfrm>
        </p:grpSpPr>
        <p:sp>
          <p:nvSpPr>
            <p:cNvPr id="4" name="文本框 3"/>
            <p:cNvSpPr txBox="1"/>
            <p:nvPr>
              <p:custDataLst>
                <p:tags r:id="rId5"/>
              </p:custDataLst>
            </p:nvPr>
          </p:nvSpPr>
          <p:spPr>
            <a:xfrm>
              <a:off x="5648724" y="194206"/>
              <a:ext cx="1746740" cy="5653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ctr">
                <a:lnSpc>
                  <a:spcPct val="120000"/>
                </a:lnSpc>
                <a:defRPr sz="3600" b="1">
                  <a:cs typeface="+mn-ea"/>
                </a:defRPr>
              </a:lvl1pPr>
            </a:lstStyle>
            <a:p>
              <a:pPr algn="l"/>
              <a:r>
                <a:rPr lang="zh-CN" altLang="en-US" sz="2800">
                  <a:solidFill>
                    <a:srgbClr val="30A07D"/>
                  </a:solidFill>
                  <a:sym typeface="+mn-lt"/>
                </a:rPr>
                <a:t>新课导入</a:t>
              </a:r>
              <a:endParaRPr lang="zh-CN" altLang="en-US" sz="2800">
                <a:solidFill>
                  <a:srgbClr val="30A07D"/>
                </a:solidFill>
                <a:sym typeface="+mn-lt"/>
              </a:endParaRPr>
            </a:p>
          </p:txBody>
        </p:sp>
        <p:grpSp>
          <p:nvGrpSpPr>
            <p:cNvPr id="5" name="组合 4" descr="本素材由iSlide™ 提供 iSlide™尊重知识产权并注重保护用户享有的各项权利。郑重提醒您： iSlide™插件中提供的任何信息内容的所有权、知识产权归其原始权利人或权利受让人所有，您免费/购买获得的是信息内容的使用权，并受下述条款的约束； 1. 您仅可以个人非商业用途使用该等信息内容，不可将信息内容的全部或部分用于出售，或以出租、出借、转让、分销、发布等其他任何方式供他人使用； 2. 禁止在接入互联网或移动互联网的任何网站、平台、应用或程序上以任何方式为他人提供iSlide™插件资源内容的下载。 The resource is supplied by iSlide™. iSlide™ respects all intellectual property rights and protects all the rights its users acquired.Solemnly remind you: The ownership and intellectual property of the resources supplied in iSlide Add-in belongs to its owner or the assignee of this ownership.you only acquired the usage of the resources supplied in iSlide Add-in, as well as respected the following restrain terms: 1.You are only allowed to use such resource for personal and non-commercial aim, not allowed to use such resource or part of it for the sale; or rent, lend, transfer to others; or distribution or release it in any way. 2.You are not permitted to provide the resource of iSlide Add-in in any website, platform, application access to the Internet or mobile Internet." title="iSlide™ 版权声明  COPYRIGHT NOTICE"/>
            <p:cNvGrpSpPr/>
            <p:nvPr>
              <p:custDataLst>
                <p:tags r:id="rId6"/>
              </p:custDataLst>
            </p:nvPr>
          </p:nvGrpSpPr>
          <p:grpSpPr>
            <a:xfrm>
              <a:off x="4927165" y="188185"/>
              <a:ext cx="586295" cy="577391"/>
              <a:chOff x="3896662" y="1657699"/>
              <a:chExt cx="4398676" cy="4331872"/>
            </a:xfrm>
          </p:grpSpPr>
          <p:sp>
            <p:nvSpPr>
              <p:cNvPr id="7" name="íšļiḑe"/>
              <p:cNvSpPr/>
              <p:nvPr>
                <p:custDataLst>
                  <p:tags r:id="rId7"/>
                </p:custDataLst>
              </p:nvPr>
            </p:nvSpPr>
            <p:spPr bwMode="auto">
              <a:xfrm>
                <a:off x="3896662" y="3836482"/>
                <a:ext cx="4398676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8" name="îṩ1îḋê"/>
              <p:cNvSpPr/>
              <p:nvPr>
                <p:custDataLst>
                  <p:tags r:id="rId8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12 w 485"/>
                  <a:gd name="T1" fmla="*/ 728 h 728"/>
                  <a:gd name="T2" fmla="*/ 0 w 485"/>
                  <a:gd name="T3" fmla="*/ 720 h 728"/>
                  <a:gd name="T4" fmla="*/ 473 w 485"/>
                  <a:gd name="T5" fmla="*/ 0 h 728"/>
                  <a:gd name="T6" fmla="*/ 485 w 485"/>
                  <a:gd name="T7" fmla="*/ 8 h 728"/>
                  <a:gd name="T8" fmla="*/ 12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12" y="728"/>
                    </a:moveTo>
                    <a:lnTo>
                      <a:pt x="0" y="720"/>
                    </a:lnTo>
                    <a:lnTo>
                      <a:pt x="473" y="0"/>
                    </a:lnTo>
                    <a:lnTo>
                      <a:pt x="485" y="8"/>
                    </a:lnTo>
                    <a:lnTo>
                      <a:pt x="12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9" name="íṧļîďé"/>
              <p:cNvSpPr/>
              <p:nvPr>
                <p:custDataLst>
                  <p:tags r:id="rId9"/>
                </p:custDataLst>
              </p:nvPr>
            </p:nvSpPr>
            <p:spPr bwMode="auto">
              <a:xfrm>
                <a:off x="4852449" y="2001986"/>
                <a:ext cx="2492242" cy="3740930"/>
              </a:xfrm>
              <a:custGeom>
                <a:avLst/>
                <a:gdLst>
                  <a:gd name="T0" fmla="*/ 473 w 485"/>
                  <a:gd name="T1" fmla="*/ 728 h 728"/>
                  <a:gd name="T2" fmla="*/ 0 w 485"/>
                  <a:gd name="T3" fmla="*/ 8 h 728"/>
                  <a:gd name="T4" fmla="*/ 12 w 485"/>
                  <a:gd name="T5" fmla="*/ 0 h 728"/>
                  <a:gd name="T6" fmla="*/ 485 w 485"/>
                  <a:gd name="T7" fmla="*/ 720 h 728"/>
                  <a:gd name="T8" fmla="*/ 473 w 485"/>
                  <a:gd name="T9" fmla="*/ 728 h 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5" h="728">
                    <a:moveTo>
                      <a:pt x="473" y="728"/>
                    </a:moveTo>
                    <a:lnTo>
                      <a:pt x="0" y="8"/>
                    </a:lnTo>
                    <a:lnTo>
                      <a:pt x="12" y="0"/>
                    </a:lnTo>
                    <a:lnTo>
                      <a:pt x="485" y="720"/>
                    </a:lnTo>
                    <a:lnTo>
                      <a:pt x="473" y="72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0" name="ïṥḷïḍe"/>
              <p:cNvSpPr/>
              <p:nvPr>
                <p:custDataLst>
                  <p:tags r:id="rId10"/>
                </p:custDataLst>
              </p:nvPr>
            </p:nvSpPr>
            <p:spPr bwMode="auto">
              <a:xfrm>
                <a:off x="4364280" y="1919768"/>
                <a:ext cx="3473721" cy="3905366"/>
              </a:xfrm>
              <a:custGeom>
                <a:avLst/>
                <a:gdLst>
                  <a:gd name="T0" fmla="*/ 0 w 676"/>
                  <a:gd name="T1" fmla="*/ 190 h 760"/>
                  <a:gd name="T2" fmla="*/ 338 w 676"/>
                  <a:gd name="T3" fmla="*/ 0 h 760"/>
                  <a:gd name="T4" fmla="*/ 676 w 676"/>
                  <a:gd name="T5" fmla="*/ 190 h 760"/>
                  <a:gd name="T6" fmla="*/ 676 w 676"/>
                  <a:gd name="T7" fmla="*/ 570 h 760"/>
                  <a:gd name="T8" fmla="*/ 338 w 676"/>
                  <a:gd name="T9" fmla="*/ 760 h 760"/>
                  <a:gd name="T10" fmla="*/ 0 w 676"/>
                  <a:gd name="T11" fmla="*/ 570 h 760"/>
                  <a:gd name="T12" fmla="*/ 0 w 676"/>
                  <a:gd name="T13" fmla="*/ 190 h 7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6" h="760">
                    <a:moveTo>
                      <a:pt x="0" y="190"/>
                    </a:moveTo>
                    <a:lnTo>
                      <a:pt x="338" y="0"/>
                    </a:lnTo>
                    <a:lnTo>
                      <a:pt x="676" y="190"/>
                    </a:lnTo>
                    <a:lnTo>
                      <a:pt x="676" y="570"/>
                    </a:lnTo>
                    <a:lnTo>
                      <a:pt x="338" y="760"/>
                    </a:lnTo>
                    <a:lnTo>
                      <a:pt x="0" y="570"/>
                    </a:lnTo>
                    <a:lnTo>
                      <a:pt x="0" y="19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1" name="îślïḍé"/>
              <p:cNvSpPr/>
              <p:nvPr>
                <p:custDataLst>
                  <p:tags r:id="rId11"/>
                </p:custDataLst>
              </p:nvPr>
            </p:nvSpPr>
            <p:spPr bwMode="auto">
              <a:xfrm>
                <a:off x="4595517" y="2181840"/>
                <a:ext cx="3011243" cy="3381225"/>
              </a:xfrm>
              <a:custGeom>
                <a:avLst/>
                <a:gdLst>
                  <a:gd name="T0" fmla="*/ 0 w 586"/>
                  <a:gd name="T1" fmla="*/ 164 h 658"/>
                  <a:gd name="T2" fmla="*/ 293 w 586"/>
                  <a:gd name="T3" fmla="*/ 0 h 658"/>
                  <a:gd name="T4" fmla="*/ 586 w 586"/>
                  <a:gd name="T5" fmla="*/ 164 h 658"/>
                  <a:gd name="T6" fmla="*/ 586 w 586"/>
                  <a:gd name="T7" fmla="*/ 494 h 658"/>
                  <a:gd name="T8" fmla="*/ 293 w 586"/>
                  <a:gd name="T9" fmla="*/ 658 h 658"/>
                  <a:gd name="T10" fmla="*/ 0 w 586"/>
                  <a:gd name="T11" fmla="*/ 494 h 658"/>
                  <a:gd name="T12" fmla="*/ 0 w 586"/>
                  <a:gd name="T13" fmla="*/ 164 h 6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86" h="658">
                    <a:moveTo>
                      <a:pt x="0" y="164"/>
                    </a:moveTo>
                    <a:lnTo>
                      <a:pt x="293" y="0"/>
                    </a:lnTo>
                    <a:lnTo>
                      <a:pt x="586" y="164"/>
                    </a:lnTo>
                    <a:lnTo>
                      <a:pt x="586" y="494"/>
                    </a:lnTo>
                    <a:lnTo>
                      <a:pt x="293" y="658"/>
                    </a:lnTo>
                    <a:lnTo>
                      <a:pt x="0" y="494"/>
                    </a:lnTo>
                    <a:lnTo>
                      <a:pt x="0" y="164"/>
                    </a:lnTo>
                    <a:close/>
                  </a:path>
                </a:pathLst>
              </a:custGeom>
              <a:solidFill>
                <a:srgbClr val="FBD76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2" name="ïṩ1ïdê"/>
              <p:cNvSpPr/>
              <p:nvPr>
                <p:custDataLst>
                  <p:tags r:id="rId12"/>
                </p:custDataLst>
              </p:nvPr>
            </p:nvSpPr>
            <p:spPr bwMode="auto">
              <a:xfrm>
                <a:off x="5638663" y="3178736"/>
                <a:ext cx="924955" cy="2774866"/>
              </a:xfrm>
              <a:custGeom>
                <a:avLst/>
                <a:gdLst>
                  <a:gd name="T0" fmla="*/ 0 w 256"/>
                  <a:gd name="T1" fmla="*/ 0 h 768"/>
                  <a:gd name="T2" fmla="*/ 0 w 256"/>
                  <a:gd name="T3" fmla="*/ 640 h 768"/>
                  <a:gd name="T4" fmla="*/ 128 w 256"/>
                  <a:gd name="T5" fmla="*/ 768 h 768"/>
                  <a:gd name="T6" fmla="*/ 256 w 256"/>
                  <a:gd name="T7" fmla="*/ 640 h 768"/>
                  <a:gd name="T8" fmla="*/ 256 w 256"/>
                  <a:gd name="T9" fmla="*/ 0 h 768"/>
                  <a:gd name="T10" fmla="*/ 0 w 256"/>
                  <a:gd name="T11" fmla="*/ 0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6" h="768">
                    <a:moveTo>
                      <a:pt x="0" y="0"/>
                    </a:moveTo>
                    <a:cubicBezTo>
                      <a:pt x="0" y="640"/>
                      <a:pt x="0" y="640"/>
                      <a:pt x="0" y="640"/>
                    </a:cubicBezTo>
                    <a:cubicBezTo>
                      <a:pt x="0" y="710"/>
                      <a:pt x="57" y="768"/>
                      <a:pt x="128" y="768"/>
                    </a:cubicBezTo>
                    <a:cubicBezTo>
                      <a:pt x="198" y="768"/>
                      <a:pt x="256" y="710"/>
                      <a:pt x="256" y="640"/>
                    </a:cubicBezTo>
                    <a:cubicBezTo>
                      <a:pt x="256" y="0"/>
                      <a:pt x="256" y="0"/>
                      <a:pt x="25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A07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3" name="îṣľîďé"/>
              <p:cNvSpPr/>
              <p:nvPr>
                <p:custDataLst>
                  <p:tags r:id="rId13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4" name="íŝḷïde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5602691" y="3142764"/>
                <a:ext cx="996896" cy="2846807"/>
              </a:xfrm>
              <a:custGeom>
                <a:avLst/>
                <a:gdLst>
                  <a:gd name="T0" fmla="*/ 138 w 276"/>
                  <a:gd name="T1" fmla="*/ 788 h 788"/>
                  <a:gd name="T2" fmla="*/ 0 w 276"/>
                  <a:gd name="T3" fmla="*/ 650 h 788"/>
                  <a:gd name="T4" fmla="*/ 0 w 276"/>
                  <a:gd name="T5" fmla="*/ 0 h 788"/>
                  <a:gd name="T6" fmla="*/ 276 w 276"/>
                  <a:gd name="T7" fmla="*/ 0 h 788"/>
                  <a:gd name="T8" fmla="*/ 276 w 276"/>
                  <a:gd name="T9" fmla="*/ 650 h 788"/>
                  <a:gd name="T10" fmla="*/ 138 w 276"/>
                  <a:gd name="T11" fmla="*/ 788 h 788"/>
                  <a:gd name="T12" fmla="*/ 20 w 276"/>
                  <a:gd name="T13" fmla="*/ 20 h 788"/>
                  <a:gd name="T14" fmla="*/ 20 w 276"/>
                  <a:gd name="T15" fmla="*/ 650 h 788"/>
                  <a:gd name="T16" fmla="*/ 138 w 276"/>
                  <a:gd name="T17" fmla="*/ 768 h 788"/>
                  <a:gd name="T18" fmla="*/ 256 w 276"/>
                  <a:gd name="T19" fmla="*/ 650 h 788"/>
                  <a:gd name="T20" fmla="*/ 256 w 276"/>
                  <a:gd name="T21" fmla="*/ 20 h 788"/>
                  <a:gd name="T22" fmla="*/ 20 w 276"/>
                  <a:gd name="T23" fmla="*/ 20 h 7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6" h="788">
                    <a:moveTo>
                      <a:pt x="138" y="788"/>
                    </a:moveTo>
                    <a:cubicBezTo>
                      <a:pt x="62" y="788"/>
                      <a:pt x="0" y="726"/>
                      <a:pt x="0" y="65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76" y="0"/>
                      <a:pt x="276" y="0"/>
                      <a:pt x="276" y="0"/>
                    </a:cubicBezTo>
                    <a:cubicBezTo>
                      <a:pt x="276" y="650"/>
                      <a:pt x="276" y="650"/>
                      <a:pt x="276" y="650"/>
                    </a:cubicBezTo>
                    <a:cubicBezTo>
                      <a:pt x="276" y="726"/>
                      <a:pt x="214" y="788"/>
                      <a:pt x="138" y="788"/>
                    </a:cubicBezTo>
                    <a:close/>
                    <a:moveTo>
                      <a:pt x="20" y="20"/>
                    </a:moveTo>
                    <a:cubicBezTo>
                      <a:pt x="20" y="650"/>
                      <a:pt x="20" y="650"/>
                      <a:pt x="20" y="650"/>
                    </a:cubicBezTo>
                    <a:cubicBezTo>
                      <a:pt x="20" y="715"/>
                      <a:pt x="73" y="768"/>
                      <a:pt x="138" y="768"/>
                    </a:cubicBezTo>
                    <a:cubicBezTo>
                      <a:pt x="203" y="768"/>
                      <a:pt x="256" y="715"/>
                      <a:pt x="256" y="650"/>
                    </a:cubicBezTo>
                    <a:cubicBezTo>
                      <a:pt x="256" y="20"/>
                      <a:pt x="256" y="20"/>
                      <a:pt x="256" y="20"/>
                    </a:cubicBezTo>
                    <a:lnTo>
                      <a:pt x="20" y="2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5" name="iṧḻiďè"/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5407422" y="2947496"/>
                <a:ext cx="1387433" cy="231240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6" name="ïṥļíḑè"/>
              <p:cNvSpPr/>
              <p:nvPr>
                <p:custDataLst>
                  <p:tags r:id="rId16"/>
                </p:custDataLst>
              </p:nvPr>
            </p:nvSpPr>
            <p:spPr bwMode="auto">
              <a:xfrm>
                <a:off x="5366313" y="2911527"/>
                <a:ext cx="1464514" cy="303181"/>
              </a:xfrm>
              <a:custGeom>
                <a:avLst/>
                <a:gdLst>
                  <a:gd name="T0" fmla="*/ 285 w 285"/>
                  <a:gd name="T1" fmla="*/ 59 h 59"/>
                  <a:gd name="T2" fmla="*/ 0 w 285"/>
                  <a:gd name="T3" fmla="*/ 59 h 59"/>
                  <a:gd name="T4" fmla="*/ 0 w 285"/>
                  <a:gd name="T5" fmla="*/ 0 h 59"/>
                  <a:gd name="T6" fmla="*/ 285 w 285"/>
                  <a:gd name="T7" fmla="*/ 0 h 59"/>
                  <a:gd name="T8" fmla="*/ 285 w 285"/>
                  <a:gd name="T9" fmla="*/ 59 h 59"/>
                  <a:gd name="T10" fmla="*/ 15 w 285"/>
                  <a:gd name="T11" fmla="*/ 45 h 59"/>
                  <a:gd name="T12" fmla="*/ 271 w 285"/>
                  <a:gd name="T13" fmla="*/ 45 h 59"/>
                  <a:gd name="T14" fmla="*/ 271 w 285"/>
                  <a:gd name="T15" fmla="*/ 14 h 59"/>
                  <a:gd name="T16" fmla="*/ 15 w 285"/>
                  <a:gd name="T17" fmla="*/ 14 h 59"/>
                  <a:gd name="T18" fmla="*/ 15 w 285"/>
                  <a:gd name="T19" fmla="*/ 45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85" h="59">
                    <a:moveTo>
                      <a:pt x="285" y="59"/>
                    </a:moveTo>
                    <a:lnTo>
                      <a:pt x="0" y="59"/>
                    </a:lnTo>
                    <a:lnTo>
                      <a:pt x="0" y="0"/>
                    </a:lnTo>
                    <a:lnTo>
                      <a:pt x="285" y="0"/>
                    </a:lnTo>
                    <a:lnTo>
                      <a:pt x="285" y="59"/>
                    </a:lnTo>
                    <a:close/>
                    <a:moveTo>
                      <a:pt x="15" y="45"/>
                    </a:moveTo>
                    <a:lnTo>
                      <a:pt x="271" y="45"/>
                    </a:lnTo>
                    <a:lnTo>
                      <a:pt x="271" y="14"/>
                    </a:lnTo>
                    <a:lnTo>
                      <a:pt x="15" y="14"/>
                    </a:lnTo>
                    <a:lnTo>
                      <a:pt x="15" y="4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7" name="ïṥ1íḓê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5638663" y="522391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8" name="ïśļïde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5638663" y="499267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19" name="í$ḷïḍé"/>
              <p:cNvSpPr/>
              <p:nvPr>
                <p:custDataLst>
                  <p:tags r:id="rId19"/>
                </p:custDataLst>
              </p:nvPr>
            </p:nvSpPr>
            <p:spPr bwMode="auto">
              <a:xfrm>
                <a:off x="5638663" y="4761438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0" name="íṧ1iḓé"/>
              <p:cNvSpPr/>
              <p:nvPr>
                <p:custDataLst>
                  <p:tags r:id="rId20"/>
                </p:custDataLst>
              </p:nvPr>
            </p:nvSpPr>
            <p:spPr bwMode="auto">
              <a:xfrm>
                <a:off x="5638663" y="4530197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1" name="îṥľïdé"/>
              <p:cNvSpPr/>
              <p:nvPr>
                <p:custDataLst>
                  <p:tags r:id="rId21"/>
                </p:custDataLst>
              </p:nvPr>
            </p:nvSpPr>
            <p:spPr bwMode="auto">
              <a:xfrm>
                <a:off x="5638663" y="429896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2" name="íS1iďè"/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638663" y="4067720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3" name="îšḻïdê"/>
              <p:cNvSpPr/>
              <p:nvPr>
                <p:custDataLst>
                  <p:tags r:id="rId23"/>
                </p:custDataLst>
              </p:nvPr>
            </p:nvSpPr>
            <p:spPr bwMode="auto">
              <a:xfrm>
                <a:off x="5638663" y="383648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4" name="íṡļîďê"/>
              <p:cNvSpPr/>
              <p:nvPr>
                <p:custDataLst>
                  <p:tags r:id="rId24"/>
                </p:custDataLst>
              </p:nvPr>
            </p:nvSpPr>
            <p:spPr bwMode="auto">
              <a:xfrm>
                <a:off x="5638659" y="3605242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5" name="îṧ1ïdê"/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5638659" y="3374005"/>
                <a:ext cx="231240" cy="71941"/>
              </a:xfrm>
              <a:prstGeom prst="rect">
                <a:avLst/>
              </a:pr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6" name="iṣḷíḓe"/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56 h 56"/>
                  <a:gd name="T2" fmla="*/ 56 w 56"/>
                  <a:gd name="T3" fmla="*/ 0 h 56"/>
                  <a:gd name="T4" fmla="*/ 0 w 56"/>
                  <a:gd name="T5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56"/>
                    </a:moveTo>
                    <a:lnTo>
                      <a:pt x="56" y="0"/>
                    </a:lnTo>
                    <a:lnTo>
                      <a:pt x="0" y="56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7" name="íS1iḍe"/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5499918" y="1894076"/>
                <a:ext cx="287764" cy="287764"/>
              </a:xfrm>
              <a:custGeom>
                <a:avLst/>
                <a:gdLst>
                  <a:gd name="T0" fmla="*/ 0 w 56"/>
                  <a:gd name="T1" fmla="*/ 0 h 56"/>
                  <a:gd name="T2" fmla="*/ 56 w 56"/>
                  <a:gd name="T3" fmla="*/ 56 h 56"/>
                  <a:gd name="T4" fmla="*/ 0 w 56"/>
                  <a:gd name="T5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6" h="56">
                    <a:moveTo>
                      <a:pt x="0" y="0"/>
                    </a:moveTo>
                    <a:lnTo>
                      <a:pt x="56" y="56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8" name="i$líḋé"/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5541027" y="1935186"/>
                <a:ext cx="205546" cy="205546"/>
              </a:xfrm>
              <a:custGeom>
                <a:avLst/>
                <a:gdLst>
                  <a:gd name="T0" fmla="*/ 40 w 40"/>
                  <a:gd name="T1" fmla="*/ 20 h 40"/>
                  <a:gd name="T2" fmla="*/ 20 w 40"/>
                  <a:gd name="T3" fmla="*/ 40 h 40"/>
                  <a:gd name="T4" fmla="*/ 0 w 40"/>
                  <a:gd name="T5" fmla="*/ 20 h 40"/>
                  <a:gd name="T6" fmla="*/ 20 w 40"/>
                  <a:gd name="T7" fmla="*/ 0 h 40"/>
                  <a:gd name="T8" fmla="*/ 40 w 40"/>
                  <a:gd name="T9" fmla="*/ 2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0" h="40">
                    <a:moveTo>
                      <a:pt x="40" y="20"/>
                    </a:moveTo>
                    <a:lnTo>
                      <a:pt x="20" y="40"/>
                    </a:lnTo>
                    <a:lnTo>
                      <a:pt x="0" y="20"/>
                    </a:lnTo>
                    <a:lnTo>
                      <a:pt x="20" y="0"/>
                    </a:lnTo>
                    <a:lnTo>
                      <a:pt x="40" y="2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29" name="îṥḷíḓè"/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74 h 74"/>
                  <a:gd name="T2" fmla="*/ 74 w 74"/>
                  <a:gd name="T3" fmla="*/ 0 h 74"/>
                  <a:gd name="T4" fmla="*/ 0 w 74"/>
                  <a:gd name="T5" fmla="*/ 74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74"/>
                    </a:moveTo>
                    <a:lnTo>
                      <a:pt x="74" y="0"/>
                    </a:lnTo>
                    <a:lnTo>
                      <a:pt x="0" y="74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0" name="iSļîḋè"/>
              <p:cNvSpPr/>
              <p:nvPr>
                <p:custDataLst>
                  <p:tags r:id="rId30"/>
                </p:custDataLst>
              </p:nvPr>
            </p:nvSpPr>
            <p:spPr bwMode="auto">
              <a:xfrm>
                <a:off x="6414596" y="1657699"/>
                <a:ext cx="380259" cy="380259"/>
              </a:xfrm>
              <a:custGeom>
                <a:avLst/>
                <a:gdLst>
                  <a:gd name="T0" fmla="*/ 0 w 74"/>
                  <a:gd name="T1" fmla="*/ 0 h 74"/>
                  <a:gd name="T2" fmla="*/ 74 w 74"/>
                  <a:gd name="T3" fmla="*/ 74 h 74"/>
                  <a:gd name="T4" fmla="*/ 0 w 74"/>
                  <a:gd name="T5" fmla="*/ 0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4" h="74">
                    <a:moveTo>
                      <a:pt x="0" y="0"/>
                    </a:moveTo>
                    <a:lnTo>
                      <a:pt x="74" y="74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1" name="íṥḻíḓè"/>
              <p:cNvSpPr/>
              <p:nvPr>
                <p:custDataLst>
                  <p:tags r:id="rId31"/>
                </p:custDataLst>
              </p:nvPr>
            </p:nvSpPr>
            <p:spPr bwMode="auto">
              <a:xfrm>
                <a:off x="6471119" y="1714222"/>
                <a:ext cx="267209" cy="267209"/>
              </a:xfrm>
              <a:custGeom>
                <a:avLst/>
                <a:gdLst>
                  <a:gd name="T0" fmla="*/ 52 w 52"/>
                  <a:gd name="T1" fmla="*/ 26 h 52"/>
                  <a:gd name="T2" fmla="*/ 26 w 52"/>
                  <a:gd name="T3" fmla="*/ 52 h 52"/>
                  <a:gd name="T4" fmla="*/ 0 w 52"/>
                  <a:gd name="T5" fmla="*/ 26 h 52"/>
                  <a:gd name="T6" fmla="*/ 26 w 52"/>
                  <a:gd name="T7" fmla="*/ 0 h 52"/>
                  <a:gd name="T8" fmla="*/ 52 w 52"/>
                  <a:gd name="T9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26" y="52"/>
                    </a:lnTo>
                    <a:lnTo>
                      <a:pt x="0" y="26"/>
                    </a:lnTo>
                    <a:lnTo>
                      <a:pt x="26" y="0"/>
                    </a:lnTo>
                    <a:lnTo>
                      <a:pt x="52" y="26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2" name="îṡ1ïḍe"/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28 h 28"/>
                  <a:gd name="T2" fmla="*/ 28 w 28"/>
                  <a:gd name="T3" fmla="*/ 0 h 28"/>
                  <a:gd name="T4" fmla="*/ 0 w 28"/>
                  <a:gd name="T5" fmla="*/ 28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28"/>
                    </a:moveTo>
                    <a:lnTo>
                      <a:pt x="28" y="0"/>
                    </a:lnTo>
                    <a:lnTo>
                      <a:pt x="0" y="28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3" name="îṡḻîḑê"/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6173078" y="2371968"/>
                <a:ext cx="143882" cy="143882"/>
              </a:xfrm>
              <a:custGeom>
                <a:avLst/>
                <a:gdLst>
                  <a:gd name="T0" fmla="*/ 0 w 28"/>
                  <a:gd name="T1" fmla="*/ 0 h 28"/>
                  <a:gd name="T2" fmla="*/ 28 w 28"/>
                  <a:gd name="T3" fmla="*/ 28 h 28"/>
                  <a:gd name="T4" fmla="*/ 0 w 28"/>
                  <a:gd name="T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" h="28">
                    <a:moveTo>
                      <a:pt x="0" y="0"/>
                    </a:moveTo>
                    <a:lnTo>
                      <a:pt x="28" y="28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4" name="îsļîdé"/>
              <p:cNvSpPr/>
              <p:nvPr>
                <p:custDataLst>
                  <p:tags r:id="rId34"/>
                </p:custDataLst>
              </p:nvPr>
            </p:nvSpPr>
            <p:spPr bwMode="auto">
              <a:xfrm>
                <a:off x="6193633" y="2392523"/>
                <a:ext cx="102773" cy="102773"/>
              </a:xfrm>
              <a:custGeom>
                <a:avLst/>
                <a:gdLst>
                  <a:gd name="T0" fmla="*/ 20 w 20"/>
                  <a:gd name="T1" fmla="*/ 10 h 20"/>
                  <a:gd name="T2" fmla="*/ 10 w 20"/>
                  <a:gd name="T3" fmla="*/ 20 h 20"/>
                  <a:gd name="T4" fmla="*/ 0 w 20"/>
                  <a:gd name="T5" fmla="*/ 10 h 20"/>
                  <a:gd name="T6" fmla="*/ 10 w 20"/>
                  <a:gd name="T7" fmla="*/ 0 h 20"/>
                  <a:gd name="T8" fmla="*/ 20 w 20"/>
                  <a:gd name="T9" fmla="*/ 1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" h="20">
                    <a:moveTo>
                      <a:pt x="20" y="10"/>
                    </a:moveTo>
                    <a:lnTo>
                      <a:pt x="10" y="20"/>
                    </a:lnTo>
                    <a:lnTo>
                      <a:pt x="0" y="10"/>
                    </a:lnTo>
                    <a:lnTo>
                      <a:pt x="10" y="0"/>
                    </a:lnTo>
                    <a:lnTo>
                      <a:pt x="20" y="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5" name="işḻíḋé"/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5921286" y="2567237"/>
                <a:ext cx="107913" cy="107913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  <p:sp>
            <p:nvSpPr>
              <p:cNvPr id="36" name="îṣḷïḑê"/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049751" y="2053373"/>
                <a:ext cx="143882" cy="143882"/>
              </a:xfrm>
              <a:prstGeom prst="ellipse">
                <a:avLst/>
              </a:prstGeom>
              <a:noFill/>
              <a:ln w="22225" cap="flat">
                <a:solidFill>
                  <a:srgbClr val="000000"/>
                </a:solidFill>
                <a:prstDash val="solid"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anchor="ctr"/>
              <a:lstStyle/>
              <a:p>
                <a:pPr algn="ctr">
                  <a:lnSpc>
                    <a:spcPct val="120000"/>
                  </a:lnSpc>
                </a:pPr>
              </a:p>
            </p:txBody>
          </p:sp>
        </p:grpSp>
        <p:cxnSp>
          <p:nvCxnSpPr>
            <p:cNvPr id="6" name="直接连接符 5"/>
            <p:cNvCxnSpPr/>
            <p:nvPr>
              <p:custDataLst>
                <p:tags r:id="rId37"/>
              </p:custDataLst>
            </p:nvPr>
          </p:nvCxnSpPr>
          <p:spPr>
            <a:xfrm flipH="1">
              <a:off x="5643214" y="259265"/>
              <a:ext cx="0" cy="435231"/>
            </a:xfrm>
            <a:prstGeom prst="line">
              <a:avLst/>
            </a:prstGeom>
            <a:ln w="28575">
              <a:solidFill>
                <a:srgbClr val="30A07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教学分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4" descr="F:\0PPT素材\背景及图片\白麻子.jpg"/>
          <p:cNvPicPr>
            <a:picLocks noChangeAspect="1" noChangeArrowheads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478"/>
          <a:stretch>
            <a:fillRect/>
          </a:stretch>
        </p:blipFill>
        <p:spPr bwMode="auto">
          <a:xfrm>
            <a:off x="0" y="0"/>
            <a:ext cx="12191999" cy="6857999"/>
          </a:xfrm>
          <a:prstGeom prst="rect">
            <a:avLst/>
          </a:prstGeom>
          <a:noFill/>
          <a:ln>
            <a:solidFill>
              <a:srgbClr val="1F497D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6" name="直接连接符 25"/>
          <p:cNvCxnSpPr/>
          <p:nvPr userDrawn="1">
            <p:custDataLst>
              <p:tags r:id="rId5"/>
            </p:custDataLst>
          </p:nvPr>
        </p:nvCxnSpPr>
        <p:spPr>
          <a:xfrm flipV="1">
            <a:off x="1270837" y="872085"/>
            <a:ext cx="9530501" cy="1"/>
          </a:xfrm>
          <a:prstGeom prst="line">
            <a:avLst/>
          </a:prstGeom>
          <a:noFill/>
          <a:ln w="15875" cap="flat" cmpd="sng" algn="ctr">
            <a:solidFill>
              <a:srgbClr val="118C3B"/>
            </a:solidFill>
            <a:prstDash val="solid"/>
          </a:ln>
          <a:effectLst/>
        </p:spPr>
      </p:cxnSp>
      <p:sp>
        <p:nvSpPr>
          <p:cNvPr id="41" name="KSO_Shape"/>
          <p:cNvSpPr/>
          <p:nvPr userDrawn="1">
            <p:custDataLst>
              <p:tags r:id="rId6"/>
            </p:custDataLst>
          </p:nvPr>
        </p:nvSpPr>
        <p:spPr bwMode="auto">
          <a:xfrm>
            <a:off x="10940516" y="400672"/>
            <a:ext cx="292789" cy="537255"/>
          </a:xfrm>
          <a:custGeom>
            <a:avLst/>
            <a:gdLst>
              <a:gd name="T0" fmla="*/ 982546 w 2361"/>
              <a:gd name="T1" fmla="*/ 83198 h 4328"/>
              <a:gd name="T2" fmla="*/ 914296 w 2361"/>
              <a:gd name="T3" fmla="*/ 41599 h 4328"/>
              <a:gd name="T4" fmla="*/ 684994 w 2361"/>
              <a:gd name="T5" fmla="*/ 256249 h 4328"/>
              <a:gd name="T6" fmla="*/ 620490 w 2361"/>
              <a:gd name="T7" fmla="*/ 383125 h 4328"/>
              <a:gd name="T8" fmla="*/ 579706 w 2361"/>
              <a:gd name="T9" fmla="*/ 479218 h 4328"/>
              <a:gd name="T10" fmla="*/ 56597 w 2361"/>
              <a:gd name="T11" fmla="*/ 1501301 h 4328"/>
              <a:gd name="T12" fmla="*/ 32876 w 2361"/>
              <a:gd name="T13" fmla="*/ 1601555 h 4328"/>
              <a:gd name="T14" fmla="*/ 20392 w 2361"/>
              <a:gd name="T15" fmla="*/ 1676017 h 4328"/>
              <a:gd name="T16" fmla="*/ 0 w 2361"/>
              <a:gd name="T17" fmla="*/ 1792493 h 4328"/>
              <a:gd name="T18" fmla="*/ 7907 w 2361"/>
              <a:gd name="T19" fmla="*/ 1800397 h 4328"/>
              <a:gd name="T20" fmla="*/ 58262 w 2361"/>
              <a:gd name="T21" fmla="*/ 1700976 h 4328"/>
              <a:gd name="T22" fmla="*/ 120685 w 2361"/>
              <a:gd name="T23" fmla="*/ 1654801 h 4328"/>
              <a:gd name="T24" fmla="*/ 191848 w 2361"/>
              <a:gd name="T25" fmla="*/ 1569524 h 4328"/>
              <a:gd name="T26" fmla="*/ 727026 w 2361"/>
              <a:gd name="T27" fmla="*/ 582799 h 4328"/>
              <a:gd name="T28" fmla="*/ 747417 w 2361"/>
              <a:gd name="T29" fmla="*/ 563248 h 4328"/>
              <a:gd name="T30" fmla="*/ 936353 w 2361"/>
              <a:gd name="T31" fmla="*/ 195930 h 4328"/>
              <a:gd name="T32" fmla="*/ 799853 w 2361"/>
              <a:gd name="T33" fmla="*/ 475475 h 4328"/>
              <a:gd name="T34" fmla="*/ 802350 w 2361"/>
              <a:gd name="T35" fmla="*/ 501266 h 4328"/>
              <a:gd name="T36" fmla="*/ 980049 w 2361"/>
              <a:gd name="T37" fmla="*/ 158907 h 4328"/>
              <a:gd name="T38" fmla="*/ 963819 w 2361"/>
              <a:gd name="T39" fmla="*/ 141852 h 4328"/>
              <a:gd name="T40" fmla="*/ 982546 w 2361"/>
              <a:gd name="T41" fmla="*/ 104829 h 4328"/>
              <a:gd name="T42" fmla="*/ 210159 w 2361"/>
              <a:gd name="T43" fmla="*/ 1549140 h 4328"/>
              <a:gd name="T44" fmla="*/ 84896 w 2361"/>
              <a:gd name="T45" fmla="*/ 1493398 h 4328"/>
              <a:gd name="T46" fmla="*/ 412827 w 2361"/>
              <a:gd name="T47" fmla="*/ 849032 h 4328"/>
              <a:gd name="T48" fmla="*/ 598017 w 2361"/>
              <a:gd name="T49" fmla="*/ 488786 h 4328"/>
              <a:gd name="T50" fmla="*/ 627564 w 2361"/>
              <a:gd name="T51" fmla="*/ 503762 h 4328"/>
              <a:gd name="T52" fmla="*/ 720783 w 2361"/>
              <a:gd name="T53" fmla="*/ 552848 h 4328"/>
              <a:gd name="T54" fmla="*/ 741175 w 2361"/>
              <a:gd name="T55" fmla="*/ 530385 h 4328"/>
              <a:gd name="T56" fmla="*/ 733268 w 2361"/>
              <a:gd name="T57" fmla="*/ 532465 h 4328"/>
              <a:gd name="T58" fmla="*/ 601763 w 2361"/>
              <a:gd name="T59" fmla="*/ 465075 h 4328"/>
              <a:gd name="T60" fmla="*/ 829816 w 2361"/>
              <a:gd name="T61" fmla="*/ 25791 h 4328"/>
              <a:gd name="T62" fmla="*/ 962154 w 2361"/>
              <a:gd name="T63" fmla="*/ 99421 h 4328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2361" h="4328">
                <a:moveTo>
                  <a:pt x="2361" y="252"/>
                </a:moveTo>
                <a:cubicBezTo>
                  <a:pt x="2361" y="200"/>
                  <a:pt x="2361" y="200"/>
                  <a:pt x="2361" y="200"/>
                </a:cubicBezTo>
                <a:cubicBezTo>
                  <a:pt x="2293" y="156"/>
                  <a:pt x="2293" y="156"/>
                  <a:pt x="2293" y="156"/>
                </a:cubicBezTo>
                <a:cubicBezTo>
                  <a:pt x="2197" y="100"/>
                  <a:pt x="2197" y="100"/>
                  <a:pt x="2197" y="100"/>
                </a:cubicBezTo>
                <a:cubicBezTo>
                  <a:pt x="2103" y="55"/>
                  <a:pt x="2024" y="21"/>
                  <a:pt x="1960" y="0"/>
                </a:cubicBezTo>
                <a:cubicBezTo>
                  <a:pt x="1646" y="616"/>
                  <a:pt x="1646" y="616"/>
                  <a:pt x="1646" y="616"/>
                </a:cubicBezTo>
                <a:cubicBezTo>
                  <a:pt x="1621" y="661"/>
                  <a:pt x="1621" y="661"/>
                  <a:pt x="1621" y="661"/>
                </a:cubicBezTo>
                <a:cubicBezTo>
                  <a:pt x="1491" y="921"/>
                  <a:pt x="1491" y="921"/>
                  <a:pt x="1491" y="921"/>
                </a:cubicBezTo>
                <a:cubicBezTo>
                  <a:pt x="1375" y="1143"/>
                  <a:pt x="1375" y="1143"/>
                  <a:pt x="1375" y="1143"/>
                </a:cubicBezTo>
                <a:cubicBezTo>
                  <a:pt x="1393" y="1152"/>
                  <a:pt x="1393" y="1152"/>
                  <a:pt x="1393" y="1152"/>
                </a:cubicBezTo>
                <a:cubicBezTo>
                  <a:pt x="1375" y="1186"/>
                  <a:pt x="1375" y="1186"/>
                  <a:pt x="1375" y="1186"/>
                </a:cubicBezTo>
                <a:cubicBezTo>
                  <a:pt x="136" y="3609"/>
                  <a:pt x="136" y="3609"/>
                  <a:pt x="136" y="3609"/>
                </a:cubicBezTo>
                <a:cubicBezTo>
                  <a:pt x="187" y="3632"/>
                  <a:pt x="187" y="3632"/>
                  <a:pt x="187" y="3632"/>
                </a:cubicBezTo>
                <a:cubicBezTo>
                  <a:pt x="79" y="3850"/>
                  <a:pt x="79" y="3850"/>
                  <a:pt x="79" y="3850"/>
                </a:cubicBezTo>
                <a:cubicBezTo>
                  <a:pt x="121" y="3886"/>
                  <a:pt x="121" y="3886"/>
                  <a:pt x="121" y="3886"/>
                </a:cubicBezTo>
                <a:cubicBezTo>
                  <a:pt x="49" y="4029"/>
                  <a:pt x="49" y="4029"/>
                  <a:pt x="49" y="4029"/>
                </a:cubicBezTo>
                <a:cubicBezTo>
                  <a:pt x="115" y="4078"/>
                  <a:pt x="115" y="4078"/>
                  <a:pt x="115" y="4078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0" y="4309"/>
                  <a:pt x="0" y="4309"/>
                  <a:pt x="0" y="4309"/>
                </a:cubicBezTo>
                <a:cubicBezTo>
                  <a:pt x="19" y="4328"/>
                  <a:pt x="19" y="4328"/>
                  <a:pt x="19" y="4328"/>
                </a:cubicBezTo>
                <a:cubicBezTo>
                  <a:pt x="25" y="4321"/>
                  <a:pt x="25" y="4321"/>
                  <a:pt x="25" y="4321"/>
                </a:cubicBezTo>
                <a:cubicBezTo>
                  <a:pt x="140" y="4089"/>
                  <a:pt x="140" y="4089"/>
                  <a:pt x="140" y="4089"/>
                </a:cubicBezTo>
                <a:cubicBezTo>
                  <a:pt x="140" y="4095"/>
                  <a:pt x="167" y="4103"/>
                  <a:pt x="221" y="4114"/>
                </a:cubicBezTo>
                <a:cubicBezTo>
                  <a:pt x="234" y="4096"/>
                  <a:pt x="257" y="4050"/>
                  <a:pt x="290" y="3978"/>
                </a:cubicBezTo>
                <a:cubicBezTo>
                  <a:pt x="352" y="3989"/>
                  <a:pt x="352" y="3989"/>
                  <a:pt x="352" y="3989"/>
                </a:cubicBezTo>
                <a:cubicBezTo>
                  <a:pt x="461" y="3773"/>
                  <a:pt x="461" y="3773"/>
                  <a:pt x="461" y="3773"/>
                </a:cubicBezTo>
                <a:cubicBezTo>
                  <a:pt x="520" y="3805"/>
                  <a:pt x="520" y="3805"/>
                  <a:pt x="520" y="3805"/>
                </a:cubicBezTo>
                <a:cubicBezTo>
                  <a:pt x="1747" y="1401"/>
                  <a:pt x="1747" y="1401"/>
                  <a:pt x="1747" y="1401"/>
                </a:cubicBezTo>
                <a:cubicBezTo>
                  <a:pt x="1779" y="1346"/>
                  <a:pt x="1779" y="1346"/>
                  <a:pt x="1779" y="1346"/>
                </a:cubicBezTo>
                <a:cubicBezTo>
                  <a:pt x="1796" y="1354"/>
                  <a:pt x="1796" y="1354"/>
                  <a:pt x="1796" y="1354"/>
                </a:cubicBezTo>
                <a:cubicBezTo>
                  <a:pt x="2169" y="621"/>
                  <a:pt x="2169" y="621"/>
                  <a:pt x="2169" y="621"/>
                </a:cubicBezTo>
                <a:cubicBezTo>
                  <a:pt x="2250" y="471"/>
                  <a:pt x="2250" y="471"/>
                  <a:pt x="2250" y="471"/>
                </a:cubicBezTo>
                <a:cubicBezTo>
                  <a:pt x="2263" y="480"/>
                  <a:pt x="2263" y="480"/>
                  <a:pt x="2263" y="480"/>
                </a:cubicBezTo>
                <a:cubicBezTo>
                  <a:pt x="1922" y="1143"/>
                  <a:pt x="1922" y="1143"/>
                  <a:pt x="1922" y="1143"/>
                </a:cubicBezTo>
                <a:cubicBezTo>
                  <a:pt x="1904" y="1173"/>
                  <a:pt x="1899" y="1192"/>
                  <a:pt x="1904" y="1201"/>
                </a:cubicBezTo>
                <a:cubicBezTo>
                  <a:pt x="1904" y="1207"/>
                  <a:pt x="1912" y="1208"/>
                  <a:pt x="1928" y="1205"/>
                </a:cubicBezTo>
                <a:cubicBezTo>
                  <a:pt x="1939" y="1196"/>
                  <a:pt x="1939" y="1196"/>
                  <a:pt x="1939" y="1196"/>
                </a:cubicBezTo>
                <a:cubicBezTo>
                  <a:pt x="2355" y="382"/>
                  <a:pt x="2355" y="382"/>
                  <a:pt x="2355" y="382"/>
                </a:cubicBezTo>
                <a:cubicBezTo>
                  <a:pt x="2360" y="368"/>
                  <a:pt x="2359" y="357"/>
                  <a:pt x="2350" y="350"/>
                </a:cubicBezTo>
                <a:cubicBezTo>
                  <a:pt x="2335" y="350"/>
                  <a:pt x="2323" y="347"/>
                  <a:pt x="2316" y="341"/>
                </a:cubicBezTo>
                <a:cubicBezTo>
                  <a:pt x="2316" y="333"/>
                  <a:pt x="2316" y="333"/>
                  <a:pt x="2316" y="333"/>
                </a:cubicBezTo>
                <a:cubicBezTo>
                  <a:pt x="2361" y="252"/>
                  <a:pt x="2361" y="252"/>
                  <a:pt x="2361" y="252"/>
                </a:cubicBezTo>
                <a:close/>
                <a:moveTo>
                  <a:pt x="1672" y="1438"/>
                </a:moveTo>
                <a:cubicBezTo>
                  <a:pt x="505" y="3724"/>
                  <a:pt x="505" y="3724"/>
                  <a:pt x="505" y="3724"/>
                </a:cubicBezTo>
                <a:cubicBezTo>
                  <a:pt x="504" y="3736"/>
                  <a:pt x="500" y="3740"/>
                  <a:pt x="492" y="3737"/>
                </a:cubicBezTo>
                <a:cubicBezTo>
                  <a:pt x="488" y="3728"/>
                  <a:pt x="392" y="3679"/>
                  <a:pt x="204" y="3590"/>
                </a:cubicBezTo>
                <a:cubicBezTo>
                  <a:pt x="204" y="3583"/>
                  <a:pt x="204" y="3583"/>
                  <a:pt x="204" y="3583"/>
                </a:cubicBezTo>
                <a:cubicBezTo>
                  <a:pt x="733" y="2560"/>
                  <a:pt x="996" y="2045"/>
                  <a:pt x="992" y="2041"/>
                </a:cubicBezTo>
                <a:cubicBezTo>
                  <a:pt x="1192" y="1661"/>
                  <a:pt x="1192" y="1661"/>
                  <a:pt x="1192" y="1661"/>
                </a:cubicBezTo>
                <a:cubicBezTo>
                  <a:pt x="1437" y="1175"/>
                  <a:pt x="1437" y="1175"/>
                  <a:pt x="1437" y="1175"/>
                </a:cubicBezTo>
                <a:cubicBezTo>
                  <a:pt x="1446" y="1175"/>
                  <a:pt x="1446" y="1175"/>
                  <a:pt x="1446" y="1175"/>
                </a:cubicBezTo>
                <a:cubicBezTo>
                  <a:pt x="1508" y="1211"/>
                  <a:pt x="1508" y="1211"/>
                  <a:pt x="1508" y="1211"/>
                </a:cubicBezTo>
                <a:cubicBezTo>
                  <a:pt x="1719" y="1316"/>
                  <a:pt x="1719" y="1316"/>
                  <a:pt x="1719" y="1316"/>
                </a:cubicBezTo>
                <a:cubicBezTo>
                  <a:pt x="1727" y="1317"/>
                  <a:pt x="1732" y="1322"/>
                  <a:pt x="1732" y="1329"/>
                </a:cubicBezTo>
                <a:cubicBezTo>
                  <a:pt x="1672" y="1438"/>
                  <a:pt x="1672" y="1438"/>
                  <a:pt x="1672" y="1438"/>
                </a:cubicBezTo>
                <a:close/>
                <a:moveTo>
                  <a:pt x="1781" y="1275"/>
                </a:moveTo>
                <a:cubicBezTo>
                  <a:pt x="1770" y="1288"/>
                  <a:pt x="1770" y="1288"/>
                  <a:pt x="1770" y="1288"/>
                </a:cubicBezTo>
                <a:cubicBezTo>
                  <a:pt x="1762" y="1280"/>
                  <a:pt x="1762" y="1280"/>
                  <a:pt x="1762" y="1280"/>
                </a:cubicBezTo>
                <a:cubicBezTo>
                  <a:pt x="1448" y="1122"/>
                  <a:pt x="1448" y="1122"/>
                  <a:pt x="1448" y="1122"/>
                </a:cubicBezTo>
                <a:cubicBezTo>
                  <a:pt x="1446" y="1118"/>
                  <a:pt x="1446" y="1118"/>
                  <a:pt x="1446" y="1118"/>
                </a:cubicBezTo>
                <a:cubicBezTo>
                  <a:pt x="1986" y="62"/>
                  <a:pt x="1986" y="62"/>
                  <a:pt x="1986" y="62"/>
                </a:cubicBezTo>
                <a:cubicBezTo>
                  <a:pt x="1994" y="62"/>
                  <a:pt x="1994" y="62"/>
                  <a:pt x="1994" y="62"/>
                </a:cubicBezTo>
                <a:cubicBezTo>
                  <a:pt x="2115" y="114"/>
                  <a:pt x="2220" y="169"/>
                  <a:pt x="2310" y="226"/>
                </a:cubicBezTo>
                <a:cubicBezTo>
                  <a:pt x="2312" y="239"/>
                  <a:pt x="2312" y="239"/>
                  <a:pt x="2312" y="239"/>
                </a:cubicBezTo>
                <a:cubicBezTo>
                  <a:pt x="1781" y="1275"/>
                  <a:pt x="1781" y="1275"/>
                  <a:pt x="1781" y="1275"/>
                </a:cubicBezTo>
                <a:close/>
              </a:path>
            </a:pathLst>
          </a:custGeom>
          <a:solidFill>
            <a:srgbClr val="1F2123"/>
          </a:solidFill>
          <a:ln>
            <a:noFill/>
          </a:ln>
        </p:spPr>
        <p:txBody>
          <a:bodyPr anchor="ctr" anchorCtr="1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2" name="MH_Other_4"/>
          <p:cNvSpPr/>
          <p:nvPr userDrawn="1">
            <p:custDataLst>
              <p:tags r:id="rId7"/>
            </p:custDataLst>
          </p:nvPr>
        </p:nvSpPr>
        <p:spPr>
          <a:xfrm>
            <a:off x="314063" y="220781"/>
            <a:ext cx="554864" cy="554864"/>
          </a:xfrm>
          <a:prstGeom prst="ellipse">
            <a:avLst/>
          </a:prstGeom>
          <a:solidFill>
            <a:schemeClr val="accent2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3" name="MH_Other_4"/>
          <p:cNvSpPr/>
          <p:nvPr userDrawn="1">
            <p:custDataLst>
              <p:tags r:id="rId8"/>
            </p:custDataLst>
          </p:nvPr>
        </p:nvSpPr>
        <p:spPr>
          <a:xfrm>
            <a:off x="-91413" y="674336"/>
            <a:ext cx="362583" cy="362583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44" name="椭圆 43"/>
          <p:cNvSpPr/>
          <p:nvPr userDrawn="1">
            <p:custDataLst>
              <p:tags r:id="rId9"/>
            </p:custDataLst>
          </p:nvPr>
        </p:nvSpPr>
        <p:spPr>
          <a:xfrm>
            <a:off x="780124" y="417420"/>
            <a:ext cx="432000" cy="432000"/>
          </a:xfrm>
          <a:prstGeom prst="ellipse">
            <a:avLst/>
          </a:prstGeom>
          <a:gradFill flip="none" rotWithShape="1">
            <a:gsLst>
              <a:gs pos="50000">
                <a:schemeClr val="bg1">
                  <a:lumMod val="95000"/>
                </a:schemeClr>
              </a:gs>
              <a:gs pos="100000">
                <a:schemeClr val="bg1">
                  <a:lumMod val="75000"/>
                </a:schemeClr>
              </a:gs>
              <a:gs pos="0">
                <a:schemeClr val="bg1"/>
              </a:gs>
            </a:gsLst>
            <a:lin ang="18900000" scaled="0"/>
          </a:gradFill>
          <a:ln w="952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254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45" name="MH_Other_4"/>
          <p:cNvSpPr/>
          <p:nvPr userDrawn="1">
            <p:custDataLst>
              <p:tags r:id="rId10"/>
            </p:custDataLst>
          </p:nvPr>
        </p:nvSpPr>
        <p:spPr>
          <a:xfrm>
            <a:off x="211608" y="15873"/>
            <a:ext cx="204908" cy="204908"/>
          </a:xfrm>
          <a:prstGeom prst="ellipse">
            <a:avLst/>
          </a:prstGeom>
          <a:solidFill>
            <a:schemeClr val="accent1"/>
          </a:solidFill>
          <a:ln w="15875">
            <a:noFill/>
          </a:ln>
          <a:effectLst>
            <a:outerShdw blurRad="50800" dist="254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362" tIns="67678" rIns="135362" bIns="67678" anchor="ctr"/>
          <a:lstStyle/>
          <a:p>
            <a:pPr algn="ctr"/>
            <a:endParaRPr lang="en-US" sz="2400">
              <a:solidFill>
                <a:prstClr val="white"/>
              </a:solidFill>
              <a:sym typeface="+mn-lt"/>
            </a:endParaRPr>
          </a:p>
        </p:txBody>
      </p:sp>
      <p:sp>
        <p:nvSpPr>
          <p:cNvPr id="64" name="矩形 3"/>
          <p:cNvSpPr>
            <a:spLocks noChangeArrowheads="1"/>
          </p:cNvSpPr>
          <p:nvPr userDrawn="1">
            <p:custDataLst>
              <p:tags r:id="rId11"/>
            </p:custDataLst>
          </p:nvPr>
        </p:nvSpPr>
        <p:spPr bwMode="auto">
          <a:xfrm>
            <a:off x="1445277" y="515725"/>
            <a:ext cx="2172335" cy="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wrap="none" lIns="91442" tIns="45722" rIns="91442" bIns="45722">
            <a:spAutoFit/>
          </a:bodyPr>
          <a:lstStyle/>
          <a:p>
            <a:pPr marL="0" lvl="1" algn="ctr"/>
            <a:r>
              <a:rPr lang="en-US" altLang="zh-CN" sz="1865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Teaching Analysis</a:t>
            </a:r>
            <a:endParaRPr lang="zh-CN" altLang="en-US" sz="1865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5" name="标题 1"/>
          <p:cNvSpPr txBox="1"/>
          <p:nvPr userDrawn="1">
            <p:custDataLst>
              <p:tags r:id="rId12"/>
            </p:custDataLst>
          </p:nvPr>
        </p:nvSpPr>
        <p:spPr>
          <a:xfrm>
            <a:off x="1433391" y="90204"/>
            <a:ext cx="153924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 vert="horz" wrap="none" lIns="91442" tIns="45722" rIns="91442" bIns="45722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000" b="0" kern="12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zh-CN" altLang="en-US" sz="2665" b="1" kern="0">
                <a:solidFill>
                  <a:schemeClr val="accent1">
                    <a:lumMod val="75000"/>
                  </a:schemeClr>
                </a:solidFill>
              </a:rPr>
              <a:t>教学分析</a:t>
            </a:r>
            <a:endParaRPr lang="zh-CN" altLang="en-US" sz="2665" b="1" kern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601" r="1"/>
          <a:stretch>
            <a:fillRect/>
          </a:stretch>
        </p:blipFill>
        <p:spPr>
          <a:xfrm flipH="1">
            <a:off x="10838851" y="5752592"/>
            <a:ext cx="2016073" cy="189848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圆角 6"/>
          <p:cNvSpPr/>
          <p:nvPr userDrawn="1">
            <p:custDataLst>
              <p:tags r:id="rId3"/>
            </p:custDataLst>
          </p:nvPr>
        </p:nvSpPr>
        <p:spPr>
          <a:xfrm>
            <a:off x="4202566" y="865258"/>
            <a:ext cx="3786868" cy="45719"/>
          </a:xfrm>
          <a:prstGeom prst="roundRect">
            <a:avLst>
              <a:gd name="adj" fmla="val 50000"/>
            </a:avLst>
          </a:prstGeom>
          <a:solidFill>
            <a:srgbClr val="00A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/>
          </a:p>
        </p:txBody>
      </p:sp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976827" y="307747"/>
            <a:ext cx="2238347" cy="565604"/>
            <a:chOff x="4921404" y="1807328"/>
            <a:chExt cx="2238347" cy="565604"/>
          </a:xfrm>
        </p:grpSpPr>
        <p:grpSp>
          <p:nvGrpSpPr>
            <p:cNvPr id="9" name="组合 8"/>
            <p:cNvGrpSpPr/>
            <p:nvPr>
              <p:custDataLst>
                <p:tags r:id="rId5"/>
              </p:custDataLst>
            </p:nvPr>
          </p:nvGrpSpPr>
          <p:grpSpPr>
            <a:xfrm>
              <a:off x="4921404" y="1858301"/>
              <a:ext cx="421274" cy="421274"/>
              <a:chOff x="5578186" y="3034798"/>
              <a:chExt cx="1030070" cy="1030070"/>
            </a:xfrm>
          </p:grpSpPr>
          <p:sp>
            <p:nvSpPr>
              <p:cNvPr id="12" name="椭圆 11"/>
              <p:cNvSpPr/>
              <p:nvPr>
                <p:custDataLst>
                  <p:tags r:id="rId6"/>
                </p:custDataLst>
              </p:nvPr>
            </p:nvSpPr>
            <p:spPr>
              <a:xfrm>
                <a:off x="5578186" y="3034798"/>
                <a:ext cx="1030070" cy="1030070"/>
              </a:xfrm>
              <a:prstGeom prst="ellipse">
                <a:avLst/>
              </a:prstGeom>
              <a:solidFill>
                <a:srgbClr val="377D8D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20000"/>
                  </a:lnSpc>
                </a:pPr>
                <a:endParaRPr lang="zh-CN" altLang="en-US"/>
              </a:p>
            </p:txBody>
          </p:sp>
          <p:grpSp>
            <p:nvGrpSpPr>
              <p:cNvPr id="13" name="PA-testtube-56785"/>
              <p:cNvGrpSpPr>
                <a:grpSpLocks noChangeAspect="1"/>
              </p:cNvGrpSpPr>
              <p:nvPr>
                <p:custDataLst>
                  <p:tags r:id="rId7"/>
                </p:custDataLst>
              </p:nvPr>
            </p:nvGrpSpPr>
            <p:grpSpPr>
              <a:xfrm>
                <a:off x="5757830" y="3127674"/>
                <a:ext cx="673563" cy="767006"/>
                <a:chOff x="3252" y="1469"/>
                <a:chExt cx="1211" cy="1379"/>
              </a:xfrm>
            </p:grpSpPr>
            <p:sp>
              <p:nvSpPr>
                <p:cNvPr id="14" name="PA_任意多边形 1241"/>
                <p:cNvSpPr>
                  <a:spLocks noEditPoints="1"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3375" y="1796"/>
                  <a:ext cx="1088" cy="1052"/>
                </a:xfrm>
                <a:custGeom>
                  <a:avLst/>
                  <a:gdLst>
                    <a:gd name="T0" fmla="*/ 2509 w 2882"/>
                    <a:gd name="T1" fmla="*/ 1154 h 2788"/>
                    <a:gd name="T2" fmla="*/ 1359 w 2882"/>
                    <a:gd name="T3" fmla="*/ 997 h 2788"/>
                    <a:gd name="T4" fmla="*/ 657 w 2882"/>
                    <a:gd name="T5" fmla="*/ 296 h 2788"/>
                    <a:gd name="T6" fmla="*/ 657 w 2882"/>
                    <a:gd name="T7" fmla="*/ 296 h 2788"/>
                    <a:gd name="T8" fmla="*/ 386 w 2882"/>
                    <a:gd name="T9" fmla="*/ 25 h 2788"/>
                    <a:gd name="T10" fmla="*/ 296 w 2882"/>
                    <a:gd name="T11" fmla="*/ 25 h 2788"/>
                    <a:gd name="T12" fmla="*/ 296 w 2882"/>
                    <a:gd name="T13" fmla="*/ 115 h 2788"/>
                    <a:gd name="T14" fmla="*/ 489 w 2882"/>
                    <a:gd name="T15" fmla="*/ 308 h 2788"/>
                    <a:gd name="T16" fmla="*/ 205 w 2882"/>
                    <a:gd name="T17" fmla="*/ 385 h 2788"/>
                    <a:gd name="T18" fmla="*/ 115 w 2882"/>
                    <a:gd name="T19" fmla="*/ 296 h 2788"/>
                    <a:gd name="T20" fmla="*/ 25 w 2882"/>
                    <a:gd name="T21" fmla="*/ 296 h 2788"/>
                    <a:gd name="T22" fmla="*/ 25 w 2882"/>
                    <a:gd name="T23" fmla="*/ 386 h 2788"/>
                    <a:gd name="T24" fmla="*/ 139 w 2882"/>
                    <a:gd name="T25" fmla="*/ 500 h 2788"/>
                    <a:gd name="T26" fmla="*/ 140 w 2882"/>
                    <a:gd name="T27" fmla="*/ 502 h 2788"/>
                    <a:gd name="T28" fmla="*/ 998 w 2882"/>
                    <a:gd name="T29" fmla="*/ 1359 h 2788"/>
                    <a:gd name="T30" fmla="*/ 1154 w 2882"/>
                    <a:gd name="T31" fmla="*/ 2508 h 2788"/>
                    <a:gd name="T32" fmla="*/ 1831 w 2882"/>
                    <a:gd name="T33" fmla="*/ 2788 h 2788"/>
                    <a:gd name="T34" fmla="*/ 2509 w 2882"/>
                    <a:gd name="T35" fmla="*/ 2508 h 2788"/>
                    <a:gd name="T36" fmla="*/ 2509 w 2882"/>
                    <a:gd name="T37" fmla="*/ 1154 h 2788"/>
                    <a:gd name="T38" fmla="*/ 2418 w 2882"/>
                    <a:gd name="T39" fmla="*/ 2418 h 2788"/>
                    <a:gd name="T40" fmla="*/ 1244 w 2882"/>
                    <a:gd name="T41" fmla="*/ 2418 h 2788"/>
                    <a:gd name="T42" fmla="*/ 1132 w 2882"/>
                    <a:gd name="T43" fmla="*/ 1383 h 2788"/>
                    <a:gd name="T44" fmla="*/ 1123 w 2882"/>
                    <a:gd name="T45" fmla="*/ 1304 h 2788"/>
                    <a:gd name="T46" fmla="*/ 454 w 2882"/>
                    <a:gd name="T47" fmla="*/ 635 h 2788"/>
                    <a:gd name="T48" fmla="*/ 454 w 2882"/>
                    <a:gd name="T49" fmla="*/ 634 h 2788"/>
                    <a:gd name="T50" fmla="*/ 309 w 2882"/>
                    <a:gd name="T51" fmla="*/ 489 h 2788"/>
                    <a:gd name="T52" fmla="*/ 593 w 2882"/>
                    <a:gd name="T53" fmla="*/ 412 h 2788"/>
                    <a:gd name="T54" fmla="*/ 635 w 2882"/>
                    <a:gd name="T55" fmla="*/ 454 h 2788"/>
                    <a:gd name="T56" fmla="*/ 635 w 2882"/>
                    <a:gd name="T57" fmla="*/ 454 h 2788"/>
                    <a:gd name="T58" fmla="*/ 1304 w 2882"/>
                    <a:gd name="T59" fmla="*/ 1123 h 2788"/>
                    <a:gd name="T60" fmla="*/ 1384 w 2882"/>
                    <a:gd name="T61" fmla="*/ 1132 h 2788"/>
                    <a:gd name="T62" fmla="*/ 2418 w 2882"/>
                    <a:gd name="T63" fmla="*/ 1244 h 2788"/>
                    <a:gd name="T64" fmla="*/ 2418 w 2882"/>
                    <a:gd name="T65" fmla="*/ 2418 h 27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882" h="2788">
                      <a:moveTo>
                        <a:pt x="2509" y="1154"/>
                      </a:moveTo>
                      <a:cubicBezTo>
                        <a:pt x="2205" y="850"/>
                        <a:pt x="1729" y="788"/>
                        <a:pt x="1359" y="997"/>
                      </a:cubicBezTo>
                      <a:lnTo>
                        <a:pt x="657" y="296"/>
                      </a:lnTo>
                      <a:cubicBezTo>
                        <a:pt x="657" y="296"/>
                        <a:pt x="657" y="296"/>
                        <a:pt x="657" y="296"/>
                      </a:cubicBezTo>
                      <a:lnTo>
                        <a:pt x="386" y="25"/>
                      </a:lnTo>
                      <a:cubicBezTo>
                        <a:pt x="361" y="0"/>
                        <a:pt x="321" y="0"/>
                        <a:pt x="296" y="25"/>
                      </a:cubicBezTo>
                      <a:cubicBezTo>
                        <a:pt x="271" y="50"/>
                        <a:pt x="271" y="90"/>
                        <a:pt x="296" y="115"/>
                      </a:cubicBezTo>
                      <a:lnTo>
                        <a:pt x="489" y="308"/>
                      </a:lnTo>
                      <a:lnTo>
                        <a:pt x="205" y="385"/>
                      </a:lnTo>
                      <a:lnTo>
                        <a:pt x="115" y="296"/>
                      </a:lnTo>
                      <a:cubicBezTo>
                        <a:pt x="90" y="271"/>
                        <a:pt x="50" y="271"/>
                        <a:pt x="25" y="296"/>
                      </a:cubicBezTo>
                      <a:cubicBezTo>
                        <a:pt x="0" y="321"/>
                        <a:pt x="0" y="361"/>
                        <a:pt x="25" y="386"/>
                      </a:cubicBezTo>
                      <a:lnTo>
                        <a:pt x="139" y="500"/>
                      </a:lnTo>
                      <a:cubicBezTo>
                        <a:pt x="140" y="501"/>
                        <a:pt x="140" y="501"/>
                        <a:pt x="140" y="502"/>
                      </a:cubicBezTo>
                      <a:lnTo>
                        <a:pt x="998" y="1359"/>
                      </a:lnTo>
                      <a:cubicBezTo>
                        <a:pt x="788" y="1729"/>
                        <a:pt x="850" y="2205"/>
                        <a:pt x="1154" y="2508"/>
                      </a:cubicBezTo>
                      <a:cubicBezTo>
                        <a:pt x="1341" y="2695"/>
                        <a:pt x="1586" y="2788"/>
                        <a:pt x="1831" y="2788"/>
                      </a:cubicBezTo>
                      <a:cubicBezTo>
                        <a:pt x="2077" y="2788"/>
                        <a:pt x="2322" y="2695"/>
                        <a:pt x="2509" y="2508"/>
                      </a:cubicBezTo>
                      <a:cubicBezTo>
                        <a:pt x="2882" y="2135"/>
                        <a:pt x="2882" y="1527"/>
                        <a:pt x="2509" y="1154"/>
                      </a:cubicBezTo>
                      <a:close/>
                      <a:moveTo>
                        <a:pt x="2418" y="2418"/>
                      </a:moveTo>
                      <a:cubicBezTo>
                        <a:pt x="2095" y="2742"/>
                        <a:pt x="1568" y="2742"/>
                        <a:pt x="1244" y="2418"/>
                      </a:cubicBezTo>
                      <a:cubicBezTo>
                        <a:pt x="970" y="2144"/>
                        <a:pt x="923" y="1709"/>
                        <a:pt x="1132" y="1383"/>
                      </a:cubicBezTo>
                      <a:cubicBezTo>
                        <a:pt x="1148" y="1358"/>
                        <a:pt x="1145" y="1325"/>
                        <a:pt x="1123" y="1304"/>
                      </a:cubicBezTo>
                      <a:lnTo>
                        <a:pt x="454" y="635"/>
                      </a:lnTo>
                      <a:cubicBezTo>
                        <a:pt x="454" y="635"/>
                        <a:pt x="454" y="635"/>
                        <a:pt x="454" y="634"/>
                      </a:cubicBezTo>
                      <a:lnTo>
                        <a:pt x="309" y="489"/>
                      </a:lnTo>
                      <a:lnTo>
                        <a:pt x="593" y="412"/>
                      </a:lnTo>
                      <a:lnTo>
                        <a:pt x="635" y="454"/>
                      </a:lnTo>
                      <a:lnTo>
                        <a:pt x="635" y="454"/>
                      </a:lnTo>
                      <a:lnTo>
                        <a:pt x="1304" y="1123"/>
                      </a:lnTo>
                      <a:cubicBezTo>
                        <a:pt x="1325" y="1144"/>
                        <a:pt x="1358" y="1148"/>
                        <a:pt x="1384" y="1132"/>
                      </a:cubicBezTo>
                      <a:cubicBezTo>
                        <a:pt x="1709" y="923"/>
                        <a:pt x="2144" y="970"/>
                        <a:pt x="2418" y="1244"/>
                      </a:cubicBezTo>
                      <a:cubicBezTo>
                        <a:pt x="2742" y="1568"/>
                        <a:pt x="2742" y="2094"/>
                        <a:pt x="2418" y="2418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5" name="PA_椭圆 1242"/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4048" y="2275"/>
                  <a:ext cx="48" cy="49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6" name="PA_椭圆 1243"/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3903" y="2372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7" name="PA_任意多边形 1244"/>
                <p:cNvSpPr>
                  <a:spLocks noEditPoints="1"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3492" y="1952"/>
                  <a:ext cx="919" cy="879"/>
                </a:xfrm>
                <a:custGeom>
                  <a:avLst/>
                  <a:gdLst>
                    <a:gd name="T0" fmla="*/ 2109 w 2433"/>
                    <a:gd name="T1" fmla="*/ 832 h 2330"/>
                    <a:gd name="T2" fmla="*/ 1075 w 2433"/>
                    <a:gd name="T3" fmla="*/ 720 h 2330"/>
                    <a:gd name="T4" fmla="*/ 995 w 2433"/>
                    <a:gd name="T5" fmla="*/ 711 h 2330"/>
                    <a:gd name="T6" fmla="*/ 326 w 2433"/>
                    <a:gd name="T7" fmla="*/ 42 h 2330"/>
                    <a:gd name="T8" fmla="*/ 326 w 2433"/>
                    <a:gd name="T9" fmla="*/ 42 h 2330"/>
                    <a:gd name="T10" fmla="*/ 284 w 2433"/>
                    <a:gd name="T11" fmla="*/ 0 h 2330"/>
                    <a:gd name="T12" fmla="*/ 0 w 2433"/>
                    <a:gd name="T13" fmla="*/ 77 h 2330"/>
                    <a:gd name="T14" fmla="*/ 145 w 2433"/>
                    <a:gd name="T15" fmla="*/ 222 h 2330"/>
                    <a:gd name="T16" fmla="*/ 145 w 2433"/>
                    <a:gd name="T17" fmla="*/ 223 h 2330"/>
                    <a:gd name="T18" fmla="*/ 814 w 2433"/>
                    <a:gd name="T19" fmla="*/ 892 h 2330"/>
                    <a:gd name="T20" fmla="*/ 823 w 2433"/>
                    <a:gd name="T21" fmla="*/ 971 h 2330"/>
                    <a:gd name="T22" fmla="*/ 935 w 2433"/>
                    <a:gd name="T23" fmla="*/ 2006 h 2330"/>
                    <a:gd name="T24" fmla="*/ 2109 w 2433"/>
                    <a:gd name="T25" fmla="*/ 2006 h 2330"/>
                    <a:gd name="T26" fmla="*/ 2109 w 2433"/>
                    <a:gd name="T27" fmla="*/ 832 h 2330"/>
                    <a:gd name="T28" fmla="*/ 962 w 2433"/>
                    <a:gd name="T29" fmla="*/ 1178 h 2330"/>
                    <a:gd name="T30" fmla="*/ 1153 w 2433"/>
                    <a:gd name="T31" fmla="*/ 986 h 2330"/>
                    <a:gd name="T32" fmla="*/ 1345 w 2433"/>
                    <a:gd name="T33" fmla="*/ 1178 h 2330"/>
                    <a:gd name="T34" fmla="*/ 1153 w 2433"/>
                    <a:gd name="T35" fmla="*/ 1369 h 2330"/>
                    <a:gd name="T36" fmla="*/ 962 w 2433"/>
                    <a:gd name="T37" fmla="*/ 1178 h 2330"/>
                    <a:gd name="T38" fmla="*/ 1409 w 2433"/>
                    <a:gd name="T39" fmla="*/ 2136 h 2330"/>
                    <a:gd name="T40" fmla="*/ 1217 w 2433"/>
                    <a:gd name="T41" fmla="*/ 1944 h 2330"/>
                    <a:gd name="T42" fmla="*/ 1409 w 2433"/>
                    <a:gd name="T43" fmla="*/ 1752 h 2330"/>
                    <a:gd name="T44" fmla="*/ 1600 w 2433"/>
                    <a:gd name="T45" fmla="*/ 1944 h 2330"/>
                    <a:gd name="T46" fmla="*/ 1409 w 2433"/>
                    <a:gd name="T47" fmla="*/ 2136 h 2330"/>
                    <a:gd name="T48" fmla="*/ 1536 w 2433"/>
                    <a:gd name="T49" fmla="*/ 1114 h 2330"/>
                    <a:gd name="T50" fmla="*/ 1345 w 2433"/>
                    <a:gd name="T51" fmla="*/ 922 h 2330"/>
                    <a:gd name="T52" fmla="*/ 1536 w 2433"/>
                    <a:gd name="T53" fmla="*/ 731 h 2330"/>
                    <a:gd name="T54" fmla="*/ 1728 w 2433"/>
                    <a:gd name="T55" fmla="*/ 922 h 2330"/>
                    <a:gd name="T56" fmla="*/ 1536 w 2433"/>
                    <a:gd name="T57" fmla="*/ 1114 h 2330"/>
                    <a:gd name="T58" fmla="*/ 2015 w 2433"/>
                    <a:gd name="T59" fmla="*/ 1497 h 2330"/>
                    <a:gd name="T60" fmla="*/ 1792 w 2433"/>
                    <a:gd name="T61" fmla="*/ 1274 h 2330"/>
                    <a:gd name="T62" fmla="*/ 2015 w 2433"/>
                    <a:gd name="T63" fmla="*/ 1050 h 2330"/>
                    <a:gd name="T64" fmla="*/ 2239 w 2433"/>
                    <a:gd name="T65" fmla="*/ 1274 h 2330"/>
                    <a:gd name="T66" fmla="*/ 2015 w 2433"/>
                    <a:gd name="T67" fmla="*/ 1497 h 23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433" h="2330">
                      <a:moveTo>
                        <a:pt x="2109" y="832"/>
                      </a:moveTo>
                      <a:cubicBezTo>
                        <a:pt x="1835" y="558"/>
                        <a:pt x="1400" y="511"/>
                        <a:pt x="1075" y="720"/>
                      </a:cubicBezTo>
                      <a:cubicBezTo>
                        <a:pt x="1049" y="736"/>
                        <a:pt x="1016" y="732"/>
                        <a:pt x="995" y="711"/>
                      </a:cubicBezTo>
                      <a:lnTo>
                        <a:pt x="326" y="42"/>
                      </a:lnTo>
                      <a:lnTo>
                        <a:pt x="326" y="42"/>
                      </a:lnTo>
                      <a:lnTo>
                        <a:pt x="284" y="0"/>
                      </a:lnTo>
                      <a:lnTo>
                        <a:pt x="0" y="77"/>
                      </a:lnTo>
                      <a:lnTo>
                        <a:pt x="145" y="222"/>
                      </a:lnTo>
                      <a:cubicBezTo>
                        <a:pt x="145" y="223"/>
                        <a:pt x="145" y="223"/>
                        <a:pt x="145" y="223"/>
                      </a:cubicBezTo>
                      <a:lnTo>
                        <a:pt x="814" y="892"/>
                      </a:lnTo>
                      <a:cubicBezTo>
                        <a:pt x="836" y="913"/>
                        <a:pt x="839" y="946"/>
                        <a:pt x="823" y="971"/>
                      </a:cubicBezTo>
                      <a:cubicBezTo>
                        <a:pt x="614" y="1297"/>
                        <a:pt x="661" y="1732"/>
                        <a:pt x="935" y="2006"/>
                      </a:cubicBezTo>
                      <a:cubicBezTo>
                        <a:pt x="1259" y="2330"/>
                        <a:pt x="1786" y="2330"/>
                        <a:pt x="2109" y="2006"/>
                      </a:cubicBezTo>
                      <a:cubicBezTo>
                        <a:pt x="2433" y="1682"/>
                        <a:pt x="2433" y="1156"/>
                        <a:pt x="2109" y="832"/>
                      </a:cubicBezTo>
                      <a:close/>
                      <a:moveTo>
                        <a:pt x="962" y="1178"/>
                      </a:moveTo>
                      <a:cubicBezTo>
                        <a:pt x="962" y="1072"/>
                        <a:pt x="1048" y="986"/>
                        <a:pt x="1153" y="986"/>
                      </a:cubicBezTo>
                      <a:cubicBezTo>
                        <a:pt x="1259" y="986"/>
                        <a:pt x="1345" y="1072"/>
                        <a:pt x="1345" y="1178"/>
                      </a:cubicBezTo>
                      <a:cubicBezTo>
                        <a:pt x="1345" y="1283"/>
                        <a:pt x="1259" y="1369"/>
                        <a:pt x="1153" y="1369"/>
                      </a:cubicBezTo>
                      <a:cubicBezTo>
                        <a:pt x="1048" y="1369"/>
                        <a:pt x="962" y="1283"/>
                        <a:pt x="962" y="1178"/>
                      </a:cubicBezTo>
                      <a:close/>
                      <a:moveTo>
                        <a:pt x="1409" y="2136"/>
                      </a:moveTo>
                      <a:cubicBezTo>
                        <a:pt x="1303" y="2136"/>
                        <a:pt x="1217" y="2050"/>
                        <a:pt x="1217" y="1944"/>
                      </a:cubicBezTo>
                      <a:cubicBezTo>
                        <a:pt x="1217" y="1838"/>
                        <a:pt x="1303" y="1752"/>
                        <a:pt x="1409" y="1752"/>
                      </a:cubicBezTo>
                      <a:cubicBezTo>
                        <a:pt x="1514" y="1752"/>
                        <a:pt x="1600" y="1838"/>
                        <a:pt x="1600" y="1944"/>
                      </a:cubicBezTo>
                      <a:cubicBezTo>
                        <a:pt x="1600" y="2050"/>
                        <a:pt x="1514" y="2136"/>
                        <a:pt x="1409" y="2136"/>
                      </a:cubicBezTo>
                      <a:close/>
                      <a:moveTo>
                        <a:pt x="1536" y="1114"/>
                      </a:moveTo>
                      <a:cubicBezTo>
                        <a:pt x="1431" y="1114"/>
                        <a:pt x="1345" y="1028"/>
                        <a:pt x="1345" y="922"/>
                      </a:cubicBezTo>
                      <a:cubicBezTo>
                        <a:pt x="1345" y="817"/>
                        <a:pt x="1431" y="731"/>
                        <a:pt x="1536" y="731"/>
                      </a:cubicBezTo>
                      <a:cubicBezTo>
                        <a:pt x="1642" y="731"/>
                        <a:pt x="1728" y="817"/>
                        <a:pt x="1728" y="922"/>
                      </a:cubicBezTo>
                      <a:cubicBezTo>
                        <a:pt x="1728" y="1028"/>
                        <a:pt x="1642" y="1114"/>
                        <a:pt x="1536" y="1114"/>
                      </a:cubicBezTo>
                      <a:close/>
                      <a:moveTo>
                        <a:pt x="2015" y="1497"/>
                      </a:moveTo>
                      <a:cubicBezTo>
                        <a:pt x="1892" y="1497"/>
                        <a:pt x="1792" y="1397"/>
                        <a:pt x="1792" y="1274"/>
                      </a:cubicBezTo>
                      <a:cubicBezTo>
                        <a:pt x="1792" y="1150"/>
                        <a:pt x="1892" y="1050"/>
                        <a:pt x="2015" y="1050"/>
                      </a:cubicBezTo>
                      <a:cubicBezTo>
                        <a:pt x="2139" y="1050"/>
                        <a:pt x="2239" y="1150"/>
                        <a:pt x="2239" y="1274"/>
                      </a:cubicBezTo>
                      <a:cubicBezTo>
                        <a:pt x="2239" y="1397"/>
                        <a:pt x="2139" y="1497"/>
                        <a:pt x="2015" y="1497"/>
                      </a:cubicBezTo>
                      <a:close/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8" name="PA_椭圆 1245"/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4217" y="2396"/>
                  <a:ext cx="72" cy="72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19" name="PA_椭圆 1246"/>
                <p:cNvSpPr>
                  <a:spLocks noChangeArrowheads="1"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4000" y="2661"/>
                  <a:ext cx="48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0" name="PA_任意多边形 1247"/>
                <p:cNvSpPr>
                  <a:spLocks noEditPoints="1"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4169" y="2348"/>
                  <a:ext cx="168" cy="169"/>
                </a:xfrm>
                <a:custGeom>
                  <a:avLst/>
                  <a:gdLst>
                    <a:gd name="T0" fmla="*/ 223 w 447"/>
                    <a:gd name="T1" fmla="*/ 0 h 447"/>
                    <a:gd name="T2" fmla="*/ 0 w 447"/>
                    <a:gd name="T3" fmla="*/ 224 h 447"/>
                    <a:gd name="T4" fmla="*/ 223 w 447"/>
                    <a:gd name="T5" fmla="*/ 447 h 447"/>
                    <a:gd name="T6" fmla="*/ 447 w 447"/>
                    <a:gd name="T7" fmla="*/ 224 h 447"/>
                    <a:gd name="T8" fmla="*/ 223 w 447"/>
                    <a:gd name="T9" fmla="*/ 0 h 447"/>
                    <a:gd name="T10" fmla="*/ 223 w 447"/>
                    <a:gd name="T11" fmla="*/ 319 h 447"/>
                    <a:gd name="T12" fmla="*/ 128 w 447"/>
                    <a:gd name="T13" fmla="*/ 224 h 447"/>
                    <a:gd name="T14" fmla="*/ 223 w 447"/>
                    <a:gd name="T15" fmla="*/ 128 h 447"/>
                    <a:gd name="T16" fmla="*/ 319 w 447"/>
                    <a:gd name="T17" fmla="*/ 224 h 447"/>
                    <a:gd name="T18" fmla="*/ 223 w 447"/>
                    <a:gd name="T19" fmla="*/ 319 h 4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447" h="447">
                      <a:moveTo>
                        <a:pt x="223" y="0"/>
                      </a:moveTo>
                      <a:cubicBezTo>
                        <a:pt x="100" y="0"/>
                        <a:pt x="0" y="100"/>
                        <a:pt x="0" y="224"/>
                      </a:cubicBezTo>
                      <a:cubicBezTo>
                        <a:pt x="0" y="347"/>
                        <a:pt x="100" y="447"/>
                        <a:pt x="223" y="447"/>
                      </a:cubicBezTo>
                      <a:cubicBezTo>
                        <a:pt x="347" y="447"/>
                        <a:pt x="447" y="347"/>
                        <a:pt x="447" y="224"/>
                      </a:cubicBezTo>
                      <a:cubicBezTo>
                        <a:pt x="447" y="100"/>
                        <a:pt x="347" y="0"/>
                        <a:pt x="223" y="0"/>
                      </a:cubicBezTo>
                      <a:close/>
                      <a:moveTo>
                        <a:pt x="223" y="319"/>
                      </a:moveTo>
                      <a:cubicBezTo>
                        <a:pt x="171" y="319"/>
                        <a:pt x="128" y="276"/>
                        <a:pt x="128" y="224"/>
                      </a:cubicBezTo>
                      <a:cubicBezTo>
                        <a:pt x="128" y="171"/>
                        <a:pt x="171" y="128"/>
                        <a:pt x="223" y="128"/>
                      </a:cubicBezTo>
                      <a:cubicBezTo>
                        <a:pt x="276" y="128"/>
                        <a:pt x="319" y="171"/>
                        <a:pt x="319" y="224"/>
                      </a:cubicBezTo>
                      <a:cubicBezTo>
                        <a:pt x="319" y="276"/>
                        <a:pt x="276" y="319"/>
                        <a:pt x="223" y="319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1" name="PA_任意多边形 1248"/>
                <p:cNvSpPr>
                  <a:spLocks noEditPoints="1"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3951" y="2613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2" name="PA_任意多边形 1249"/>
                <p:cNvSpPr>
                  <a:spLocks noEditPoints="1"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3855" y="2324"/>
                  <a:ext cx="145" cy="144"/>
                </a:xfrm>
                <a:custGeom>
                  <a:avLst/>
                  <a:gdLst>
                    <a:gd name="T0" fmla="*/ 383 w 383"/>
                    <a:gd name="T1" fmla="*/ 192 h 383"/>
                    <a:gd name="T2" fmla="*/ 191 w 383"/>
                    <a:gd name="T3" fmla="*/ 0 h 383"/>
                    <a:gd name="T4" fmla="*/ 0 w 383"/>
                    <a:gd name="T5" fmla="*/ 192 h 383"/>
                    <a:gd name="T6" fmla="*/ 191 w 383"/>
                    <a:gd name="T7" fmla="*/ 383 h 383"/>
                    <a:gd name="T8" fmla="*/ 383 w 383"/>
                    <a:gd name="T9" fmla="*/ 192 h 383"/>
                    <a:gd name="T10" fmla="*/ 191 w 383"/>
                    <a:gd name="T11" fmla="*/ 256 h 383"/>
                    <a:gd name="T12" fmla="*/ 127 w 383"/>
                    <a:gd name="T13" fmla="*/ 192 h 383"/>
                    <a:gd name="T14" fmla="*/ 191 w 383"/>
                    <a:gd name="T15" fmla="*/ 128 h 383"/>
                    <a:gd name="T16" fmla="*/ 255 w 383"/>
                    <a:gd name="T17" fmla="*/ 192 h 383"/>
                    <a:gd name="T18" fmla="*/ 191 w 383"/>
                    <a:gd name="T19" fmla="*/ 256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383" y="192"/>
                      </a:moveTo>
                      <a:cubicBezTo>
                        <a:pt x="383" y="86"/>
                        <a:pt x="297" y="0"/>
                        <a:pt x="191" y="0"/>
                      </a:cubicBez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2"/>
                      </a:cubicBezTo>
                      <a:close/>
                      <a:moveTo>
                        <a:pt x="191" y="256"/>
                      </a:moveTo>
                      <a:cubicBezTo>
                        <a:pt x="156" y="256"/>
                        <a:pt x="127" y="227"/>
                        <a:pt x="127" y="192"/>
                      </a:cubicBezTo>
                      <a:cubicBezTo>
                        <a:pt x="127" y="157"/>
                        <a:pt x="156" y="128"/>
                        <a:pt x="191" y="128"/>
                      </a:cubicBezTo>
                      <a:cubicBezTo>
                        <a:pt x="226" y="128"/>
                        <a:pt x="255" y="157"/>
                        <a:pt x="255" y="192"/>
                      </a:cubicBezTo>
                      <a:cubicBezTo>
                        <a:pt x="255" y="227"/>
                        <a:pt x="226" y="256"/>
                        <a:pt x="191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3" name="PA_任意多边形 1250"/>
                <p:cNvSpPr>
                  <a:spLocks noEditPoints="1"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4000" y="2228"/>
                  <a:ext cx="144" cy="144"/>
                </a:xfrm>
                <a:custGeom>
                  <a:avLst/>
                  <a:gdLst>
                    <a:gd name="T0" fmla="*/ 191 w 383"/>
                    <a:gd name="T1" fmla="*/ 0 h 383"/>
                    <a:gd name="T2" fmla="*/ 0 w 383"/>
                    <a:gd name="T3" fmla="*/ 191 h 383"/>
                    <a:gd name="T4" fmla="*/ 191 w 383"/>
                    <a:gd name="T5" fmla="*/ 383 h 383"/>
                    <a:gd name="T6" fmla="*/ 383 w 383"/>
                    <a:gd name="T7" fmla="*/ 191 h 383"/>
                    <a:gd name="T8" fmla="*/ 191 w 383"/>
                    <a:gd name="T9" fmla="*/ 0 h 383"/>
                    <a:gd name="T10" fmla="*/ 191 w 383"/>
                    <a:gd name="T11" fmla="*/ 255 h 383"/>
                    <a:gd name="T12" fmla="*/ 128 w 383"/>
                    <a:gd name="T13" fmla="*/ 191 h 383"/>
                    <a:gd name="T14" fmla="*/ 191 w 383"/>
                    <a:gd name="T15" fmla="*/ 127 h 383"/>
                    <a:gd name="T16" fmla="*/ 255 w 383"/>
                    <a:gd name="T17" fmla="*/ 191 h 383"/>
                    <a:gd name="T18" fmla="*/ 191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1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1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1" y="0"/>
                      </a:cubicBezTo>
                      <a:close/>
                      <a:moveTo>
                        <a:pt x="191" y="255"/>
                      </a:moveTo>
                      <a:cubicBezTo>
                        <a:pt x="156" y="255"/>
                        <a:pt x="128" y="227"/>
                        <a:pt x="128" y="191"/>
                      </a:cubicBezTo>
                      <a:cubicBezTo>
                        <a:pt x="128" y="156"/>
                        <a:pt x="156" y="127"/>
                        <a:pt x="191" y="127"/>
                      </a:cubicBezTo>
                      <a:cubicBezTo>
                        <a:pt x="227" y="127"/>
                        <a:pt x="255" y="156"/>
                        <a:pt x="255" y="191"/>
                      </a:cubicBezTo>
                      <a:cubicBezTo>
                        <a:pt x="255" y="227"/>
                        <a:pt x="227" y="255"/>
                        <a:pt x="191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4" name="PA_任意多边形 1251"/>
                <p:cNvSpPr>
                  <a:spLocks noEditPoints="1"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3252" y="2035"/>
                  <a:ext cx="145" cy="144"/>
                </a:xfrm>
                <a:custGeom>
                  <a:avLst/>
                  <a:gdLst>
                    <a:gd name="T0" fmla="*/ 192 w 383"/>
                    <a:gd name="T1" fmla="*/ 0 h 383"/>
                    <a:gd name="T2" fmla="*/ 0 w 383"/>
                    <a:gd name="T3" fmla="*/ 191 h 383"/>
                    <a:gd name="T4" fmla="*/ 192 w 383"/>
                    <a:gd name="T5" fmla="*/ 383 h 383"/>
                    <a:gd name="T6" fmla="*/ 383 w 383"/>
                    <a:gd name="T7" fmla="*/ 191 h 383"/>
                    <a:gd name="T8" fmla="*/ 192 w 383"/>
                    <a:gd name="T9" fmla="*/ 0 h 383"/>
                    <a:gd name="T10" fmla="*/ 192 w 383"/>
                    <a:gd name="T11" fmla="*/ 255 h 383"/>
                    <a:gd name="T12" fmla="*/ 128 w 383"/>
                    <a:gd name="T13" fmla="*/ 191 h 383"/>
                    <a:gd name="T14" fmla="*/ 192 w 383"/>
                    <a:gd name="T15" fmla="*/ 128 h 383"/>
                    <a:gd name="T16" fmla="*/ 256 w 383"/>
                    <a:gd name="T17" fmla="*/ 191 h 383"/>
                    <a:gd name="T18" fmla="*/ 192 w 383"/>
                    <a:gd name="T19" fmla="*/ 255 h 3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3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1"/>
                      </a:cubicBezTo>
                      <a:cubicBezTo>
                        <a:pt x="0" y="297"/>
                        <a:pt x="86" y="383"/>
                        <a:pt x="192" y="383"/>
                      </a:cubicBezTo>
                      <a:cubicBezTo>
                        <a:pt x="297" y="383"/>
                        <a:pt x="383" y="297"/>
                        <a:pt x="383" y="191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5"/>
                      </a:moveTo>
                      <a:cubicBezTo>
                        <a:pt x="157" y="255"/>
                        <a:pt x="128" y="227"/>
                        <a:pt x="128" y="191"/>
                      </a:cubicBezTo>
                      <a:cubicBezTo>
                        <a:pt x="128" y="156"/>
                        <a:pt x="157" y="128"/>
                        <a:pt x="192" y="128"/>
                      </a:cubicBezTo>
                      <a:cubicBezTo>
                        <a:pt x="227" y="128"/>
                        <a:pt x="256" y="156"/>
                        <a:pt x="256" y="191"/>
                      </a:cubicBezTo>
                      <a:cubicBezTo>
                        <a:pt x="256" y="227"/>
                        <a:pt x="227" y="255"/>
                        <a:pt x="192" y="255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5" name="PA_任意多边形 1252"/>
                <p:cNvSpPr>
                  <a:spLocks noEditPoints="1"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3252" y="2275"/>
                  <a:ext cx="145" cy="145"/>
                </a:xfrm>
                <a:custGeom>
                  <a:avLst/>
                  <a:gdLst>
                    <a:gd name="T0" fmla="*/ 192 w 383"/>
                    <a:gd name="T1" fmla="*/ 0 h 384"/>
                    <a:gd name="T2" fmla="*/ 0 w 383"/>
                    <a:gd name="T3" fmla="*/ 192 h 384"/>
                    <a:gd name="T4" fmla="*/ 192 w 383"/>
                    <a:gd name="T5" fmla="*/ 384 h 384"/>
                    <a:gd name="T6" fmla="*/ 383 w 383"/>
                    <a:gd name="T7" fmla="*/ 192 h 384"/>
                    <a:gd name="T8" fmla="*/ 192 w 383"/>
                    <a:gd name="T9" fmla="*/ 0 h 384"/>
                    <a:gd name="T10" fmla="*/ 192 w 383"/>
                    <a:gd name="T11" fmla="*/ 256 h 384"/>
                    <a:gd name="T12" fmla="*/ 128 w 383"/>
                    <a:gd name="T13" fmla="*/ 192 h 384"/>
                    <a:gd name="T14" fmla="*/ 192 w 383"/>
                    <a:gd name="T15" fmla="*/ 128 h 384"/>
                    <a:gd name="T16" fmla="*/ 256 w 383"/>
                    <a:gd name="T17" fmla="*/ 192 h 384"/>
                    <a:gd name="T18" fmla="*/ 192 w 383"/>
                    <a:gd name="T19" fmla="*/ 256 h 3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3" h="384">
                      <a:moveTo>
                        <a:pt x="192" y="0"/>
                      </a:moveTo>
                      <a:cubicBezTo>
                        <a:pt x="86" y="0"/>
                        <a:pt x="0" y="86"/>
                        <a:pt x="0" y="192"/>
                      </a:cubicBezTo>
                      <a:cubicBezTo>
                        <a:pt x="0" y="298"/>
                        <a:pt x="86" y="384"/>
                        <a:pt x="192" y="384"/>
                      </a:cubicBezTo>
                      <a:cubicBezTo>
                        <a:pt x="297" y="384"/>
                        <a:pt x="383" y="298"/>
                        <a:pt x="383" y="192"/>
                      </a:cubicBezTo>
                      <a:cubicBezTo>
                        <a:pt x="383" y="86"/>
                        <a:pt x="297" y="0"/>
                        <a:pt x="192" y="0"/>
                      </a:cubicBezTo>
                      <a:close/>
                      <a:moveTo>
                        <a:pt x="192" y="256"/>
                      </a:moveTo>
                      <a:cubicBezTo>
                        <a:pt x="157" y="256"/>
                        <a:pt x="128" y="227"/>
                        <a:pt x="128" y="192"/>
                      </a:cubicBezTo>
                      <a:cubicBezTo>
                        <a:pt x="128" y="157"/>
                        <a:pt x="157" y="128"/>
                        <a:pt x="192" y="128"/>
                      </a:cubicBezTo>
                      <a:cubicBezTo>
                        <a:pt x="227" y="128"/>
                        <a:pt x="256" y="157"/>
                        <a:pt x="256" y="192"/>
                      </a:cubicBezTo>
                      <a:cubicBezTo>
                        <a:pt x="256" y="227"/>
                        <a:pt x="227" y="256"/>
                        <a:pt x="192" y="256"/>
                      </a:cubicBezTo>
                      <a:close/>
                    </a:path>
                  </a:pathLst>
                </a:custGeom>
                <a:solidFill>
                  <a:srgbClr val="DBEEF7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6" name="PA_任意多边形 1253"/>
                <p:cNvSpPr/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3328" y="1469"/>
                  <a:ext cx="146" cy="329"/>
                </a:xfrm>
                <a:custGeom>
                  <a:avLst/>
                  <a:gdLst>
                    <a:gd name="T0" fmla="*/ 158 w 387"/>
                    <a:gd name="T1" fmla="*/ 842 h 871"/>
                    <a:gd name="T2" fmla="*/ 211 w 387"/>
                    <a:gd name="T3" fmla="*/ 871 h 871"/>
                    <a:gd name="T4" fmla="*/ 246 w 387"/>
                    <a:gd name="T5" fmla="*/ 861 h 871"/>
                    <a:gd name="T6" fmla="*/ 265 w 387"/>
                    <a:gd name="T7" fmla="*/ 772 h 871"/>
                    <a:gd name="T8" fmla="*/ 244 w 387"/>
                    <a:gd name="T9" fmla="*/ 472 h 871"/>
                    <a:gd name="T10" fmla="*/ 236 w 387"/>
                    <a:gd name="T11" fmla="*/ 37 h 871"/>
                    <a:gd name="T12" fmla="*/ 148 w 387"/>
                    <a:gd name="T13" fmla="*/ 19 h 871"/>
                    <a:gd name="T14" fmla="*/ 129 w 387"/>
                    <a:gd name="T15" fmla="*/ 107 h 871"/>
                    <a:gd name="T16" fmla="*/ 146 w 387"/>
                    <a:gd name="T17" fmla="*/ 390 h 871"/>
                    <a:gd name="T18" fmla="*/ 158 w 387"/>
                    <a:gd name="T19" fmla="*/ 842 h 8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387" h="871">
                      <a:moveTo>
                        <a:pt x="158" y="842"/>
                      </a:moveTo>
                      <a:cubicBezTo>
                        <a:pt x="170" y="861"/>
                        <a:pt x="191" y="871"/>
                        <a:pt x="211" y="871"/>
                      </a:cubicBezTo>
                      <a:cubicBezTo>
                        <a:pt x="223" y="871"/>
                        <a:pt x="236" y="868"/>
                        <a:pt x="246" y="861"/>
                      </a:cubicBezTo>
                      <a:cubicBezTo>
                        <a:pt x="276" y="841"/>
                        <a:pt x="284" y="802"/>
                        <a:pt x="265" y="772"/>
                      </a:cubicBezTo>
                      <a:cubicBezTo>
                        <a:pt x="145" y="590"/>
                        <a:pt x="187" y="541"/>
                        <a:pt x="244" y="472"/>
                      </a:cubicBezTo>
                      <a:cubicBezTo>
                        <a:pt x="326" y="374"/>
                        <a:pt x="387" y="267"/>
                        <a:pt x="236" y="37"/>
                      </a:cubicBezTo>
                      <a:cubicBezTo>
                        <a:pt x="217" y="8"/>
                        <a:pt x="177" y="0"/>
                        <a:pt x="148" y="19"/>
                      </a:cubicBezTo>
                      <a:cubicBezTo>
                        <a:pt x="118" y="38"/>
                        <a:pt x="110" y="78"/>
                        <a:pt x="129" y="107"/>
                      </a:cubicBezTo>
                      <a:cubicBezTo>
                        <a:pt x="240" y="277"/>
                        <a:pt x="203" y="322"/>
                        <a:pt x="146" y="390"/>
                      </a:cubicBezTo>
                      <a:cubicBezTo>
                        <a:pt x="62" y="491"/>
                        <a:pt x="0" y="601"/>
                        <a:pt x="158" y="842"/>
                      </a:cubicBezTo>
                    </a:path>
                  </a:pathLst>
                </a:cu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7" name="PA_椭圆 1254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3300" y="2083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  <p:sp>
              <p:nvSpPr>
                <p:cNvPr id="28" name="PA_椭圆 1255"/>
                <p:cNvSpPr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3300" y="2324"/>
                  <a:ext cx="49" cy="48"/>
                </a:xfrm>
                <a:prstGeom prst="ellipse">
                  <a:avLst/>
                </a:prstGeom>
                <a:solidFill>
                  <a:srgbClr val="8F89F5"/>
                </a:solidFill>
                <a:ln w="0">
                  <a:noFill/>
                  <a:prstDash val="solid"/>
                  <a:round/>
                </a:ln>
                <a:extLst>
                  <a:ext uri="{91240B29-F687-4F45-9708-019B960494DF}">
                    <a14:hiddenLine xmlns:a14="http://schemas.microsoft.com/office/drawing/2010/main" w="0">
                      <a:solidFill>
                        <a:srgbClr val="000000"/>
                      </a:solidFill>
                      <a:prstDash val="solid"/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>
                  <a:defPPr>
                    <a:defRPr lang="zh-CN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>
                    <a:lnSpc>
                      <a:spcPct val="120000"/>
                    </a:lnSpc>
                  </a:pPr>
                  <a:endParaRPr lang="zh-CN" altLang="en-US"/>
                </a:p>
              </p:txBody>
            </p:sp>
          </p:grpSp>
        </p:grpSp>
        <p:sp>
          <p:nvSpPr>
            <p:cNvPr id="10" name="文本框 9"/>
            <p:cNvSpPr txBox="1"/>
            <p:nvPr>
              <p:custDataLst>
                <p:tags r:id="rId23"/>
              </p:custDataLst>
            </p:nvPr>
          </p:nvSpPr>
          <p:spPr>
            <a:xfrm>
              <a:off x="5404952" y="1807328"/>
              <a:ext cx="1754799" cy="56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377D8D"/>
                  </a:solidFill>
                  <a:effectLst>
                    <a:innerShdw blurRad="63500" dist="50800">
                      <a:prstClr val="black">
                        <a:alpha val="50000"/>
                      </a:prstClr>
                    </a:innerShdw>
                  </a:effectLst>
                  <a:latin typeface="微软雅黑" panose="020B0503020204020204" charset="-122"/>
                  <a:ea typeface="微软雅黑" panose="020B0503020204020204" charset="-122"/>
                </a:rPr>
                <a:t>课堂小结</a:t>
              </a:r>
              <a:endParaRPr lang="zh-CN" altLang="en-US" sz="2800" b="1">
                <a:solidFill>
                  <a:srgbClr val="377D8D"/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1" name="直接连接符 10"/>
            <p:cNvCxnSpPr/>
            <p:nvPr>
              <p:custDataLst>
                <p:tags r:id="rId24"/>
              </p:custDataLst>
            </p:nvPr>
          </p:nvCxnSpPr>
          <p:spPr>
            <a:xfrm flipH="1">
              <a:off x="5409827" y="1851323"/>
              <a:ext cx="0" cy="435231"/>
            </a:xfrm>
            <a:prstGeom prst="line">
              <a:avLst/>
            </a:prstGeom>
            <a:ln w="28575">
              <a:solidFill>
                <a:srgbClr val="377D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0" y="1533950"/>
            <a:ext cx="12192000" cy="37901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8" name="图片 7" descr="包含织物的图片  说明已自动生成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56236" y="-1772981"/>
            <a:ext cx="2147050" cy="6039669"/>
          </a:xfrm>
          <a:prstGeom prst="rect">
            <a:avLst/>
          </a:prstGeom>
        </p:spPr>
      </p:pic>
      <p:sp>
        <p:nvSpPr>
          <p:cNvPr id="12" name="长方形 11"/>
          <p:cNvSpPr/>
          <p:nvPr userDrawn="1">
            <p:custDataLst>
              <p:tags r:id="rId5"/>
            </p:custDataLst>
          </p:nvPr>
        </p:nvSpPr>
        <p:spPr>
          <a:xfrm>
            <a:off x="225552" y="1796143"/>
            <a:ext cx="11740896" cy="3265714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6" name="图片 15" descr="包含花朵、植物的图片  说明已自动生成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07543" y="-287017"/>
            <a:ext cx="1051334" cy="3866771"/>
          </a:xfrm>
          <a:prstGeom prst="rect">
            <a:avLst/>
          </a:prstGeom>
        </p:spPr>
      </p:pic>
      <p:pic>
        <p:nvPicPr>
          <p:cNvPr id="19" name="图片 18" descr="包含软体动物、昆虫的图片  说明已自动生成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222" y="492338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1743456" y="2404872"/>
            <a:ext cx="8705088" cy="2002536"/>
          </a:xfrm>
        </p:spPr>
        <p:txBody>
          <a:bodyPr rtlCol="0" anchor="t">
            <a:normAutofit/>
          </a:bodyPr>
          <a:lstStyle>
            <a:lvl1pPr algn="ctr">
              <a:defRPr lang="zh-CN" sz="4400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1"/>
            </p:custDataLst>
          </p:nvPr>
        </p:nvSpPr>
        <p:spPr>
          <a:xfrm>
            <a:off x="1743454" y="3964517"/>
            <a:ext cx="8705089" cy="457200"/>
          </a:xfrm>
        </p:spPr>
        <p:txBody>
          <a:bodyPr rtlCol="0" anchor="ctr"/>
          <a:lstStyle>
            <a:lvl1pPr marL="0" indent="0" algn="ctr">
              <a:buNone/>
              <a:defRPr lang="zh-CN" sz="2400">
                <a:solidFill>
                  <a:schemeClr val="accent3"/>
                </a:solidFill>
              </a:defRPr>
            </a:lvl1pPr>
            <a:lvl2pPr marL="457200" indent="0">
              <a:buNone/>
              <a:defRPr lang="zh-C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lang="zh-C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lang="zh-C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7" name="文本占位符 24"/>
          <p:cNvSpPr>
            <a:spLocks noGrp="1"/>
          </p:cNvSpPr>
          <p:nvPr>
            <p:ph type="body" sz="quarter" idx="11" hasCustomPrompt="1"/>
            <p:custDataLst>
              <p:tags r:id="rId12"/>
            </p:custDataLst>
          </p:nvPr>
        </p:nvSpPr>
        <p:spPr>
          <a:xfrm>
            <a:off x="10149667" y="3189069"/>
            <a:ext cx="945473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”</a:t>
            </a:r>
            <a:endParaRPr lang="zh-CN"/>
          </a:p>
        </p:txBody>
      </p:sp>
      <p:sp>
        <p:nvSpPr>
          <p:cNvPr id="28" name="文本占位符 24"/>
          <p:cNvSpPr>
            <a:spLocks noGrp="1"/>
          </p:cNvSpPr>
          <p:nvPr>
            <p:ph type="body" sz="quarter" idx="10" hasCustomPrompt="1"/>
            <p:custDataLst>
              <p:tags r:id="rId13"/>
            </p:custDataLst>
          </p:nvPr>
        </p:nvSpPr>
        <p:spPr>
          <a:xfrm>
            <a:off x="1033184" y="2136567"/>
            <a:ext cx="941832" cy="1936750"/>
          </a:xfrm>
        </p:spPr>
        <p:txBody>
          <a:bodyPr rtlCol="0">
            <a:noAutofit/>
          </a:bodyPr>
          <a:lstStyle>
            <a:lvl1pPr marL="0" indent="0">
              <a:buNone/>
              <a:defRPr lang="zh-CN" sz="14000" b="1">
                <a:solidFill>
                  <a:schemeClr val="tx2"/>
                </a:solidFill>
                <a:latin typeface="+mj-ea"/>
                <a:ea typeface="+mj-ea"/>
              </a:defRPr>
            </a:lvl1pPr>
          </a:lstStyle>
          <a:p>
            <a:pPr lvl="0" rtl="0"/>
            <a:r>
              <a:rPr lang="zh-CN"/>
              <a:t>“</a:t>
            </a:r>
            <a:endParaRPr lang="zh-CN"/>
          </a:p>
        </p:txBody>
      </p:sp>
    </p:spTree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布局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长方形 5"/>
          <p:cNvSpPr/>
          <p:nvPr userDrawn="1">
            <p:custDataLst>
              <p:tags r:id="rId2"/>
            </p:custDataLst>
          </p:nvPr>
        </p:nvSpPr>
        <p:spPr>
          <a:xfrm>
            <a:off x="553443" y="0"/>
            <a:ext cx="11105522" cy="6244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sp>
        <p:nvSpPr>
          <p:cNvPr id="8" name="长方形 7"/>
          <p:cNvSpPr/>
          <p:nvPr userDrawn="1">
            <p:custDataLst>
              <p:tags r:id="rId3"/>
            </p:custDataLst>
          </p:nvPr>
        </p:nvSpPr>
        <p:spPr>
          <a:xfrm>
            <a:off x="877579" y="0"/>
            <a:ext cx="10460969" cy="58727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</a:lstStyle>
          <a:p>
            <a:pPr algn="ctr" rtl="0"/>
            <a:endParaRPr lang="zh-CN"/>
          </a:p>
        </p:txBody>
      </p:sp>
      <p:pic>
        <p:nvPicPr>
          <p:cNvPr id="10" name="图片 9" descr="包含软体动物、昆虫的图片  说明已自动生成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1275" y="5738220"/>
            <a:ext cx="1207554" cy="35451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 rtlCol="0"/>
          <a:lstStyle>
            <a:lvl1pPr algn="ctr">
              <a:defRPr lang="zh-CN"/>
            </a:lvl1pPr>
          </a:lstStyle>
          <a:p>
            <a:pPr rtl="0"/>
            <a:r>
              <a:rPr lang="zh-CN" altLang="en-US"/>
              <a:t>单击此处编辑母版标题样式</a:t>
            </a:r>
            <a:endParaRPr lang="zh-CN"/>
          </a:p>
        </p:txBody>
      </p:sp>
      <p:sp>
        <p:nvSpPr>
          <p:cNvPr id="22" name="图片占位符 17"/>
          <p:cNvSpPr>
            <a:spLocks noGrp="1" noChangeAspect="1"/>
          </p:cNvSpPr>
          <p:nvPr>
            <p:ph type="pic" sz="quarter" idx="12"/>
            <p:custDataLst>
              <p:tags r:id="rId7"/>
            </p:custDataLst>
          </p:nvPr>
        </p:nvSpPr>
        <p:spPr>
          <a:xfrm>
            <a:off x="1375868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20" name="文本占位符 19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326173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1" name="文本占位符 19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1328309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1" name="图片占位符 17"/>
          <p:cNvSpPr>
            <a:spLocks noGrp="1" noChangeAspect="1"/>
          </p:cNvSpPr>
          <p:nvPr>
            <p:ph type="pic" sz="quarter" idx="17"/>
            <p:custDataLst>
              <p:tags r:id="rId10"/>
            </p:custDataLst>
          </p:nvPr>
        </p:nvSpPr>
        <p:spPr>
          <a:xfrm>
            <a:off x="3828270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3" name="文本占位符 19"/>
          <p:cNvSpPr>
            <a:spLocks noGrp="1"/>
          </p:cNvSpPr>
          <p:nvPr>
            <p:ph type="body" sz="quarter" idx="19"/>
            <p:custDataLst>
              <p:tags r:id="rId11"/>
            </p:custDataLst>
          </p:nvPr>
        </p:nvSpPr>
        <p:spPr>
          <a:xfrm>
            <a:off x="3763663" y="3926721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2" name="文本占位符 19"/>
          <p:cNvSpPr>
            <a:spLocks noGrp="1"/>
          </p:cNvSpPr>
          <p:nvPr>
            <p:ph type="body" sz="quarter" idx="18"/>
            <p:custDataLst>
              <p:tags r:id="rId12"/>
            </p:custDataLst>
          </p:nvPr>
        </p:nvSpPr>
        <p:spPr>
          <a:xfrm>
            <a:off x="3765799" y="4286611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0" name="图片占位符 17"/>
          <p:cNvSpPr>
            <a:spLocks noGrp="1" noChangeAspect="1"/>
          </p:cNvSpPr>
          <p:nvPr>
            <p:ph type="pic" sz="quarter" idx="16"/>
            <p:custDataLst>
              <p:tags r:id="rId13"/>
            </p:custDataLst>
          </p:nvPr>
        </p:nvSpPr>
        <p:spPr>
          <a:xfrm>
            <a:off x="6280672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5" name="文本占位符 19"/>
          <p:cNvSpPr>
            <a:spLocks noGrp="1"/>
          </p:cNvSpPr>
          <p:nvPr>
            <p:ph type="body" sz="quarter" idx="21"/>
            <p:custDataLst>
              <p:tags r:id="rId14"/>
            </p:custDataLst>
          </p:nvPr>
        </p:nvSpPr>
        <p:spPr>
          <a:xfrm>
            <a:off x="6216065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4" name="文本占位符 19"/>
          <p:cNvSpPr>
            <a:spLocks noGrp="1"/>
          </p:cNvSpPr>
          <p:nvPr>
            <p:ph type="body" sz="quarter" idx="20"/>
            <p:custDataLst>
              <p:tags r:id="rId15"/>
            </p:custDataLst>
          </p:nvPr>
        </p:nvSpPr>
        <p:spPr>
          <a:xfrm>
            <a:off x="6218201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9" name="图片占位符 17"/>
          <p:cNvSpPr>
            <a:spLocks noGrp="1" noChangeAspect="1"/>
          </p:cNvSpPr>
          <p:nvPr>
            <p:ph type="pic" sz="quarter" idx="15"/>
            <p:custDataLst>
              <p:tags r:id="rId16"/>
            </p:custDataLst>
          </p:nvPr>
        </p:nvSpPr>
        <p:spPr>
          <a:xfrm>
            <a:off x="8733074" y="1797050"/>
            <a:ext cx="2057400" cy="2058988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lang="zh-CN" sz="1800"/>
            </a:lvl1pPr>
          </a:lstStyle>
          <a:p>
            <a:pPr rtl="0"/>
            <a:r>
              <a:rPr lang="zh-CN" altLang="en-US"/>
              <a:t>单击图标添加图片</a:t>
            </a:r>
            <a:endParaRPr lang="zh-CN"/>
          </a:p>
        </p:txBody>
      </p:sp>
      <p:sp>
        <p:nvSpPr>
          <p:cNvPr id="37" name="文本占位符 19"/>
          <p:cNvSpPr>
            <a:spLocks noGrp="1"/>
          </p:cNvSpPr>
          <p:nvPr>
            <p:ph type="body" sz="quarter" idx="23"/>
            <p:custDataLst>
              <p:tags r:id="rId17"/>
            </p:custDataLst>
          </p:nvPr>
        </p:nvSpPr>
        <p:spPr>
          <a:xfrm>
            <a:off x="8666331" y="3946525"/>
            <a:ext cx="2194560" cy="35560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2000">
                <a:latin typeface="Microsoft YaHei UI" panose="020B0503020204020204" pitchFamily="18" charset="-122"/>
                <a:ea typeface="Microsoft YaHei UI" panose="020B0503020204020204" pitchFamily="18" charset="-122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6" name="文本占位符 19"/>
          <p:cNvSpPr>
            <a:spLocks noGrp="1"/>
          </p:cNvSpPr>
          <p:nvPr>
            <p:ph type="body" sz="quarter" idx="22"/>
            <p:custDataLst>
              <p:tags r:id="rId18"/>
            </p:custDataLst>
          </p:nvPr>
        </p:nvSpPr>
        <p:spPr>
          <a:xfrm>
            <a:off x="8668467" y="4306415"/>
            <a:ext cx="2194560" cy="27432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ct val="0"/>
              </a:spcBef>
              <a:buNone/>
              <a:defRPr lang="zh-CN" sz="1600">
                <a:latin typeface="+mn-ea"/>
                <a:ea typeface="+mn-ea"/>
              </a:defRPr>
            </a:lvl1pPr>
          </a:lstStyle>
          <a:p>
            <a:pPr lvl="0" rt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0"/>
            <p:custDataLst>
              <p:tags r:id="rId19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r>
              <a:rPr lang="zh-CN"/>
              <a:t>演示文稿标题</a:t>
            </a:r>
            <a:endParaRPr 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  <p:custDataLst>
              <p:tags r:id="rId20"/>
            </p:custDataLst>
          </p:nvPr>
        </p:nvSpPr>
        <p:spPr/>
        <p:txBody>
          <a:bodyPr rtlCol="0"/>
          <a:lstStyle>
            <a:defPPr>
              <a:defRPr lang="zh-CN"/>
            </a:defPPr>
          </a:lstStyle>
          <a:p>
            <a:pPr rtl="0"/>
            <a:fld id="{294A09A9-5501-47C1-A89A-A340965A2BE2}" type="slidenum">
              <a:rPr lang="en-US" altLang="zh-CN" smtClean="0"/>
            </a:fld>
            <a:endParaRPr lang="zh-CN"/>
          </a:p>
        </p:txBody>
      </p:sp>
    </p:spTree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945" cy="804545"/>
            <a:chOff x="332" y="0"/>
            <a:chExt cx="5107" cy="1267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探究课堂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4CA3BA0E-FE86-4B47-B013-CAE3722BB9C1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9616" y="274638"/>
            <a:ext cx="1097308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noProof="1"/>
              <a:t>单击此处编辑母版标题样式</a:t>
            </a:r>
            <a:endParaRPr lang="zh-CN" altLang="en-US" noProof="1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  <p:custDataLst>
              <p:tags r:id="rId3"/>
            </p:custDataLst>
          </p:nvPr>
        </p:nvSpPr>
        <p:spPr>
          <a:xfrm>
            <a:off x="609616" y="1600201"/>
            <a:ext cx="10973085" cy="4525963"/>
          </a:xfrm>
          <a:prstGeom prst="rect">
            <a:avLst/>
          </a:prstGeom>
        </p:spPr>
        <p:txBody>
          <a:bodyPr/>
          <a:lstStyle/>
          <a:p>
            <a:endParaRPr lang="zh-CN" altLang="en-US" noProof="1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09616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65709" y="6245225"/>
            <a:ext cx="38609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737827" y="6245225"/>
            <a:ext cx="2844874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A877C47-1C8F-40AF-99DF-F27E79029528}" type="slidenum">
              <a:rPr lang="en-US" altLang="zh-CN"/>
            </a:fld>
            <a:endParaRPr lang="en-US" altLang="zh-CN"/>
          </a:p>
        </p:txBody>
      </p:sp>
    </p:spTree>
  </p:cSld>
  <p:clrMapOvr>
    <a:masterClrMapping/>
  </p:clrMapOvr>
  <p:transition>
    <p:random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21" y="6356351"/>
            <a:ext cx="2743271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705" y="6356351"/>
            <a:ext cx="4114907" cy="365125"/>
          </a:xfrm>
          <a:prstGeom prst="rect">
            <a:avLst/>
          </a:prstGeom>
        </p:spPr>
        <p:txBody>
          <a:bodyPr rtlCol="0" anchor="ctr" anchorCtr="0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endParaRPr lang="zh-CN" altLang="en-US" sz="1200">
              <a:solidFill>
                <a:srgbClr val="898989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824" y="6356351"/>
            <a:ext cx="2743271" cy="365125"/>
          </a:xfrm>
          <a:prstGeom prst="rect">
            <a:avLst/>
          </a:prstGeom>
        </p:spPr>
        <p:txBody>
          <a:bodyPr numCol="1" anchor="ctr" anchorCtr="0" compatLnSpc="1"/>
          <a:lstStyle>
            <a:defPPr>
              <a:defRPr lang="en-US"/>
            </a:defPPr>
            <a:lvl1pPr marL="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529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5885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1180" indent="0" algn="l" defTabSz="91376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kumimoji="0" lang="zh-CN" altLang="en-US" sz="179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7711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240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87700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42995" algn="l" defTabSz="913765" rtl="0" eaLnBrk="1" latinLnBrk="0" hangingPunct="1">
              <a:defRPr lang="zh-CN" altLang="en-US" sz="179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 eaLnBrk="1" hangingPunct="1">
              <a:buFont typeface="Arial" panose="020B0604020202020204"/>
            </a:pPr>
            <a:fld id="{877257AB-5C1F-4832-8F8E-13145317B0C8}" type="slidenum">
              <a:rPr lang="en-US" altLang="en-US" sz="1200">
                <a:solidFill>
                  <a:srgbClr val="898989"/>
                </a:solidFill>
              </a:rPr>
            </a:fld>
            <a:endParaRPr lang="en-US" altLang="en-US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前引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6"/>
          <p:cNvSpPr txBox="1"/>
          <p:nvPr userDrawn="1">
            <p:custDataLst>
              <p:tags r:id="rId2"/>
            </p:custDataLst>
          </p:nvPr>
        </p:nvSpPr>
        <p:spPr>
          <a:xfrm>
            <a:off x="1162932" y="183304"/>
            <a:ext cx="2619359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、课前引入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精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8" name="文本框 7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10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02733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、知识精讲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1625"/>
            <a:ext cx="10363200" cy="1462088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  <p:custDataLst>
              <p:tags r:id="rId3"/>
            </p:custDataLst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en-US" altLang="zh-CN"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594421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、本节小结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检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27"/>
          <p:cNvSpPr txBox="1"/>
          <p:nvPr userDrawn="1">
            <p:custDataLst>
              <p:tags r:id="rId2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3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9" name="TextBox 6"/>
          <p:cNvSpPr txBox="1"/>
          <p:nvPr userDrawn="1">
            <p:custDataLst>
              <p:tags r:id="rId4"/>
            </p:custDataLst>
          </p:nvPr>
        </p:nvSpPr>
        <p:spPr>
          <a:xfrm>
            <a:off x="1162932" y="183304"/>
            <a:ext cx="2611046" cy="453183"/>
          </a:xfrm>
          <a:prstGeom prst="chevron">
            <a:avLst/>
          </a:prstGeom>
          <a:solidFill>
            <a:srgbClr val="FF0000"/>
          </a:solidFill>
        </p:spPr>
        <p:txBody>
          <a:bodyPr vert="horz" wrap="square" lIns="0" tIns="72000" rIns="0" bIns="72000" rtlCol="0" anchor="ctr">
            <a:spAutoFit/>
          </a:bodyPr>
          <a:lstStyle/>
          <a:p>
            <a:pPr algn="ctr"/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环节</a:t>
            </a:r>
            <a:r>
              <a:rPr lang="en-US" altLang="zh-CN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4</a:t>
            </a:r>
            <a:r>
              <a:rPr lang="zh-CN" altLang="en-US" sz="2000" b="1">
                <a:solidFill>
                  <a:prstClr val="white"/>
                </a:solidFill>
                <a:latin typeface="微软雅黑" panose="020B0503020204020204" charset="-122"/>
                <a:ea typeface="微软雅黑" panose="020B0503020204020204" charset="-122"/>
              </a:rPr>
              <a:t>、本节检测</a:t>
            </a:r>
            <a:endParaRPr lang="zh-CN" altLang="en-US" sz="2000" b="1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14405" y="201930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矩形 10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3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4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15" name="日期占位符 1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16" name="页脚占位符 1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19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1419840" y="5534660"/>
            <a:ext cx="772160" cy="1262380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13"/>
            </p:custDataLst>
          </p:nvPr>
        </p:nvGrpSpPr>
        <p:grpSpPr>
          <a:xfrm>
            <a:off x="210820" y="0"/>
            <a:ext cx="3242310" cy="803910"/>
            <a:chOff x="332" y="0"/>
            <a:chExt cx="5106" cy="1266"/>
          </a:xfrm>
        </p:grpSpPr>
        <p:cxnSp>
          <p:nvCxnSpPr>
            <p:cNvPr id="12" name="直接连接符 11"/>
            <p:cNvCxnSpPr/>
            <p:nvPr>
              <p:custDataLst>
                <p:tags r:id="rId14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1710" y="268"/>
              <a:ext cx="3729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smtClean="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学习评价</a:t>
              </a:r>
              <a:endPara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lt"/>
              </a:endParaRPr>
            </a:p>
          </p:txBody>
        </p:sp>
        <p:pic>
          <p:nvPicPr>
            <p:cNvPr id="29" name="图片 28" descr="6752823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332" y="0"/>
              <a:ext cx="885" cy="1267"/>
            </a:xfrm>
            <a:prstGeom prst="rect">
              <a:avLst/>
            </a:prstGeom>
          </p:spPr>
        </p:pic>
      </p:grpSp>
    </p:spTree>
  </p:cSld>
  <p:clrMapOvr>
    <a:masterClrMapping/>
  </p:clrMapOvr>
  <p:transition spd="slow" advClick="0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32740"/>
            <a:ext cx="3486139" cy="705485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4087612" y="31813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8" name="图片 27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01544" y="332740"/>
            <a:ext cx="4735770" cy="72000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237431" y="27368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0988351" y="6146561"/>
            <a:ext cx="1179298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880244" y="6569447"/>
            <a:ext cx="287406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13647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32162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pic>
        <p:nvPicPr>
          <p:cNvPr id="2" name="图片 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73644" y="320675"/>
            <a:ext cx="4665051" cy="708660"/>
          </a:xfrm>
          <a:prstGeom prst="rect">
            <a:avLst/>
          </a:prstGeom>
        </p:spPr>
      </p:pic>
      <p:pic>
        <p:nvPicPr>
          <p:cNvPr id="3" name="图片 2" descr="大单元教学（素材）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163432" y="309245"/>
            <a:ext cx="2731399" cy="72000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 userDrawn="1">
            <p:custDataLst>
              <p:tags r:id="rId2"/>
            </p:custDataLst>
          </p:nvPr>
        </p:nvGrpSpPr>
        <p:grpSpPr>
          <a:xfrm>
            <a:off x="277856" y="155787"/>
            <a:ext cx="545772" cy="496111"/>
            <a:chOff x="871717" y="11189609"/>
            <a:chExt cx="380406" cy="345792"/>
          </a:xfrm>
        </p:grpSpPr>
        <p:grpSp>
          <p:nvGrpSpPr>
            <p:cNvPr id="10" name="图形 54"/>
            <p:cNvGrpSpPr/>
            <p:nvPr>
              <p:custDataLst>
                <p:tags r:id="rId3"/>
              </p:custDataLst>
            </p:nvPr>
          </p:nvGrpSpPr>
          <p:grpSpPr>
            <a:xfrm>
              <a:off x="901463" y="11189609"/>
              <a:ext cx="304843" cy="345792"/>
              <a:chOff x="901463" y="11189609"/>
              <a:chExt cx="304843" cy="345792"/>
            </a:xfrm>
          </p:grpSpPr>
          <p:sp>
            <p:nvSpPr>
              <p:cNvPr id="14" name="任意多边形: 形状 13"/>
              <p:cNvSpPr/>
              <p:nvPr>
                <p:custDataLst>
                  <p:tags r:id="rId4"/>
                </p:custDataLst>
              </p:nvPr>
            </p:nvSpPr>
            <p:spPr>
              <a:xfrm>
                <a:off x="995858" y="11189610"/>
                <a:ext cx="102407" cy="147237"/>
              </a:xfrm>
              <a:custGeom>
                <a:avLst/>
                <a:gdLst>
                  <a:gd name="connsiteX0" fmla="*/ 62597 w 90429"/>
                  <a:gd name="connsiteY0" fmla="*/ 104220 h 147237"/>
                  <a:gd name="connsiteX1" fmla="*/ 48305 w 90429"/>
                  <a:gd name="connsiteY1" fmla="*/ 104220 h 147237"/>
                  <a:gd name="connsiteX2" fmla="*/ 48305 w 90429"/>
                  <a:gd name="connsiteY2" fmla="*/ 93502 h 147237"/>
                  <a:gd name="connsiteX3" fmla="*/ 90429 w 90429"/>
                  <a:gd name="connsiteY3" fmla="*/ 51521 h 147237"/>
                  <a:gd name="connsiteX4" fmla="*/ 90429 w 90429"/>
                  <a:gd name="connsiteY4" fmla="*/ 65812 h 147237"/>
                  <a:gd name="connsiteX5" fmla="*/ 62597 w 90429"/>
                  <a:gd name="connsiteY5" fmla="*/ 93573 h 147237"/>
                  <a:gd name="connsiteX6" fmla="*/ 39837 w 90429"/>
                  <a:gd name="connsiteY6" fmla="*/ 147237 h 147237"/>
                  <a:gd name="connsiteX7" fmla="*/ 25546 w 90429"/>
                  <a:gd name="connsiteY7" fmla="*/ 147237 h 147237"/>
                  <a:gd name="connsiteX8" fmla="*/ 25546 w 90429"/>
                  <a:gd name="connsiteY8" fmla="*/ 39837 h 147237"/>
                  <a:gd name="connsiteX9" fmla="*/ 0 w 90429"/>
                  <a:gd name="connsiteY9" fmla="*/ 14291 h 147237"/>
                  <a:gd name="connsiteX10" fmla="*/ 0 w 90429"/>
                  <a:gd name="connsiteY10" fmla="*/ 0 h 147237"/>
                  <a:gd name="connsiteX11" fmla="*/ 39837 w 90429"/>
                  <a:gd name="connsiteY11" fmla="*/ 39837 h 1472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0429" h="147237">
                    <a:moveTo>
                      <a:pt x="62597" y="104220"/>
                    </a:moveTo>
                    <a:lnTo>
                      <a:pt x="48305" y="104220"/>
                    </a:lnTo>
                    <a:lnTo>
                      <a:pt x="48305" y="93502"/>
                    </a:lnTo>
                    <a:cubicBezTo>
                      <a:pt x="48364" y="70285"/>
                      <a:pt x="67212" y="51501"/>
                      <a:pt x="90429" y="51521"/>
                    </a:cubicBezTo>
                    <a:lnTo>
                      <a:pt x="90429" y="65812"/>
                    </a:lnTo>
                    <a:cubicBezTo>
                      <a:pt x="75077" y="65792"/>
                      <a:pt x="62616" y="78221"/>
                      <a:pt x="62597" y="93573"/>
                    </a:cubicBezTo>
                    <a:close/>
                    <a:moveTo>
                      <a:pt x="39837" y="147237"/>
                    </a:moveTo>
                    <a:lnTo>
                      <a:pt x="25546" y="147237"/>
                    </a:lnTo>
                    <a:lnTo>
                      <a:pt x="25546" y="39837"/>
                    </a:lnTo>
                    <a:cubicBezTo>
                      <a:pt x="25546" y="25729"/>
                      <a:pt x="14109" y="14291"/>
                      <a:pt x="0" y="14291"/>
                    </a:cubicBezTo>
                    <a:lnTo>
                      <a:pt x="0" y="0"/>
                    </a:lnTo>
                    <a:cubicBezTo>
                      <a:pt x="21993" y="20"/>
                      <a:pt x="39818" y="17844"/>
                      <a:pt x="39837" y="39837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5" name="任意多边形: 形状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956700" y="11189609"/>
                <a:ext cx="186300" cy="174212"/>
              </a:xfrm>
              <a:custGeom>
                <a:avLst/>
                <a:gdLst>
                  <a:gd name="connsiteX0" fmla="*/ 83283 w 170889"/>
                  <a:gd name="connsiteY0" fmla="*/ 174212 h 174212"/>
                  <a:gd name="connsiteX1" fmla="*/ 64704 w 170889"/>
                  <a:gd name="connsiteY1" fmla="*/ 155634 h 174212"/>
                  <a:gd name="connsiteX2" fmla="*/ 64704 w 170889"/>
                  <a:gd name="connsiteY2" fmla="*/ 125372 h 174212"/>
                  <a:gd name="connsiteX3" fmla="*/ 78996 w 170889"/>
                  <a:gd name="connsiteY3" fmla="*/ 125372 h 174212"/>
                  <a:gd name="connsiteX4" fmla="*/ 78996 w 170889"/>
                  <a:gd name="connsiteY4" fmla="*/ 155634 h 174212"/>
                  <a:gd name="connsiteX5" fmla="*/ 83284 w 170889"/>
                  <a:gd name="connsiteY5" fmla="*/ 159920 h 174212"/>
                  <a:gd name="connsiteX6" fmla="*/ 87571 w 170889"/>
                  <a:gd name="connsiteY6" fmla="*/ 155634 h 174212"/>
                  <a:gd name="connsiteX7" fmla="*/ 87571 w 170889"/>
                  <a:gd name="connsiteY7" fmla="*/ 102434 h 174212"/>
                  <a:gd name="connsiteX8" fmla="*/ 101862 w 170889"/>
                  <a:gd name="connsiteY8" fmla="*/ 102434 h 174212"/>
                  <a:gd name="connsiteX9" fmla="*/ 101862 w 170889"/>
                  <a:gd name="connsiteY9" fmla="*/ 155634 h 174212"/>
                  <a:gd name="connsiteX10" fmla="*/ 83283 w 170889"/>
                  <a:gd name="connsiteY10" fmla="*/ 174212 h 174212"/>
                  <a:gd name="connsiteX11" fmla="*/ 14291 w 170889"/>
                  <a:gd name="connsiteY11" fmla="*/ 74708 h 174212"/>
                  <a:gd name="connsiteX12" fmla="*/ 0 w 170889"/>
                  <a:gd name="connsiteY12" fmla="*/ 74708 h 174212"/>
                  <a:gd name="connsiteX13" fmla="*/ 0 w 170889"/>
                  <a:gd name="connsiteY13" fmla="*/ 39837 h 174212"/>
                  <a:gd name="connsiteX14" fmla="*/ 39873 w 170889"/>
                  <a:gd name="connsiteY14" fmla="*/ 0 h 174212"/>
                  <a:gd name="connsiteX15" fmla="*/ 39873 w 170889"/>
                  <a:gd name="connsiteY15" fmla="*/ 14291 h 174212"/>
                  <a:gd name="connsiteX16" fmla="*/ 14291 w 170889"/>
                  <a:gd name="connsiteY16" fmla="*/ 39837 h 174212"/>
                  <a:gd name="connsiteX17" fmla="*/ 170890 w 170889"/>
                  <a:gd name="connsiteY17" fmla="*/ 130124 h 174212"/>
                  <a:gd name="connsiteX18" fmla="*/ 156598 w 170889"/>
                  <a:gd name="connsiteY18" fmla="*/ 130124 h 174212"/>
                  <a:gd name="connsiteX19" fmla="*/ 156598 w 170889"/>
                  <a:gd name="connsiteY19" fmla="*/ 93573 h 174212"/>
                  <a:gd name="connsiteX20" fmla="*/ 128837 w 170889"/>
                  <a:gd name="connsiteY20" fmla="*/ 65812 h 174212"/>
                  <a:gd name="connsiteX21" fmla="*/ 128837 w 170889"/>
                  <a:gd name="connsiteY21" fmla="*/ 51521 h 174212"/>
                  <a:gd name="connsiteX22" fmla="*/ 170890 w 170889"/>
                  <a:gd name="connsiteY22" fmla="*/ 93573 h 17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70889" h="174212">
                    <a:moveTo>
                      <a:pt x="83283" y="174212"/>
                    </a:moveTo>
                    <a:cubicBezTo>
                      <a:pt x="73031" y="174193"/>
                      <a:pt x="64724" y="165886"/>
                      <a:pt x="64704" y="155634"/>
                    </a:cubicBezTo>
                    <a:lnTo>
                      <a:pt x="64704" y="125372"/>
                    </a:lnTo>
                    <a:lnTo>
                      <a:pt x="78996" y="125372"/>
                    </a:lnTo>
                    <a:lnTo>
                      <a:pt x="78996" y="155634"/>
                    </a:lnTo>
                    <a:cubicBezTo>
                      <a:pt x="78996" y="158002"/>
                      <a:pt x="80916" y="159921"/>
                      <a:pt x="83284" y="159920"/>
                    </a:cubicBezTo>
                    <a:cubicBezTo>
                      <a:pt x="85651" y="159919"/>
                      <a:pt x="87570" y="158001"/>
                      <a:pt x="87571" y="155634"/>
                    </a:cubicBezTo>
                    <a:lnTo>
                      <a:pt x="87571" y="102434"/>
                    </a:lnTo>
                    <a:lnTo>
                      <a:pt x="101862" y="102434"/>
                    </a:lnTo>
                    <a:lnTo>
                      <a:pt x="101862" y="155634"/>
                    </a:lnTo>
                    <a:cubicBezTo>
                      <a:pt x="101843" y="165886"/>
                      <a:pt x="93536" y="174193"/>
                      <a:pt x="83283" y="174212"/>
                    </a:cubicBezTo>
                    <a:close/>
                    <a:moveTo>
                      <a:pt x="14291" y="74708"/>
                    </a:moveTo>
                    <a:lnTo>
                      <a:pt x="0" y="74708"/>
                    </a:lnTo>
                    <a:lnTo>
                      <a:pt x="0" y="39837"/>
                    </a:lnTo>
                    <a:cubicBezTo>
                      <a:pt x="39" y="17838"/>
                      <a:pt x="17874" y="20"/>
                      <a:pt x="39873" y="0"/>
                    </a:cubicBezTo>
                    <a:lnTo>
                      <a:pt x="39873" y="14291"/>
                    </a:lnTo>
                    <a:cubicBezTo>
                      <a:pt x="25758" y="14291"/>
                      <a:pt x="14311" y="25723"/>
                      <a:pt x="14291" y="39837"/>
                    </a:cubicBezTo>
                    <a:close/>
                    <a:moveTo>
                      <a:pt x="170890" y="130124"/>
                    </a:moveTo>
                    <a:lnTo>
                      <a:pt x="156598" y="130124"/>
                    </a:lnTo>
                    <a:lnTo>
                      <a:pt x="156598" y="93573"/>
                    </a:lnTo>
                    <a:cubicBezTo>
                      <a:pt x="156579" y="78249"/>
                      <a:pt x="144161" y="65832"/>
                      <a:pt x="128837" y="65812"/>
                    </a:cubicBezTo>
                    <a:lnTo>
                      <a:pt x="128837" y="51521"/>
                    </a:lnTo>
                    <a:cubicBezTo>
                      <a:pt x="152054" y="51540"/>
                      <a:pt x="170870" y="70356"/>
                      <a:pt x="170890" y="93573"/>
                    </a:cubicBez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6" name="任意多边形: 形状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901463" y="11447641"/>
                <a:ext cx="121477" cy="55593"/>
              </a:xfrm>
              <a:custGeom>
                <a:avLst/>
                <a:gdLst>
                  <a:gd name="connsiteX0" fmla="*/ 60739 w 121477"/>
                  <a:gd name="connsiteY0" fmla="*/ 55594 h 55593"/>
                  <a:gd name="connsiteX1" fmla="*/ 0 w 121477"/>
                  <a:gd name="connsiteY1" fmla="*/ 0 h 55593"/>
                  <a:gd name="connsiteX2" fmla="*/ 121477 w 121477"/>
                  <a:gd name="connsiteY2" fmla="*/ 0 h 55593"/>
                  <a:gd name="connsiteX3" fmla="*/ 60739 w 121477"/>
                  <a:gd name="connsiteY3" fmla="*/ 55594 h 55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21477" h="55593">
                    <a:moveTo>
                      <a:pt x="60739" y="55594"/>
                    </a:moveTo>
                    <a:cubicBezTo>
                      <a:pt x="29157" y="55571"/>
                      <a:pt x="2811" y="31456"/>
                      <a:pt x="0" y="0"/>
                    </a:cubicBezTo>
                    <a:lnTo>
                      <a:pt x="121477" y="0"/>
                    </a:lnTo>
                    <a:cubicBezTo>
                      <a:pt x="118650" y="31448"/>
                      <a:pt x="92314" y="55554"/>
                      <a:pt x="60739" y="55594"/>
                    </a:cubicBezTo>
                    <a:close/>
                  </a:path>
                </a:pathLst>
              </a:custGeom>
              <a:solidFill>
                <a:srgbClr val="F8C44F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7" name="任意多边形: 形状 16"/>
              <p:cNvSpPr/>
              <p:nvPr>
                <p:custDataLst>
                  <p:tags r:id="rId7"/>
                </p:custDataLst>
              </p:nvPr>
            </p:nvSpPr>
            <p:spPr>
              <a:xfrm>
                <a:off x="1061929" y="11328201"/>
                <a:ext cx="144377" cy="207200"/>
              </a:xfrm>
              <a:custGeom>
                <a:avLst/>
                <a:gdLst>
                  <a:gd name="connsiteX0" fmla="*/ 128551 w 144377"/>
                  <a:gd name="connsiteY0" fmla="*/ 207190 h 207200"/>
                  <a:gd name="connsiteX1" fmla="*/ 15899 w 144377"/>
                  <a:gd name="connsiteY1" fmla="*/ 207190 h 207200"/>
                  <a:gd name="connsiteX2" fmla="*/ 2322 w 144377"/>
                  <a:gd name="connsiteY2" fmla="*/ 200044 h 207200"/>
                  <a:gd name="connsiteX3" fmla="*/ 2322 w 144377"/>
                  <a:gd name="connsiteY3" fmla="*/ 182430 h 207200"/>
                  <a:gd name="connsiteX4" fmla="*/ 45196 w 144377"/>
                  <a:gd name="connsiteY4" fmla="*/ 95431 h 207200"/>
                  <a:gd name="connsiteX5" fmla="*/ 45196 w 144377"/>
                  <a:gd name="connsiteY5" fmla="*/ 44339 h 207200"/>
                  <a:gd name="connsiteX6" fmla="*/ 41373 w 144377"/>
                  <a:gd name="connsiteY6" fmla="*/ 44339 h 207200"/>
                  <a:gd name="connsiteX7" fmla="*/ 41373 w 144377"/>
                  <a:gd name="connsiteY7" fmla="*/ 0 h 207200"/>
                  <a:gd name="connsiteX8" fmla="*/ 103112 w 144377"/>
                  <a:gd name="connsiteY8" fmla="*/ 0 h 207200"/>
                  <a:gd name="connsiteX9" fmla="*/ 103112 w 144377"/>
                  <a:gd name="connsiteY9" fmla="*/ 44339 h 207200"/>
                  <a:gd name="connsiteX10" fmla="*/ 99182 w 144377"/>
                  <a:gd name="connsiteY10" fmla="*/ 44339 h 207200"/>
                  <a:gd name="connsiteX11" fmla="*/ 99182 w 144377"/>
                  <a:gd name="connsiteY11" fmla="*/ 95645 h 207200"/>
                  <a:gd name="connsiteX12" fmla="*/ 142056 w 144377"/>
                  <a:gd name="connsiteY12" fmla="*/ 182609 h 207200"/>
                  <a:gd name="connsiteX13" fmla="*/ 142056 w 144377"/>
                  <a:gd name="connsiteY13" fmla="*/ 200223 h 207200"/>
                  <a:gd name="connsiteX14" fmla="*/ 128551 w 144377"/>
                  <a:gd name="connsiteY14" fmla="*/ 207190 h 207200"/>
                  <a:gd name="connsiteX15" fmla="*/ 55665 w 144377"/>
                  <a:gd name="connsiteY15" fmla="*/ 30048 h 207200"/>
                  <a:gd name="connsiteX16" fmla="*/ 59666 w 144377"/>
                  <a:gd name="connsiteY16" fmla="*/ 30048 h 207200"/>
                  <a:gd name="connsiteX17" fmla="*/ 59666 w 144377"/>
                  <a:gd name="connsiteY17" fmla="*/ 98968 h 207200"/>
                  <a:gd name="connsiteX18" fmla="*/ 15291 w 144377"/>
                  <a:gd name="connsiteY18" fmla="*/ 188933 h 207200"/>
                  <a:gd name="connsiteX19" fmla="*/ 14434 w 144377"/>
                  <a:gd name="connsiteY19" fmla="*/ 192506 h 207200"/>
                  <a:gd name="connsiteX20" fmla="*/ 15899 w 144377"/>
                  <a:gd name="connsiteY20" fmla="*/ 192720 h 207200"/>
                  <a:gd name="connsiteX21" fmla="*/ 128551 w 144377"/>
                  <a:gd name="connsiteY21" fmla="*/ 192720 h 207200"/>
                  <a:gd name="connsiteX22" fmla="*/ 130051 w 144377"/>
                  <a:gd name="connsiteY22" fmla="*/ 192434 h 207200"/>
                  <a:gd name="connsiteX23" fmla="*/ 129194 w 144377"/>
                  <a:gd name="connsiteY23" fmla="*/ 188861 h 207200"/>
                  <a:gd name="connsiteX24" fmla="*/ 84890 w 144377"/>
                  <a:gd name="connsiteY24" fmla="*/ 98968 h 207200"/>
                  <a:gd name="connsiteX25" fmla="*/ 84890 w 144377"/>
                  <a:gd name="connsiteY25" fmla="*/ 30048 h 207200"/>
                  <a:gd name="connsiteX26" fmla="*/ 88821 w 144377"/>
                  <a:gd name="connsiteY26" fmla="*/ 30048 h 207200"/>
                  <a:gd name="connsiteX27" fmla="*/ 88821 w 144377"/>
                  <a:gd name="connsiteY27" fmla="*/ 14291 h 207200"/>
                  <a:gd name="connsiteX28" fmla="*/ 55665 w 144377"/>
                  <a:gd name="connsiteY28" fmla="*/ 14291 h 20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44377" h="207200">
                    <a:moveTo>
                      <a:pt x="128551" y="207190"/>
                    </a:moveTo>
                    <a:lnTo>
                      <a:pt x="15899" y="207190"/>
                    </a:lnTo>
                    <a:cubicBezTo>
                      <a:pt x="10426" y="207386"/>
                      <a:pt x="5259" y="204666"/>
                      <a:pt x="2322" y="200044"/>
                    </a:cubicBezTo>
                    <a:cubicBezTo>
                      <a:pt x="-774" y="194581"/>
                      <a:pt x="-774" y="187894"/>
                      <a:pt x="2322" y="182430"/>
                    </a:cubicBezTo>
                    <a:lnTo>
                      <a:pt x="45196" y="95431"/>
                    </a:lnTo>
                    <a:lnTo>
                      <a:pt x="45196" y="44339"/>
                    </a:lnTo>
                    <a:lnTo>
                      <a:pt x="41373" y="44339"/>
                    </a:lnTo>
                    <a:lnTo>
                      <a:pt x="41373" y="0"/>
                    </a:lnTo>
                    <a:lnTo>
                      <a:pt x="103112" y="0"/>
                    </a:lnTo>
                    <a:lnTo>
                      <a:pt x="103112" y="44339"/>
                    </a:lnTo>
                    <a:lnTo>
                      <a:pt x="99182" y="44339"/>
                    </a:lnTo>
                    <a:lnTo>
                      <a:pt x="99182" y="95645"/>
                    </a:lnTo>
                    <a:lnTo>
                      <a:pt x="142056" y="182609"/>
                    </a:lnTo>
                    <a:cubicBezTo>
                      <a:pt x="145152" y="188072"/>
                      <a:pt x="145152" y="194760"/>
                      <a:pt x="142056" y="200223"/>
                    </a:cubicBezTo>
                    <a:cubicBezTo>
                      <a:pt x="139084" y="204751"/>
                      <a:pt x="133962" y="207393"/>
                      <a:pt x="128551" y="207190"/>
                    </a:cubicBezTo>
                    <a:close/>
                    <a:moveTo>
                      <a:pt x="55665" y="30048"/>
                    </a:moveTo>
                    <a:lnTo>
                      <a:pt x="59666" y="30048"/>
                    </a:lnTo>
                    <a:lnTo>
                      <a:pt x="59666" y="98968"/>
                    </a:lnTo>
                    <a:lnTo>
                      <a:pt x="15291" y="188933"/>
                    </a:lnTo>
                    <a:cubicBezTo>
                      <a:pt x="14618" y="189996"/>
                      <a:pt x="14316" y="191253"/>
                      <a:pt x="14434" y="192506"/>
                    </a:cubicBezTo>
                    <a:cubicBezTo>
                      <a:pt x="14907" y="192657"/>
                      <a:pt x="15402" y="192729"/>
                      <a:pt x="15899" y="192720"/>
                    </a:cubicBezTo>
                    <a:lnTo>
                      <a:pt x="128551" y="192720"/>
                    </a:lnTo>
                    <a:cubicBezTo>
                      <a:pt x="129068" y="192768"/>
                      <a:pt x="129588" y="192669"/>
                      <a:pt x="130051" y="192434"/>
                    </a:cubicBezTo>
                    <a:cubicBezTo>
                      <a:pt x="130159" y="191182"/>
                      <a:pt x="129858" y="189929"/>
                      <a:pt x="129194" y="188861"/>
                    </a:cubicBezTo>
                    <a:lnTo>
                      <a:pt x="84890" y="98968"/>
                    </a:lnTo>
                    <a:lnTo>
                      <a:pt x="84890" y="30048"/>
                    </a:lnTo>
                    <a:lnTo>
                      <a:pt x="88821" y="30048"/>
                    </a:lnTo>
                    <a:lnTo>
                      <a:pt x="88821" y="14291"/>
                    </a:lnTo>
                    <a:lnTo>
                      <a:pt x="55665" y="14291"/>
                    </a:lnTo>
                    <a:close/>
                  </a:path>
                </a:pathLst>
              </a:custGeom>
              <a:solidFill>
                <a:srgbClr val="282D33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  <p:sp>
            <p:nvSpPr>
              <p:cNvPr id="18" name="任意多边形: 形状 17"/>
              <p:cNvSpPr/>
              <p:nvPr>
                <p:custDataLst>
                  <p:tags r:id="rId8"/>
                </p:custDataLst>
              </p:nvPr>
            </p:nvSpPr>
            <p:spPr>
              <a:xfrm>
                <a:off x="1098265" y="11433957"/>
                <a:ext cx="71814" cy="72850"/>
              </a:xfrm>
              <a:custGeom>
                <a:avLst/>
                <a:gdLst>
                  <a:gd name="connsiteX0" fmla="*/ 0 w 71814"/>
                  <a:gd name="connsiteY0" fmla="*/ 72851 h 72850"/>
                  <a:gd name="connsiteX1" fmla="*/ 35907 w 71814"/>
                  <a:gd name="connsiteY1" fmla="*/ 0 h 72850"/>
                  <a:gd name="connsiteX2" fmla="*/ 71814 w 71814"/>
                  <a:gd name="connsiteY2" fmla="*/ 72851 h 72850"/>
                  <a:gd name="connsiteX3" fmla="*/ 0 w 71814"/>
                  <a:gd name="connsiteY3" fmla="*/ 72851 h 72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1814" h="72850">
                    <a:moveTo>
                      <a:pt x="0" y="72851"/>
                    </a:moveTo>
                    <a:lnTo>
                      <a:pt x="35907" y="0"/>
                    </a:lnTo>
                    <a:lnTo>
                      <a:pt x="71814" y="72851"/>
                    </a:lnTo>
                    <a:lnTo>
                      <a:pt x="0" y="72851"/>
                    </a:lnTo>
                    <a:close/>
                  </a:path>
                </a:pathLst>
              </a:custGeom>
              <a:solidFill>
                <a:srgbClr val="34CA9D"/>
              </a:solidFill>
              <a:ln w="3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 sz="1200"/>
              </a:p>
            </p:txBody>
          </p:sp>
        </p:grpSp>
        <p:grpSp>
          <p:nvGrpSpPr>
            <p:cNvPr id="11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871717" y="11213443"/>
              <a:ext cx="380406" cy="318140"/>
              <a:chOff x="6369506" y="11232130"/>
              <a:chExt cx="5656826" cy="4730906"/>
            </a:xfrm>
          </p:grpSpPr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1"/>
              <a:srcRect l="75956" b="74628"/>
              <a:stretch>
                <a:fillRect/>
              </a:stretch>
            </p:blipFill>
            <p:spPr>
              <a:xfrm>
                <a:off x="10850704" y="11276711"/>
                <a:ext cx="1175628" cy="1200318"/>
              </a:xfrm>
              <a:prstGeom prst="rect">
                <a:avLst/>
              </a:prstGeom>
            </p:spPr>
          </p:pic>
          <p:pic>
            <p:nvPicPr>
              <p:cNvPr id="13" name="图片 12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1"/>
              <a:srcRect r="25584"/>
              <a:stretch>
                <a:fillRect/>
              </a:stretch>
            </p:blipFill>
            <p:spPr>
              <a:xfrm>
                <a:off x="6369506" y="11232130"/>
                <a:ext cx="3638482" cy="4730906"/>
              </a:xfrm>
              <a:prstGeom prst="rect">
                <a:avLst/>
              </a:prstGeom>
            </p:spPr>
          </p:pic>
        </p:grpSp>
      </p:grpSp>
      <p:grpSp>
        <p:nvGrpSpPr>
          <p:cNvPr id="5" name="组合 4"/>
          <p:cNvGrpSpPr/>
          <p:nvPr>
            <p:custDataLst>
              <p:tags r:id="rId13"/>
            </p:custDataLst>
          </p:nvPr>
        </p:nvGrpSpPr>
        <p:grpSpPr>
          <a:xfrm>
            <a:off x="276416" y="193647"/>
            <a:ext cx="11915903" cy="591315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41275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16"/>
            </p:custDataLst>
          </p:nvPr>
        </p:nvSpPr>
        <p:spPr>
          <a:xfrm>
            <a:off x="1018644" y="300670"/>
            <a:ext cx="4589842" cy="3942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just"/>
            <a:endParaRPr lang="zh-CN" altLang="en-US" sz="2300" b="1" kern="10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b="1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图形 2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419" y="162172"/>
            <a:ext cx="577774" cy="577764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15" y="193647"/>
            <a:ext cx="11670152" cy="591315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300" kern="10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0000"/>
                  </a:gs>
                  <a:gs pos="27000">
                    <a:srgbClr val="FF0000"/>
                  </a:gs>
                  <a:gs pos="76000">
                    <a:srgbClr val="FF0000"/>
                  </a:gs>
                  <a:gs pos="47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0000"/>
                  </a:gs>
                  <a:gs pos="37000">
                    <a:srgbClr val="FF0000"/>
                  </a:gs>
                  <a:gs pos="60000">
                    <a:srgbClr val="FF000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 userDrawn="1">
            <p:custDataLst>
              <p:tags r:id="rId6"/>
            </p:custDataLst>
          </p:nvPr>
        </p:nvGrpSpPr>
        <p:grpSpPr>
          <a:xfrm>
            <a:off x="316194" y="138881"/>
            <a:ext cx="529279" cy="538141"/>
            <a:chOff x="10650482" y="11659034"/>
            <a:chExt cx="658776" cy="725411"/>
          </a:xfrm>
        </p:grpSpPr>
        <p:sp>
          <p:nvSpPr>
            <p:cNvPr id="10" name="Freeform 711"/>
            <p:cNvSpPr/>
            <p:nvPr>
              <p:custDataLst>
                <p:tags r:id="rId7"/>
              </p:custDataLst>
            </p:nvPr>
          </p:nvSpPr>
          <p:spPr bwMode="auto">
            <a:xfrm>
              <a:off x="10663941" y="12201200"/>
              <a:ext cx="124134" cy="183245"/>
            </a:xfrm>
            <a:custGeom>
              <a:avLst/>
              <a:gdLst>
                <a:gd name="T0" fmla="*/ 40 w 160"/>
                <a:gd name="T1" fmla="*/ 0 h 236"/>
                <a:gd name="T2" fmla="*/ 0 w 160"/>
                <a:gd name="T3" fmla="*/ 40 h 236"/>
                <a:gd name="T4" fmla="*/ 0 w 160"/>
                <a:gd name="T5" fmla="*/ 196 h 236"/>
                <a:gd name="T6" fmla="*/ 40 w 160"/>
                <a:gd name="T7" fmla="*/ 236 h 236"/>
                <a:gd name="T8" fmla="*/ 120 w 160"/>
                <a:gd name="T9" fmla="*/ 236 h 236"/>
                <a:gd name="T10" fmla="*/ 160 w 160"/>
                <a:gd name="T11" fmla="*/ 196 h 236"/>
                <a:gd name="T12" fmla="*/ 160 w 160"/>
                <a:gd name="T13" fmla="*/ 40 h 236"/>
                <a:gd name="T14" fmla="*/ 120 w 160"/>
                <a:gd name="T15" fmla="*/ 0 h 236"/>
                <a:gd name="T16" fmla="*/ 40 w 160"/>
                <a:gd name="T17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23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218"/>
                    <a:pt x="18" y="236"/>
                    <a:pt x="40" y="236"/>
                  </a:cubicBezTo>
                  <a:cubicBezTo>
                    <a:pt x="120" y="236"/>
                    <a:pt x="120" y="236"/>
                    <a:pt x="120" y="236"/>
                  </a:cubicBezTo>
                  <a:cubicBezTo>
                    <a:pt x="142" y="236"/>
                    <a:pt x="160" y="218"/>
                    <a:pt x="160" y="19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E133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1" name="Freeform 712"/>
            <p:cNvSpPr/>
            <p:nvPr>
              <p:custDataLst>
                <p:tags r:id="rId8"/>
              </p:custDataLst>
            </p:nvPr>
          </p:nvSpPr>
          <p:spPr bwMode="auto">
            <a:xfrm>
              <a:off x="10837668" y="12139133"/>
              <a:ext cx="124134" cy="245312"/>
            </a:xfrm>
            <a:custGeom>
              <a:avLst/>
              <a:gdLst>
                <a:gd name="T0" fmla="*/ 40 w 160"/>
                <a:gd name="T1" fmla="*/ 0 h 316"/>
                <a:gd name="T2" fmla="*/ 0 w 160"/>
                <a:gd name="T3" fmla="*/ 40 h 316"/>
                <a:gd name="T4" fmla="*/ 0 w 160"/>
                <a:gd name="T5" fmla="*/ 276 h 316"/>
                <a:gd name="T6" fmla="*/ 40 w 160"/>
                <a:gd name="T7" fmla="*/ 316 h 316"/>
                <a:gd name="T8" fmla="*/ 120 w 160"/>
                <a:gd name="T9" fmla="*/ 316 h 316"/>
                <a:gd name="T10" fmla="*/ 160 w 160"/>
                <a:gd name="T11" fmla="*/ 276 h 316"/>
                <a:gd name="T12" fmla="*/ 160 w 160"/>
                <a:gd name="T13" fmla="*/ 40 h 316"/>
                <a:gd name="T14" fmla="*/ 120 w 160"/>
                <a:gd name="T15" fmla="*/ 0 h 316"/>
                <a:gd name="T16" fmla="*/ 40 w 160"/>
                <a:gd name="T1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0" y="298"/>
                    <a:pt x="18" y="316"/>
                    <a:pt x="40" y="316"/>
                  </a:cubicBezTo>
                  <a:cubicBezTo>
                    <a:pt x="120" y="316"/>
                    <a:pt x="120" y="316"/>
                    <a:pt x="120" y="316"/>
                  </a:cubicBezTo>
                  <a:cubicBezTo>
                    <a:pt x="142" y="316"/>
                    <a:pt x="160" y="298"/>
                    <a:pt x="160" y="2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F4BD3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2" name="Freeform 713"/>
            <p:cNvSpPr/>
            <p:nvPr>
              <p:custDataLst>
                <p:tags r:id="rId9"/>
              </p:custDataLst>
            </p:nvPr>
          </p:nvSpPr>
          <p:spPr bwMode="auto">
            <a:xfrm>
              <a:off x="11011397" y="12077066"/>
              <a:ext cx="124134" cy="307379"/>
            </a:xfrm>
            <a:custGeom>
              <a:avLst/>
              <a:gdLst>
                <a:gd name="T0" fmla="*/ 40 w 160"/>
                <a:gd name="T1" fmla="*/ 0 h 396"/>
                <a:gd name="T2" fmla="*/ 0 w 160"/>
                <a:gd name="T3" fmla="*/ 40 h 396"/>
                <a:gd name="T4" fmla="*/ 0 w 160"/>
                <a:gd name="T5" fmla="*/ 356 h 396"/>
                <a:gd name="T6" fmla="*/ 40 w 160"/>
                <a:gd name="T7" fmla="*/ 396 h 396"/>
                <a:gd name="T8" fmla="*/ 120 w 160"/>
                <a:gd name="T9" fmla="*/ 396 h 396"/>
                <a:gd name="T10" fmla="*/ 160 w 160"/>
                <a:gd name="T11" fmla="*/ 356 h 396"/>
                <a:gd name="T12" fmla="*/ 160 w 160"/>
                <a:gd name="T13" fmla="*/ 40 h 396"/>
                <a:gd name="T14" fmla="*/ 120 w 160"/>
                <a:gd name="T15" fmla="*/ 0 h 396"/>
                <a:gd name="T16" fmla="*/ 40 w 160"/>
                <a:gd name="T17" fmla="*/ 0 h 3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39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0" y="378"/>
                    <a:pt x="18" y="396"/>
                    <a:pt x="40" y="396"/>
                  </a:cubicBezTo>
                  <a:cubicBezTo>
                    <a:pt x="120" y="396"/>
                    <a:pt x="120" y="396"/>
                    <a:pt x="120" y="396"/>
                  </a:cubicBezTo>
                  <a:cubicBezTo>
                    <a:pt x="142" y="396"/>
                    <a:pt x="160" y="378"/>
                    <a:pt x="160" y="35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575D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3" name="Freeform 714"/>
            <p:cNvSpPr/>
            <p:nvPr>
              <p:custDataLst>
                <p:tags r:id="rId10"/>
              </p:custDataLst>
            </p:nvPr>
          </p:nvSpPr>
          <p:spPr bwMode="auto">
            <a:xfrm>
              <a:off x="11185124" y="11984129"/>
              <a:ext cx="124134" cy="400316"/>
            </a:xfrm>
            <a:custGeom>
              <a:avLst/>
              <a:gdLst>
                <a:gd name="T0" fmla="*/ 40 w 160"/>
                <a:gd name="T1" fmla="*/ 0 h 516"/>
                <a:gd name="T2" fmla="*/ 0 w 160"/>
                <a:gd name="T3" fmla="*/ 40 h 516"/>
                <a:gd name="T4" fmla="*/ 0 w 160"/>
                <a:gd name="T5" fmla="*/ 476 h 516"/>
                <a:gd name="T6" fmla="*/ 40 w 160"/>
                <a:gd name="T7" fmla="*/ 516 h 516"/>
                <a:gd name="T8" fmla="*/ 120 w 160"/>
                <a:gd name="T9" fmla="*/ 516 h 516"/>
                <a:gd name="T10" fmla="*/ 160 w 160"/>
                <a:gd name="T11" fmla="*/ 476 h 516"/>
                <a:gd name="T12" fmla="*/ 160 w 160"/>
                <a:gd name="T13" fmla="*/ 40 h 516"/>
                <a:gd name="T14" fmla="*/ 120 w 160"/>
                <a:gd name="T15" fmla="*/ 0 h 516"/>
                <a:gd name="T16" fmla="*/ 40 w 160"/>
                <a:gd name="T17" fmla="*/ 0 h 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0" h="516">
                  <a:moveTo>
                    <a:pt x="40" y="0"/>
                  </a:moveTo>
                  <a:cubicBezTo>
                    <a:pt x="18" y="0"/>
                    <a:pt x="0" y="18"/>
                    <a:pt x="0" y="40"/>
                  </a:cubicBezTo>
                  <a:cubicBezTo>
                    <a:pt x="0" y="476"/>
                    <a:pt x="0" y="476"/>
                    <a:pt x="0" y="476"/>
                  </a:cubicBezTo>
                  <a:cubicBezTo>
                    <a:pt x="0" y="498"/>
                    <a:pt x="18" y="516"/>
                    <a:pt x="40" y="516"/>
                  </a:cubicBezTo>
                  <a:cubicBezTo>
                    <a:pt x="120" y="516"/>
                    <a:pt x="120" y="516"/>
                    <a:pt x="120" y="516"/>
                  </a:cubicBezTo>
                  <a:cubicBezTo>
                    <a:pt x="142" y="516"/>
                    <a:pt x="160" y="498"/>
                    <a:pt x="160" y="476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18"/>
                    <a:pt x="142" y="0"/>
                    <a:pt x="120" y="0"/>
                  </a:cubicBezTo>
                  <a:lnTo>
                    <a:pt x="40" y="0"/>
                  </a:lnTo>
                  <a:close/>
                </a:path>
              </a:pathLst>
            </a:custGeom>
            <a:solidFill>
              <a:srgbClr val="3CAE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  <p:sp>
          <p:nvSpPr>
            <p:cNvPr id="14" name="Freeform 715"/>
            <p:cNvSpPr/>
            <p:nvPr>
              <p:custDataLst>
                <p:tags r:id="rId11"/>
              </p:custDataLst>
            </p:nvPr>
          </p:nvSpPr>
          <p:spPr bwMode="auto">
            <a:xfrm>
              <a:off x="10650482" y="11659034"/>
              <a:ext cx="638732" cy="476505"/>
            </a:xfrm>
            <a:custGeom>
              <a:avLst/>
              <a:gdLst>
                <a:gd name="T0" fmla="*/ 764 w 823"/>
                <a:gd name="T1" fmla="*/ 281 h 614"/>
                <a:gd name="T2" fmla="*/ 782 w 823"/>
                <a:gd name="T3" fmla="*/ 274 h 614"/>
                <a:gd name="T4" fmla="*/ 821 w 823"/>
                <a:gd name="T5" fmla="*/ 17 h 614"/>
                <a:gd name="T6" fmla="*/ 805 w 823"/>
                <a:gd name="T7" fmla="*/ 2 h 614"/>
                <a:gd name="T8" fmla="*/ 555 w 823"/>
                <a:gd name="T9" fmla="*/ 63 h 614"/>
                <a:gd name="T10" fmla="*/ 550 w 823"/>
                <a:gd name="T11" fmla="*/ 82 h 614"/>
                <a:gd name="T12" fmla="*/ 596 w 823"/>
                <a:gd name="T13" fmla="*/ 128 h 614"/>
                <a:gd name="T14" fmla="*/ 597 w 823"/>
                <a:gd name="T15" fmla="*/ 156 h 614"/>
                <a:gd name="T16" fmla="*/ 448 w 823"/>
                <a:gd name="T17" fmla="*/ 308 h 614"/>
                <a:gd name="T18" fmla="*/ 420 w 823"/>
                <a:gd name="T19" fmla="*/ 308 h 614"/>
                <a:gd name="T20" fmla="*/ 328 w 823"/>
                <a:gd name="T21" fmla="*/ 217 h 614"/>
                <a:gd name="T22" fmla="*/ 299 w 823"/>
                <a:gd name="T23" fmla="*/ 217 h 614"/>
                <a:gd name="T24" fmla="*/ 7 w 823"/>
                <a:gd name="T25" fmla="*/ 512 h 614"/>
                <a:gd name="T26" fmla="*/ 8 w 823"/>
                <a:gd name="T27" fmla="*/ 541 h 614"/>
                <a:gd name="T28" fmla="*/ 74 w 823"/>
                <a:gd name="T29" fmla="*/ 606 h 614"/>
                <a:gd name="T30" fmla="*/ 102 w 823"/>
                <a:gd name="T31" fmla="*/ 606 h 614"/>
                <a:gd name="T32" fmla="*/ 305 w 823"/>
                <a:gd name="T33" fmla="*/ 401 h 614"/>
                <a:gd name="T34" fmla="*/ 333 w 823"/>
                <a:gd name="T35" fmla="*/ 401 h 614"/>
                <a:gd name="T36" fmla="*/ 424 w 823"/>
                <a:gd name="T37" fmla="*/ 494 h 614"/>
                <a:gd name="T38" fmla="*/ 452 w 823"/>
                <a:gd name="T39" fmla="*/ 494 h 614"/>
                <a:gd name="T40" fmla="*/ 697 w 823"/>
                <a:gd name="T41" fmla="*/ 247 h 614"/>
                <a:gd name="T42" fmla="*/ 726 w 823"/>
                <a:gd name="T43" fmla="*/ 246 h 614"/>
                <a:gd name="T44" fmla="*/ 764 w 823"/>
                <a:gd name="T45" fmla="*/ 281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23" h="614">
                  <a:moveTo>
                    <a:pt x="764" y="281"/>
                  </a:moveTo>
                  <a:cubicBezTo>
                    <a:pt x="772" y="288"/>
                    <a:pt x="780" y="285"/>
                    <a:pt x="782" y="274"/>
                  </a:cubicBezTo>
                  <a:cubicBezTo>
                    <a:pt x="821" y="17"/>
                    <a:pt x="821" y="17"/>
                    <a:pt x="821" y="17"/>
                  </a:cubicBezTo>
                  <a:cubicBezTo>
                    <a:pt x="823" y="6"/>
                    <a:pt x="815" y="0"/>
                    <a:pt x="805" y="2"/>
                  </a:cubicBezTo>
                  <a:cubicBezTo>
                    <a:pt x="555" y="63"/>
                    <a:pt x="555" y="63"/>
                    <a:pt x="555" y="63"/>
                  </a:cubicBezTo>
                  <a:cubicBezTo>
                    <a:pt x="544" y="65"/>
                    <a:pt x="542" y="74"/>
                    <a:pt x="550" y="82"/>
                  </a:cubicBezTo>
                  <a:cubicBezTo>
                    <a:pt x="596" y="128"/>
                    <a:pt x="596" y="128"/>
                    <a:pt x="596" y="128"/>
                  </a:cubicBezTo>
                  <a:cubicBezTo>
                    <a:pt x="604" y="135"/>
                    <a:pt x="604" y="148"/>
                    <a:pt x="597" y="156"/>
                  </a:cubicBezTo>
                  <a:cubicBezTo>
                    <a:pt x="448" y="308"/>
                    <a:pt x="448" y="308"/>
                    <a:pt x="448" y="308"/>
                  </a:cubicBezTo>
                  <a:cubicBezTo>
                    <a:pt x="440" y="316"/>
                    <a:pt x="428" y="316"/>
                    <a:pt x="420" y="308"/>
                  </a:cubicBezTo>
                  <a:cubicBezTo>
                    <a:pt x="328" y="217"/>
                    <a:pt x="328" y="217"/>
                    <a:pt x="328" y="217"/>
                  </a:cubicBezTo>
                  <a:cubicBezTo>
                    <a:pt x="320" y="209"/>
                    <a:pt x="307" y="210"/>
                    <a:pt x="299" y="217"/>
                  </a:cubicBezTo>
                  <a:cubicBezTo>
                    <a:pt x="7" y="512"/>
                    <a:pt x="7" y="512"/>
                    <a:pt x="7" y="512"/>
                  </a:cubicBezTo>
                  <a:cubicBezTo>
                    <a:pt x="0" y="520"/>
                    <a:pt x="0" y="533"/>
                    <a:pt x="8" y="541"/>
                  </a:cubicBezTo>
                  <a:cubicBezTo>
                    <a:pt x="74" y="606"/>
                    <a:pt x="74" y="606"/>
                    <a:pt x="74" y="606"/>
                  </a:cubicBezTo>
                  <a:cubicBezTo>
                    <a:pt x="82" y="614"/>
                    <a:pt x="94" y="614"/>
                    <a:pt x="102" y="606"/>
                  </a:cubicBezTo>
                  <a:cubicBezTo>
                    <a:pt x="305" y="401"/>
                    <a:pt x="305" y="401"/>
                    <a:pt x="305" y="401"/>
                  </a:cubicBezTo>
                  <a:cubicBezTo>
                    <a:pt x="313" y="393"/>
                    <a:pt x="326" y="393"/>
                    <a:pt x="333" y="401"/>
                  </a:cubicBezTo>
                  <a:cubicBezTo>
                    <a:pt x="424" y="494"/>
                    <a:pt x="424" y="494"/>
                    <a:pt x="424" y="494"/>
                  </a:cubicBezTo>
                  <a:cubicBezTo>
                    <a:pt x="432" y="502"/>
                    <a:pt x="445" y="502"/>
                    <a:pt x="452" y="494"/>
                  </a:cubicBezTo>
                  <a:cubicBezTo>
                    <a:pt x="697" y="247"/>
                    <a:pt x="697" y="247"/>
                    <a:pt x="697" y="247"/>
                  </a:cubicBezTo>
                  <a:cubicBezTo>
                    <a:pt x="705" y="239"/>
                    <a:pt x="718" y="239"/>
                    <a:pt x="726" y="246"/>
                  </a:cubicBezTo>
                  <a:lnTo>
                    <a:pt x="764" y="28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vert="horz" wrap="square" lIns="91423" tIns="45711" rIns="91423" bIns="45711" numCol="1" anchor="t" anchorCtr="0" compatLnSpc="1"/>
            <a:lstStyle/>
            <a:p>
              <a:endParaRPr lang="zh-CN" altLang="en-US" sz="1200"/>
            </a:p>
          </p:txBody>
        </p:sp>
      </p:grp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76408" y="193639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8" y="494170"/>
              <a:ext cx="3934847" cy="12694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algn="just"/>
              <a:endParaRPr lang="zh-CN" altLang="en-US" sz="2265" kern="100">
                <a:effectLst/>
                <a:latin typeface="Calibri" panose="020F0502020204030204" pitchFamily="34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41275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28575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/>
          <p:cNvGrpSpPr/>
          <p:nvPr>
            <p:custDataLst>
              <p:tags r:id="rId6"/>
            </p:custDataLst>
          </p:nvPr>
        </p:nvGrpSpPr>
        <p:grpSpPr>
          <a:xfrm>
            <a:off x="353924" y="172413"/>
            <a:ext cx="443076" cy="522465"/>
            <a:chOff x="1576853" y="12791027"/>
            <a:chExt cx="287611" cy="339154"/>
          </a:xfrm>
        </p:grpSpPr>
        <p:sp>
          <p:nvSpPr>
            <p:cNvPr id="10" name="任意多边形: 形状 9"/>
            <p:cNvSpPr/>
            <p:nvPr userDrawn="1">
              <p:custDataLst>
                <p:tags r:id="rId7"/>
              </p:custDataLst>
            </p:nvPr>
          </p:nvSpPr>
          <p:spPr>
            <a:xfrm flipH="1">
              <a:off x="1576853" y="12791027"/>
              <a:ext cx="287611" cy="339154"/>
            </a:xfrm>
            <a:custGeom>
              <a:avLst/>
              <a:gdLst>
                <a:gd name="connsiteX0" fmla="*/ 210516 w 287611"/>
                <a:gd name="connsiteY0" fmla="*/ 339154 h 339154"/>
                <a:gd name="connsiteX1" fmla="*/ 99154 w 287611"/>
                <a:gd name="connsiteY1" fmla="*/ 339154 h 339154"/>
                <a:gd name="connsiteX2" fmla="*/ 90588 w 287611"/>
                <a:gd name="connsiteY2" fmla="*/ 331098 h 339154"/>
                <a:gd name="connsiteX3" fmla="*/ 90588 w 287611"/>
                <a:gd name="connsiteY3" fmla="*/ 274707 h 339154"/>
                <a:gd name="connsiteX4" fmla="*/ 47757 w 287611"/>
                <a:gd name="connsiteY4" fmla="*/ 274707 h 339154"/>
                <a:gd name="connsiteX5" fmla="*/ 39190 w 287611"/>
                <a:gd name="connsiteY5" fmla="*/ 266651 h 339154"/>
                <a:gd name="connsiteX6" fmla="*/ 39190 w 287611"/>
                <a:gd name="connsiteY6" fmla="*/ 209454 h 339154"/>
                <a:gd name="connsiteX7" fmla="*/ 4926 w 287611"/>
                <a:gd name="connsiteY7" fmla="*/ 194148 h 339154"/>
                <a:gd name="connsiteX8" fmla="*/ 642 w 287611"/>
                <a:gd name="connsiteY8" fmla="*/ 189314 h 339154"/>
                <a:gd name="connsiteX9" fmla="*/ 642 w 287611"/>
                <a:gd name="connsiteY9" fmla="*/ 182869 h 339154"/>
                <a:gd name="connsiteX10" fmla="*/ 22058 w 287611"/>
                <a:gd name="connsiteY10" fmla="*/ 139367 h 339154"/>
                <a:gd name="connsiteX11" fmla="*/ 22058 w 287611"/>
                <a:gd name="connsiteY11" fmla="*/ 136950 h 339154"/>
                <a:gd name="connsiteX12" fmla="*/ 154835 w 287611"/>
                <a:gd name="connsiteY12" fmla="*/ 0 h 339154"/>
                <a:gd name="connsiteX13" fmla="*/ 287612 w 287611"/>
                <a:gd name="connsiteY13" fmla="*/ 136950 h 339154"/>
                <a:gd name="connsiteX14" fmla="*/ 219082 w 287611"/>
                <a:gd name="connsiteY14" fmla="*/ 256984 h 339154"/>
                <a:gd name="connsiteX15" fmla="*/ 219082 w 287611"/>
                <a:gd name="connsiteY15" fmla="*/ 330292 h 339154"/>
                <a:gd name="connsiteX16" fmla="*/ 210516 w 287611"/>
                <a:gd name="connsiteY16" fmla="*/ 339154 h 339154"/>
                <a:gd name="connsiteX17" fmla="*/ 107721 w 287611"/>
                <a:gd name="connsiteY17" fmla="*/ 323042 h 339154"/>
                <a:gd name="connsiteX18" fmla="*/ 201949 w 287611"/>
                <a:gd name="connsiteY18" fmla="*/ 323042 h 339154"/>
                <a:gd name="connsiteX19" fmla="*/ 201949 w 287611"/>
                <a:gd name="connsiteY19" fmla="*/ 252956 h 339154"/>
                <a:gd name="connsiteX20" fmla="*/ 206232 w 287611"/>
                <a:gd name="connsiteY20" fmla="*/ 245705 h 339154"/>
                <a:gd name="connsiteX21" fmla="*/ 210516 w 287611"/>
                <a:gd name="connsiteY21" fmla="*/ 243289 h 339154"/>
                <a:gd name="connsiteX22" fmla="*/ 270479 w 287611"/>
                <a:gd name="connsiteY22" fmla="*/ 136950 h 339154"/>
                <a:gd name="connsiteX23" fmla="*/ 154835 w 287611"/>
                <a:gd name="connsiteY23" fmla="*/ 16112 h 339154"/>
                <a:gd name="connsiteX24" fmla="*/ 39190 w 287611"/>
                <a:gd name="connsiteY24" fmla="*/ 136950 h 339154"/>
                <a:gd name="connsiteX25" fmla="*/ 39190 w 287611"/>
                <a:gd name="connsiteY25" fmla="*/ 140979 h 339154"/>
                <a:gd name="connsiteX26" fmla="*/ 38334 w 287611"/>
                <a:gd name="connsiteY26" fmla="*/ 144201 h 339154"/>
                <a:gd name="connsiteX27" fmla="*/ 19488 w 287611"/>
                <a:gd name="connsiteY27" fmla="*/ 182064 h 339154"/>
                <a:gd name="connsiteX28" fmla="*/ 51183 w 287611"/>
                <a:gd name="connsiteY28" fmla="*/ 195759 h 339154"/>
                <a:gd name="connsiteX29" fmla="*/ 56323 w 287611"/>
                <a:gd name="connsiteY29" fmla="*/ 203009 h 339154"/>
                <a:gd name="connsiteX30" fmla="*/ 56323 w 287611"/>
                <a:gd name="connsiteY30" fmla="*/ 256984 h 339154"/>
                <a:gd name="connsiteX31" fmla="*/ 99154 w 287611"/>
                <a:gd name="connsiteY31" fmla="*/ 256984 h 339154"/>
                <a:gd name="connsiteX32" fmla="*/ 107721 w 287611"/>
                <a:gd name="connsiteY32" fmla="*/ 265040 h 339154"/>
                <a:gd name="connsiteX33" fmla="*/ 107721 w 287611"/>
                <a:gd name="connsiteY33" fmla="*/ 323042 h 339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87611" h="339154">
                  <a:moveTo>
                    <a:pt x="210516" y="339154"/>
                  </a:moveTo>
                  <a:lnTo>
                    <a:pt x="99154" y="339154"/>
                  </a:lnTo>
                  <a:cubicBezTo>
                    <a:pt x="94014" y="339154"/>
                    <a:pt x="90588" y="335932"/>
                    <a:pt x="90588" y="331098"/>
                  </a:cubicBezTo>
                  <a:lnTo>
                    <a:pt x="90588" y="274707"/>
                  </a:lnTo>
                  <a:lnTo>
                    <a:pt x="47757" y="274707"/>
                  </a:lnTo>
                  <a:cubicBezTo>
                    <a:pt x="42617" y="274707"/>
                    <a:pt x="39190" y="271484"/>
                    <a:pt x="39190" y="266651"/>
                  </a:cubicBezTo>
                  <a:lnTo>
                    <a:pt x="39190" y="209454"/>
                  </a:lnTo>
                  <a:lnTo>
                    <a:pt x="4926" y="194148"/>
                  </a:lnTo>
                  <a:cubicBezTo>
                    <a:pt x="3212" y="193342"/>
                    <a:pt x="1499" y="191731"/>
                    <a:pt x="642" y="189314"/>
                  </a:cubicBezTo>
                  <a:cubicBezTo>
                    <a:pt x="-214" y="187703"/>
                    <a:pt x="-214" y="185286"/>
                    <a:pt x="642" y="182869"/>
                  </a:cubicBezTo>
                  <a:lnTo>
                    <a:pt x="22058" y="139367"/>
                  </a:lnTo>
                  <a:lnTo>
                    <a:pt x="22058" y="136950"/>
                  </a:lnTo>
                  <a:cubicBezTo>
                    <a:pt x="22058" y="61225"/>
                    <a:pt x="82022" y="0"/>
                    <a:pt x="154835" y="0"/>
                  </a:cubicBezTo>
                  <a:cubicBezTo>
                    <a:pt x="227648" y="0"/>
                    <a:pt x="287612" y="61225"/>
                    <a:pt x="287612" y="136950"/>
                  </a:cubicBezTo>
                  <a:cubicBezTo>
                    <a:pt x="287612" y="186897"/>
                    <a:pt x="261056" y="232816"/>
                    <a:pt x="219082" y="256984"/>
                  </a:cubicBezTo>
                  <a:lnTo>
                    <a:pt x="219082" y="330292"/>
                  </a:lnTo>
                  <a:cubicBezTo>
                    <a:pt x="219082" y="335932"/>
                    <a:pt x="215655" y="339154"/>
                    <a:pt x="210516" y="339154"/>
                  </a:cubicBezTo>
                  <a:close/>
                  <a:moveTo>
                    <a:pt x="107721" y="323042"/>
                  </a:moveTo>
                  <a:lnTo>
                    <a:pt x="201949" y="323042"/>
                  </a:lnTo>
                  <a:lnTo>
                    <a:pt x="201949" y="252956"/>
                  </a:lnTo>
                  <a:cubicBezTo>
                    <a:pt x="201949" y="250539"/>
                    <a:pt x="203662" y="247317"/>
                    <a:pt x="206232" y="245705"/>
                  </a:cubicBezTo>
                  <a:lnTo>
                    <a:pt x="210516" y="243289"/>
                  </a:lnTo>
                  <a:cubicBezTo>
                    <a:pt x="247350" y="222343"/>
                    <a:pt x="270479" y="181258"/>
                    <a:pt x="270479" y="136950"/>
                  </a:cubicBezTo>
                  <a:cubicBezTo>
                    <a:pt x="270479" y="70087"/>
                    <a:pt x="218225" y="16112"/>
                    <a:pt x="154835" y="16112"/>
                  </a:cubicBezTo>
                  <a:cubicBezTo>
                    <a:pt x="91444" y="16112"/>
                    <a:pt x="39190" y="70087"/>
                    <a:pt x="39190" y="136950"/>
                  </a:cubicBezTo>
                  <a:lnTo>
                    <a:pt x="39190" y="140979"/>
                  </a:lnTo>
                  <a:cubicBezTo>
                    <a:pt x="39190" y="142590"/>
                    <a:pt x="39190" y="143395"/>
                    <a:pt x="38334" y="144201"/>
                  </a:cubicBezTo>
                  <a:lnTo>
                    <a:pt x="19488" y="182064"/>
                  </a:lnTo>
                  <a:lnTo>
                    <a:pt x="51183" y="195759"/>
                  </a:lnTo>
                  <a:cubicBezTo>
                    <a:pt x="54610" y="197370"/>
                    <a:pt x="56323" y="199787"/>
                    <a:pt x="56323" y="203009"/>
                  </a:cubicBezTo>
                  <a:lnTo>
                    <a:pt x="56323" y="256984"/>
                  </a:lnTo>
                  <a:lnTo>
                    <a:pt x="99154" y="256984"/>
                  </a:lnTo>
                  <a:cubicBezTo>
                    <a:pt x="104294" y="256984"/>
                    <a:pt x="107721" y="260206"/>
                    <a:pt x="107721" y="265040"/>
                  </a:cubicBezTo>
                  <a:lnTo>
                    <a:pt x="107721" y="323042"/>
                  </a:ln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1" name="任意多边形: 形状 10"/>
            <p:cNvSpPr/>
            <p:nvPr userDrawn="1">
              <p:custDataLst>
                <p:tags r:id="rId8"/>
              </p:custDataLst>
            </p:nvPr>
          </p:nvSpPr>
          <p:spPr>
            <a:xfrm flipH="1">
              <a:off x="1628526" y="12832917"/>
              <a:ext cx="153036" cy="161118"/>
            </a:xfrm>
            <a:custGeom>
              <a:avLst/>
              <a:gdLst>
                <a:gd name="connsiteX0" fmla="*/ 138750 w 153036"/>
                <a:gd name="connsiteY0" fmla="*/ 85393 h 161118"/>
                <a:gd name="connsiteX1" fmla="*/ 109625 w 153036"/>
                <a:gd name="connsiteY1" fmla="*/ 62031 h 161118"/>
                <a:gd name="connsiteX2" fmla="*/ 76216 w 153036"/>
                <a:gd name="connsiteY2" fmla="*/ 0 h 161118"/>
                <a:gd name="connsiteX3" fmla="*/ 47948 w 153036"/>
                <a:gd name="connsiteY3" fmla="*/ 33835 h 161118"/>
                <a:gd name="connsiteX4" fmla="*/ 2547 w 153036"/>
                <a:gd name="connsiteY4" fmla="*/ 40280 h 161118"/>
                <a:gd name="connsiteX5" fmla="*/ 43665 w 153036"/>
                <a:gd name="connsiteY5" fmla="*/ 99088 h 161118"/>
                <a:gd name="connsiteX6" fmla="*/ 77073 w 153036"/>
                <a:gd name="connsiteY6" fmla="*/ 161118 h 161118"/>
                <a:gd name="connsiteX7" fmla="*/ 105342 w 153036"/>
                <a:gd name="connsiteY7" fmla="*/ 127284 h 161118"/>
                <a:gd name="connsiteX8" fmla="*/ 113051 w 153036"/>
                <a:gd name="connsiteY8" fmla="*/ 128895 h 161118"/>
                <a:gd name="connsiteX9" fmla="*/ 128470 w 153036"/>
                <a:gd name="connsiteY9" fmla="*/ 130506 h 161118"/>
                <a:gd name="connsiteX10" fmla="*/ 151599 w 153036"/>
                <a:gd name="connsiteY10" fmla="*/ 120839 h 161118"/>
                <a:gd name="connsiteX11" fmla="*/ 138750 w 153036"/>
                <a:gd name="connsiteY11" fmla="*/ 85393 h 161118"/>
                <a:gd name="connsiteX12" fmla="*/ 93349 w 153036"/>
                <a:gd name="connsiteY12" fmla="*/ 79754 h 161118"/>
                <a:gd name="connsiteX13" fmla="*/ 91636 w 153036"/>
                <a:gd name="connsiteY13" fmla="*/ 104727 h 161118"/>
                <a:gd name="connsiteX14" fmla="*/ 67650 w 153036"/>
                <a:gd name="connsiteY14" fmla="*/ 93449 h 161118"/>
                <a:gd name="connsiteX15" fmla="*/ 59084 w 153036"/>
                <a:gd name="connsiteY15" fmla="*/ 88615 h 161118"/>
                <a:gd name="connsiteX16" fmla="*/ 59084 w 153036"/>
                <a:gd name="connsiteY16" fmla="*/ 79754 h 161118"/>
                <a:gd name="connsiteX17" fmla="*/ 60797 w 153036"/>
                <a:gd name="connsiteY17" fmla="*/ 54780 h 161118"/>
                <a:gd name="connsiteX18" fmla="*/ 84783 w 153036"/>
                <a:gd name="connsiteY18" fmla="*/ 66058 h 161118"/>
                <a:gd name="connsiteX19" fmla="*/ 93349 w 153036"/>
                <a:gd name="connsiteY19" fmla="*/ 70892 h 161118"/>
                <a:gd name="connsiteX20" fmla="*/ 93349 w 153036"/>
                <a:gd name="connsiteY20" fmla="*/ 79754 h 161118"/>
                <a:gd name="connsiteX21" fmla="*/ 76216 w 153036"/>
                <a:gd name="connsiteY21" fmla="*/ 15306 h 161118"/>
                <a:gd name="connsiteX22" fmla="*/ 90779 w 153036"/>
                <a:gd name="connsiteY22" fmla="*/ 50752 h 161118"/>
                <a:gd name="connsiteX23" fmla="*/ 63367 w 153036"/>
                <a:gd name="connsiteY23" fmla="*/ 38668 h 161118"/>
                <a:gd name="connsiteX24" fmla="*/ 76216 w 153036"/>
                <a:gd name="connsiteY24" fmla="*/ 15306 h 161118"/>
                <a:gd name="connsiteX25" fmla="*/ 17109 w 153036"/>
                <a:gd name="connsiteY25" fmla="*/ 47530 h 161118"/>
                <a:gd name="connsiteX26" fmla="*/ 23962 w 153036"/>
                <a:gd name="connsiteY26" fmla="*/ 45919 h 161118"/>
                <a:gd name="connsiteX27" fmla="*/ 44521 w 153036"/>
                <a:gd name="connsiteY27" fmla="*/ 49141 h 161118"/>
                <a:gd name="connsiteX28" fmla="*/ 41951 w 153036"/>
                <a:gd name="connsiteY28" fmla="*/ 77337 h 161118"/>
                <a:gd name="connsiteX29" fmla="*/ 17109 w 153036"/>
                <a:gd name="connsiteY29" fmla="*/ 47530 h 161118"/>
                <a:gd name="connsiteX30" fmla="*/ 76216 w 153036"/>
                <a:gd name="connsiteY30" fmla="*/ 144201 h 161118"/>
                <a:gd name="connsiteX31" fmla="*/ 61654 w 153036"/>
                <a:gd name="connsiteY31" fmla="*/ 108755 h 161118"/>
                <a:gd name="connsiteX32" fmla="*/ 89066 w 153036"/>
                <a:gd name="connsiteY32" fmla="*/ 120839 h 161118"/>
                <a:gd name="connsiteX33" fmla="*/ 76216 w 153036"/>
                <a:gd name="connsiteY33" fmla="*/ 144201 h 161118"/>
                <a:gd name="connsiteX34" fmla="*/ 135324 w 153036"/>
                <a:gd name="connsiteY34" fmla="*/ 111977 h 161118"/>
                <a:gd name="connsiteX35" fmla="*/ 115621 w 153036"/>
                <a:gd name="connsiteY35" fmla="*/ 111977 h 161118"/>
                <a:gd name="connsiteX36" fmla="*/ 107911 w 153036"/>
                <a:gd name="connsiteY36" fmla="*/ 110366 h 161118"/>
                <a:gd name="connsiteX37" fmla="*/ 110481 w 153036"/>
                <a:gd name="connsiteY37" fmla="*/ 82170 h 161118"/>
                <a:gd name="connsiteX38" fmla="*/ 125901 w 153036"/>
                <a:gd name="connsiteY38" fmla="*/ 95866 h 161118"/>
                <a:gd name="connsiteX39" fmla="*/ 135324 w 153036"/>
                <a:gd name="connsiteY39" fmla="*/ 111977 h 161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53036" h="161118">
                  <a:moveTo>
                    <a:pt x="138750" y="85393"/>
                  </a:moveTo>
                  <a:cubicBezTo>
                    <a:pt x="131040" y="77337"/>
                    <a:pt x="120761" y="69281"/>
                    <a:pt x="109625" y="62031"/>
                  </a:cubicBezTo>
                  <a:cubicBezTo>
                    <a:pt x="107055" y="29807"/>
                    <a:pt x="95919" y="0"/>
                    <a:pt x="76216" y="0"/>
                  </a:cubicBezTo>
                  <a:cubicBezTo>
                    <a:pt x="62510" y="0"/>
                    <a:pt x="53088" y="14501"/>
                    <a:pt x="47948" y="33835"/>
                  </a:cubicBezTo>
                  <a:cubicBezTo>
                    <a:pt x="27389" y="28196"/>
                    <a:pt x="9400" y="29001"/>
                    <a:pt x="2547" y="40280"/>
                  </a:cubicBezTo>
                  <a:cubicBezTo>
                    <a:pt x="-7733" y="56391"/>
                    <a:pt x="14539" y="79754"/>
                    <a:pt x="43665" y="99088"/>
                  </a:cubicBezTo>
                  <a:cubicBezTo>
                    <a:pt x="46234" y="131311"/>
                    <a:pt x="57370" y="161118"/>
                    <a:pt x="77073" y="161118"/>
                  </a:cubicBezTo>
                  <a:cubicBezTo>
                    <a:pt x="90779" y="161118"/>
                    <a:pt x="100202" y="146618"/>
                    <a:pt x="105342" y="127284"/>
                  </a:cubicBezTo>
                  <a:cubicBezTo>
                    <a:pt x="107911" y="128089"/>
                    <a:pt x="110481" y="128895"/>
                    <a:pt x="113051" y="128895"/>
                  </a:cubicBezTo>
                  <a:cubicBezTo>
                    <a:pt x="119047" y="129700"/>
                    <a:pt x="124187" y="130506"/>
                    <a:pt x="128470" y="130506"/>
                  </a:cubicBezTo>
                  <a:cubicBezTo>
                    <a:pt x="142176" y="130506"/>
                    <a:pt x="148173" y="125672"/>
                    <a:pt x="151599" y="120839"/>
                  </a:cubicBezTo>
                  <a:cubicBezTo>
                    <a:pt x="154169" y="113588"/>
                    <a:pt x="155026" y="102310"/>
                    <a:pt x="138750" y="85393"/>
                  </a:cubicBezTo>
                  <a:close/>
                  <a:moveTo>
                    <a:pt x="93349" y="79754"/>
                  </a:moveTo>
                  <a:cubicBezTo>
                    <a:pt x="93349" y="89421"/>
                    <a:pt x="92492" y="97476"/>
                    <a:pt x="91636" y="104727"/>
                  </a:cubicBezTo>
                  <a:cubicBezTo>
                    <a:pt x="83926" y="101505"/>
                    <a:pt x="75360" y="98282"/>
                    <a:pt x="67650" y="93449"/>
                  </a:cubicBezTo>
                  <a:cubicBezTo>
                    <a:pt x="65080" y="91837"/>
                    <a:pt x="61654" y="90226"/>
                    <a:pt x="59084" y="88615"/>
                  </a:cubicBezTo>
                  <a:lnTo>
                    <a:pt x="59084" y="79754"/>
                  </a:lnTo>
                  <a:cubicBezTo>
                    <a:pt x="59084" y="70086"/>
                    <a:pt x="59940" y="62031"/>
                    <a:pt x="60797" y="54780"/>
                  </a:cubicBezTo>
                  <a:cubicBezTo>
                    <a:pt x="68507" y="58003"/>
                    <a:pt x="76216" y="61225"/>
                    <a:pt x="84783" y="66058"/>
                  </a:cubicBezTo>
                  <a:cubicBezTo>
                    <a:pt x="87352" y="67670"/>
                    <a:pt x="90779" y="69281"/>
                    <a:pt x="93349" y="70892"/>
                  </a:cubicBezTo>
                  <a:lnTo>
                    <a:pt x="93349" y="79754"/>
                  </a:lnTo>
                  <a:close/>
                  <a:moveTo>
                    <a:pt x="76216" y="15306"/>
                  </a:moveTo>
                  <a:cubicBezTo>
                    <a:pt x="79643" y="15306"/>
                    <a:pt x="87352" y="27390"/>
                    <a:pt x="90779" y="50752"/>
                  </a:cubicBezTo>
                  <a:cubicBezTo>
                    <a:pt x="82213" y="45919"/>
                    <a:pt x="72790" y="41891"/>
                    <a:pt x="63367" y="38668"/>
                  </a:cubicBezTo>
                  <a:cubicBezTo>
                    <a:pt x="67650" y="23362"/>
                    <a:pt x="73647" y="15306"/>
                    <a:pt x="76216" y="15306"/>
                  </a:cubicBezTo>
                  <a:close/>
                  <a:moveTo>
                    <a:pt x="17109" y="47530"/>
                  </a:moveTo>
                  <a:cubicBezTo>
                    <a:pt x="17966" y="46724"/>
                    <a:pt x="20536" y="45919"/>
                    <a:pt x="23962" y="45919"/>
                  </a:cubicBezTo>
                  <a:cubicBezTo>
                    <a:pt x="28245" y="45919"/>
                    <a:pt x="35955" y="46724"/>
                    <a:pt x="44521" y="49141"/>
                  </a:cubicBezTo>
                  <a:cubicBezTo>
                    <a:pt x="42808" y="58003"/>
                    <a:pt x="41951" y="67670"/>
                    <a:pt x="41951" y="77337"/>
                  </a:cubicBezTo>
                  <a:cubicBezTo>
                    <a:pt x="22249" y="62836"/>
                    <a:pt x="15396" y="49947"/>
                    <a:pt x="17109" y="47530"/>
                  </a:cubicBezTo>
                  <a:close/>
                  <a:moveTo>
                    <a:pt x="76216" y="144201"/>
                  </a:moveTo>
                  <a:cubicBezTo>
                    <a:pt x="72790" y="144201"/>
                    <a:pt x="65080" y="132117"/>
                    <a:pt x="61654" y="108755"/>
                  </a:cubicBezTo>
                  <a:cubicBezTo>
                    <a:pt x="71077" y="113588"/>
                    <a:pt x="79643" y="117617"/>
                    <a:pt x="89066" y="120839"/>
                  </a:cubicBezTo>
                  <a:cubicBezTo>
                    <a:pt x="84783" y="136145"/>
                    <a:pt x="78786" y="144201"/>
                    <a:pt x="76216" y="144201"/>
                  </a:cubicBezTo>
                  <a:close/>
                  <a:moveTo>
                    <a:pt x="135324" y="111977"/>
                  </a:moveTo>
                  <a:cubicBezTo>
                    <a:pt x="135324" y="112783"/>
                    <a:pt x="130184" y="115200"/>
                    <a:pt x="115621" y="111977"/>
                  </a:cubicBezTo>
                  <a:cubicBezTo>
                    <a:pt x="113051" y="111172"/>
                    <a:pt x="110481" y="110366"/>
                    <a:pt x="107911" y="110366"/>
                  </a:cubicBezTo>
                  <a:cubicBezTo>
                    <a:pt x="109625" y="101505"/>
                    <a:pt x="110481" y="91837"/>
                    <a:pt x="110481" y="82170"/>
                  </a:cubicBezTo>
                  <a:cubicBezTo>
                    <a:pt x="116478" y="87004"/>
                    <a:pt x="121617" y="91032"/>
                    <a:pt x="125901" y="95866"/>
                  </a:cubicBezTo>
                  <a:cubicBezTo>
                    <a:pt x="136180" y="106338"/>
                    <a:pt x="136180" y="111172"/>
                    <a:pt x="135324" y="111977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>
                <a:solidFill>
                  <a:srgbClr val="FF0000"/>
                </a:solidFill>
              </a:endParaRPr>
            </a:p>
          </p:txBody>
        </p:sp>
        <p:sp>
          <p:nvSpPr>
            <p:cNvPr id="12" name="任意多边形: 形状 11"/>
            <p:cNvSpPr/>
            <p:nvPr userDrawn="1">
              <p:custDataLst>
                <p:tags r:id="rId9"/>
              </p:custDataLst>
            </p:nvPr>
          </p:nvSpPr>
          <p:spPr>
            <a:xfrm flipH="1">
              <a:off x="1629191" y="12863403"/>
              <a:ext cx="153070" cy="100096"/>
            </a:xfrm>
            <a:custGeom>
              <a:avLst/>
              <a:gdLst>
                <a:gd name="connsiteX0" fmla="*/ 4959 w 153070"/>
                <a:gd name="connsiteY0" fmla="*/ 66185 h 100096"/>
                <a:gd name="connsiteX1" fmla="*/ 13525 w 153070"/>
                <a:gd name="connsiteY1" fmla="*/ 54907 h 100096"/>
                <a:gd name="connsiteX2" fmla="*/ 58926 w 153070"/>
                <a:gd name="connsiteY2" fmla="*/ 21878 h 100096"/>
                <a:gd name="connsiteX3" fmla="*/ 150585 w 153070"/>
                <a:gd name="connsiteY3" fmla="*/ 9794 h 100096"/>
                <a:gd name="connsiteX4" fmla="*/ 93191 w 153070"/>
                <a:gd name="connsiteY4" fmla="*/ 78269 h 100096"/>
                <a:gd name="connsiteX5" fmla="*/ 39224 w 153070"/>
                <a:gd name="connsiteY5" fmla="*/ 98409 h 100096"/>
                <a:gd name="connsiteX6" fmla="*/ 1532 w 153070"/>
                <a:gd name="connsiteY6" fmla="*/ 90353 h 100096"/>
                <a:gd name="connsiteX7" fmla="*/ 4959 w 153070"/>
                <a:gd name="connsiteY7" fmla="*/ 66185 h 100096"/>
                <a:gd name="connsiteX8" fmla="*/ 134309 w 153070"/>
                <a:gd name="connsiteY8" fmla="*/ 23489 h 100096"/>
                <a:gd name="connsiteX9" fmla="*/ 136023 w 153070"/>
                <a:gd name="connsiteY9" fmla="*/ 17044 h 100096"/>
                <a:gd name="connsiteX10" fmla="*/ 68349 w 153070"/>
                <a:gd name="connsiteY10" fmla="*/ 35573 h 100096"/>
                <a:gd name="connsiteX11" fmla="*/ 27231 w 153070"/>
                <a:gd name="connsiteY11" fmla="*/ 65380 h 100096"/>
                <a:gd name="connsiteX12" fmla="*/ 17808 w 153070"/>
                <a:gd name="connsiteY12" fmla="*/ 81491 h 100096"/>
                <a:gd name="connsiteX13" fmla="*/ 37510 w 153070"/>
                <a:gd name="connsiteY13" fmla="*/ 81491 h 100096"/>
                <a:gd name="connsiteX14" fmla="*/ 86338 w 153070"/>
                <a:gd name="connsiteY14" fmla="*/ 62963 h 100096"/>
                <a:gd name="connsiteX15" fmla="*/ 134309 w 153070"/>
                <a:gd name="connsiteY15" fmla="*/ 23489 h 100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3070" h="100096">
                  <a:moveTo>
                    <a:pt x="4959" y="66185"/>
                  </a:moveTo>
                  <a:cubicBezTo>
                    <a:pt x="6672" y="62963"/>
                    <a:pt x="10099" y="58935"/>
                    <a:pt x="13525" y="54907"/>
                  </a:cubicBezTo>
                  <a:cubicBezTo>
                    <a:pt x="24661" y="43629"/>
                    <a:pt x="40080" y="31545"/>
                    <a:pt x="58926" y="21878"/>
                  </a:cubicBezTo>
                  <a:cubicBezTo>
                    <a:pt x="94905" y="2544"/>
                    <a:pt x="138592" y="-9540"/>
                    <a:pt x="150585" y="9794"/>
                  </a:cubicBezTo>
                  <a:cubicBezTo>
                    <a:pt x="162578" y="29128"/>
                    <a:pt x="129169" y="58935"/>
                    <a:pt x="93191" y="78269"/>
                  </a:cubicBezTo>
                  <a:cubicBezTo>
                    <a:pt x="74346" y="88742"/>
                    <a:pt x="55500" y="95992"/>
                    <a:pt x="39224" y="98409"/>
                  </a:cubicBezTo>
                  <a:cubicBezTo>
                    <a:pt x="15238" y="103242"/>
                    <a:pt x="4959" y="96798"/>
                    <a:pt x="1532" y="90353"/>
                  </a:cubicBezTo>
                  <a:cubicBezTo>
                    <a:pt x="-181" y="84714"/>
                    <a:pt x="-1894" y="77464"/>
                    <a:pt x="4959" y="66185"/>
                  </a:cubicBezTo>
                  <a:close/>
                  <a:moveTo>
                    <a:pt x="134309" y="23489"/>
                  </a:moveTo>
                  <a:cubicBezTo>
                    <a:pt x="136023" y="20267"/>
                    <a:pt x="136879" y="17850"/>
                    <a:pt x="136023" y="17044"/>
                  </a:cubicBezTo>
                  <a:cubicBezTo>
                    <a:pt x="133453" y="13822"/>
                    <a:pt x="106897" y="13822"/>
                    <a:pt x="68349" y="35573"/>
                  </a:cubicBezTo>
                  <a:cubicBezTo>
                    <a:pt x="51217" y="44434"/>
                    <a:pt x="36654" y="55713"/>
                    <a:pt x="27231" y="65380"/>
                  </a:cubicBezTo>
                  <a:cubicBezTo>
                    <a:pt x="17808" y="75852"/>
                    <a:pt x="17808" y="80686"/>
                    <a:pt x="17808" y="81491"/>
                  </a:cubicBezTo>
                  <a:cubicBezTo>
                    <a:pt x="17808" y="82297"/>
                    <a:pt x="22948" y="84714"/>
                    <a:pt x="37510" y="81491"/>
                  </a:cubicBezTo>
                  <a:cubicBezTo>
                    <a:pt x="52073" y="79075"/>
                    <a:pt x="69206" y="71824"/>
                    <a:pt x="86338" y="62963"/>
                  </a:cubicBezTo>
                  <a:cubicBezTo>
                    <a:pt x="113750" y="47657"/>
                    <a:pt x="129169" y="32350"/>
                    <a:pt x="134309" y="23489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3" name="任意多边形: 形状 12"/>
            <p:cNvSpPr/>
            <p:nvPr userDrawn="1">
              <p:custDataLst>
                <p:tags r:id="rId10"/>
              </p:custDataLst>
            </p:nvPr>
          </p:nvSpPr>
          <p:spPr>
            <a:xfrm flipH="1">
              <a:off x="162825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3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4" name="任意多边形: 形状 13"/>
            <p:cNvSpPr/>
            <p:nvPr userDrawn="1">
              <p:custDataLst>
                <p:tags r:id="rId11"/>
              </p:custDataLst>
            </p:nvPr>
          </p:nvSpPr>
          <p:spPr>
            <a:xfrm flipH="1">
              <a:off x="1696780" y="12832112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7 w 17132"/>
                <a:gd name="connsiteY1" fmla="*/ 16112 h 16111"/>
                <a:gd name="connsiteX2" fmla="*/ 17133 w 17132"/>
                <a:gd name="connsiteY2" fmla="*/ 8056 h 16111"/>
                <a:gd name="connsiteX3" fmla="*/ 8567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6" y="16112"/>
                    <a:pt x="8567" y="16112"/>
                  </a:cubicBezTo>
                  <a:cubicBezTo>
                    <a:pt x="13297" y="16112"/>
                    <a:pt x="17133" y="12505"/>
                    <a:pt x="17133" y="8056"/>
                  </a:cubicBezTo>
                  <a:cubicBezTo>
                    <a:pt x="17133" y="3607"/>
                    <a:pt x="13297" y="0"/>
                    <a:pt x="8567" y="0"/>
                  </a:cubicBezTo>
                  <a:cubicBezTo>
                    <a:pt x="3836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3A3E46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  <p:sp>
          <p:nvSpPr>
            <p:cNvPr id="15" name="任意多边形: 形状 14"/>
            <p:cNvSpPr/>
            <p:nvPr userDrawn="1">
              <p:custDataLst>
                <p:tags r:id="rId12"/>
              </p:custDataLst>
            </p:nvPr>
          </p:nvSpPr>
          <p:spPr>
            <a:xfrm flipH="1">
              <a:off x="1765310" y="12936839"/>
              <a:ext cx="17132" cy="16111"/>
            </a:xfrm>
            <a:custGeom>
              <a:avLst/>
              <a:gdLst>
                <a:gd name="connsiteX0" fmla="*/ 0 w 17132"/>
                <a:gd name="connsiteY0" fmla="*/ 8056 h 16111"/>
                <a:gd name="connsiteX1" fmla="*/ 8566 w 17132"/>
                <a:gd name="connsiteY1" fmla="*/ 16112 h 16111"/>
                <a:gd name="connsiteX2" fmla="*/ 17132 w 17132"/>
                <a:gd name="connsiteY2" fmla="*/ 8056 h 16111"/>
                <a:gd name="connsiteX3" fmla="*/ 8566 w 17132"/>
                <a:gd name="connsiteY3" fmla="*/ 0 h 16111"/>
                <a:gd name="connsiteX4" fmla="*/ 0 w 17132"/>
                <a:gd name="connsiteY4" fmla="*/ 8056 h 16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32" h="16111">
                  <a:moveTo>
                    <a:pt x="0" y="8056"/>
                  </a:moveTo>
                  <a:cubicBezTo>
                    <a:pt x="0" y="12505"/>
                    <a:pt x="3835" y="16112"/>
                    <a:pt x="8566" y="16112"/>
                  </a:cubicBezTo>
                  <a:cubicBezTo>
                    <a:pt x="13297" y="16112"/>
                    <a:pt x="17132" y="12505"/>
                    <a:pt x="17132" y="8056"/>
                  </a:cubicBezTo>
                  <a:cubicBezTo>
                    <a:pt x="17132" y="3607"/>
                    <a:pt x="13297" y="0"/>
                    <a:pt x="8566" y="0"/>
                  </a:cubicBezTo>
                  <a:cubicBezTo>
                    <a:pt x="3835" y="0"/>
                    <a:pt x="0" y="3607"/>
                    <a:pt x="0" y="8056"/>
                  </a:cubicBezTo>
                  <a:close/>
                </a:path>
              </a:pathLst>
            </a:custGeom>
            <a:solidFill>
              <a:srgbClr val="FFB724"/>
            </a:solidFill>
            <a:ln w="4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sz="1200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/>
            <p:custDataLst>
              <p:tags r:id="rId13"/>
            </p:custDataLst>
          </p:nvPr>
        </p:nvSpPr>
        <p:spPr>
          <a:xfrm>
            <a:off x="564517" y="1108841"/>
            <a:ext cx="10899435" cy="1417965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265"/>
            </a:lvl1pPr>
            <a:lvl2pPr marL="457200" indent="0">
              <a:buFontTx/>
              <a:buNone/>
              <a:defRPr sz="2535"/>
            </a:lvl2pPr>
            <a:lvl3pPr marL="914400" indent="0">
              <a:buFontTx/>
              <a:buNone/>
              <a:defRPr sz="2535"/>
            </a:lvl3pPr>
            <a:lvl4pPr marL="1371600" indent="0">
              <a:buFontTx/>
              <a:buNone/>
              <a:defRPr sz="2535"/>
            </a:lvl4pPr>
            <a:lvl5pPr marL="1828800" indent="0">
              <a:buFontTx/>
              <a:buNone/>
              <a:defRPr sz="2535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95"/>
          <p:cNvSpPr/>
          <p:nvPr userDrawn="1">
            <p:custDataLst>
              <p:tags r:id="rId2"/>
            </p:custDataLst>
          </p:nvPr>
        </p:nvSpPr>
        <p:spPr>
          <a:xfrm>
            <a:off x="11007971" y="6146561"/>
            <a:ext cx="1184027" cy="711443"/>
          </a:xfrm>
          <a:custGeom>
            <a:avLst/>
            <a:gdLst>
              <a:gd name="connsiteX0" fmla="*/ 709444 w 1184027"/>
              <a:gd name="connsiteY0" fmla="*/ 0 h 711443"/>
              <a:gd name="connsiteX1" fmla="*/ 1184026 w 1184027"/>
              <a:gd name="connsiteY1" fmla="*/ 474584 h 711443"/>
              <a:gd name="connsiteX2" fmla="*/ 1184027 w 1184027"/>
              <a:gd name="connsiteY2" fmla="*/ 711443 h 711443"/>
              <a:gd name="connsiteX3" fmla="*/ 1998 w 1184027"/>
              <a:gd name="connsiteY3" fmla="*/ 711441 h 711443"/>
              <a:gd name="connsiteX4" fmla="*/ 0 w 1184027"/>
              <a:gd name="connsiteY4" fmla="*/ 709444 h 711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4027" h="711443">
                <a:moveTo>
                  <a:pt x="709444" y="0"/>
                </a:moveTo>
                <a:lnTo>
                  <a:pt x="1184026" y="474584"/>
                </a:lnTo>
                <a:lnTo>
                  <a:pt x="1184027" y="711443"/>
                </a:lnTo>
                <a:lnTo>
                  <a:pt x="1998" y="711441"/>
                </a:lnTo>
                <a:lnTo>
                  <a:pt x="0" y="70944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7" name="Freeform 96"/>
          <p:cNvSpPr/>
          <p:nvPr userDrawn="1">
            <p:custDataLst>
              <p:tags r:id="rId3"/>
            </p:custDataLst>
          </p:nvPr>
        </p:nvSpPr>
        <p:spPr>
          <a:xfrm>
            <a:off x="11903441" y="6569447"/>
            <a:ext cx="288559" cy="288561"/>
          </a:xfrm>
          <a:custGeom>
            <a:avLst/>
            <a:gdLst>
              <a:gd name="connsiteX0" fmla="*/ 288559 w 288559"/>
              <a:gd name="connsiteY0" fmla="*/ 0 h 288561"/>
              <a:gd name="connsiteX1" fmla="*/ 288559 w 288559"/>
              <a:gd name="connsiteY1" fmla="*/ 288561 h 288561"/>
              <a:gd name="connsiteX2" fmla="*/ 0 w 288559"/>
              <a:gd name="connsiteY2" fmla="*/ 288559 h 2885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8559" h="288561">
                <a:moveTo>
                  <a:pt x="288559" y="0"/>
                </a:moveTo>
                <a:lnTo>
                  <a:pt x="288559" y="288561"/>
                </a:lnTo>
                <a:lnTo>
                  <a:pt x="0" y="288559"/>
                </a:lnTo>
                <a:close/>
              </a:path>
            </a:pathLst>
          </a:custGeom>
          <a:solidFill>
            <a:srgbClr val="6E7397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8" name="Rectangle 97"/>
          <p:cNvSpPr/>
          <p:nvPr userDrawn="1">
            <p:custDataLst>
              <p:tags r:id="rId4"/>
            </p:custDataLst>
          </p:nvPr>
        </p:nvSpPr>
        <p:spPr>
          <a:xfrm>
            <a:off x="11034582" y="5779841"/>
            <a:ext cx="605157" cy="607584"/>
          </a:xfrm>
          <a:custGeom>
            <a:avLst/>
            <a:gdLst>
              <a:gd name="connsiteX0" fmla="*/ 303793 w 607584"/>
              <a:gd name="connsiteY0" fmla="*/ 0 h 607584"/>
              <a:gd name="connsiteX1" fmla="*/ 607584 w 607584"/>
              <a:gd name="connsiteY1" fmla="*/ 303792 h 607584"/>
              <a:gd name="connsiteX2" fmla="*/ 303792 w 607584"/>
              <a:gd name="connsiteY2" fmla="*/ 607584 h 607584"/>
              <a:gd name="connsiteX3" fmla="*/ 0 w 607584"/>
              <a:gd name="connsiteY3" fmla="*/ 303792 h 60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7584" h="607584">
                <a:moveTo>
                  <a:pt x="303793" y="0"/>
                </a:moveTo>
                <a:lnTo>
                  <a:pt x="607584" y="303792"/>
                </a:lnTo>
                <a:lnTo>
                  <a:pt x="303792" y="607584"/>
                </a:lnTo>
                <a:lnTo>
                  <a:pt x="0" y="303792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19" name="Rectangle 98"/>
          <p:cNvSpPr/>
          <p:nvPr userDrawn="1">
            <p:custDataLst>
              <p:tags r:id="rId5"/>
            </p:custDataLst>
          </p:nvPr>
        </p:nvSpPr>
        <p:spPr>
          <a:xfrm>
            <a:off x="11655160" y="5748575"/>
            <a:ext cx="396996" cy="398587"/>
          </a:xfrm>
          <a:custGeom>
            <a:avLst/>
            <a:gdLst>
              <a:gd name="connsiteX0" fmla="*/ 199294 w 398588"/>
              <a:gd name="connsiteY0" fmla="*/ 0 h 398587"/>
              <a:gd name="connsiteX1" fmla="*/ 398588 w 398588"/>
              <a:gd name="connsiteY1" fmla="*/ 199292 h 398587"/>
              <a:gd name="connsiteX2" fmla="*/ 199294 w 398588"/>
              <a:gd name="connsiteY2" fmla="*/ 398587 h 398587"/>
              <a:gd name="connsiteX3" fmla="*/ 0 w 398588"/>
              <a:gd name="connsiteY3" fmla="*/ 199294 h 398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8588" h="398587">
                <a:moveTo>
                  <a:pt x="199294" y="0"/>
                </a:moveTo>
                <a:lnTo>
                  <a:pt x="398588" y="199292"/>
                </a:lnTo>
                <a:lnTo>
                  <a:pt x="199294" y="398587"/>
                </a:lnTo>
                <a:lnTo>
                  <a:pt x="0" y="19929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074" tIns="45537" rIns="91074" bIns="45537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795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5134" y="6349833"/>
            <a:ext cx="2689215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23909" y="6349833"/>
            <a:ext cx="3944182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5992" y="6349833"/>
            <a:ext cx="2689215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内容占位符 1"/>
          <p:cNvSpPr txBox="1"/>
          <p:nvPr userDrawn="1">
            <p:custDataLst>
              <p:tags r:id="rId9"/>
            </p:custDataLst>
          </p:nvPr>
        </p:nvSpPr>
        <p:spPr>
          <a:xfrm>
            <a:off x="643215" y="-40005"/>
            <a:ext cx="4838346" cy="852805"/>
          </a:xfrm>
          <a:prstGeom prst="rect">
            <a:avLst/>
          </a:prstGeom>
        </p:spPr>
        <p:txBody>
          <a:bodyPr vert="horz" lIns="89623" tIns="46604" rIns="89623" bIns="46604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4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185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</a:rPr>
              <a:t>总结</a:t>
            </a:r>
            <a:endParaRPr lang="zh-CN" altLang="en-US" sz="3185" b="1">
              <a:solidFill>
                <a:schemeClr val="accent1">
                  <a:lumMod val="75000"/>
                </a:schemeClr>
              </a:solidFill>
              <a:latin typeface="微软雅黑" panose="020B0503020204020204" charset="-122"/>
            </a:endParaRPr>
          </a:p>
        </p:txBody>
      </p:sp>
      <p:pic>
        <p:nvPicPr>
          <p:cNvPr id="7" name="图片 6" descr="微信图片_20230525151119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>
            <a:clrChange>
              <a:clrFrom>
                <a:srgbClr val="F8F8F8">
                  <a:alpha val="100000"/>
                </a:srgbClr>
              </a:clrFrom>
              <a:clrTo>
                <a:srgbClr val="F8F8F8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825321" y="188595"/>
            <a:ext cx="2236391" cy="72517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7A8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167475" y="176725"/>
            <a:ext cx="11857050" cy="65288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7" b="1397"/>
          <a:stretch>
            <a:fillRect/>
          </a:stretch>
        </p:blipFill>
        <p:spPr>
          <a:xfrm>
            <a:off x="219299" y="249359"/>
            <a:ext cx="927330" cy="901424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886" y="5782568"/>
            <a:ext cx="2997014" cy="9012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999"/>
          <a:stretch>
            <a:fillRect/>
          </a:stretch>
        </p:blipFill>
        <p:spPr>
          <a:xfrm>
            <a:off x="11480799" y="282575"/>
            <a:ext cx="543725" cy="688245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1" y="0"/>
            <a:ext cx="12191239" cy="6857572"/>
          </a:xfrm>
          <a:prstGeom prst="rect">
            <a:avLst/>
          </a:prstGeom>
        </p:spPr>
      </p:pic>
      <p:sp>
        <p:nvSpPr>
          <p:cNvPr id="4" name="AutoShape 23"/>
          <p:cNvSpPr>
            <a:spLocks noChangeArrowheads="1"/>
          </p:cNvSpPr>
          <p:nvPr userDrawn="1">
            <p:custDataLst>
              <p:tags r:id="rId4"/>
            </p:custDataLst>
          </p:nvPr>
        </p:nvSpPr>
        <p:spPr bwMode="auto">
          <a:xfrm>
            <a:off x="588712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5" name="AutoShape 23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847580" y="653468"/>
            <a:ext cx="356701" cy="334116"/>
          </a:xfrm>
          <a:prstGeom prst="chevron">
            <a:avLst>
              <a:gd name="adj" fmla="val 56250"/>
            </a:avLst>
          </a:prstGeom>
          <a:gradFill rotWithShape="1">
            <a:gsLst>
              <a:gs pos="0">
                <a:srgbClr val="0F6FC6"/>
              </a:gs>
              <a:gs pos="100000">
                <a:srgbClr val="009DD9">
                  <a:alpha val="89999"/>
                </a:srgb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90500" dir="5400000" algn="ctr" rotWithShape="0">
                    <a:schemeClr val="bg1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665"/>
          </a:p>
        </p:txBody>
      </p:sp>
      <p:sp>
        <p:nvSpPr>
          <p:cNvPr id="6" name="TextBox 33"/>
          <p:cNvSpPr txBox="1"/>
          <p:nvPr userDrawn="1">
            <p:custDataLst>
              <p:tags r:id="rId6"/>
            </p:custDataLst>
          </p:nvPr>
        </p:nvSpPr>
        <p:spPr>
          <a:xfrm>
            <a:off x="1196715" y="461446"/>
            <a:ext cx="2371162" cy="748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4265" b="1">
                <a:ln w="6350">
                  <a:noFill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atin typeface="微软雅黑" panose="020B0503020204020204" charset="-122"/>
                <a:ea typeface="微软雅黑" panose="020B0503020204020204" charset="-122"/>
              </a:rPr>
              <a:t>学习目标</a:t>
            </a:r>
            <a:endParaRPr lang="zh-CN" altLang="en-US" sz="4265" b="1">
              <a:ln w="6350">
                <a:noFill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path path="circle">
                  <a:fillToRect l="100000" b="100000"/>
                </a:path>
                <a:tileRect t="-100000" r="-100000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TextBox 34"/>
          <p:cNvSpPr txBox="1"/>
          <p:nvPr userDrawn="1">
            <p:custDataLst>
              <p:tags r:id="rId7"/>
            </p:custDataLst>
          </p:nvPr>
        </p:nvSpPr>
        <p:spPr>
          <a:xfrm>
            <a:off x="1328922" y="1131491"/>
            <a:ext cx="2080826" cy="379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1865">
                <a:ln w="12700">
                  <a:noFill/>
                </a:ln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XUE XI MU BIAO</a:t>
            </a:r>
            <a:endParaRPr lang="zh-CN" altLang="en-US" sz="1865">
              <a:ln w="12700">
                <a:noFill/>
              </a:ln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7"/>
          <p:cNvGrpSpPr/>
          <p:nvPr userDrawn="1">
            <p:custDataLst>
              <p:tags r:id="rId8"/>
            </p:custDataLst>
          </p:nvPr>
        </p:nvGrpSpPr>
        <p:grpSpPr>
          <a:xfrm>
            <a:off x="799523" y="1969642"/>
            <a:ext cx="3550530" cy="3550530"/>
            <a:chOff x="799523" y="1969642"/>
            <a:chExt cx="3550530" cy="3550530"/>
          </a:xfrm>
        </p:grpSpPr>
        <p:grpSp>
          <p:nvGrpSpPr>
            <p:cNvPr id="9" name="组合 8"/>
            <p:cNvGrpSpPr/>
            <p:nvPr>
              <p:custDataLst>
                <p:tags r:id="rId9"/>
              </p:custDataLst>
            </p:nvPr>
          </p:nvGrpSpPr>
          <p:grpSpPr>
            <a:xfrm>
              <a:off x="799523" y="1969642"/>
              <a:ext cx="3550530" cy="3550530"/>
              <a:chOff x="1411977" y="1399232"/>
              <a:chExt cx="3550992" cy="3550992"/>
            </a:xfrm>
          </p:grpSpPr>
          <p:sp>
            <p:nvSpPr>
              <p:cNvPr id="11" name="空心弧 10"/>
              <p:cNvSpPr/>
              <p:nvPr>
                <p:custDataLst>
                  <p:tags r:id="rId10"/>
                </p:custDataLst>
              </p:nvPr>
            </p:nvSpPr>
            <p:spPr>
              <a:xfrm rot="16200000">
                <a:off x="1411977" y="1399232"/>
                <a:ext cx="3550992" cy="3550992"/>
              </a:xfrm>
              <a:prstGeom prst="blockArc">
                <a:avLst>
                  <a:gd name="adj1" fmla="val 4719989"/>
                  <a:gd name="adj2" fmla="val 21446483"/>
                  <a:gd name="adj3" fmla="val 5649"/>
                </a:avLst>
              </a:prstGeom>
              <a:solidFill>
                <a:srgbClr val="30B9EC"/>
              </a:solidFill>
              <a:ln w="635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000000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  <p:sp>
            <p:nvSpPr>
              <p:cNvPr id="12" name="椭圆 11"/>
              <p:cNvSpPr/>
              <p:nvPr>
                <p:custDataLst>
                  <p:tags r:id="rId11"/>
                </p:custDataLst>
              </p:nvPr>
            </p:nvSpPr>
            <p:spPr>
              <a:xfrm>
                <a:off x="1497110" y="1484364"/>
                <a:ext cx="3380729" cy="3380729"/>
              </a:xfrm>
              <a:prstGeom prst="ellipse">
                <a:avLst/>
              </a:prstGeom>
              <a:noFill/>
              <a:ln w="38100" cap="flat" cmpd="sng" algn="ctr">
                <a:solidFill>
                  <a:srgbClr val="30B9EC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defTabSz="914400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3200" kern="0">
                  <a:solidFill>
                    <a:srgbClr val="FFFFFF"/>
                  </a:solidFill>
                  <a:latin typeface="Calibri" panose="020F0502020204030204"/>
                  <a:ea typeface="宋体" panose="02010600030101010101" pitchFamily="2" charset="-122"/>
                </a:endParaRPr>
              </a:p>
            </p:txBody>
          </p:sp>
        </p:grpSp>
        <p:pic>
          <p:nvPicPr>
            <p:cNvPr id="10" name="Picture 235115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3"/>
            <a:srcRect l="8856" t="60315" r="53928" b="13362"/>
            <a:stretch>
              <a:fillRect/>
            </a:stretch>
          </p:blipFill>
          <p:spPr>
            <a:xfrm>
              <a:off x="1102171" y="2272290"/>
              <a:ext cx="2927816" cy="2927816"/>
            </a:xfrm>
            <a:prstGeom prst="ellipse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50"/>
                            </p:stCondLst>
                            <p:childTnLst>
                              <p:par>
                                <p:cTn id="1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0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49"/>
                            </p:stCondLst>
                            <p:childTnLst>
                              <p:par>
                                <p:cTn id="27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349"/>
                            </p:stCondLst>
                            <p:childTnLst>
                              <p:par>
                                <p:cTn id="3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/>
      <p:bldP spid="6" grpId="1"/>
      <p:bldP spid="7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2" name="矩形 11"/>
          <p:cNvSpPr/>
          <p:nvPr userDrawn="1">
            <p:custDataLst>
              <p:tags r:id="rId4"/>
            </p:custDataLst>
          </p:nvPr>
        </p:nvSpPr>
        <p:spPr>
          <a:xfrm>
            <a:off x="222250" y="218440"/>
            <a:ext cx="11747500" cy="6421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 userDrawn="1">
            <p:custDataLst>
              <p:tags r:id="rId5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 userDrawn="1">
            <p:custDataLst>
              <p:tags r:id="rId6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000">
              <a:cs typeface="汉仪旗黑-55简" panose="00020600040101010101" charset="-128"/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sp>
        <p:nvSpPr>
          <p:cNvPr id="6" name="Oval 8"/>
          <p:cNvSpPr>
            <a:spLocks noChangeArrowheads="1"/>
          </p:cNvSpPr>
          <p:nvPr userDrawn="1">
            <p:custDataLst>
              <p:tags r:id="rId10"/>
            </p:custDataLst>
          </p:nvPr>
        </p:nvSpPr>
        <p:spPr bwMode="auto">
          <a:xfrm>
            <a:off x="329883" y="46142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</p:spTree>
  </p:cSld>
  <p:clrMapOvr>
    <a:masterClrMapping/>
  </p:clrMapOvr>
  <p:transition spd="slow" advClick="0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e7aa21a2587be28c3bd39b0c1bf6fd1e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 flipV="1">
            <a:off x="10271125" y="5059680"/>
            <a:ext cx="1881505" cy="1798320"/>
          </a:xfrm>
          <a:prstGeom prst="rect">
            <a:avLst/>
          </a:prstGeom>
        </p:spPr>
      </p:pic>
      <p:pic>
        <p:nvPicPr>
          <p:cNvPr id="6" name="图片 5" descr="1_pic_quater_left_up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</p:spTree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本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本节小结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27000">
                    <a:srgbClr val="FFB724"/>
                  </a:gs>
                  <a:gs pos="76000">
                    <a:srgbClr val="FFB724"/>
                  </a:gs>
                  <a:gs pos="47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FFB724"/>
                  </a:gs>
                  <a:gs pos="37000">
                    <a:srgbClr val="FFB724"/>
                  </a:gs>
                  <a:gs pos="60000">
                    <a:srgbClr val="FFB724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17" name="文本框 16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4095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0_pic_quater_right_down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275" y="0"/>
            <a:ext cx="720090" cy="6731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对点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/>
                <a:t>对点训练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3135"/>
            <a:ext cx="12192000" cy="495109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19885" cy="151511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571480" y="0"/>
            <a:ext cx="1619885" cy="161988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实验演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9" y="193637"/>
            <a:ext cx="11915592" cy="591288"/>
            <a:chOff x="32649" y="149542"/>
            <a:chExt cx="25820132" cy="1904101"/>
          </a:xfrm>
        </p:grpSpPr>
        <p:cxnSp>
          <p:nvCxnSpPr>
            <p:cNvPr id="7" name="直接连接符 6"/>
            <p:cNvCxnSpPr/>
            <p:nvPr>
              <p:custDataLst>
                <p:tags r:id="rId3"/>
              </p:custDataLst>
            </p:nvPr>
          </p:nvCxnSpPr>
          <p:spPr>
            <a:xfrm>
              <a:off x="32649" y="2053643"/>
              <a:ext cx="25820132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5000">
                    <a:srgbClr val="34CA9D"/>
                  </a:gs>
                  <a:gs pos="88000">
                    <a:srgbClr val="34CA9D"/>
                  </a:gs>
                  <a:gs pos="64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4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34CA9D"/>
                  </a:gs>
                  <a:gs pos="37000">
                    <a:srgbClr val="34CA9D"/>
                  </a:gs>
                  <a:gs pos="60000">
                    <a:srgbClr val="34CA9D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文本框 9"/>
          <p:cNvSpPr txBox="1"/>
          <p:nvPr userDrawn="1">
            <p:custDataLst>
              <p:tags r:id="rId5"/>
            </p:custDataLst>
          </p:nvPr>
        </p:nvSpPr>
        <p:spPr>
          <a:xfrm>
            <a:off x="1018619" y="300655"/>
            <a:ext cx="1228698" cy="39422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>
            <a:defPPr>
              <a:defRPr lang="ko-KR"/>
            </a:defPPr>
            <a:lvl1pPr algn="just">
              <a:defRPr sz="2260" kern="100">
                <a:effectLst/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defRPr>
            </a:lvl1pPr>
          </a:lstStyle>
          <a:p>
            <a:pPr lvl="0"/>
            <a:r>
              <a:rPr lang="zh-CN" altLang="en-US" smtClean="0"/>
              <a:t>实验演示</a:t>
            </a:r>
            <a:endParaRPr lang="zh-CN" altLang="en-US"/>
          </a:p>
        </p:txBody>
      </p:sp>
      <p:sp>
        <p:nvSpPr>
          <p:cNvPr id="28" name="文本框 27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9" name="文本框 28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情境再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>
            <p:custDataLst>
              <p:tags r:id="rId2"/>
            </p:custDataLst>
          </p:nvPr>
        </p:nvGrpSpPr>
        <p:grpSpPr>
          <a:xfrm>
            <a:off x="276408" y="193637"/>
            <a:ext cx="11669848" cy="591288"/>
            <a:chOff x="32649" y="149542"/>
            <a:chExt cx="25287624" cy="1904101"/>
          </a:xfrm>
        </p:grpSpPr>
        <p:sp>
          <p:nvSpPr>
            <p:cNvPr id="6" name="文本框 9"/>
            <p:cNvSpPr txBox="1"/>
            <p:nvPr>
              <p:custDataLst>
                <p:tags r:id="rId3"/>
              </p:custDataLst>
            </p:nvPr>
          </p:nvSpPr>
          <p:spPr>
            <a:xfrm>
              <a:off x="1640959" y="494171"/>
              <a:ext cx="2662488" cy="12694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>
              <a:defPPr>
                <a:defRPr lang="ko-KR"/>
              </a:defPPr>
              <a:lvl1pPr algn="just">
                <a:defRPr sz="2260" kern="100">
                  <a:effectLst/>
                  <a:latin typeface="隶书" panose="02010509060101010101" pitchFamily="49" charset="-122"/>
                  <a:ea typeface="隶书" panose="02010509060101010101" pitchFamily="49" charset="-122"/>
                  <a:cs typeface="Times New Roman" panose="02020603050405020304" pitchFamily="18" charset="0"/>
                </a:defRPr>
              </a:lvl1pPr>
            </a:lstStyle>
            <a:p>
              <a:pPr lvl="0"/>
              <a:r>
                <a:rPr lang="zh-CN" altLang="en-US" smtClean="0"/>
                <a:t>情境再现</a:t>
              </a:r>
              <a:endParaRPr lang="zh-CN" altLang="en-US"/>
            </a:p>
          </p:txBody>
        </p:sp>
        <p:cxnSp>
          <p:nvCxnSpPr>
            <p:cNvPr id="7" name="直接连接符 6"/>
            <p:cNvCxnSpPr/>
            <p:nvPr>
              <p:custDataLst>
                <p:tags r:id="rId4"/>
              </p:custDataLst>
            </p:nvPr>
          </p:nvCxnSpPr>
          <p:spPr>
            <a:xfrm>
              <a:off x="32649" y="2053643"/>
              <a:ext cx="25287624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27000">
                    <a:srgbClr val="00B0F0"/>
                  </a:gs>
                  <a:gs pos="76000">
                    <a:srgbClr val="00B0F0"/>
                  </a:gs>
                  <a:gs pos="47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5"/>
              </p:custDataLst>
            </p:nvPr>
          </p:nvCxnSpPr>
          <p:spPr>
            <a:xfrm>
              <a:off x="1664258" y="149542"/>
              <a:ext cx="2639189" cy="0"/>
            </a:xfrm>
            <a:prstGeom prst="line">
              <a:avLst/>
            </a:prstGeom>
            <a:ln w="19050">
              <a:gradFill>
                <a:gsLst>
                  <a:gs pos="0">
                    <a:srgbClr val="00B0F0"/>
                  </a:gs>
                  <a:gs pos="37000">
                    <a:srgbClr val="00B0F0"/>
                  </a:gs>
                  <a:gs pos="60000">
                    <a:srgbClr val="00B0F0"/>
                  </a:gs>
                  <a:gs pos="100000">
                    <a:schemeClr val="bg1"/>
                  </a:gs>
                </a:gsLst>
                <a:lin ang="21594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文本框 18"/>
          <p:cNvSpPr txBox="1"/>
          <p:nvPr userDrawn="1">
            <p:custDataLst>
              <p:tags r:id="rId6"/>
            </p:custDataLst>
          </p:nvPr>
        </p:nvSpPr>
        <p:spPr>
          <a:xfrm>
            <a:off x="0" y="-1365110"/>
            <a:ext cx="466101" cy="11233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小杨老师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      </a:t>
            </a:r>
            <a:r>
              <a:rPr lang="en-US" altLang="zh-CN" sz="100">
                <a:solidFill>
                  <a:schemeClr val="bg1"/>
                </a:solidFill>
                <a:effectLst/>
              </a:rPr>
              <a:t>15521324728</a:t>
            </a:r>
            <a:endParaRPr lang="zh-CN" altLang="en-US" sz="100">
              <a:solidFill>
                <a:schemeClr val="bg1"/>
              </a:solidFill>
            </a:endParaRPr>
          </a:p>
        </p:txBody>
      </p:sp>
      <p:sp>
        <p:nvSpPr>
          <p:cNvPr id="20" name="文本框 19"/>
          <p:cNvSpPr txBox="1"/>
          <p:nvPr userDrawn="1">
            <p:custDataLst>
              <p:tags r:id="rId7"/>
            </p:custDataLst>
          </p:nvPr>
        </p:nvSpPr>
        <p:spPr>
          <a:xfrm>
            <a:off x="11612922" y="7465017"/>
            <a:ext cx="579078" cy="1323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770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960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4373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920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397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87470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358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3505" algn="l" defTabSz="1296035" rtl="0" eaLnBrk="1" latinLnBrk="0" hangingPunct="1">
              <a:defRPr sz="25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版权归属于微信公众号：杨</a:t>
            </a:r>
            <a:r>
              <a:rPr lang="en-US" altLang="zh-CN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sir</a:t>
            </a: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化学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  <a:p>
            <a:pPr algn="ctr">
              <a:lnSpc>
                <a:spcPct val="130000"/>
              </a:lnSpc>
            </a:pPr>
            <a:r>
              <a:rPr lang="zh-CN" altLang="en-US" sz="100">
                <a:solidFill>
                  <a:schemeClr val="bg1"/>
                </a:solidFill>
                <a:effectLst/>
                <a:cs typeface="Times New Roman" panose="02020603050405020304" pitchFamily="18" charset="0"/>
              </a:rPr>
              <a:t>侵权必究</a:t>
            </a:r>
            <a:endParaRPr lang="en-US" altLang="zh-CN" sz="100"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8565"/>
            <a:ext cx="12192000" cy="182943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0_pic_quater_left_up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673100"/>
          </a:xfrm>
          <a:prstGeom prst="rect">
            <a:avLst/>
          </a:prstGeom>
        </p:spPr>
      </p:pic>
      <p:pic>
        <p:nvPicPr>
          <p:cNvPr id="6" name="图片 5" descr="1_pic_quater_right_down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471275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2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 userDrawn="1">
            <p:custDataLst>
              <p:tags r:id="rId2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8" name="Freeform 6"/>
          <p:cNvSpPr/>
          <p:nvPr userDrawn="1">
            <p:custDataLst>
              <p:tags r:id="rId3"/>
            </p:custDataLst>
          </p:nvPr>
        </p:nvSpPr>
        <p:spPr bwMode="auto">
          <a:xfrm>
            <a:off x="8293100" y="0"/>
            <a:ext cx="3898900" cy="1839913"/>
          </a:xfrm>
          <a:custGeom>
            <a:avLst/>
            <a:gdLst>
              <a:gd name="T0" fmla="*/ 0 w 1652"/>
              <a:gd name="T1" fmla="*/ 0 h 664"/>
              <a:gd name="T2" fmla="*/ 361 w 1652"/>
              <a:gd name="T3" fmla="*/ 265 h 664"/>
              <a:gd name="T4" fmla="*/ 1072 w 1652"/>
              <a:gd name="T5" fmla="*/ 440 h 664"/>
              <a:gd name="T6" fmla="*/ 1652 w 1652"/>
              <a:gd name="T7" fmla="*/ 519 h 664"/>
              <a:gd name="T8" fmla="*/ 1652 w 1652"/>
              <a:gd name="T9" fmla="*/ 0 h 664"/>
              <a:gd name="T10" fmla="*/ 0 w 1652"/>
              <a:gd name="T11" fmla="*/ 0 h 6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51" h="664">
                <a:moveTo>
                  <a:pt x="0" y="0"/>
                </a:moveTo>
                <a:cubicBezTo>
                  <a:pt x="0" y="0"/>
                  <a:pt x="57" y="233"/>
                  <a:pt x="361" y="265"/>
                </a:cubicBezTo>
                <a:cubicBezTo>
                  <a:pt x="665" y="297"/>
                  <a:pt x="891" y="293"/>
                  <a:pt x="1072" y="440"/>
                </a:cubicBezTo>
                <a:cubicBezTo>
                  <a:pt x="1348" y="664"/>
                  <a:pt x="1652" y="519"/>
                  <a:pt x="1652" y="519"/>
                </a:cubicBezTo>
                <a:cubicBezTo>
                  <a:pt x="1652" y="0"/>
                  <a:pt x="1652" y="0"/>
                  <a:pt x="1652" y="0"/>
                </a:cubicBezTo>
                <a:lnTo>
                  <a:pt x="0" y="0"/>
                </a:lnTo>
                <a:close/>
              </a:path>
            </a:pathLst>
          </a:cu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23" name="图片 22" descr="图层 03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268855" y="5848985"/>
            <a:ext cx="1259205" cy="848995"/>
          </a:xfrm>
          <a:prstGeom prst="rect">
            <a:avLst/>
          </a:prstGeom>
        </p:spPr>
      </p:pic>
      <p:pic>
        <p:nvPicPr>
          <p:cNvPr id="7" name="图片 6" descr="675930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740" y="4422775"/>
            <a:ext cx="1355725" cy="2216785"/>
          </a:xfrm>
          <a:prstGeom prst="rect">
            <a:avLst/>
          </a:prstGeom>
        </p:spPr>
      </p:pic>
      <p:pic>
        <p:nvPicPr>
          <p:cNvPr id="9" name="图片 8" descr="6759306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852785" y="99060"/>
            <a:ext cx="1141095" cy="1325245"/>
          </a:xfrm>
          <a:prstGeom prst="rect">
            <a:avLst/>
          </a:prstGeom>
        </p:spPr>
      </p:pic>
      <p:pic>
        <p:nvPicPr>
          <p:cNvPr id="29" name="图片 28" descr="67528232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91920" y="5300980"/>
            <a:ext cx="859155" cy="1397000"/>
          </a:xfrm>
          <a:prstGeom prst="rect">
            <a:avLst/>
          </a:prstGeom>
        </p:spPr>
      </p:pic>
      <p:pic>
        <p:nvPicPr>
          <p:cNvPr id="14" name="图片 13" descr="66765246"/>
          <p:cNvPicPr>
            <a:picLocks noChangeAspect="1"/>
          </p:cNvPicPr>
          <p:nvPr userDrawn="1"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1426190" y="6203950"/>
            <a:ext cx="640080" cy="555625"/>
          </a:xfrm>
          <a:prstGeom prst="rect">
            <a:avLst/>
          </a:prstGeom>
        </p:spPr>
      </p:pic>
      <p:sp>
        <p:nvSpPr>
          <p:cNvPr id="10" name="文本框 9"/>
          <p:cNvSpPr txBox="1"/>
          <p:nvPr userDrawn="1">
            <p:custDataLst>
              <p:tags r:id="rId14"/>
            </p:custDataLst>
          </p:nvPr>
        </p:nvSpPr>
        <p:spPr>
          <a:xfrm>
            <a:off x="1085850" y="170180"/>
            <a:ext cx="23679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smtClean="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rPr>
              <a:t>课堂小结</a:t>
            </a:r>
            <a:endParaRPr lang="zh-CN" altLang="en-US" sz="3200" smtClean="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+mn-ea"/>
              <a:sym typeface="+mn-ea"/>
            </a:endParaRPr>
          </a:p>
        </p:txBody>
      </p:sp>
      <p:grpSp>
        <p:nvGrpSpPr>
          <p:cNvPr id="13" name="组合 12"/>
          <p:cNvGrpSpPr/>
          <p:nvPr userDrawn="1">
            <p:custDataLst>
              <p:tags r:id="rId15"/>
            </p:custDataLst>
          </p:nvPr>
        </p:nvGrpSpPr>
        <p:grpSpPr>
          <a:xfrm>
            <a:off x="311150" y="17780"/>
            <a:ext cx="2837815" cy="735965"/>
            <a:chOff x="490" y="28"/>
            <a:chExt cx="4469" cy="1159"/>
          </a:xfrm>
        </p:grpSpPr>
        <p:pic>
          <p:nvPicPr>
            <p:cNvPr id="52" name="图片 51" descr="67528233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490" y="28"/>
              <a:ext cx="983" cy="1159"/>
            </a:xfrm>
            <a:prstGeom prst="rect">
              <a:avLst/>
            </a:prstGeom>
          </p:spPr>
        </p:pic>
        <p:cxnSp>
          <p:nvCxnSpPr>
            <p:cNvPr id="12" name="直接连接符 11"/>
            <p:cNvCxnSpPr/>
            <p:nvPr>
              <p:custDataLst>
                <p:tags r:id="rId18"/>
              </p:custDataLst>
            </p:nvPr>
          </p:nvCxnSpPr>
          <p:spPr>
            <a:xfrm>
              <a:off x="1217" y="1137"/>
              <a:ext cx="3742" cy="0"/>
            </a:xfrm>
            <a:prstGeom prst="line">
              <a:avLst/>
            </a:prstGeom>
            <a:ln w="53975">
              <a:solidFill>
                <a:srgbClr val="263F6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7" Type="http://schemas.openxmlformats.org/officeDocument/2006/relationships/theme" Target="../theme/theme1.xml"/><Relationship Id="rId66" Type="http://schemas.openxmlformats.org/officeDocument/2006/relationships/image" Target="file:///D:\qq&#25991;&#20214;\712321467\Image\C2C\Image2\%7b75232B38-A165-1FB7-499C-2E1C792CACB5%7d.png" TargetMode="External"/><Relationship Id="rId65" Type="http://schemas.openxmlformats.org/officeDocument/2006/relationships/image" Target="../media/image38.png"/><Relationship Id="rId64" Type="http://schemas.openxmlformats.org/officeDocument/2006/relationships/tags" Target="../tags/tag463.xml"/><Relationship Id="rId63" Type="http://schemas.openxmlformats.org/officeDocument/2006/relationships/tags" Target="../tags/tag462.xml"/><Relationship Id="rId62" Type="http://schemas.openxmlformats.org/officeDocument/2006/relationships/tags" Target="../tags/tag461.xml"/><Relationship Id="rId61" Type="http://schemas.openxmlformats.org/officeDocument/2006/relationships/tags" Target="../tags/tag460.xml"/><Relationship Id="rId60" Type="http://schemas.openxmlformats.org/officeDocument/2006/relationships/tags" Target="../tags/tag459.xml"/><Relationship Id="rId6" Type="http://schemas.openxmlformats.org/officeDocument/2006/relationships/slideLayout" Target="../slideLayouts/slideLayout6.xml"/><Relationship Id="rId59" Type="http://schemas.openxmlformats.org/officeDocument/2006/relationships/tags" Target="../tags/tag458.xml"/><Relationship Id="rId58" Type="http://schemas.openxmlformats.org/officeDocument/2006/relationships/slideLayout" Target="../slideLayouts/slideLayout58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55.xml"/><Relationship Id="rId54" Type="http://schemas.openxmlformats.org/officeDocument/2006/relationships/slideLayout" Target="../slideLayouts/slideLayout54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.xml"/><Relationship Id="rId49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47.xml"/><Relationship Id="rId46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45.xml"/><Relationship Id="rId44" Type="http://schemas.openxmlformats.org/officeDocument/2006/relationships/slideLayout" Target="../slideLayouts/slideLayout44.xml"/><Relationship Id="rId43" Type="http://schemas.openxmlformats.org/officeDocument/2006/relationships/slideLayout" Target="../slideLayouts/slideLayout43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4.xml"/><Relationship Id="rId39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37.xml"/><Relationship Id="rId36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35.xml"/><Relationship Id="rId34" Type="http://schemas.openxmlformats.org/officeDocument/2006/relationships/slideLayout" Target="../slideLayouts/slideLayout34.xml"/><Relationship Id="rId33" Type="http://schemas.openxmlformats.org/officeDocument/2006/relationships/slideLayout" Target="../slideLayouts/slideLayout33.xml"/><Relationship Id="rId32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59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0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1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7D58CF80-EB36-4F98-A0A0-562DAC861D7A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62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63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fld id="{9FF70A2B-86D8-4167-8C6A-531A3B0D62A9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64"/>
            </p:custDataLst>
          </p:nvPr>
        </p:nvPicPr>
        <p:blipFill>
          <a:blip r:embed="rId65" r:link="rId6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汉仪旗黑-55简" panose="00020600040101010101" charset="-128"/>
          <a:ea typeface="汉仪旗黑-55简" panose="00020600040101010101" charset="-128"/>
          <a:cs typeface="汉仪旗黑-55简" panose="00020600040101010101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470.xml"/><Relationship Id="rId7" Type="http://schemas.openxmlformats.org/officeDocument/2006/relationships/tags" Target="../tags/tag469.xml"/><Relationship Id="rId6" Type="http://schemas.openxmlformats.org/officeDocument/2006/relationships/image" Target="../media/image39.png"/><Relationship Id="rId5" Type="http://schemas.openxmlformats.org/officeDocument/2006/relationships/tags" Target="../tags/tag468.xml"/><Relationship Id="rId4" Type="http://schemas.openxmlformats.org/officeDocument/2006/relationships/tags" Target="../tags/tag467.xml"/><Relationship Id="rId3" Type="http://schemas.openxmlformats.org/officeDocument/2006/relationships/tags" Target="../tags/tag466.xml"/><Relationship Id="rId2" Type="http://schemas.openxmlformats.org/officeDocument/2006/relationships/tags" Target="../tags/tag465.xml"/><Relationship Id="rId1" Type="http://schemas.openxmlformats.org/officeDocument/2006/relationships/tags" Target="../tags/tag464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679.xml"/><Relationship Id="rId8" Type="http://schemas.openxmlformats.org/officeDocument/2006/relationships/tags" Target="../tags/tag678.xml"/><Relationship Id="rId7" Type="http://schemas.openxmlformats.org/officeDocument/2006/relationships/image" Target="../media/image57.png"/><Relationship Id="rId6" Type="http://schemas.openxmlformats.org/officeDocument/2006/relationships/tags" Target="../tags/tag677.xml"/><Relationship Id="rId5" Type="http://schemas.openxmlformats.org/officeDocument/2006/relationships/tags" Target="../tags/tag676.xml"/><Relationship Id="rId4" Type="http://schemas.openxmlformats.org/officeDocument/2006/relationships/tags" Target="../tags/tag675.xml"/><Relationship Id="rId3" Type="http://schemas.openxmlformats.org/officeDocument/2006/relationships/image" Target="../media/image56.png"/><Relationship Id="rId23" Type="http://schemas.openxmlformats.org/officeDocument/2006/relationships/slideLayout" Target="../slideLayouts/slideLayout5.xml"/><Relationship Id="rId22" Type="http://schemas.openxmlformats.org/officeDocument/2006/relationships/tags" Target="../tags/tag690.xml"/><Relationship Id="rId21" Type="http://schemas.openxmlformats.org/officeDocument/2006/relationships/tags" Target="../tags/tag689.xml"/><Relationship Id="rId20" Type="http://schemas.openxmlformats.org/officeDocument/2006/relationships/tags" Target="../tags/tag688.xml"/><Relationship Id="rId2" Type="http://schemas.openxmlformats.org/officeDocument/2006/relationships/tags" Target="../tags/tag674.xml"/><Relationship Id="rId19" Type="http://schemas.openxmlformats.org/officeDocument/2006/relationships/tags" Target="../tags/tag687.xml"/><Relationship Id="rId18" Type="http://schemas.openxmlformats.org/officeDocument/2006/relationships/tags" Target="../tags/tag686.xml"/><Relationship Id="rId17" Type="http://schemas.openxmlformats.org/officeDocument/2006/relationships/image" Target="../media/image54.GIF"/><Relationship Id="rId16" Type="http://schemas.openxmlformats.org/officeDocument/2006/relationships/tags" Target="../tags/tag685.xml"/><Relationship Id="rId15" Type="http://schemas.openxmlformats.org/officeDocument/2006/relationships/tags" Target="../tags/tag684.xml"/><Relationship Id="rId14" Type="http://schemas.openxmlformats.org/officeDocument/2006/relationships/tags" Target="../tags/tag683.xml"/><Relationship Id="rId13" Type="http://schemas.openxmlformats.org/officeDocument/2006/relationships/tags" Target="../tags/tag682.xml"/><Relationship Id="rId12" Type="http://schemas.openxmlformats.org/officeDocument/2006/relationships/image" Target="../media/image58.jpeg"/><Relationship Id="rId11" Type="http://schemas.openxmlformats.org/officeDocument/2006/relationships/tags" Target="../tags/tag681.xml"/><Relationship Id="rId10" Type="http://schemas.openxmlformats.org/officeDocument/2006/relationships/tags" Target="../tags/tag680.xml"/><Relationship Id="rId1" Type="http://schemas.openxmlformats.org/officeDocument/2006/relationships/tags" Target="../tags/tag673.xml"/></Relationships>
</file>

<file path=ppt/slides/_rels/slide11.xml.rels><?xml version="1.0" encoding="UTF-8" standalone="yes"?>
<Relationships xmlns="http://schemas.openxmlformats.org/package/2006/relationships"><Relationship Id="rId99" Type="http://schemas.openxmlformats.org/officeDocument/2006/relationships/tags" Target="../tags/tag789.xml"/><Relationship Id="rId98" Type="http://schemas.openxmlformats.org/officeDocument/2006/relationships/tags" Target="../tags/tag788.xml"/><Relationship Id="rId97" Type="http://schemas.openxmlformats.org/officeDocument/2006/relationships/tags" Target="../tags/tag787.xml"/><Relationship Id="rId96" Type="http://schemas.openxmlformats.org/officeDocument/2006/relationships/tags" Target="../tags/tag786.xml"/><Relationship Id="rId95" Type="http://schemas.openxmlformats.org/officeDocument/2006/relationships/tags" Target="../tags/tag785.xml"/><Relationship Id="rId94" Type="http://schemas.openxmlformats.org/officeDocument/2006/relationships/tags" Target="../tags/tag784.xml"/><Relationship Id="rId93" Type="http://schemas.openxmlformats.org/officeDocument/2006/relationships/tags" Target="../tags/tag783.xml"/><Relationship Id="rId92" Type="http://schemas.openxmlformats.org/officeDocument/2006/relationships/tags" Target="../tags/tag782.xml"/><Relationship Id="rId91" Type="http://schemas.openxmlformats.org/officeDocument/2006/relationships/tags" Target="../tags/tag781.xml"/><Relationship Id="rId90" Type="http://schemas.openxmlformats.org/officeDocument/2006/relationships/tags" Target="../tags/tag780.xml"/><Relationship Id="rId9" Type="http://schemas.openxmlformats.org/officeDocument/2006/relationships/tags" Target="../tags/tag699.xml"/><Relationship Id="rId89" Type="http://schemas.openxmlformats.org/officeDocument/2006/relationships/tags" Target="../tags/tag779.xml"/><Relationship Id="rId88" Type="http://schemas.openxmlformats.org/officeDocument/2006/relationships/tags" Target="../tags/tag778.xml"/><Relationship Id="rId87" Type="http://schemas.openxmlformats.org/officeDocument/2006/relationships/tags" Target="../tags/tag777.xml"/><Relationship Id="rId86" Type="http://schemas.openxmlformats.org/officeDocument/2006/relationships/tags" Target="../tags/tag776.xml"/><Relationship Id="rId85" Type="http://schemas.openxmlformats.org/officeDocument/2006/relationships/tags" Target="../tags/tag775.xml"/><Relationship Id="rId84" Type="http://schemas.openxmlformats.org/officeDocument/2006/relationships/tags" Target="../tags/tag774.xml"/><Relationship Id="rId83" Type="http://schemas.openxmlformats.org/officeDocument/2006/relationships/tags" Target="../tags/tag773.xml"/><Relationship Id="rId82" Type="http://schemas.openxmlformats.org/officeDocument/2006/relationships/tags" Target="../tags/tag772.xml"/><Relationship Id="rId81" Type="http://schemas.openxmlformats.org/officeDocument/2006/relationships/tags" Target="../tags/tag771.xml"/><Relationship Id="rId80" Type="http://schemas.openxmlformats.org/officeDocument/2006/relationships/tags" Target="../tags/tag770.xml"/><Relationship Id="rId8" Type="http://schemas.openxmlformats.org/officeDocument/2006/relationships/tags" Target="../tags/tag698.xml"/><Relationship Id="rId79" Type="http://schemas.openxmlformats.org/officeDocument/2006/relationships/tags" Target="../tags/tag769.xml"/><Relationship Id="rId78" Type="http://schemas.openxmlformats.org/officeDocument/2006/relationships/tags" Target="../tags/tag768.xml"/><Relationship Id="rId77" Type="http://schemas.openxmlformats.org/officeDocument/2006/relationships/tags" Target="../tags/tag767.xml"/><Relationship Id="rId76" Type="http://schemas.openxmlformats.org/officeDocument/2006/relationships/tags" Target="../tags/tag766.xml"/><Relationship Id="rId75" Type="http://schemas.openxmlformats.org/officeDocument/2006/relationships/tags" Target="../tags/tag765.xml"/><Relationship Id="rId74" Type="http://schemas.openxmlformats.org/officeDocument/2006/relationships/tags" Target="../tags/tag764.xml"/><Relationship Id="rId73" Type="http://schemas.openxmlformats.org/officeDocument/2006/relationships/tags" Target="../tags/tag763.xml"/><Relationship Id="rId72" Type="http://schemas.openxmlformats.org/officeDocument/2006/relationships/tags" Target="../tags/tag762.xml"/><Relationship Id="rId71" Type="http://schemas.openxmlformats.org/officeDocument/2006/relationships/tags" Target="../tags/tag761.xml"/><Relationship Id="rId70" Type="http://schemas.openxmlformats.org/officeDocument/2006/relationships/tags" Target="../tags/tag760.xml"/><Relationship Id="rId7" Type="http://schemas.openxmlformats.org/officeDocument/2006/relationships/tags" Target="../tags/tag697.xml"/><Relationship Id="rId69" Type="http://schemas.openxmlformats.org/officeDocument/2006/relationships/tags" Target="../tags/tag759.xml"/><Relationship Id="rId68" Type="http://schemas.openxmlformats.org/officeDocument/2006/relationships/tags" Target="../tags/tag758.xml"/><Relationship Id="rId67" Type="http://schemas.openxmlformats.org/officeDocument/2006/relationships/tags" Target="../tags/tag757.xml"/><Relationship Id="rId66" Type="http://schemas.openxmlformats.org/officeDocument/2006/relationships/tags" Target="../tags/tag756.xml"/><Relationship Id="rId65" Type="http://schemas.openxmlformats.org/officeDocument/2006/relationships/tags" Target="../tags/tag755.xml"/><Relationship Id="rId64" Type="http://schemas.openxmlformats.org/officeDocument/2006/relationships/tags" Target="../tags/tag754.xml"/><Relationship Id="rId63" Type="http://schemas.openxmlformats.org/officeDocument/2006/relationships/tags" Target="../tags/tag753.xml"/><Relationship Id="rId62" Type="http://schemas.openxmlformats.org/officeDocument/2006/relationships/tags" Target="../tags/tag752.xml"/><Relationship Id="rId61" Type="http://schemas.openxmlformats.org/officeDocument/2006/relationships/tags" Target="../tags/tag751.xml"/><Relationship Id="rId60" Type="http://schemas.openxmlformats.org/officeDocument/2006/relationships/tags" Target="../tags/tag750.xml"/><Relationship Id="rId6" Type="http://schemas.openxmlformats.org/officeDocument/2006/relationships/tags" Target="../tags/tag696.xml"/><Relationship Id="rId59" Type="http://schemas.openxmlformats.org/officeDocument/2006/relationships/tags" Target="../tags/tag749.xml"/><Relationship Id="rId58" Type="http://schemas.openxmlformats.org/officeDocument/2006/relationships/tags" Target="../tags/tag748.xml"/><Relationship Id="rId57" Type="http://schemas.openxmlformats.org/officeDocument/2006/relationships/tags" Target="../tags/tag747.xml"/><Relationship Id="rId56" Type="http://schemas.openxmlformats.org/officeDocument/2006/relationships/tags" Target="../tags/tag746.xml"/><Relationship Id="rId55" Type="http://schemas.openxmlformats.org/officeDocument/2006/relationships/tags" Target="../tags/tag745.xml"/><Relationship Id="rId54" Type="http://schemas.openxmlformats.org/officeDocument/2006/relationships/tags" Target="../tags/tag744.xml"/><Relationship Id="rId53" Type="http://schemas.openxmlformats.org/officeDocument/2006/relationships/tags" Target="../tags/tag743.xml"/><Relationship Id="rId52" Type="http://schemas.openxmlformats.org/officeDocument/2006/relationships/tags" Target="../tags/tag742.xml"/><Relationship Id="rId51" Type="http://schemas.openxmlformats.org/officeDocument/2006/relationships/tags" Target="../tags/tag741.xml"/><Relationship Id="rId50" Type="http://schemas.openxmlformats.org/officeDocument/2006/relationships/tags" Target="../tags/tag740.xml"/><Relationship Id="rId5" Type="http://schemas.openxmlformats.org/officeDocument/2006/relationships/tags" Target="../tags/tag695.xml"/><Relationship Id="rId49" Type="http://schemas.openxmlformats.org/officeDocument/2006/relationships/tags" Target="../tags/tag739.xml"/><Relationship Id="rId48" Type="http://schemas.openxmlformats.org/officeDocument/2006/relationships/tags" Target="../tags/tag738.xml"/><Relationship Id="rId47" Type="http://schemas.openxmlformats.org/officeDocument/2006/relationships/tags" Target="../tags/tag737.xml"/><Relationship Id="rId46" Type="http://schemas.openxmlformats.org/officeDocument/2006/relationships/tags" Target="../tags/tag736.xml"/><Relationship Id="rId45" Type="http://schemas.openxmlformats.org/officeDocument/2006/relationships/tags" Target="../tags/tag735.xml"/><Relationship Id="rId44" Type="http://schemas.openxmlformats.org/officeDocument/2006/relationships/tags" Target="../tags/tag734.xml"/><Relationship Id="rId43" Type="http://schemas.openxmlformats.org/officeDocument/2006/relationships/tags" Target="../tags/tag733.xml"/><Relationship Id="rId42" Type="http://schemas.openxmlformats.org/officeDocument/2006/relationships/tags" Target="../tags/tag732.xml"/><Relationship Id="rId41" Type="http://schemas.openxmlformats.org/officeDocument/2006/relationships/tags" Target="../tags/tag731.xml"/><Relationship Id="rId40" Type="http://schemas.openxmlformats.org/officeDocument/2006/relationships/tags" Target="../tags/tag730.xml"/><Relationship Id="rId4" Type="http://schemas.openxmlformats.org/officeDocument/2006/relationships/tags" Target="../tags/tag694.xml"/><Relationship Id="rId39" Type="http://schemas.openxmlformats.org/officeDocument/2006/relationships/tags" Target="../tags/tag729.xml"/><Relationship Id="rId38" Type="http://schemas.openxmlformats.org/officeDocument/2006/relationships/tags" Target="../tags/tag728.xml"/><Relationship Id="rId37" Type="http://schemas.openxmlformats.org/officeDocument/2006/relationships/tags" Target="../tags/tag727.xml"/><Relationship Id="rId36" Type="http://schemas.openxmlformats.org/officeDocument/2006/relationships/tags" Target="../tags/tag726.xml"/><Relationship Id="rId35" Type="http://schemas.openxmlformats.org/officeDocument/2006/relationships/tags" Target="../tags/tag725.xml"/><Relationship Id="rId34" Type="http://schemas.openxmlformats.org/officeDocument/2006/relationships/tags" Target="../tags/tag724.xml"/><Relationship Id="rId33" Type="http://schemas.openxmlformats.org/officeDocument/2006/relationships/tags" Target="../tags/tag723.xml"/><Relationship Id="rId32" Type="http://schemas.openxmlformats.org/officeDocument/2006/relationships/tags" Target="../tags/tag722.xml"/><Relationship Id="rId31" Type="http://schemas.openxmlformats.org/officeDocument/2006/relationships/tags" Target="../tags/tag721.xml"/><Relationship Id="rId30" Type="http://schemas.openxmlformats.org/officeDocument/2006/relationships/tags" Target="../tags/tag720.xml"/><Relationship Id="rId3" Type="http://schemas.openxmlformats.org/officeDocument/2006/relationships/tags" Target="../tags/tag693.xml"/><Relationship Id="rId29" Type="http://schemas.openxmlformats.org/officeDocument/2006/relationships/tags" Target="../tags/tag719.xml"/><Relationship Id="rId28" Type="http://schemas.openxmlformats.org/officeDocument/2006/relationships/tags" Target="../tags/tag718.xml"/><Relationship Id="rId27" Type="http://schemas.openxmlformats.org/officeDocument/2006/relationships/tags" Target="../tags/tag717.xml"/><Relationship Id="rId26" Type="http://schemas.openxmlformats.org/officeDocument/2006/relationships/tags" Target="../tags/tag716.xml"/><Relationship Id="rId25" Type="http://schemas.openxmlformats.org/officeDocument/2006/relationships/tags" Target="../tags/tag715.xml"/><Relationship Id="rId24" Type="http://schemas.openxmlformats.org/officeDocument/2006/relationships/tags" Target="../tags/tag714.xml"/><Relationship Id="rId23" Type="http://schemas.openxmlformats.org/officeDocument/2006/relationships/tags" Target="../tags/tag713.xml"/><Relationship Id="rId22" Type="http://schemas.openxmlformats.org/officeDocument/2006/relationships/tags" Target="../tags/tag712.xml"/><Relationship Id="rId21" Type="http://schemas.openxmlformats.org/officeDocument/2006/relationships/tags" Target="../tags/tag711.xml"/><Relationship Id="rId20" Type="http://schemas.openxmlformats.org/officeDocument/2006/relationships/tags" Target="../tags/tag710.xml"/><Relationship Id="rId2" Type="http://schemas.openxmlformats.org/officeDocument/2006/relationships/tags" Target="../tags/tag692.xml"/><Relationship Id="rId19" Type="http://schemas.openxmlformats.org/officeDocument/2006/relationships/tags" Target="../tags/tag709.xml"/><Relationship Id="rId18" Type="http://schemas.openxmlformats.org/officeDocument/2006/relationships/tags" Target="../tags/tag708.xml"/><Relationship Id="rId17" Type="http://schemas.openxmlformats.org/officeDocument/2006/relationships/tags" Target="../tags/tag707.xml"/><Relationship Id="rId160" Type="http://schemas.openxmlformats.org/officeDocument/2006/relationships/slideLayout" Target="../slideLayouts/slideLayout13.xml"/><Relationship Id="rId16" Type="http://schemas.openxmlformats.org/officeDocument/2006/relationships/tags" Target="../tags/tag706.xml"/><Relationship Id="rId159" Type="http://schemas.openxmlformats.org/officeDocument/2006/relationships/tags" Target="../tags/tag849.xml"/><Relationship Id="rId158" Type="http://schemas.openxmlformats.org/officeDocument/2006/relationships/tags" Target="../tags/tag848.xml"/><Relationship Id="rId157" Type="http://schemas.openxmlformats.org/officeDocument/2006/relationships/tags" Target="../tags/tag847.xml"/><Relationship Id="rId156" Type="http://schemas.openxmlformats.org/officeDocument/2006/relationships/tags" Target="../tags/tag846.xml"/><Relationship Id="rId155" Type="http://schemas.openxmlformats.org/officeDocument/2006/relationships/tags" Target="../tags/tag845.xml"/><Relationship Id="rId154" Type="http://schemas.openxmlformats.org/officeDocument/2006/relationships/tags" Target="../tags/tag844.xml"/><Relationship Id="rId153" Type="http://schemas.openxmlformats.org/officeDocument/2006/relationships/tags" Target="../tags/tag843.xml"/><Relationship Id="rId152" Type="http://schemas.openxmlformats.org/officeDocument/2006/relationships/tags" Target="../tags/tag842.xml"/><Relationship Id="rId151" Type="http://schemas.openxmlformats.org/officeDocument/2006/relationships/tags" Target="../tags/tag841.xml"/><Relationship Id="rId150" Type="http://schemas.openxmlformats.org/officeDocument/2006/relationships/tags" Target="../tags/tag840.xml"/><Relationship Id="rId15" Type="http://schemas.openxmlformats.org/officeDocument/2006/relationships/tags" Target="../tags/tag705.xml"/><Relationship Id="rId149" Type="http://schemas.openxmlformats.org/officeDocument/2006/relationships/tags" Target="../tags/tag839.xml"/><Relationship Id="rId148" Type="http://schemas.openxmlformats.org/officeDocument/2006/relationships/tags" Target="../tags/tag838.xml"/><Relationship Id="rId147" Type="http://schemas.openxmlformats.org/officeDocument/2006/relationships/tags" Target="../tags/tag837.xml"/><Relationship Id="rId146" Type="http://schemas.openxmlformats.org/officeDocument/2006/relationships/tags" Target="../tags/tag836.xml"/><Relationship Id="rId145" Type="http://schemas.openxmlformats.org/officeDocument/2006/relationships/tags" Target="../tags/tag835.xml"/><Relationship Id="rId144" Type="http://schemas.openxmlformats.org/officeDocument/2006/relationships/tags" Target="../tags/tag834.xml"/><Relationship Id="rId143" Type="http://schemas.openxmlformats.org/officeDocument/2006/relationships/tags" Target="../tags/tag833.xml"/><Relationship Id="rId142" Type="http://schemas.openxmlformats.org/officeDocument/2006/relationships/tags" Target="../tags/tag832.xml"/><Relationship Id="rId141" Type="http://schemas.openxmlformats.org/officeDocument/2006/relationships/tags" Target="../tags/tag831.xml"/><Relationship Id="rId140" Type="http://schemas.openxmlformats.org/officeDocument/2006/relationships/tags" Target="../tags/tag830.xml"/><Relationship Id="rId14" Type="http://schemas.openxmlformats.org/officeDocument/2006/relationships/tags" Target="../tags/tag704.xml"/><Relationship Id="rId139" Type="http://schemas.openxmlformats.org/officeDocument/2006/relationships/tags" Target="../tags/tag829.xml"/><Relationship Id="rId138" Type="http://schemas.openxmlformats.org/officeDocument/2006/relationships/tags" Target="../tags/tag828.xml"/><Relationship Id="rId137" Type="http://schemas.openxmlformats.org/officeDocument/2006/relationships/tags" Target="../tags/tag827.xml"/><Relationship Id="rId136" Type="http://schemas.openxmlformats.org/officeDocument/2006/relationships/tags" Target="../tags/tag826.xml"/><Relationship Id="rId135" Type="http://schemas.openxmlformats.org/officeDocument/2006/relationships/tags" Target="../tags/tag825.xml"/><Relationship Id="rId134" Type="http://schemas.openxmlformats.org/officeDocument/2006/relationships/tags" Target="../tags/tag824.xml"/><Relationship Id="rId133" Type="http://schemas.openxmlformats.org/officeDocument/2006/relationships/tags" Target="../tags/tag823.xml"/><Relationship Id="rId132" Type="http://schemas.openxmlformats.org/officeDocument/2006/relationships/tags" Target="../tags/tag822.xml"/><Relationship Id="rId131" Type="http://schemas.openxmlformats.org/officeDocument/2006/relationships/tags" Target="../tags/tag821.xml"/><Relationship Id="rId130" Type="http://schemas.openxmlformats.org/officeDocument/2006/relationships/tags" Target="../tags/tag820.xml"/><Relationship Id="rId13" Type="http://schemas.openxmlformats.org/officeDocument/2006/relationships/tags" Target="../tags/tag703.xml"/><Relationship Id="rId129" Type="http://schemas.openxmlformats.org/officeDocument/2006/relationships/tags" Target="../tags/tag819.xml"/><Relationship Id="rId128" Type="http://schemas.openxmlformats.org/officeDocument/2006/relationships/tags" Target="../tags/tag818.xml"/><Relationship Id="rId127" Type="http://schemas.openxmlformats.org/officeDocument/2006/relationships/tags" Target="../tags/tag817.xml"/><Relationship Id="rId126" Type="http://schemas.openxmlformats.org/officeDocument/2006/relationships/tags" Target="../tags/tag816.xml"/><Relationship Id="rId125" Type="http://schemas.openxmlformats.org/officeDocument/2006/relationships/tags" Target="../tags/tag815.xml"/><Relationship Id="rId124" Type="http://schemas.openxmlformats.org/officeDocument/2006/relationships/tags" Target="../tags/tag814.xml"/><Relationship Id="rId123" Type="http://schemas.openxmlformats.org/officeDocument/2006/relationships/tags" Target="../tags/tag813.xml"/><Relationship Id="rId122" Type="http://schemas.openxmlformats.org/officeDocument/2006/relationships/tags" Target="../tags/tag812.xml"/><Relationship Id="rId121" Type="http://schemas.openxmlformats.org/officeDocument/2006/relationships/tags" Target="../tags/tag811.xml"/><Relationship Id="rId120" Type="http://schemas.openxmlformats.org/officeDocument/2006/relationships/tags" Target="../tags/tag810.xml"/><Relationship Id="rId12" Type="http://schemas.openxmlformats.org/officeDocument/2006/relationships/tags" Target="../tags/tag702.xml"/><Relationship Id="rId119" Type="http://schemas.openxmlformats.org/officeDocument/2006/relationships/tags" Target="../tags/tag809.xml"/><Relationship Id="rId118" Type="http://schemas.openxmlformats.org/officeDocument/2006/relationships/tags" Target="../tags/tag808.xml"/><Relationship Id="rId117" Type="http://schemas.openxmlformats.org/officeDocument/2006/relationships/tags" Target="../tags/tag807.xml"/><Relationship Id="rId116" Type="http://schemas.openxmlformats.org/officeDocument/2006/relationships/tags" Target="../tags/tag806.xml"/><Relationship Id="rId115" Type="http://schemas.openxmlformats.org/officeDocument/2006/relationships/tags" Target="../tags/tag805.xml"/><Relationship Id="rId114" Type="http://schemas.openxmlformats.org/officeDocument/2006/relationships/tags" Target="../tags/tag804.xml"/><Relationship Id="rId113" Type="http://schemas.openxmlformats.org/officeDocument/2006/relationships/tags" Target="../tags/tag803.xml"/><Relationship Id="rId112" Type="http://schemas.openxmlformats.org/officeDocument/2006/relationships/tags" Target="../tags/tag802.xml"/><Relationship Id="rId111" Type="http://schemas.openxmlformats.org/officeDocument/2006/relationships/tags" Target="../tags/tag801.xml"/><Relationship Id="rId110" Type="http://schemas.openxmlformats.org/officeDocument/2006/relationships/tags" Target="../tags/tag800.xml"/><Relationship Id="rId11" Type="http://schemas.openxmlformats.org/officeDocument/2006/relationships/tags" Target="../tags/tag701.xml"/><Relationship Id="rId109" Type="http://schemas.openxmlformats.org/officeDocument/2006/relationships/tags" Target="../tags/tag799.xml"/><Relationship Id="rId108" Type="http://schemas.openxmlformats.org/officeDocument/2006/relationships/tags" Target="../tags/tag798.xml"/><Relationship Id="rId107" Type="http://schemas.openxmlformats.org/officeDocument/2006/relationships/tags" Target="../tags/tag797.xml"/><Relationship Id="rId106" Type="http://schemas.openxmlformats.org/officeDocument/2006/relationships/tags" Target="../tags/tag796.xml"/><Relationship Id="rId105" Type="http://schemas.openxmlformats.org/officeDocument/2006/relationships/tags" Target="../tags/tag795.xml"/><Relationship Id="rId104" Type="http://schemas.openxmlformats.org/officeDocument/2006/relationships/tags" Target="../tags/tag794.xml"/><Relationship Id="rId103" Type="http://schemas.openxmlformats.org/officeDocument/2006/relationships/tags" Target="../tags/tag793.xml"/><Relationship Id="rId102" Type="http://schemas.openxmlformats.org/officeDocument/2006/relationships/tags" Target="../tags/tag792.xml"/><Relationship Id="rId101" Type="http://schemas.openxmlformats.org/officeDocument/2006/relationships/tags" Target="../tags/tag791.xml"/><Relationship Id="rId100" Type="http://schemas.openxmlformats.org/officeDocument/2006/relationships/tags" Target="../tags/tag790.xml"/><Relationship Id="rId10" Type="http://schemas.openxmlformats.org/officeDocument/2006/relationships/tags" Target="../tags/tag700.xml"/><Relationship Id="rId1" Type="http://schemas.openxmlformats.org/officeDocument/2006/relationships/tags" Target="../tags/tag69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video" Target="../media/media1.mp4"/><Relationship Id="rId8" Type="http://schemas.openxmlformats.org/officeDocument/2006/relationships/tags" Target="../tags/tag856.xml"/><Relationship Id="rId7" Type="http://schemas.openxmlformats.org/officeDocument/2006/relationships/image" Target="../media/image59.png"/><Relationship Id="rId6" Type="http://schemas.openxmlformats.org/officeDocument/2006/relationships/tags" Target="../tags/tag855.xml"/><Relationship Id="rId5" Type="http://schemas.openxmlformats.org/officeDocument/2006/relationships/tags" Target="../tags/tag854.xml"/><Relationship Id="rId4" Type="http://schemas.openxmlformats.org/officeDocument/2006/relationships/tags" Target="../tags/tag853.xml"/><Relationship Id="rId3" Type="http://schemas.openxmlformats.org/officeDocument/2006/relationships/tags" Target="../tags/tag852.xml"/><Relationship Id="rId2" Type="http://schemas.openxmlformats.org/officeDocument/2006/relationships/tags" Target="../tags/tag851.xml"/><Relationship Id="rId13" Type="http://schemas.openxmlformats.org/officeDocument/2006/relationships/slideLayout" Target="../slideLayouts/slideLayout13.xml"/><Relationship Id="rId12" Type="http://schemas.openxmlformats.org/officeDocument/2006/relationships/image" Target="../media/image60.png"/><Relationship Id="rId11" Type="http://schemas.openxmlformats.org/officeDocument/2006/relationships/tags" Target="../tags/tag857.xml"/><Relationship Id="rId10" Type="http://schemas.microsoft.com/office/2007/relationships/media" Target="../media/media1.mp4"/><Relationship Id="rId1" Type="http://schemas.openxmlformats.org/officeDocument/2006/relationships/tags" Target="../tags/tag850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866.xml"/><Relationship Id="rId8" Type="http://schemas.openxmlformats.org/officeDocument/2006/relationships/tags" Target="../tags/tag865.xml"/><Relationship Id="rId7" Type="http://schemas.openxmlformats.org/officeDocument/2006/relationships/tags" Target="../tags/tag864.xml"/><Relationship Id="rId6" Type="http://schemas.openxmlformats.org/officeDocument/2006/relationships/tags" Target="../tags/tag863.xml"/><Relationship Id="rId5" Type="http://schemas.openxmlformats.org/officeDocument/2006/relationships/tags" Target="../tags/tag862.xml"/><Relationship Id="rId4" Type="http://schemas.openxmlformats.org/officeDocument/2006/relationships/tags" Target="../tags/tag861.xml"/><Relationship Id="rId3" Type="http://schemas.openxmlformats.org/officeDocument/2006/relationships/tags" Target="../tags/tag860.xml"/><Relationship Id="rId23" Type="http://schemas.openxmlformats.org/officeDocument/2006/relationships/slideLayout" Target="../slideLayouts/slideLayout13.xml"/><Relationship Id="rId22" Type="http://schemas.openxmlformats.org/officeDocument/2006/relationships/tags" Target="../tags/tag878.xml"/><Relationship Id="rId21" Type="http://schemas.openxmlformats.org/officeDocument/2006/relationships/tags" Target="../tags/tag877.xml"/><Relationship Id="rId20" Type="http://schemas.openxmlformats.org/officeDocument/2006/relationships/tags" Target="../tags/tag876.xml"/><Relationship Id="rId2" Type="http://schemas.openxmlformats.org/officeDocument/2006/relationships/tags" Target="../tags/tag859.xml"/><Relationship Id="rId19" Type="http://schemas.openxmlformats.org/officeDocument/2006/relationships/tags" Target="../tags/tag875.xml"/><Relationship Id="rId18" Type="http://schemas.openxmlformats.org/officeDocument/2006/relationships/tags" Target="../tags/tag874.xml"/><Relationship Id="rId17" Type="http://schemas.openxmlformats.org/officeDocument/2006/relationships/tags" Target="../tags/tag873.xml"/><Relationship Id="rId16" Type="http://schemas.openxmlformats.org/officeDocument/2006/relationships/tags" Target="../tags/tag872.xml"/><Relationship Id="rId15" Type="http://schemas.openxmlformats.org/officeDocument/2006/relationships/tags" Target="../tags/tag871.xml"/><Relationship Id="rId14" Type="http://schemas.openxmlformats.org/officeDocument/2006/relationships/tags" Target="../tags/tag870.xml"/><Relationship Id="rId13" Type="http://schemas.openxmlformats.org/officeDocument/2006/relationships/tags" Target="../tags/tag869.xml"/><Relationship Id="rId12" Type="http://schemas.openxmlformats.org/officeDocument/2006/relationships/image" Target="../media/image61.png"/><Relationship Id="rId11" Type="http://schemas.openxmlformats.org/officeDocument/2006/relationships/tags" Target="../tags/tag868.xml"/><Relationship Id="rId10" Type="http://schemas.openxmlformats.org/officeDocument/2006/relationships/tags" Target="../tags/tag867.xml"/><Relationship Id="rId1" Type="http://schemas.openxmlformats.org/officeDocument/2006/relationships/tags" Target="../tags/tag85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62.png"/><Relationship Id="rId8" Type="http://schemas.openxmlformats.org/officeDocument/2006/relationships/tags" Target="../tags/tag886.xml"/><Relationship Id="rId7" Type="http://schemas.openxmlformats.org/officeDocument/2006/relationships/tags" Target="../tags/tag885.xml"/><Relationship Id="rId6" Type="http://schemas.openxmlformats.org/officeDocument/2006/relationships/tags" Target="../tags/tag884.xml"/><Relationship Id="rId5" Type="http://schemas.openxmlformats.org/officeDocument/2006/relationships/tags" Target="../tags/tag883.xml"/><Relationship Id="rId4" Type="http://schemas.openxmlformats.org/officeDocument/2006/relationships/tags" Target="../tags/tag882.xml"/><Relationship Id="rId3" Type="http://schemas.openxmlformats.org/officeDocument/2006/relationships/tags" Target="../tags/tag881.xml"/><Relationship Id="rId2" Type="http://schemas.openxmlformats.org/officeDocument/2006/relationships/tags" Target="../tags/tag880.xml"/><Relationship Id="rId11" Type="http://schemas.openxmlformats.org/officeDocument/2006/relationships/slideLayout" Target="../slideLayouts/slideLayout13.xml"/><Relationship Id="rId10" Type="http://schemas.openxmlformats.org/officeDocument/2006/relationships/tags" Target="../tags/tag887.xml"/><Relationship Id="rId1" Type="http://schemas.openxmlformats.org/officeDocument/2006/relationships/tags" Target="../tags/tag879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896.xml"/><Relationship Id="rId8" Type="http://schemas.openxmlformats.org/officeDocument/2006/relationships/tags" Target="../tags/tag895.xml"/><Relationship Id="rId7" Type="http://schemas.openxmlformats.org/officeDocument/2006/relationships/tags" Target="../tags/tag894.xml"/><Relationship Id="rId6" Type="http://schemas.openxmlformats.org/officeDocument/2006/relationships/tags" Target="../tags/tag893.xml"/><Relationship Id="rId5" Type="http://schemas.openxmlformats.org/officeDocument/2006/relationships/tags" Target="../tags/tag892.xml"/><Relationship Id="rId4" Type="http://schemas.openxmlformats.org/officeDocument/2006/relationships/tags" Target="../tags/tag891.xml"/><Relationship Id="rId3" Type="http://schemas.openxmlformats.org/officeDocument/2006/relationships/tags" Target="../tags/tag890.xml"/><Relationship Id="rId29" Type="http://schemas.openxmlformats.org/officeDocument/2006/relationships/slideLayout" Target="../slideLayouts/slideLayout13.xml"/><Relationship Id="rId28" Type="http://schemas.openxmlformats.org/officeDocument/2006/relationships/tags" Target="../tags/tag915.xml"/><Relationship Id="rId27" Type="http://schemas.openxmlformats.org/officeDocument/2006/relationships/tags" Target="../tags/tag914.xml"/><Relationship Id="rId26" Type="http://schemas.openxmlformats.org/officeDocument/2006/relationships/tags" Target="../tags/tag913.xml"/><Relationship Id="rId25" Type="http://schemas.openxmlformats.org/officeDocument/2006/relationships/tags" Target="../tags/tag912.xml"/><Relationship Id="rId24" Type="http://schemas.openxmlformats.org/officeDocument/2006/relationships/tags" Target="../tags/tag911.xml"/><Relationship Id="rId23" Type="http://schemas.openxmlformats.org/officeDocument/2006/relationships/tags" Target="../tags/tag910.xml"/><Relationship Id="rId22" Type="http://schemas.openxmlformats.org/officeDocument/2006/relationships/tags" Target="../tags/tag909.xml"/><Relationship Id="rId21" Type="http://schemas.openxmlformats.org/officeDocument/2006/relationships/tags" Target="../tags/tag908.xml"/><Relationship Id="rId20" Type="http://schemas.openxmlformats.org/officeDocument/2006/relationships/tags" Target="../tags/tag907.xml"/><Relationship Id="rId2" Type="http://schemas.openxmlformats.org/officeDocument/2006/relationships/tags" Target="../tags/tag889.xml"/><Relationship Id="rId19" Type="http://schemas.openxmlformats.org/officeDocument/2006/relationships/tags" Target="../tags/tag906.xml"/><Relationship Id="rId18" Type="http://schemas.openxmlformats.org/officeDocument/2006/relationships/tags" Target="../tags/tag905.xml"/><Relationship Id="rId17" Type="http://schemas.openxmlformats.org/officeDocument/2006/relationships/tags" Target="../tags/tag904.xml"/><Relationship Id="rId16" Type="http://schemas.openxmlformats.org/officeDocument/2006/relationships/tags" Target="../tags/tag903.xml"/><Relationship Id="rId15" Type="http://schemas.openxmlformats.org/officeDocument/2006/relationships/tags" Target="../tags/tag902.xml"/><Relationship Id="rId14" Type="http://schemas.openxmlformats.org/officeDocument/2006/relationships/tags" Target="../tags/tag901.xml"/><Relationship Id="rId13" Type="http://schemas.openxmlformats.org/officeDocument/2006/relationships/tags" Target="../tags/tag900.xml"/><Relationship Id="rId12" Type="http://schemas.openxmlformats.org/officeDocument/2006/relationships/tags" Target="../tags/tag899.xml"/><Relationship Id="rId11" Type="http://schemas.openxmlformats.org/officeDocument/2006/relationships/tags" Target="../tags/tag898.xml"/><Relationship Id="rId10" Type="http://schemas.openxmlformats.org/officeDocument/2006/relationships/tags" Target="../tags/tag897.xml"/><Relationship Id="rId1" Type="http://schemas.openxmlformats.org/officeDocument/2006/relationships/tags" Target="../tags/tag88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917.xml"/><Relationship Id="rId1" Type="http://schemas.openxmlformats.org/officeDocument/2006/relationships/tags" Target="../tags/tag916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926.xml"/><Relationship Id="rId8" Type="http://schemas.openxmlformats.org/officeDocument/2006/relationships/tags" Target="../tags/tag925.xml"/><Relationship Id="rId7" Type="http://schemas.openxmlformats.org/officeDocument/2006/relationships/tags" Target="../tags/tag924.xml"/><Relationship Id="rId6" Type="http://schemas.openxmlformats.org/officeDocument/2006/relationships/tags" Target="../tags/tag923.xml"/><Relationship Id="rId5" Type="http://schemas.openxmlformats.org/officeDocument/2006/relationships/tags" Target="../tags/tag922.xml"/><Relationship Id="rId4" Type="http://schemas.openxmlformats.org/officeDocument/2006/relationships/tags" Target="../tags/tag921.xml"/><Relationship Id="rId32" Type="http://schemas.openxmlformats.org/officeDocument/2006/relationships/slideLayout" Target="../slideLayouts/slideLayout4.xml"/><Relationship Id="rId31" Type="http://schemas.openxmlformats.org/officeDocument/2006/relationships/tags" Target="../tags/tag947.xml"/><Relationship Id="rId30" Type="http://schemas.openxmlformats.org/officeDocument/2006/relationships/tags" Target="../tags/tag946.xml"/><Relationship Id="rId3" Type="http://schemas.openxmlformats.org/officeDocument/2006/relationships/tags" Target="../tags/tag920.xml"/><Relationship Id="rId29" Type="http://schemas.openxmlformats.org/officeDocument/2006/relationships/tags" Target="../tags/tag945.xml"/><Relationship Id="rId28" Type="http://schemas.openxmlformats.org/officeDocument/2006/relationships/tags" Target="../tags/tag944.xml"/><Relationship Id="rId27" Type="http://schemas.openxmlformats.org/officeDocument/2006/relationships/tags" Target="../tags/tag943.xml"/><Relationship Id="rId26" Type="http://schemas.openxmlformats.org/officeDocument/2006/relationships/tags" Target="../tags/tag942.xml"/><Relationship Id="rId25" Type="http://schemas.openxmlformats.org/officeDocument/2006/relationships/tags" Target="../tags/tag941.xml"/><Relationship Id="rId24" Type="http://schemas.openxmlformats.org/officeDocument/2006/relationships/tags" Target="../tags/tag940.xml"/><Relationship Id="rId23" Type="http://schemas.openxmlformats.org/officeDocument/2006/relationships/tags" Target="../tags/tag939.xml"/><Relationship Id="rId22" Type="http://schemas.openxmlformats.org/officeDocument/2006/relationships/tags" Target="../tags/tag938.xml"/><Relationship Id="rId21" Type="http://schemas.openxmlformats.org/officeDocument/2006/relationships/tags" Target="../tags/tag937.xml"/><Relationship Id="rId20" Type="http://schemas.openxmlformats.org/officeDocument/2006/relationships/tags" Target="../tags/tag936.xml"/><Relationship Id="rId2" Type="http://schemas.openxmlformats.org/officeDocument/2006/relationships/tags" Target="../tags/tag919.xml"/><Relationship Id="rId19" Type="http://schemas.openxmlformats.org/officeDocument/2006/relationships/tags" Target="../tags/tag935.xml"/><Relationship Id="rId18" Type="http://schemas.openxmlformats.org/officeDocument/2006/relationships/tags" Target="../tags/tag934.xml"/><Relationship Id="rId17" Type="http://schemas.openxmlformats.org/officeDocument/2006/relationships/tags" Target="../tags/tag933.xml"/><Relationship Id="rId16" Type="http://schemas.openxmlformats.org/officeDocument/2006/relationships/tags" Target="../tags/tag932.xml"/><Relationship Id="rId15" Type="http://schemas.openxmlformats.org/officeDocument/2006/relationships/tags" Target="../tags/tag931.xml"/><Relationship Id="rId14" Type="http://schemas.openxmlformats.org/officeDocument/2006/relationships/tags" Target="../tags/tag930.xml"/><Relationship Id="rId13" Type="http://schemas.openxmlformats.org/officeDocument/2006/relationships/tags" Target="../tags/tag929.xml"/><Relationship Id="rId12" Type="http://schemas.openxmlformats.org/officeDocument/2006/relationships/tags" Target="../tags/tag928.xml"/><Relationship Id="rId11" Type="http://schemas.openxmlformats.org/officeDocument/2006/relationships/tags" Target="../tags/tag927.xml"/><Relationship Id="rId10" Type="http://schemas.openxmlformats.org/officeDocument/2006/relationships/image" Target="../media/image63.GIF"/><Relationship Id="rId1" Type="http://schemas.openxmlformats.org/officeDocument/2006/relationships/tags" Target="../tags/tag9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.xml"/><Relationship Id="rId7" Type="http://schemas.openxmlformats.org/officeDocument/2006/relationships/tags" Target="../tags/tag954.xml"/><Relationship Id="rId6" Type="http://schemas.openxmlformats.org/officeDocument/2006/relationships/tags" Target="../tags/tag953.xml"/><Relationship Id="rId5" Type="http://schemas.openxmlformats.org/officeDocument/2006/relationships/tags" Target="../tags/tag952.xml"/><Relationship Id="rId4" Type="http://schemas.openxmlformats.org/officeDocument/2006/relationships/tags" Target="../tags/tag951.xml"/><Relationship Id="rId3" Type="http://schemas.openxmlformats.org/officeDocument/2006/relationships/tags" Target="../tags/tag950.xml"/><Relationship Id="rId2" Type="http://schemas.openxmlformats.org/officeDocument/2006/relationships/tags" Target="../tags/tag949.xml"/><Relationship Id="rId1" Type="http://schemas.openxmlformats.org/officeDocument/2006/relationships/tags" Target="../tags/tag948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959.xml"/><Relationship Id="rId8" Type="http://schemas.microsoft.com/office/2007/relationships/hdphoto" Target="../media/image67.wdp"/><Relationship Id="rId7" Type="http://schemas.openxmlformats.org/officeDocument/2006/relationships/image" Target="../media/image66.png"/><Relationship Id="rId6" Type="http://schemas.openxmlformats.org/officeDocument/2006/relationships/tags" Target="../tags/tag958.xml"/><Relationship Id="rId5" Type="http://schemas.microsoft.com/office/2007/relationships/hdphoto" Target="../media/image65.wdp"/><Relationship Id="rId4" Type="http://schemas.openxmlformats.org/officeDocument/2006/relationships/image" Target="../media/image64.png"/><Relationship Id="rId3" Type="http://schemas.openxmlformats.org/officeDocument/2006/relationships/tags" Target="../tags/tag957.xml"/><Relationship Id="rId2" Type="http://schemas.openxmlformats.org/officeDocument/2006/relationships/tags" Target="../tags/tag956.xml"/><Relationship Id="rId19" Type="http://schemas.openxmlformats.org/officeDocument/2006/relationships/slideLayout" Target="../slideLayouts/slideLayout5.xml"/><Relationship Id="rId18" Type="http://schemas.openxmlformats.org/officeDocument/2006/relationships/tags" Target="../tags/tag964.xml"/><Relationship Id="rId17" Type="http://schemas.openxmlformats.org/officeDocument/2006/relationships/tags" Target="../tags/tag963.xml"/><Relationship Id="rId16" Type="http://schemas.openxmlformats.org/officeDocument/2006/relationships/tags" Target="../tags/tag962.xml"/><Relationship Id="rId15" Type="http://schemas.openxmlformats.org/officeDocument/2006/relationships/tags" Target="../tags/tag961.xml"/><Relationship Id="rId14" Type="http://schemas.microsoft.com/office/2007/relationships/hdphoto" Target="../media/image71.wdp"/><Relationship Id="rId13" Type="http://schemas.openxmlformats.org/officeDocument/2006/relationships/image" Target="../media/image70.png"/><Relationship Id="rId12" Type="http://schemas.openxmlformats.org/officeDocument/2006/relationships/tags" Target="../tags/tag960.xml"/><Relationship Id="rId11" Type="http://schemas.microsoft.com/office/2007/relationships/hdphoto" Target="../media/image69.wdp"/><Relationship Id="rId10" Type="http://schemas.openxmlformats.org/officeDocument/2006/relationships/image" Target="../media/image68.png"/><Relationship Id="rId1" Type="http://schemas.openxmlformats.org/officeDocument/2006/relationships/tags" Target="../tags/tag955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478.xml"/><Relationship Id="rId8" Type="http://schemas.openxmlformats.org/officeDocument/2006/relationships/tags" Target="../tags/tag477.xml"/><Relationship Id="rId7" Type="http://schemas.openxmlformats.org/officeDocument/2006/relationships/tags" Target="../tags/tag476.xml"/><Relationship Id="rId6" Type="http://schemas.openxmlformats.org/officeDocument/2006/relationships/tags" Target="../tags/tag475.xml"/><Relationship Id="rId54" Type="http://schemas.openxmlformats.org/officeDocument/2006/relationships/slideLayout" Target="../slideLayouts/slideLayout1.xml"/><Relationship Id="rId53" Type="http://schemas.openxmlformats.org/officeDocument/2006/relationships/tags" Target="../tags/tag513.xml"/><Relationship Id="rId52" Type="http://schemas.openxmlformats.org/officeDocument/2006/relationships/image" Target="../media/image49.png"/><Relationship Id="rId51" Type="http://schemas.openxmlformats.org/officeDocument/2006/relationships/tags" Target="../tags/tag512.xml"/><Relationship Id="rId50" Type="http://schemas.openxmlformats.org/officeDocument/2006/relationships/tags" Target="../tags/tag511.xml"/><Relationship Id="rId5" Type="http://schemas.openxmlformats.org/officeDocument/2006/relationships/image" Target="../media/image40.GIF"/><Relationship Id="rId49" Type="http://schemas.openxmlformats.org/officeDocument/2006/relationships/tags" Target="../tags/tag510.xml"/><Relationship Id="rId48" Type="http://schemas.openxmlformats.org/officeDocument/2006/relationships/image" Target="../media/image48.png"/><Relationship Id="rId47" Type="http://schemas.openxmlformats.org/officeDocument/2006/relationships/tags" Target="../tags/tag509.xml"/><Relationship Id="rId46" Type="http://schemas.openxmlformats.org/officeDocument/2006/relationships/tags" Target="../tags/tag508.xml"/><Relationship Id="rId45" Type="http://schemas.openxmlformats.org/officeDocument/2006/relationships/tags" Target="../tags/tag507.xml"/><Relationship Id="rId44" Type="http://schemas.openxmlformats.org/officeDocument/2006/relationships/tags" Target="../tags/tag506.xml"/><Relationship Id="rId43" Type="http://schemas.openxmlformats.org/officeDocument/2006/relationships/tags" Target="../tags/tag505.xml"/><Relationship Id="rId42" Type="http://schemas.openxmlformats.org/officeDocument/2006/relationships/tags" Target="../tags/tag504.xml"/><Relationship Id="rId41" Type="http://schemas.openxmlformats.org/officeDocument/2006/relationships/tags" Target="../tags/tag503.xml"/><Relationship Id="rId40" Type="http://schemas.openxmlformats.org/officeDocument/2006/relationships/image" Target="../media/image47.png"/><Relationship Id="rId4" Type="http://schemas.openxmlformats.org/officeDocument/2006/relationships/tags" Target="../tags/tag474.xml"/><Relationship Id="rId39" Type="http://schemas.openxmlformats.org/officeDocument/2006/relationships/tags" Target="../tags/tag502.xml"/><Relationship Id="rId38" Type="http://schemas.openxmlformats.org/officeDocument/2006/relationships/tags" Target="../tags/tag501.xml"/><Relationship Id="rId37" Type="http://schemas.openxmlformats.org/officeDocument/2006/relationships/tags" Target="../tags/tag500.xml"/><Relationship Id="rId36" Type="http://schemas.openxmlformats.org/officeDocument/2006/relationships/image" Target="../media/image46.png"/><Relationship Id="rId35" Type="http://schemas.openxmlformats.org/officeDocument/2006/relationships/tags" Target="../tags/tag499.xml"/><Relationship Id="rId34" Type="http://schemas.openxmlformats.org/officeDocument/2006/relationships/tags" Target="../tags/tag498.xml"/><Relationship Id="rId33" Type="http://schemas.openxmlformats.org/officeDocument/2006/relationships/tags" Target="../tags/tag497.xml"/><Relationship Id="rId32" Type="http://schemas.openxmlformats.org/officeDocument/2006/relationships/tags" Target="../tags/tag496.xml"/><Relationship Id="rId31" Type="http://schemas.openxmlformats.org/officeDocument/2006/relationships/tags" Target="../tags/tag495.xml"/><Relationship Id="rId30" Type="http://schemas.openxmlformats.org/officeDocument/2006/relationships/tags" Target="../tags/tag494.xml"/><Relationship Id="rId3" Type="http://schemas.openxmlformats.org/officeDocument/2006/relationships/tags" Target="../tags/tag473.xml"/><Relationship Id="rId29" Type="http://schemas.openxmlformats.org/officeDocument/2006/relationships/tags" Target="../tags/tag493.xml"/><Relationship Id="rId28" Type="http://schemas.openxmlformats.org/officeDocument/2006/relationships/image" Target="../media/image45.png"/><Relationship Id="rId27" Type="http://schemas.openxmlformats.org/officeDocument/2006/relationships/tags" Target="../tags/tag492.xml"/><Relationship Id="rId26" Type="http://schemas.openxmlformats.org/officeDocument/2006/relationships/tags" Target="../tags/tag491.xml"/><Relationship Id="rId25" Type="http://schemas.openxmlformats.org/officeDocument/2006/relationships/tags" Target="../tags/tag490.xml"/><Relationship Id="rId24" Type="http://schemas.openxmlformats.org/officeDocument/2006/relationships/image" Target="../media/image44.png"/><Relationship Id="rId23" Type="http://schemas.openxmlformats.org/officeDocument/2006/relationships/tags" Target="../tags/tag489.xml"/><Relationship Id="rId22" Type="http://schemas.openxmlformats.org/officeDocument/2006/relationships/tags" Target="../tags/tag488.xml"/><Relationship Id="rId21" Type="http://schemas.openxmlformats.org/officeDocument/2006/relationships/tags" Target="../tags/tag487.xml"/><Relationship Id="rId20" Type="http://schemas.openxmlformats.org/officeDocument/2006/relationships/tags" Target="../tags/tag486.xml"/><Relationship Id="rId2" Type="http://schemas.openxmlformats.org/officeDocument/2006/relationships/tags" Target="../tags/tag472.xml"/><Relationship Id="rId19" Type="http://schemas.openxmlformats.org/officeDocument/2006/relationships/tags" Target="../tags/tag485.xml"/><Relationship Id="rId18" Type="http://schemas.openxmlformats.org/officeDocument/2006/relationships/tags" Target="../tags/tag484.xml"/><Relationship Id="rId17" Type="http://schemas.openxmlformats.org/officeDocument/2006/relationships/tags" Target="../tags/tag483.xml"/><Relationship Id="rId16" Type="http://schemas.openxmlformats.org/officeDocument/2006/relationships/image" Target="../media/image43.png"/><Relationship Id="rId15" Type="http://schemas.openxmlformats.org/officeDocument/2006/relationships/tags" Target="../tags/tag482.xml"/><Relationship Id="rId14" Type="http://schemas.openxmlformats.org/officeDocument/2006/relationships/tags" Target="../tags/tag481.xml"/><Relationship Id="rId13" Type="http://schemas.openxmlformats.org/officeDocument/2006/relationships/image" Target="../media/image42.png"/><Relationship Id="rId12" Type="http://schemas.openxmlformats.org/officeDocument/2006/relationships/tags" Target="../tags/tag480.xml"/><Relationship Id="rId11" Type="http://schemas.openxmlformats.org/officeDocument/2006/relationships/image" Target="../media/image41.png"/><Relationship Id="rId10" Type="http://schemas.openxmlformats.org/officeDocument/2006/relationships/tags" Target="../tags/tag479.xml"/><Relationship Id="rId1" Type="http://schemas.openxmlformats.org/officeDocument/2006/relationships/tags" Target="../tags/tag471.xml"/></Relationships>
</file>

<file path=ppt/slides/_rels/slide2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5.xml"/><Relationship Id="rId6" Type="http://schemas.openxmlformats.org/officeDocument/2006/relationships/tags" Target="../tags/tag970.xml"/><Relationship Id="rId5" Type="http://schemas.openxmlformats.org/officeDocument/2006/relationships/tags" Target="../tags/tag969.xml"/><Relationship Id="rId4" Type="http://schemas.openxmlformats.org/officeDocument/2006/relationships/tags" Target="../tags/tag968.xml"/><Relationship Id="rId3" Type="http://schemas.openxmlformats.org/officeDocument/2006/relationships/tags" Target="../tags/tag967.xml"/><Relationship Id="rId2" Type="http://schemas.openxmlformats.org/officeDocument/2006/relationships/tags" Target="../tags/tag966.xml"/><Relationship Id="rId1" Type="http://schemas.openxmlformats.org/officeDocument/2006/relationships/tags" Target="../tags/tag96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972.xml"/><Relationship Id="rId1" Type="http://schemas.openxmlformats.org/officeDocument/2006/relationships/tags" Target="../tags/tag97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974.xml"/><Relationship Id="rId1" Type="http://schemas.openxmlformats.org/officeDocument/2006/relationships/tags" Target="../tags/tag973.xml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4.xml"/><Relationship Id="rId6" Type="http://schemas.openxmlformats.org/officeDocument/2006/relationships/tags" Target="../tags/tag979.xml"/><Relationship Id="rId5" Type="http://schemas.openxmlformats.org/officeDocument/2006/relationships/image" Target="../media/image72.png"/><Relationship Id="rId4" Type="http://schemas.openxmlformats.org/officeDocument/2006/relationships/tags" Target="../tags/tag978.xml"/><Relationship Id="rId3" Type="http://schemas.openxmlformats.org/officeDocument/2006/relationships/tags" Target="../tags/tag977.xml"/><Relationship Id="rId2" Type="http://schemas.openxmlformats.org/officeDocument/2006/relationships/tags" Target="../tags/tag976.xml"/><Relationship Id="rId1" Type="http://schemas.openxmlformats.org/officeDocument/2006/relationships/tags" Target="../tags/tag975.xml"/></Relationships>
</file>

<file path=ppt/slides/_rels/slide2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tags" Target="../tags/tag982.xml"/><Relationship Id="rId3" Type="http://schemas.openxmlformats.org/officeDocument/2006/relationships/image" Target="../media/image73.png"/><Relationship Id="rId2" Type="http://schemas.openxmlformats.org/officeDocument/2006/relationships/tags" Target="../tags/tag981.xml"/><Relationship Id="rId1" Type="http://schemas.openxmlformats.org/officeDocument/2006/relationships/tags" Target="../tags/tag980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522.xml"/><Relationship Id="rId8" Type="http://schemas.openxmlformats.org/officeDocument/2006/relationships/tags" Target="../tags/tag521.xml"/><Relationship Id="rId7" Type="http://schemas.openxmlformats.org/officeDocument/2006/relationships/tags" Target="../tags/tag520.xml"/><Relationship Id="rId6" Type="http://schemas.openxmlformats.org/officeDocument/2006/relationships/tags" Target="../tags/tag519.xml"/><Relationship Id="rId5" Type="http://schemas.openxmlformats.org/officeDocument/2006/relationships/tags" Target="../tags/tag518.xml"/><Relationship Id="rId4" Type="http://schemas.openxmlformats.org/officeDocument/2006/relationships/tags" Target="../tags/tag517.xml"/><Relationship Id="rId3" Type="http://schemas.openxmlformats.org/officeDocument/2006/relationships/tags" Target="../tags/tag516.xml"/><Relationship Id="rId2" Type="http://schemas.openxmlformats.org/officeDocument/2006/relationships/tags" Target="../tags/tag515.xml"/><Relationship Id="rId18" Type="http://schemas.openxmlformats.org/officeDocument/2006/relationships/slideLayout" Target="../slideLayouts/slideLayout13.xml"/><Relationship Id="rId17" Type="http://schemas.openxmlformats.org/officeDocument/2006/relationships/tags" Target="../tags/tag530.xml"/><Relationship Id="rId16" Type="http://schemas.openxmlformats.org/officeDocument/2006/relationships/tags" Target="../tags/tag529.xml"/><Relationship Id="rId15" Type="http://schemas.openxmlformats.org/officeDocument/2006/relationships/tags" Target="../tags/tag528.xml"/><Relationship Id="rId14" Type="http://schemas.openxmlformats.org/officeDocument/2006/relationships/tags" Target="../tags/tag527.xml"/><Relationship Id="rId13" Type="http://schemas.openxmlformats.org/officeDocument/2006/relationships/tags" Target="../tags/tag526.xml"/><Relationship Id="rId12" Type="http://schemas.openxmlformats.org/officeDocument/2006/relationships/tags" Target="../tags/tag525.xml"/><Relationship Id="rId11" Type="http://schemas.openxmlformats.org/officeDocument/2006/relationships/tags" Target="../tags/tag524.xml"/><Relationship Id="rId10" Type="http://schemas.openxmlformats.org/officeDocument/2006/relationships/tags" Target="../tags/tag523.xml"/><Relationship Id="rId1" Type="http://schemas.openxmlformats.org/officeDocument/2006/relationships/tags" Target="../tags/tag51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539.xml"/><Relationship Id="rId8" Type="http://schemas.openxmlformats.org/officeDocument/2006/relationships/tags" Target="../tags/tag538.xml"/><Relationship Id="rId7" Type="http://schemas.openxmlformats.org/officeDocument/2006/relationships/tags" Target="../tags/tag537.xml"/><Relationship Id="rId6" Type="http://schemas.openxmlformats.org/officeDocument/2006/relationships/tags" Target="../tags/tag536.xml"/><Relationship Id="rId5" Type="http://schemas.openxmlformats.org/officeDocument/2006/relationships/tags" Target="../tags/tag535.xml"/><Relationship Id="rId4" Type="http://schemas.openxmlformats.org/officeDocument/2006/relationships/tags" Target="../tags/tag534.xml"/><Relationship Id="rId3" Type="http://schemas.openxmlformats.org/officeDocument/2006/relationships/tags" Target="../tags/tag533.xml"/><Relationship Id="rId22" Type="http://schemas.openxmlformats.org/officeDocument/2006/relationships/slideLayout" Target="../slideLayouts/slideLayout13.xml"/><Relationship Id="rId21" Type="http://schemas.openxmlformats.org/officeDocument/2006/relationships/tags" Target="../tags/tag549.xml"/><Relationship Id="rId20" Type="http://schemas.openxmlformats.org/officeDocument/2006/relationships/tags" Target="../tags/tag548.xml"/><Relationship Id="rId2" Type="http://schemas.openxmlformats.org/officeDocument/2006/relationships/tags" Target="../tags/tag532.xml"/><Relationship Id="rId19" Type="http://schemas.openxmlformats.org/officeDocument/2006/relationships/tags" Target="../tags/tag547.xml"/><Relationship Id="rId18" Type="http://schemas.openxmlformats.org/officeDocument/2006/relationships/tags" Target="../tags/tag546.xml"/><Relationship Id="rId17" Type="http://schemas.openxmlformats.org/officeDocument/2006/relationships/tags" Target="../tags/tag545.xml"/><Relationship Id="rId16" Type="http://schemas.openxmlformats.org/officeDocument/2006/relationships/tags" Target="../tags/tag544.xml"/><Relationship Id="rId15" Type="http://schemas.openxmlformats.org/officeDocument/2006/relationships/image" Target="../media/image51.png"/><Relationship Id="rId14" Type="http://schemas.openxmlformats.org/officeDocument/2006/relationships/tags" Target="../tags/tag543.xml"/><Relationship Id="rId13" Type="http://schemas.openxmlformats.org/officeDocument/2006/relationships/tags" Target="../tags/tag542.xml"/><Relationship Id="rId12" Type="http://schemas.openxmlformats.org/officeDocument/2006/relationships/tags" Target="../tags/tag541.xml"/><Relationship Id="rId11" Type="http://schemas.openxmlformats.org/officeDocument/2006/relationships/tags" Target="../tags/tag540.xml"/><Relationship Id="rId10" Type="http://schemas.openxmlformats.org/officeDocument/2006/relationships/image" Target="../media/image50.png"/><Relationship Id="rId1" Type="http://schemas.openxmlformats.org/officeDocument/2006/relationships/tags" Target="../tags/tag53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557.xml"/><Relationship Id="rId8" Type="http://schemas.openxmlformats.org/officeDocument/2006/relationships/tags" Target="../tags/tag556.xml"/><Relationship Id="rId7" Type="http://schemas.openxmlformats.org/officeDocument/2006/relationships/tags" Target="../tags/tag555.xml"/><Relationship Id="rId6" Type="http://schemas.openxmlformats.org/officeDocument/2006/relationships/tags" Target="../tags/tag554.xml"/><Relationship Id="rId5" Type="http://schemas.openxmlformats.org/officeDocument/2006/relationships/tags" Target="../tags/tag553.xml"/><Relationship Id="rId4" Type="http://schemas.openxmlformats.org/officeDocument/2006/relationships/tags" Target="../tags/tag552.xml"/><Relationship Id="rId3" Type="http://schemas.openxmlformats.org/officeDocument/2006/relationships/tags" Target="../tags/tag551.xml"/><Relationship Id="rId23" Type="http://schemas.openxmlformats.org/officeDocument/2006/relationships/slideLayout" Target="../slideLayouts/slideLayout13.xml"/><Relationship Id="rId22" Type="http://schemas.openxmlformats.org/officeDocument/2006/relationships/tags" Target="../tags/tag570.xml"/><Relationship Id="rId21" Type="http://schemas.openxmlformats.org/officeDocument/2006/relationships/tags" Target="../tags/tag569.xml"/><Relationship Id="rId20" Type="http://schemas.openxmlformats.org/officeDocument/2006/relationships/tags" Target="../tags/tag568.xml"/><Relationship Id="rId2" Type="http://schemas.openxmlformats.org/officeDocument/2006/relationships/tags" Target="../tags/tag550.xml"/><Relationship Id="rId19" Type="http://schemas.openxmlformats.org/officeDocument/2006/relationships/tags" Target="../tags/tag567.xml"/><Relationship Id="rId18" Type="http://schemas.openxmlformats.org/officeDocument/2006/relationships/tags" Target="../tags/tag566.xml"/><Relationship Id="rId17" Type="http://schemas.openxmlformats.org/officeDocument/2006/relationships/tags" Target="../tags/tag565.xml"/><Relationship Id="rId16" Type="http://schemas.openxmlformats.org/officeDocument/2006/relationships/tags" Target="../tags/tag564.xml"/><Relationship Id="rId15" Type="http://schemas.openxmlformats.org/officeDocument/2006/relationships/tags" Target="../tags/tag563.xml"/><Relationship Id="rId14" Type="http://schemas.openxmlformats.org/officeDocument/2006/relationships/tags" Target="../tags/tag562.xml"/><Relationship Id="rId13" Type="http://schemas.openxmlformats.org/officeDocument/2006/relationships/tags" Target="../tags/tag561.xml"/><Relationship Id="rId12" Type="http://schemas.openxmlformats.org/officeDocument/2006/relationships/tags" Target="../tags/tag560.xml"/><Relationship Id="rId11" Type="http://schemas.openxmlformats.org/officeDocument/2006/relationships/tags" Target="../tags/tag559.xml"/><Relationship Id="rId10" Type="http://schemas.openxmlformats.org/officeDocument/2006/relationships/tags" Target="../tags/tag558.xml"/><Relationship Id="rId1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579.xml"/><Relationship Id="rId8" Type="http://schemas.openxmlformats.org/officeDocument/2006/relationships/tags" Target="../tags/tag578.xml"/><Relationship Id="rId7" Type="http://schemas.openxmlformats.org/officeDocument/2006/relationships/tags" Target="../tags/tag577.xml"/><Relationship Id="rId6" Type="http://schemas.openxmlformats.org/officeDocument/2006/relationships/tags" Target="../tags/tag576.xml"/><Relationship Id="rId5" Type="http://schemas.openxmlformats.org/officeDocument/2006/relationships/tags" Target="../tags/tag575.xml"/><Relationship Id="rId4" Type="http://schemas.openxmlformats.org/officeDocument/2006/relationships/tags" Target="../tags/tag574.xml"/><Relationship Id="rId30" Type="http://schemas.openxmlformats.org/officeDocument/2006/relationships/slideLayout" Target="../slideLayouts/slideLayout13.xml"/><Relationship Id="rId3" Type="http://schemas.openxmlformats.org/officeDocument/2006/relationships/tags" Target="../tags/tag573.xml"/><Relationship Id="rId29" Type="http://schemas.openxmlformats.org/officeDocument/2006/relationships/tags" Target="../tags/tag599.xml"/><Relationship Id="rId28" Type="http://schemas.openxmlformats.org/officeDocument/2006/relationships/tags" Target="../tags/tag598.xml"/><Relationship Id="rId27" Type="http://schemas.openxmlformats.org/officeDocument/2006/relationships/tags" Target="../tags/tag597.xml"/><Relationship Id="rId26" Type="http://schemas.openxmlformats.org/officeDocument/2006/relationships/tags" Target="../tags/tag596.xml"/><Relationship Id="rId25" Type="http://schemas.openxmlformats.org/officeDocument/2006/relationships/tags" Target="../tags/tag595.xml"/><Relationship Id="rId24" Type="http://schemas.openxmlformats.org/officeDocument/2006/relationships/tags" Target="../tags/tag594.xml"/><Relationship Id="rId23" Type="http://schemas.openxmlformats.org/officeDocument/2006/relationships/tags" Target="../tags/tag593.xml"/><Relationship Id="rId22" Type="http://schemas.openxmlformats.org/officeDocument/2006/relationships/tags" Target="../tags/tag592.xml"/><Relationship Id="rId21" Type="http://schemas.openxmlformats.org/officeDocument/2006/relationships/tags" Target="../tags/tag591.xml"/><Relationship Id="rId20" Type="http://schemas.openxmlformats.org/officeDocument/2006/relationships/tags" Target="../tags/tag590.xml"/><Relationship Id="rId2" Type="http://schemas.openxmlformats.org/officeDocument/2006/relationships/tags" Target="../tags/tag572.xml"/><Relationship Id="rId19" Type="http://schemas.openxmlformats.org/officeDocument/2006/relationships/tags" Target="../tags/tag589.xml"/><Relationship Id="rId18" Type="http://schemas.openxmlformats.org/officeDocument/2006/relationships/tags" Target="../tags/tag588.xml"/><Relationship Id="rId17" Type="http://schemas.openxmlformats.org/officeDocument/2006/relationships/tags" Target="../tags/tag587.xml"/><Relationship Id="rId16" Type="http://schemas.openxmlformats.org/officeDocument/2006/relationships/tags" Target="../tags/tag586.xml"/><Relationship Id="rId15" Type="http://schemas.openxmlformats.org/officeDocument/2006/relationships/tags" Target="../tags/tag585.xml"/><Relationship Id="rId14" Type="http://schemas.openxmlformats.org/officeDocument/2006/relationships/tags" Target="../tags/tag584.xml"/><Relationship Id="rId13" Type="http://schemas.openxmlformats.org/officeDocument/2006/relationships/tags" Target="../tags/tag583.xml"/><Relationship Id="rId12" Type="http://schemas.openxmlformats.org/officeDocument/2006/relationships/tags" Target="../tags/tag582.xml"/><Relationship Id="rId11" Type="http://schemas.openxmlformats.org/officeDocument/2006/relationships/tags" Target="../tags/tag581.xml"/><Relationship Id="rId10" Type="http://schemas.openxmlformats.org/officeDocument/2006/relationships/tags" Target="../tags/tag580.xml"/><Relationship Id="rId1" Type="http://schemas.openxmlformats.org/officeDocument/2006/relationships/tags" Target="../tags/tag571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606.xml"/><Relationship Id="rId8" Type="http://schemas.openxmlformats.org/officeDocument/2006/relationships/tags" Target="../tags/tag605.xml"/><Relationship Id="rId7" Type="http://schemas.openxmlformats.org/officeDocument/2006/relationships/tags" Target="../tags/tag604.xml"/><Relationship Id="rId6" Type="http://schemas.openxmlformats.org/officeDocument/2006/relationships/image" Target="../media/image53.png"/><Relationship Id="rId5" Type="http://schemas.openxmlformats.org/officeDocument/2006/relationships/tags" Target="../tags/tag603.xml"/><Relationship Id="rId4" Type="http://schemas.openxmlformats.org/officeDocument/2006/relationships/image" Target="../media/image52.png"/><Relationship Id="rId3" Type="http://schemas.openxmlformats.org/officeDocument/2006/relationships/tags" Target="../tags/tag602.xml"/><Relationship Id="rId2" Type="http://schemas.openxmlformats.org/officeDocument/2006/relationships/tags" Target="../tags/tag601.xml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610.xml"/><Relationship Id="rId13" Type="http://schemas.openxmlformats.org/officeDocument/2006/relationships/tags" Target="../tags/tag609.xml"/><Relationship Id="rId12" Type="http://schemas.openxmlformats.org/officeDocument/2006/relationships/tags" Target="../tags/tag608.xml"/><Relationship Id="rId11" Type="http://schemas.openxmlformats.org/officeDocument/2006/relationships/image" Target="../media/image54.GIF"/><Relationship Id="rId10" Type="http://schemas.openxmlformats.org/officeDocument/2006/relationships/tags" Target="../tags/tag607.xml"/><Relationship Id="rId1" Type="http://schemas.openxmlformats.org/officeDocument/2006/relationships/tags" Target="../tags/tag600.xml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619.xml"/><Relationship Id="rId8" Type="http://schemas.openxmlformats.org/officeDocument/2006/relationships/tags" Target="../tags/tag618.xml"/><Relationship Id="rId7" Type="http://schemas.openxmlformats.org/officeDocument/2006/relationships/tags" Target="../tags/tag617.xml"/><Relationship Id="rId6" Type="http://schemas.openxmlformats.org/officeDocument/2006/relationships/tags" Target="../tags/tag616.xml"/><Relationship Id="rId56" Type="http://schemas.openxmlformats.org/officeDocument/2006/relationships/slideLayout" Target="../slideLayouts/slideLayout13.xml"/><Relationship Id="rId55" Type="http://schemas.openxmlformats.org/officeDocument/2006/relationships/tags" Target="../tags/tag665.xml"/><Relationship Id="rId54" Type="http://schemas.openxmlformats.org/officeDocument/2006/relationships/tags" Target="../tags/tag664.xml"/><Relationship Id="rId53" Type="http://schemas.openxmlformats.org/officeDocument/2006/relationships/tags" Target="../tags/tag663.xml"/><Relationship Id="rId52" Type="http://schemas.openxmlformats.org/officeDocument/2006/relationships/tags" Target="../tags/tag662.xml"/><Relationship Id="rId51" Type="http://schemas.openxmlformats.org/officeDocument/2006/relationships/tags" Target="../tags/tag661.xml"/><Relationship Id="rId50" Type="http://schemas.openxmlformats.org/officeDocument/2006/relationships/tags" Target="../tags/tag660.xml"/><Relationship Id="rId5" Type="http://schemas.openxmlformats.org/officeDocument/2006/relationships/tags" Target="../tags/tag615.xml"/><Relationship Id="rId49" Type="http://schemas.openxmlformats.org/officeDocument/2006/relationships/tags" Target="../tags/tag659.xml"/><Relationship Id="rId48" Type="http://schemas.openxmlformats.org/officeDocument/2006/relationships/tags" Target="../tags/tag658.xml"/><Relationship Id="rId47" Type="http://schemas.openxmlformats.org/officeDocument/2006/relationships/tags" Target="../tags/tag657.xml"/><Relationship Id="rId46" Type="http://schemas.openxmlformats.org/officeDocument/2006/relationships/tags" Target="../tags/tag656.xml"/><Relationship Id="rId45" Type="http://schemas.openxmlformats.org/officeDocument/2006/relationships/tags" Target="../tags/tag655.xml"/><Relationship Id="rId44" Type="http://schemas.openxmlformats.org/officeDocument/2006/relationships/tags" Target="../tags/tag654.xml"/><Relationship Id="rId43" Type="http://schemas.openxmlformats.org/officeDocument/2006/relationships/tags" Target="../tags/tag653.xml"/><Relationship Id="rId42" Type="http://schemas.openxmlformats.org/officeDocument/2006/relationships/tags" Target="../tags/tag652.xml"/><Relationship Id="rId41" Type="http://schemas.openxmlformats.org/officeDocument/2006/relationships/tags" Target="../tags/tag651.xml"/><Relationship Id="rId40" Type="http://schemas.openxmlformats.org/officeDocument/2006/relationships/tags" Target="../tags/tag650.xml"/><Relationship Id="rId4" Type="http://schemas.openxmlformats.org/officeDocument/2006/relationships/tags" Target="../tags/tag614.xml"/><Relationship Id="rId39" Type="http://schemas.openxmlformats.org/officeDocument/2006/relationships/tags" Target="../tags/tag649.xml"/><Relationship Id="rId38" Type="http://schemas.openxmlformats.org/officeDocument/2006/relationships/tags" Target="../tags/tag648.xml"/><Relationship Id="rId37" Type="http://schemas.openxmlformats.org/officeDocument/2006/relationships/tags" Target="../tags/tag647.xml"/><Relationship Id="rId36" Type="http://schemas.openxmlformats.org/officeDocument/2006/relationships/tags" Target="../tags/tag646.xml"/><Relationship Id="rId35" Type="http://schemas.openxmlformats.org/officeDocument/2006/relationships/tags" Target="../tags/tag645.xml"/><Relationship Id="rId34" Type="http://schemas.openxmlformats.org/officeDocument/2006/relationships/tags" Target="../tags/tag644.xml"/><Relationship Id="rId33" Type="http://schemas.openxmlformats.org/officeDocument/2006/relationships/tags" Target="../tags/tag643.xml"/><Relationship Id="rId32" Type="http://schemas.openxmlformats.org/officeDocument/2006/relationships/tags" Target="../tags/tag642.xml"/><Relationship Id="rId31" Type="http://schemas.openxmlformats.org/officeDocument/2006/relationships/tags" Target="../tags/tag641.xml"/><Relationship Id="rId30" Type="http://schemas.openxmlformats.org/officeDocument/2006/relationships/tags" Target="../tags/tag640.xml"/><Relationship Id="rId3" Type="http://schemas.openxmlformats.org/officeDocument/2006/relationships/tags" Target="../tags/tag613.xml"/><Relationship Id="rId29" Type="http://schemas.openxmlformats.org/officeDocument/2006/relationships/tags" Target="../tags/tag639.xml"/><Relationship Id="rId28" Type="http://schemas.openxmlformats.org/officeDocument/2006/relationships/tags" Target="../tags/tag638.xml"/><Relationship Id="rId27" Type="http://schemas.openxmlformats.org/officeDocument/2006/relationships/tags" Target="../tags/tag637.xml"/><Relationship Id="rId26" Type="http://schemas.openxmlformats.org/officeDocument/2006/relationships/tags" Target="../tags/tag636.xml"/><Relationship Id="rId25" Type="http://schemas.openxmlformats.org/officeDocument/2006/relationships/tags" Target="../tags/tag635.xml"/><Relationship Id="rId24" Type="http://schemas.openxmlformats.org/officeDocument/2006/relationships/tags" Target="../tags/tag634.xml"/><Relationship Id="rId23" Type="http://schemas.openxmlformats.org/officeDocument/2006/relationships/tags" Target="../tags/tag633.xml"/><Relationship Id="rId22" Type="http://schemas.openxmlformats.org/officeDocument/2006/relationships/tags" Target="../tags/tag632.xml"/><Relationship Id="rId21" Type="http://schemas.openxmlformats.org/officeDocument/2006/relationships/tags" Target="../tags/tag631.xml"/><Relationship Id="rId20" Type="http://schemas.openxmlformats.org/officeDocument/2006/relationships/tags" Target="../tags/tag630.xml"/><Relationship Id="rId2" Type="http://schemas.openxmlformats.org/officeDocument/2006/relationships/tags" Target="../tags/tag612.xml"/><Relationship Id="rId19" Type="http://schemas.openxmlformats.org/officeDocument/2006/relationships/tags" Target="../tags/tag629.xml"/><Relationship Id="rId18" Type="http://schemas.openxmlformats.org/officeDocument/2006/relationships/tags" Target="../tags/tag628.xml"/><Relationship Id="rId17" Type="http://schemas.openxmlformats.org/officeDocument/2006/relationships/tags" Target="../tags/tag627.xml"/><Relationship Id="rId16" Type="http://schemas.openxmlformats.org/officeDocument/2006/relationships/tags" Target="../tags/tag626.xml"/><Relationship Id="rId15" Type="http://schemas.openxmlformats.org/officeDocument/2006/relationships/tags" Target="../tags/tag625.xml"/><Relationship Id="rId14" Type="http://schemas.openxmlformats.org/officeDocument/2006/relationships/tags" Target="../tags/tag624.xml"/><Relationship Id="rId13" Type="http://schemas.openxmlformats.org/officeDocument/2006/relationships/tags" Target="../tags/tag623.xml"/><Relationship Id="rId12" Type="http://schemas.openxmlformats.org/officeDocument/2006/relationships/tags" Target="../tags/tag622.xml"/><Relationship Id="rId11" Type="http://schemas.openxmlformats.org/officeDocument/2006/relationships/tags" Target="../tags/tag621.xml"/><Relationship Id="rId10" Type="http://schemas.openxmlformats.org/officeDocument/2006/relationships/tags" Target="../tags/tag620.xml"/><Relationship Id="rId1" Type="http://schemas.openxmlformats.org/officeDocument/2006/relationships/tags" Target="../tags/tag611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.xml"/><Relationship Id="rId8" Type="http://schemas.openxmlformats.org/officeDocument/2006/relationships/tags" Target="../tags/tag672.xml"/><Relationship Id="rId7" Type="http://schemas.openxmlformats.org/officeDocument/2006/relationships/image" Target="../media/image55.png"/><Relationship Id="rId6" Type="http://schemas.openxmlformats.org/officeDocument/2006/relationships/tags" Target="../tags/tag671.xml"/><Relationship Id="rId5" Type="http://schemas.openxmlformats.org/officeDocument/2006/relationships/tags" Target="../tags/tag670.xml"/><Relationship Id="rId4" Type="http://schemas.openxmlformats.org/officeDocument/2006/relationships/tags" Target="../tags/tag669.xml"/><Relationship Id="rId3" Type="http://schemas.openxmlformats.org/officeDocument/2006/relationships/tags" Target="../tags/tag668.xml"/><Relationship Id="rId2" Type="http://schemas.openxmlformats.org/officeDocument/2006/relationships/tags" Target="../tags/tag667.xml"/><Relationship Id="rId1" Type="http://schemas.openxmlformats.org/officeDocument/2006/relationships/tags" Target="../tags/tag66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任意多边形 16"/>
          <p:cNvSpPr/>
          <p:nvPr>
            <p:custDataLst>
              <p:tags r:id="rId1"/>
            </p:custDataLst>
          </p:nvPr>
        </p:nvSpPr>
        <p:spPr>
          <a:xfrm>
            <a:off x="1" y="3876676"/>
            <a:ext cx="5649773" cy="2981325"/>
          </a:xfrm>
          <a:custGeom>
            <a:avLst/>
            <a:gdLst>
              <a:gd name="connsiteX0" fmla="*/ 0 w 5649773"/>
              <a:gd name="connsiteY0" fmla="*/ 0 h 2981325"/>
              <a:gd name="connsiteX1" fmla="*/ 2595214 w 5649773"/>
              <a:gd name="connsiteY1" fmla="*/ 1058352 h 2981325"/>
              <a:gd name="connsiteX2" fmla="*/ 5004105 w 5649773"/>
              <a:gd name="connsiteY2" fmla="*/ 2549557 h 2981325"/>
              <a:gd name="connsiteX3" fmla="*/ 5536554 w 5649773"/>
              <a:gd name="connsiteY3" fmla="*/ 2932297 h 2981325"/>
              <a:gd name="connsiteX4" fmla="*/ 5649773 w 5649773"/>
              <a:gd name="connsiteY4" fmla="*/ 2981325 h 2981325"/>
              <a:gd name="connsiteX5" fmla="*/ 0 w 5649773"/>
              <a:gd name="connsiteY5" fmla="*/ 2981325 h 2981325"/>
              <a:gd name="connsiteX6" fmla="*/ 0 w 5649773"/>
              <a:gd name="connsiteY6" fmla="*/ 2919422 h 2981325"/>
              <a:gd name="connsiteX7" fmla="*/ 0 w 5649773"/>
              <a:gd name="connsiteY7" fmla="*/ 0 h 2981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49773" h="2981325">
                <a:moveTo>
                  <a:pt x="0" y="0"/>
                </a:moveTo>
                <a:cubicBezTo>
                  <a:pt x="1603709" y="78485"/>
                  <a:pt x="1394096" y="894248"/>
                  <a:pt x="2595214" y="1058352"/>
                </a:cubicBezTo>
                <a:cubicBezTo>
                  <a:pt x="4125724" y="1267644"/>
                  <a:pt x="4355301" y="1757577"/>
                  <a:pt x="5004105" y="2549557"/>
                </a:cubicBezTo>
                <a:cubicBezTo>
                  <a:pt x="5120557" y="2691512"/>
                  <a:pt x="5305892" y="2823713"/>
                  <a:pt x="5536554" y="2932297"/>
                </a:cubicBezTo>
                <a:lnTo>
                  <a:pt x="5649773" y="2981325"/>
                </a:lnTo>
                <a:lnTo>
                  <a:pt x="0" y="2981325"/>
                </a:lnTo>
                <a:lnTo>
                  <a:pt x="0" y="2919422"/>
                </a:lnTo>
                <a:cubicBezTo>
                  <a:pt x="0" y="2353642"/>
                  <a:pt x="0" y="1448395"/>
                  <a:pt x="0" y="0"/>
                </a:cubicBezTo>
                <a:close/>
              </a:path>
            </a:pathLst>
          </a:custGeom>
          <a:solidFill>
            <a:srgbClr val="E4EFF9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9" name="Oval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051745" y="1987890"/>
            <a:ext cx="434975" cy="434975"/>
          </a:xfrm>
          <a:prstGeom prst="ellipse">
            <a:avLst/>
          </a:prstGeom>
          <a:solidFill>
            <a:srgbClr val="FFCB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0" name="Oval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869613" y="6031645"/>
            <a:ext cx="425450" cy="42703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sp>
        <p:nvSpPr>
          <p:cNvPr id="11" name="Oval 9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498263" y="5572857"/>
            <a:ext cx="255588" cy="255588"/>
          </a:xfrm>
          <a:prstGeom prst="ellipse">
            <a:avLst/>
          </a:prstGeom>
          <a:solidFill>
            <a:srgbClr val="E4EFF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cs typeface="汉仪旗黑-55简" panose="00020600040101010101" charset="-128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700" y="3521541"/>
            <a:ext cx="4341700" cy="2988601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151130" y="1985010"/>
            <a:ext cx="11724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第三章</a:t>
            </a:r>
            <a:r>
              <a:rPr lang="en-US" altLang="zh-CN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54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晶体结构与性质</a:t>
            </a:r>
            <a:endParaRPr lang="zh-CN" altLang="en-US" sz="54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2489835" y="3161665"/>
            <a:ext cx="8805545" cy="17341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第三节</a:t>
            </a:r>
            <a:r>
              <a:rPr lang="en-US" altLang="zh-CN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</a:t>
            </a:r>
            <a:r>
              <a:rPr lang="zh-CN" altLang="en-US" sz="40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金属晶体与离子晶体</a:t>
            </a:r>
            <a:endParaRPr lang="zh-CN" altLang="en-US" sz="4000">
              <a:solidFill>
                <a:srgbClr val="27406A"/>
              </a:solidFill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  <a:p>
            <a:pPr algn="r">
              <a:lnSpc>
                <a:spcPct val="140000"/>
              </a:lnSpc>
              <a:buClrTx/>
              <a:buSzTx/>
              <a:buFontTx/>
            </a:pP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第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2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课时</a:t>
            </a:r>
            <a:r>
              <a:rPr lang="en-US" altLang="zh-CN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  </a:t>
            </a:r>
            <a:r>
              <a:rPr lang="zh-CN" altLang="en-US" sz="3200">
                <a:latin typeface="汉仪雅酷黑 65W" panose="020B0604020202020204" charset="-122"/>
                <a:ea typeface="汉仪雅酷黑 65W" panose="020B0604020202020204" charset="-122"/>
                <a:cs typeface="汉仪旗黑-55简" panose="00020600040101010101" charset="-128"/>
                <a:sym typeface="+mn-ea"/>
              </a:rPr>
              <a:t>过渡晶体和混合型晶体</a:t>
            </a:r>
            <a:endParaRPr lang="zh-CN" altLang="en-US" sz="3200">
              <a:latin typeface="汉仪雅酷黑 65W" panose="020B0604020202020204" charset="-122"/>
              <a:ea typeface="汉仪雅酷黑 65W" panose="020B0604020202020204" charset="-122"/>
              <a:cs typeface="汉仪旗黑-55简" panose="00020600040101010101" charset="-128"/>
              <a:sym typeface="+mn-ea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342265" y="4281170"/>
            <a:ext cx="2012950" cy="2319020"/>
            <a:chOff x="235" y="6742"/>
            <a:chExt cx="3170" cy="3652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3"/>
            <a:srcRect l="-4596" t="-9695" r="9967" b="11974"/>
            <a:stretch>
              <a:fillRect/>
            </a:stretch>
          </p:blipFill>
          <p:spPr>
            <a:xfrm>
              <a:off x="235" y="7350"/>
              <a:ext cx="3171" cy="3044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4"/>
              </p:custDataLst>
            </p:nvPr>
          </p:nvSpPr>
          <p:spPr>
            <a:xfrm>
              <a:off x="809" y="6742"/>
              <a:ext cx="2567" cy="8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24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lang="zh-CN" altLang="en-US" sz="2400" b="1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金刚石</a:t>
              </a:r>
              <a:endParaRPr lang="zh-CN" altLang="en-US" sz="24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3" name="组合 2"/>
          <p:cNvGrpSpPr/>
          <p:nvPr>
            <p:custDataLst>
              <p:tags r:id="rId5"/>
            </p:custDataLst>
          </p:nvPr>
        </p:nvGrpSpPr>
        <p:grpSpPr>
          <a:xfrm>
            <a:off x="9161780" y="4243070"/>
            <a:ext cx="2421890" cy="2359660"/>
            <a:chOff x="14428" y="6682"/>
            <a:chExt cx="3814" cy="3716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4428" y="7638"/>
              <a:ext cx="3815" cy="2761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15497" y="6682"/>
              <a:ext cx="1920" cy="8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400" b="1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</a:rPr>
                <a:t>石墨</a:t>
              </a:r>
              <a:endParaRPr lang="zh-CN" altLang="en-US" sz="24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</p:grp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2507019" y="4777126"/>
            <a:ext cx="1836420" cy="1899285"/>
          </a:xfrm>
          <a:prstGeom prst="rect">
            <a:avLst/>
          </a:prstGeom>
          <a:solidFill>
            <a:srgbClr val="FFF5F0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熔点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很高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质地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坚硬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40000"/>
              </a:lnSpc>
            </a:pP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不能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导电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7034530" y="4777105"/>
            <a:ext cx="1784350" cy="1899285"/>
          </a:xfrm>
          <a:prstGeom prst="rect">
            <a:avLst/>
          </a:prstGeom>
          <a:solidFill>
            <a:srgbClr val="FFF5F0"/>
          </a:solidFill>
        </p:spPr>
        <p:txBody>
          <a:bodyPr wrap="square" rtlCol="0" anchor="ctr">
            <a:spAutoFit/>
          </a:bodyPr>
          <a:lstStyle/>
          <a:p>
            <a:pPr algn="r">
              <a:lnSpc>
                <a:spcPct val="14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熔点很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</a:t>
            </a:r>
            <a:r>
              <a:rPr lang="en-US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>
              <a:lnSpc>
                <a:spcPct val="14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质地较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软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>
              <a:lnSpc>
                <a:spcPct val="140000"/>
              </a:lnSpc>
            </a:pP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导电性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好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056880" y="836295"/>
            <a:ext cx="3970020" cy="225996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13"/>
            </p:custDataLst>
          </p:nvPr>
        </p:nvSpPr>
        <p:spPr>
          <a:xfrm>
            <a:off x="1535430" y="1056005"/>
            <a:ext cx="4488815" cy="535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r>
              <a:rPr lang="zh-CN" altLang="en-US" sz="2800" b="1" kern="100">
                <a:solidFill>
                  <a:srgbClr val="032D91"/>
                </a:solidFill>
                <a:latin typeface="汉仪颜楷简" panose="00020600040101010101" charset="-122"/>
                <a:ea typeface="汉仪颜楷简" panose="00020600040101010101" charset="-122"/>
                <a:cs typeface="华康魏碑W7" panose="03000709000000000000" charset="-122"/>
                <a:sym typeface="+mn-ea"/>
              </a:rPr>
              <a:t>钻石恒久远，一颗永流传</a:t>
            </a:r>
            <a:endParaRPr lang="zh-CN" altLang="en-US" sz="2800" b="1" kern="100">
              <a:solidFill>
                <a:srgbClr val="032D91"/>
              </a:solidFill>
              <a:latin typeface="汉仪颜楷简" panose="00020600040101010101" charset="-122"/>
              <a:ea typeface="汉仪颜楷简" panose="00020600040101010101" charset="-122"/>
              <a:cs typeface="华康魏碑W7" panose="03000709000000000000" charset="-122"/>
              <a:sym typeface="+mn-ea"/>
            </a:endParaRPr>
          </a:p>
        </p:txBody>
      </p:sp>
      <p:grpSp>
        <p:nvGrpSpPr>
          <p:cNvPr id="69" name="组合 68"/>
          <p:cNvGrpSpPr/>
          <p:nvPr>
            <p:custDataLst>
              <p:tags r:id="rId14"/>
            </p:custDataLst>
          </p:nvPr>
        </p:nvGrpSpPr>
        <p:grpSpPr>
          <a:xfrm>
            <a:off x="123825" y="3157220"/>
            <a:ext cx="11856720" cy="829310"/>
            <a:chOff x="226" y="8693"/>
            <a:chExt cx="18672" cy="1306"/>
          </a:xfrm>
        </p:grpSpPr>
        <p:sp>
          <p:nvSpPr>
            <p:cNvPr id="67" name="文本框 66"/>
            <p:cNvSpPr txBox="1"/>
            <p:nvPr>
              <p:custDataLst>
                <p:tags r:id="rId15"/>
              </p:custDataLst>
            </p:nvPr>
          </p:nvSpPr>
          <p:spPr>
            <a:xfrm>
              <a:off x="1499" y="8967"/>
              <a:ext cx="17399" cy="822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金刚石和石墨是碳的两种同素异形体，他们的物理性质有什么异同点？</a:t>
              </a:r>
              <a:endParaRPr lang="zh-CN" altLang="en-US" sz="2800">
                <a:solidFill>
                  <a:srgbClr val="014C96"/>
                </a:solidFill>
                <a:latin typeface="Times New Roman" panose="02020603050405020304" pitchFamily="18" charset="0"/>
                <a:ea typeface="汉仪傲娇体简" panose="02010509060101010101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226" y="8693"/>
              <a:ext cx="1306" cy="1306"/>
            </a:xfrm>
            <a:prstGeom prst="rect">
              <a:avLst/>
            </a:prstGeom>
          </p:spPr>
        </p:pic>
      </p:grpSp>
      <p:grpSp>
        <p:nvGrpSpPr>
          <p:cNvPr id="4" name="组合 3"/>
          <p:cNvGrpSpPr/>
          <p:nvPr>
            <p:custDataLst>
              <p:tags r:id="rId18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17" name="等腰三角形 16"/>
            <p:cNvSpPr/>
            <p:nvPr>
              <p:custDataLst>
                <p:tags r:id="rId19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20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混合型晶体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19" name="等腰三角形 18"/>
            <p:cNvSpPr/>
            <p:nvPr>
              <p:custDataLst>
                <p:tags r:id="rId21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</p:spTree>
    <p:custDataLst>
      <p:tags r:id="rId22"/>
    </p:custData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混合型晶体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68630" y="975360"/>
            <a:ext cx="287718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二、混合型晶体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55" name="矩形 154"/>
          <p:cNvSpPr/>
          <p:nvPr>
            <p:custDataLst>
              <p:tags r:id="rId6"/>
            </p:custDataLst>
          </p:nvPr>
        </p:nvSpPr>
        <p:spPr>
          <a:xfrm>
            <a:off x="468630" y="1466850"/>
            <a:ext cx="117233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石墨晶体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内同时存在若干种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不同的作用力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，具有若干种晶体的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结构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性质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916945" y="2077130"/>
            <a:ext cx="3047602" cy="3193304"/>
            <a:chOff x="1864042" y="1827076"/>
            <a:chExt cx="3047602" cy="3193304"/>
          </a:xfrm>
        </p:grpSpPr>
        <p:grpSp>
          <p:nvGrpSpPr>
            <p:cNvPr id="8" name="Group 394677"/>
            <p:cNvGrpSpPr/>
            <p:nvPr>
              <p:custDataLst>
                <p:tags r:id="rId8"/>
              </p:custDataLst>
            </p:nvPr>
          </p:nvGrpSpPr>
          <p:grpSpPr>
            <a:xfrm>
              <a:off x="1864042" y="1827076"/>
              <a:ext cx="2936558" cy="2657000"/>
              <a:chOff x="0" y="348193"/>
              <a:chExt cx="1338530" cy="1100151"/>
            </a:xfrm>
          </p:grpSpPr>
          <p:sp>
            <p:nvSpPr>
              <p:cNvPr id="9" name="Shape 31724"/>
              <p:cNvSpPr/>
              <p:nvPr>
                <p:custDataLst>
                  <p:tags r:id="rId9"/>
                </p:custDataLst>
              </p:nvPr>
            </p:nvSpPr>
            <p:spPr>
              <a:xfrm>
                <a:off x="311203" y="451478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24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" name="Shape 31725"/>
              <p:cNvSpPr/>
              <p:nvPr>
                <p:custDataLst>
                  <p:tags r:id="rId10"/>
                </p:custDataLst>
              </p:nvPr>
            </p:nvSpPr>
            <p:spPr>
              <a:xfrm>
                <a:off x="201530" y="515469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81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" name="Shape 31726"/>
              <p:cNvSpPr/>
              <p:nvPr>
                <p:custDataLst>
                  <p:tags r:id="rId11"/>
                </p:custDataLst>
              </p:nvPr>
            </p:nvSpPr>
            <p:spPr>
              <a:xfrm>
                <a:off x="201530" y="640366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64"/>
                    </a:cubicBezTo>
                    <a:cubicBezTo>
                      <a:pt x="9855" y="47460"/>
                      <a:pt x="19952" y="54839"/>
                      <a:pt x="30645" y="54839"/>
                    </a:cubicBezTo>
                    <a:cubicBezTo>
                      <a:pt x="41085" y="54839"/>
                      <a:pt x="47206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81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" name="Shape 31727"/>
              <p:cNvSpPr/>
              <p:nvPr>
                <p:custDataLst>
                  <p:tags r:id="rId12"/>
                </p:custDataLst>
              </p:nvPr>
            </p:nvSpPr>
            <p:spPr>
              <a:xfrm>
                <a:off x="528022" y="451478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81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" name="Shape 31728"/>
              <p:cNvSpPr/>
              <p:nvPr>
                <p:custDataLst>
                  <p:tags r:id="rId13"/>
                </p:custDataLst>
              </p:nvPr>
            </p:nvSpPr>
            <p:spPr>
              <a:xfrm>
                <a:off x="418342" y="515469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81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" name="Shape 31729"/>
              <p:cNvSpPr/>
              <p:nvPr>
                <p:custDataLst>
                  <p:tags r:id="rId14"/>
                </p:custDataLst>
              </p:nvPr>
            </p:nvSpPr>
            <p:spPr>
              <a:xfrm>
                <a:off x="418342" y="640366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64"/>
                    </a:cubicBezTo>
                    <a:cubicBezTo>
                      <a:pt x="9855" y="47460"/>
                      <a:pt x="19952" y="54839"/>
                      <a:pt x="30645" y="54839"/>
                    </a:cubicBezTo>
                    <a:cubicBezTo>
                      <a:pt x="41085" y="54839"/>
                      <a:pt x="47193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81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" name="Shape 31730"/>
              <p:cNvSpPr/>
              <p:nvPr>
                <p:custDataLst>
                  <p:tags r:id="rId15"/>
                </p:custDataLst>
              </p:nvPr>
            </p:nvSpPr>
            <p:spPr>
              <a:xfrm>
                <a:off x="749912" y="451478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6" name="Shape 31731"/>
              <p:cNvSpPr/>
              <p:nvPr>
                <p:custDataLst>
                  <p:tags r:id="rId16"/>
                </p:custDataLst>
              </p:nvPr>
            </p:nvSpPr>
            <p:spPr>
              <a:xfrm>
                <a:off x="640238" y="515469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Shape 31732"/>
              <p:cNvSpPr/>
              <p:nvPr>
                <p:custDataLst>
                  <p:tags r:id="rId17"/>
                </p:custDataLst>
              </p:nvPr>
            </p:nvSpPr>
            <p:spPr>
              <a:xfrm>
                <a:off x="640238" y="640366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64"/>
                    </a:cubicBezTo>
                    <a:cubicBezTo>
                      <a:pt x="9855" y="47460"/>
                      <a:pt x="19952" y="54839"/>
                      <a:pt x="30645" y="54839"/>
                    </a:cubicBezTo>
                    <a:cubicBezTo>
                      <a:pt x="41085" y="54839"/>
                      <a:pt x="47206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8" name="Shape 31733"/>
              <p:cNvSpPr/>
              <p:nvPr>
                <p:custDataLst>
                  <p:tags r:id="rId18"/>
                </p:custDataLst>
              </p:nvPr>
            </p:nvSpPr>
            <p:spPr>
              <a:xfrm>
                <a:off x="967258" y="451478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9" name="Shape 31734"/>
              <p:cNvSpPr/>
              <p:nvPr>
                <p:custDataLst>
                  <p:tags r:id="rId19"/>
                </p:custDataLst>
              </p:nvPr>
            </p:nvSpPr>
            <p:spPr>
              <a:xfrm>
                <a:off x="857583" y="515469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0" name="Shape 31735"/>
              <p:cNvSpPr/>
              <p:nvPr>
                <p:custDataLst>
                  <p:tags r:id="rId20"/>
                </p:custDataLst>
              </p:nvPr>
            </p:nvSpPr>
            <p:spPr>
              <a:xfrm>
                <a:off x="857583" y="640366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64"/>
                    </a:cubicBezTo>
                    <a:cubicBezTo>
                      <a:pt x="9855" y="47460"/>
                      <a:pt x="19952" y="54839"/>
                      <a:pt x="30645" y="54839"/>
                    </a:cubicBezTo>
                    <a:cubicBezTo>
                      <a:pt x="41085" y="54839"/>
                      <a:pt x="47193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1" name="Shape 31736"/>
              <p:cNvSpPr/>
              <p:nvPr>
                <p:custDataLst>
                  <p:tags r:id="rId21"/>
                </p:custDataLst>
              </p:nvPr>
            </p:nvSpPr>
            <p:spPr>
              <a:xfrm>
                <a:off x="1079474" y="515469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2" name="Shape 31737"/>
              <p:cNvSpPr/>
              <p:nvPr>
                <p:custDataLst>
                  <p:tags r:id="rId22"/>
                </p:custDataLst>
              </p:nvPr>
            </p:nvSpPr>
            <p:spPr>
              <a:xfrm>
                <a:off x="1079474" y="640366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64"/>
                    </a:cubicBezTo>
                    <a:cubicBezTo>
                      <a:pt x="9855" y="47460"/>
                      <a:pt x="19952" y="54839"/>
                      <a:pt x="30645" y="54839"/>
                    </a:cubicBezTo>
                    <a:cubicBezTo>
                      <a:pt x="41085" y="54839"/>
                      <a:pt x="47193" y="48806"/>
                      <a:pt x="49835" y="46266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3" name="Shape 31738"/>
              <p:cNvSpPr/>
              <p:nvPr>
                <p:custDataLst>
                  <p:tags r:id="rId23"/>
                </p:custDataLst>
              </p:nvPr>
            </p:nvSpPr>
            <p:spPr>
              <a:xfrm>
                <a:off x="93449" y="711202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24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39"/>
                      <a:pt x="30645" y="54839"/>
                    </a:cubicBezTo>
                    <a:cubicBezTo>
                      <a:pt x="41085" y="54839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Shape 31739"/>
              <p:cNvSpPr/>
              <p:nvPr>
                <p:custDataLst>
                  <p:tags r:id="rId24"/>
                </p:custDataLst>
              </p:nvPr>
            </p:nvSpPr>
            <p:spPr>
              <a:xfrm>
                <a:off x="93449" y="836125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24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5" name="Shape 31740"/>
              <p:cNvSpPr/>
              <p:nvPr>
                <p:custDataLst>
                  <p:tags r:id="rId25"/>
                </p:custDataLst>
              </p:nvPr>
            </p:nvSpPr>
            <p:spPr>
              <a:xfrm>
                <a:off x="310267" y="711202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39"/>
                      <a:pt x="30645" y="54839"/>
                    </a:cubicBezTo>
                    <a:cubicBezTo>
                      <a:pt x="41085" y="54839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81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6" name="Shape 31741"/>
              <p:cNvSpPr/>
              <p:nvPr>
                <p:custDataLst>
                  <p:tags r:id="rId26"/>
                </p:custDataLst>
              </p:nvPr>
            </p:nvSpPr>
            <p:spPr>
              <a:xfrm>
                <a:off x="310267" y="836125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7" name="Shape 31742"/>
              <p:cNvSpPr/>
              <p:nvPr>
                <p:custDataLst>
                  <p:tags r:id="rId27"/>
                </p:custDataLst>
              </p:nvPr>
            </p:nvSpPr>
            <p:spPr>
              <a:xfrm>
                <a:off x="532517" y="836125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24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8" name="Shape 31743"/>
              <p:cNvSpPr/>
              <p:nvPr>
                <p:custDataLst>
                  <p:tags r:id="rId28"/>
                </p:custDataLst>
              </p:nvPr>
            </p:nvSpPr>
            <p:spPr>
              <a:xfrm>
                <a:off x="532158" y="711202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39"/>
                      <a:pt x="30645" y="54839"/>
                    </a:cubicBezTo>
                    <a:cubicBezTo>
                      <a:pt x="41085" y="54839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81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9" name="Shape 31744"/>
              <p:cNvSpPr/>
              <p:nvPr>
                <p:custDataLst>
                  <p:tags r:id="rId29"/>
                </p:custDataLst>
              </p:nvPr>
            </p:nvSpPr>
            <p:spPr>
              <a:xfrm>
                <a:off x="749491" y="711202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39"/>
                      <a:pt x="30645" y="54839"/>
                    </a:cubicBezTo>
                    <a:cubicBezTo>
                      <a:pt x="41085" y="54839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81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0" name="Shape 31745"/>
              <p:cNvSpPr/>
              <p:nvPr>
                <p:custDataLst>
                  <p:tags r:id="rId30"/>
                </p:custDataLst>
              </p:nvPr>
            </p:nvSpPr>
            <p:spPr>
              <a:xfrm>
                <a:off x="749508" y="836125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Shape 31746"/>
              <p:cNvSpPr/>
              <p:nvPr>
                <p:custDataLst>
                  <p:tags r:id="rId31"/>
                </p:custDataLst>
              </p:nvPr>
            </p:nvSpPr>
            <p:spPr>
              <a:xfrm>
                <a:off x="971399" y="711202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39"/>
                      <a:pt x="30645" y="54839"/>
                    </a:cubicBezTo>
                    <a:cubicBezTo>
                      <a:pt x="41085" y="54839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Shape 31747"/>
              <p:cNvSpPr/>
              <p:nvPr>
                <p:custDataLst>
                  <p:tags r:id="rId32"/>
                </p:custDataLst>
              </p:nvPr>
            </p:nvSpPr>
            <p:spPr>
              <a:xfrm>
                <a:off x="971399" y="836125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3" name="Shape 31748"/>
              <p:cNvSpPr/>
              <p:nvPr>
                <p:custDataLst>
                  <p:tags r:id="rId33"/>
                </p:custDataLst>
              </p:nvPr>
            </p:nvSpPr>
            <p:spPr>
              <a:xfrm>
                <a:off x="201530" y="898336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34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4" name="Shape 31749"/>
              <p:cNvSpPr/>
              <p:nvPr>
                <p:custDataLst>
                  <p:tags r:id="rId34"/>
                </p:custDataLst>
              </p:nvPr>
            </p:nvSpPr>
            <p:spPr>
              <a:xfrm>
                <a:off x="201530" y="1023239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5" name="Shape 31750"/>
              <p:cNvSpPr/>
              <p:nvPr>
                <p:custDataLst>
                  <p:tags r:id="rId35"/>
                </p:custDataLst>
              </p:nvPr>
            </p:nvSpPr>
            <p:spPr>
              <a:xfrm>
                <a:off x="418342" y="898336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34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6" name="Shape 31751"/>
              <p:cNvSpPr/>
              <p:nvPr>
                <p:custDataLst>
                  <p:tags r:id="rId36"/>
                </p:custDataLst>
              </p:nvPr>
            </p:nvSpPr>
            <p:spPr>
              <a:xfrm>
                <a:off x="418342" y="1023239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7" name="Shape 31752"/>
              <p:cNvSpPr/>
              <p:nvPr>
                <p:custDataLst>
                  <p:tags r:id="rId37"/>
                </p:custDataLst>
              </p:nvPr>
            </p:nvSpPr>
            <p:spPr>
              <a:xfrm>
                <a:off x="640238" y="898336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34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8" name="Shape 31753"/>
              <p:cNvSpPr/>
              <p:nvPr>
                <p:custDataLst>
                  <p:tags r:id="rId38"/>
                </p:custDataLst>
              </p:nvPr>
            </p:nvSpPr>
            <p:spPr>
              <a:xfrm>
                <a:off x="640238" y="1023239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9" name="Shape 31754"/>
              <p:cNvSpPr/>
              <p:nvPr>
                <p:custDataLst>
                  <p:tags r:id="rId39"/>
                </p:custDataLst>
              </p:nvPr>
            </p:nvSpPr>
            <p:spPr>
              <a:xfrm>
                <a:off x="857583" y="898336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34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0" name="Shape 31755"/>
              <p:cNvSpPr/>
              <p:nvPr>
                <p:custDataLst>
                  <p:tags r:id="rId40"/>
                </p:custDataLst>
              </p:nvPr>
            </p:nvSpPr>
            <p:spPr>
              <a:xfrm>
                <a:off x="857583" y="1023239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1" name="Shape 31756"/>
              <p:cNvSpPr/>
              <p:nvPr>
                <p:custDataLst>
                  <p:tags r:id="rId41"/>
                </p:custDataLst>
              </p:nvPr>
            </p:nvSpPr>
            <p:spPr>
              <a:xfrm>
                <a:off x="1079474" y="898336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34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2" name="Shape 31757"/>
              <p:cNvSpPr/>
              <p:nvPr>
                <p:custDataLst>
                  <p:tags r:id="rId42"/>
                </p:custDataLst>
              </p:nvPr>
            </p:nvSpPr>
            <p:spPr>
              <a:xfrm>
                <a:off x="1079474" y="1023239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3" name="Shape 31758"/>
              <p:cNvSpPr/>
              <p:nvPr>
                <p:custDataLst>
                  <p:tags r:id="rId43"/>
                </p:custDataLst>
              </p:nvPr>
            </p:nvSpPr>
            <p:spPr>
              <a:xfrm>
                <a:off x="201530" y="1286281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4" name="Shape 31759"/>
              <p:cNvSpPr/>
              <p:nvPr>
                <p:custDataLst>
                  <p:tags r:id="rId44"/>
                </p:custDataLst>
              </p:nvPr>
            </p:nvSpPr>
            <p:spPr>
              <a:xfrm>
                <a:off x="418353" y="1286281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24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5" name="Shape 31760"/>
              <p:cNvSpPr/>
              <p:nvPr>
                <p:custDataLst>
                  <p:tags r:id="rId45"/>
                </p:custDataLst>
              </p:nvPr>
            </p:nvSpPr>
            <p:spPr>
              <a:xfrm>
                <a:off x="640238" y="1286281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6" name="Shape 31761"/>
              <p:cNvSpPr/>
              <p:nvPr>
                <p:custDataLst>
                  <p:tags r:id="rId46"/>
                </p:custDataLst>
              </p:nvPr>
            </p:nvSpPr>
            <p:spPr>
              <a:xfrm>
                <a:off x="857570" y="1286281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24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7" name="Shape 31762"/>
              <p:cNvSpPr/>
              <p:nvPr>
                <p:custDataLst>
                  <p:tags r:id="rId47"/>
                </p:custDataLst>
              </p:nvPr>
            </p:nvSpPr>
            <p:spPr>
              <a:xfrm>
                <a:off x="1079474" y="1286281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8" name="Shape 31763"/>
              <p:cNvSpPr/>
              <p:nvPr>
                <p:custDataLst>
                  <p:tags r:id="rId48"/>
                </p:custDataLst>
              </p:nvPr>
            </p:nvSpPr>
            <p:spPr>
              <a:xfrm>
                <a:off x="1190754" y="711202"/>
                <a:ext cx="51359" cy="58572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72">
                    <a:moveTo>
                      <a:pt x="28867" y="0"/>
                    </a:moveTo>
                    <a:cubicBezTo>
                      <a:pt x="36411" y="0"/>
                      <a:pt x="41935" y="2807"/>
                      <a:pt x="43802" y="2807"/>
                    </a:cubicBezTo>
                    <a:cubicBezTo>
                      <a:pt x="44221" y="2807"/>
                      <a:pt x="47028" y="2807"/>
                      <a:pt x="47714" y="0"/>
                    </a:cubicBezTo>
                    <a:lnTo>
                      <a:pt x="49492" y="0"/>
                    </a:lnTo>
                    <a:lnTo>
                      <a:pt x="50254" y="19101"/>
                    </a:lnTo>
                    <a:lnTo>
                      <a:pt x="48298" y="19101"/>
                    </a:lnTo>
                    <a:cubicBezTo>
                      <a:pt x="46177" y="10185"/>
                      <a:pt x="40068" y="3404"/>
                      <a:pt x="29629" y="3404"/>
                    </a:cubicBezTo>
                    <a:cubicBezTo>
                      <a:pt x="25387" y="3404"/>
                      <a:pt x="20460" y="5093"/>
                      <a:pt x="16891" y="8572"/>
                    </a:cubicBezTo>
                    <a:cubicBezTo>
                      <a:pt x="13589" y="11798"/>
                      <a:pt x="9855" y="17234"/>
                      <a:pt x="9855" y="29451"/>
                    </a:cubicBezTo>
                    <a:cubicBezTo>
                      <a:pt x="9855" y="47447"/>
                      <a:pt x="19952" y="54839"/>
                      <a:pt x="30645" y="54839"/>
                    </a:cubicBezTo>
                    <a:cubicBezTo>
                      <a:pt x="41085" y="54839"/>
                      <a:pt x="47206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55"/>
                      <a:pt x="43967" y="58572"/>
                      <a:pt x="28359" y="58572"/>
                    </a:cubicBezTo>
                    <a:cubicBezTo>
                      <a:pt x="14694" y="58572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49" name="Shape 31764"/>
              <p:cNvSpPr/>
              <p:nvPr>
                <p:custDataLst>
                  <p:tags r:id="rId49"/>
                </p:custDataLst>
              </p:nvPr>
            </p:nvSpPr>
            <p:spPr>
              <a:xfrm>
                <a:off x="1190754" y="836125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91"/>
                      <a:pt x="29629" y="3391"/>
                    </a:cubicBezTo>
                    <a:cubicBezTo>
                      <a:pt x="25387" y="3391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53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74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Shape 31765"/>
              <p:cNvSpPr/>
              <p:nvPr>
                <p:custDataLst>
                  <p:tags r:id="rId50"/>
                </p:custDataLst>
              </p:nvPr>
            </p:nvSpPr>
            <p:spPr>
              <a:xfrm>
                <a:off x="93449" y="1099032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24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Shape 31766"/>
              <p:cNvSpPr/>
              <p:nvPr>
                <p:custDataLst>
                  <p:tags r:id="rId51"/>
                </p:custDataLst>
              </p:nvPr>
            </p:nvSpPr>
            <p:spPr>
              <a:xfrm>
                <a:off x="93449" y="1223937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24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73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2" name="Shape 31767"/>
              <p:cNvSpPr/>
              <p:nvPr>
                <p:custDataLst>
                  <p:tags r:id="rId52"/>
                </p:custDataLst>
              </p:nvPr>
            </p:nvSpPr>
            <p:spPr>
              <a:xfrm>
                <a:off x="310267" y="1099032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86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3" name="Shape 31768"/>
              <p:cNvSpPr/>
              <p:nvPr>
                <p:custDataLst>
                  <p:tags r:id="rId53"/>
                </p:custDataLst>
              </p:nvPr>
            </p:nvSpPr>
            <p:spPr>
              <a:xfrm>
                <a:off x="310267" y="1223937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73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4" name="Shape 31769"/>
              <p:cNvSpPr/>
              <p:nvPr>
                <p:custDataLst>
                  <p:tags r:id="rId54"/>
                </p:custDataLst>
              </p:nvPr>
            </p:nvSpPr>
            <p:spPr>
              <a:xfrm>
                <a:off x="532158" y="1099032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86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5" name="Shape 31770"/>
              <p:cNvSpPr/>
              <p:nvPr>
                <p:custDataLst>
                  <p:tags r:id="rId55"/>
                </p:custDataLst>
              </p:nvPr>
            </p:nvSpPr>
            <p:spPr>
              <a:xfrm>
                <a:off x="532158" y="1223937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81" y="58560"/>
                      <a:pt x="0" y="50419"/>
                      <a:pt x="0" y="29273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6" name="Shape 31771"/>
              <p:cNvSpPr/>
              <p:nvPr>
                <p:custDataLst>
                  <p:tags r:id="rId56"/>
                </p:custDataLst>
              </p:nvPr>
            </p:nvSpPr>
            <p:spPr>
              <a:xfrm>
                <a:off x="749508" y="1099032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7" name="Shape 31772"/>
              <p:cNvSpPr/>
              <p:nvPr>
                <p:custDataLst>
                  <p:tags r:id="rId57"/>
                </p:custDataLst>
              </p:nvPr>
            </p:nvSpPr>
            <p:spPr>
              <a:xfrm>
                <a:off x="749508" y="1223937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73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8" name="Shape 31773"/>
              <p:cNvSpPr/>
              <p:nvPr>
                <p:custDataLst>
                  <p:tags r:id="rId58"/>
                </p:custDataLst>
              </p:nvPr>
            </p:nvSpPr>
            <p:spPr>
              <a:xfrm>
                <a:off x="971399" y="1099032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9" name="Shape 31774"/>
              <p:cNvSpPr/>
              <p:nvPr>
                <p:custDataLst>
                  <p:tags r:id="rId59"/>
                </p:custDataLst>
              </p:nvPr>
            </p:nvSpPr>
            <p:spPr>
              <a:xfrm>
                <a:off x="971399" y="1223937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193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73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0" name="Shape 31775"/>
              <p:cNvSpPr/>
              <p:nvPr>
                <p:custDataLst>
                  <p:tags r:id="rId60"/>
                </p:custDataLst>
              </p:nvPr>
            </p:nvSpPr>
            <p:spPr>
              <a:xfrm>
                <a:off x="1190754" y="1099032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86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1" name="Shape 31776"/>
              <p:cNvSpPr/>
              <p:nvPr>
                <p:custDataLst>
                  <p:tags r:id="rId61"/>
                </p:custDataLst>
              </p:nvPr>
            </p:nvSpPr>
            <p:spPr>
              <a:xfrm>
                <a:off x="1190754" y="1223937"/>
                <a:ext cx="51359" cy="58560"/>
              </a:xfrm>
              <a:custGeom>
                <a:avLst/>
                <a:gdLst/>
                <a:ahLst/>
                <a:cxnLst/>
                <a:rect l="0" t="0" r="0" b="0"/>
                <a:pathLst>
                  <a:path w="51359" h="58560">
                    <a:moveTo>
                      <a:pt x="28867" y="0"/>
                    </a:moveTo>
                    <a:cubicBezTo>
                      <a:pt x="36411" y="0"/>
                      <a:pt x="41935" y="2794"/>
                      <a:pt x="43802" y="2794"/>
                    </a:cubicBezTo>
                    <a:cubicBezTo>
                      <a:pt x="44221" y="2794"/>
                      <a:pt x="47028" y="2794"/>
                      <a:pt x="47714" y="0"/>
                    </a:cubicBezTo>
                    <a:lnTo>
                      <a:pt x="49492" y="0"/>
                    </a:lnTo>
                    <a:lnTo>
                      <a:pt x="50254" y="19088"/>
                    </a:lnTo>
                    <a:lnTo>
                      <a:pt x="48298" y="19088"/>
                    </a:lnTo>
                    <a:cubicBezTo>
                      <a:pt x="46177" y="10185"/>
                      <a:pt x="40068" y="3378"/>
                      <a:pt x="29629" y="3378"/>
                    </a:cubicBezTo>
                    <a:cubicBezTo>
                      <a:pt x="25387" y="3378"/>
                      <a:pt x="20460" y="5080"/>
                      <a:pt x="16891" y="8572"/>
                    </a:cubicBezTo>
                    <a:cubicBezTo>
                      <a:pt x="13589" y="11798"/>
                      <a:pt x="9855" y="17221"/>
                      <a:pt x="9855" y="29439"/>
                    </a:cubicBezTo>
                    <a:cubicBezTo>
                      <a:pt x="9855" y="47434"/>
                      <a:pt x="19952" y="54826"/>
                      <a:pt x="30645" y="54826"/>
                    </a:cubicBezTo>
                    <a:cubicBezTo>
                      <a:pt x="41085" y="54826"/>
                      <a:pt x="47206" y="48806"/>
                      <a:pt x="49835" y="46241"/>
                    </a:cubicBezTo>
                    <a:lnTo>
                      <a:pt x="51359" y="47790"/>
                    </a:lnTo>
                    <a:cubicBezTo>
                      <a:pt x="51270" y="47942"/>
                      <a:pt x="43967" y="58560"/>
                      <a:pt x="28359" y="58560"/>
                    </a:cubicBezTo>
                    <a:cubicBezTo>
                      <a:pt x="14694" y="58560"/>
                      <a:pt x="0" y="50419"/>
                      <a:pt x="0" y="29273"/>
                    </a:cubicBezTo>
                    <a:cubicBezTo>
                      <a:pt x="0" y="10261"/>
                      <a:pt x="14262" y="0"/>
                      <a:pt x="28867" y="0"/>
                    </a:cubicBezTo>
                    <a:close/>
                  </a:path>
                </a:pathLst>
              </a:custGeom>
              <a:ln w="0" cap="flat">
                <a:miter lim="100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009ED5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2" name="Shape 31777"/>
              <p:cNvSpPr/>
              <p:nvPr>
                <p:custDataLst>
                  <p:tags r:id="rId62"/>
                </p:custDataLst>
              </p:nvPr>
            </p:nvSpPr>
            <p:spPr>
              <a:xfrm>
                <a:off x="3505" y="663181"/>
                <a:ext cx="84734" cy="50991"/>
              </a:xfrm>
              <a:custGeom>
                <a:avLst/>
                <a:gdLst/>
                <a:ahLst/>
                <a:cxnLst/>
                <a:rect l="0" t="0" r="0" b="0"/>
                <a:pathLst>
                  <a:path w="84734" h="50991">
                    <a:moveTo>
                      <a:pt x="0" y="0"/>
                    </a:moveTo>
                    <a:lnTo>
                      <a:pt x="84734" y="50991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" name="Shape 31778"/>
              <p:cNvSpPr/>
              <p:nvPr>
                <p:custDataLst>
                  <p:tags r:id="rId63"/>
                </p:custDataLst>
              </p:nvPr>
            </p:nvSpPr>
            <p:spPr>
              <a:xfrm>
                <a:off x="7010" y="1048791"/>
                <a:ext cx="84747" cy="50978"/>
              </a:xfrm>
              <a:custGeom>
                <a:avLst/>
                <a:gdLst/>
                <a:ahLst/>
                <a:cxnLst/>
                <a:rect l="0" t="0" r="0" b="0"/>
                <a:pathLst>
                  <a:path w="84747" h="50978">
                    <a:moveTo>
                      <a:pt x="0" y="0"/>
                    </a:moveTo>
                    <a:lnTo>
                      <a:pt x="84747" y="50978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4" name="Shape 31779"/>
              <p:cNvSpPr/>
              <p:nvPr>
                <p:custDataLst>
                  <p:tags r:id="rId64"/>
                </p:custDataLst>
              </p:nvPr>
            </p:nvSpPr>
            <p:spPr>
              <a:xfrm>
                <a:off x="3505" y="880211"/>
                <a:ext cx="84734" cy="50991"/>
              </a:xfrm>
              <a:custGeom>
                <a:avLst/>
                <a:gdLst/>
                <a:ahLst/>
                <a:cxnLst/>
                <a:rect l="0" t="0" r="0" b="0"/>
                <a:pathLst>
                  <a:path w="84734" h="50991">
                    <a:moveTo>
                      <a:pt x="0" y="50991"/>
                    </a:moveTo>
                    <a:lnTo>
                      <a:pt x="84734" y="0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5" name="Shape 31780"/>
              <p:cNvSpPr/>
              <p:nvPr>
                <p:custDataLst>
                  <p:tags r:id="rId65"/>
                </p:custDataLst>
              </p:nvPr>
            </p:nvSpPr>
            <p:spPr>
              <a:xfrm>
                <a:off x="0" y="1262888"/>
                <a:ext cx="84734" cy="50990"/>
              </a:xfrm>
              <a:custGeom>
                <a:avLst/>
                <a:gdLst/>
                <a:ahLst/>
                <a:cxnLst/>
                <a:rect l="0" t="0" r="0" b="0"/>
                <a:pathLst>
                  <a:path w="84734" h="50989">
                    <a:moveTo>
                      <a:pt x="0" y="50990"/>
                    </a:moveTo>
                    <a:lnTo>
                      <a:pt x="84734" y="0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6" name="Shape 31781"/>
              <p:cNvSpPr/>
              <p:nvPr>
                <p:custDataLst>
                  <p:tags r:id="rId66"/>
                </p:custDataLst>
              </p:nvPr>
            </p:nvSpPr>
            <p:spPr>
              <a:xfrm>
                <a:off x="1135774" y="472985"/>
                <a:ext cx="84747" cy="50991"/>
              </a:xfrm>
              <a:custGeom>
                <a:avLst/>
                <a:gdLst/>
                <a:ahLst/>
                <a:cxnLst/>
                <a:rect l="0" t="0" r="0" b="0"/>
                <a:pathLst>
                  <a:path w="84747" h="50991">
                    <a:moveTo>
                      <a:pt x="0" y="50991"/>
                    </a:moveTo>
                    <a:lnTo>
                      <a:pt x="84747" y="0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7" name="Shape 31782"/>
              <p:cNvSpPr/>
              <p:nvPr>
                <p:custDataLst>
                  <p:tags r:id="rId67"/>
                </p:custDataLst>
              </p:nvPr>
            </p:nvSpPr>
            <p:spPr>
              <a:xfrm>
                <a:off x="1246785" y="678040"/>
                <a:ext cx="84734" cy="51003"/>
              </a:xfrm>
              <a:custGeom>
                <a:avLst/>
                <a:gdLst/>
                <a:ahLst/>
                <a:cxnLst/>
                <a:rect l="0" t="0" r="0" b="0"/>
                <a:pathLst>
                  <a:path w="84734" h="51003">
                    <a:moveTo>
                      <a:pt x="0" y="51003"/>
                    </a:moveTo>
                    <a:lnTo>
                      <a:pt x="84734" y="0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8" name="Shape 31783"/>
              <p:cNvSpPr/>
              <p:nvPr>
                <p:custDataLst>
                  <p:tags r:id="rId68"/>
                </p:custDataLst>
              </p:nvPr>
            </p:nvSpPr>
            <p:spPr>
              <a:xfrm>
                <a:off x="1245603" y="1047889"/>
                <a:ext cx="84734" cy="50991"/>
              </a:xfrm>
              <a:custGeom>
                <a:avLst/>
                <a:gdLst/>
                <a:ahLst/>
                <a:cxnLst/>
                <a:rect l="0" t="0" r="0" b="0"/>
                <a:pathLst>
                  <a:path w="84734" h="50991">
                    <a:moveTo>
                      <a:pt x="0" y="50991"/>
                    </a:moveTo>
                    <a:lnTo>
                      <a:pt x="84734" y="0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9" name="Shape 31784"/>
              <p:cNvSpPr/>
              <p:nvPr>
                <p:custDataLst>
                  <p:tags r:id="rId69"/>
                </p:custDataLst>
              </p:nvPr>
            </p:nvSpPr>
            <p:spPr>
              <a:xfrm>
                <a:off x="1252042" y="879944"/>
                <a:ext cx="84735" cy="50978"/>
              </a:xfrm>
              <a:custGeom>
                <a:avLst/>
                <a:gdLst/>
                <a:ahLst/>
                <a:cxnLst/>
                <a:rect l="0" t="0" r="0" b="0"/>
                <a:pathLst>
                  <a:path w="84735" h="50978">
                    <a:moveTo>
                      <a:pt x="0" y="0"/>
                    </a:moveTo>
                    <a:lnTo>
                      <a:pt x="84735" y="50978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0" name="Shape 31785"/>
              <p:cNvSpPr/>
              <p:nvPr>
                <p:custDataLst>
                  <p:tags r:id="rId70"/>
                </p:custDataLst>
              </p:nvPr>
            </p:nvSpPr>
            <p:spPr>
              <a:xfrm>
                <a:off x="1253795" y="1266126"/>
                <a:ext cx="84735" cy="50978"/>
              </a:xfrm>
              <a:custGeom>
                <a:avLst/>
                <a:gdLst/>
                <a:ahLst/>
                <a:cxnLst/>
                <a:rect l="0" t="0" r="0" b="0"/>
                <a:pathLst>
                  <a:path w="84735" h="50978">
                    <a:moveTo>
                      <a:pt x="0" y="0"/>
                    </a:moveTo>
                    <a:lnTo>
                      <a:pt x="84735" y="50978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1" name="Shape 31786"/>
              <p:cNvSpPr/>
              <p:nvPr>
                <p:custDataLst>
                  <p:tags r:id="rId71"/>
                </p:custDataLst>
              </p:nvPr>
            </p:nvSpPr>
            <p:spPr>
              <a:xfrm>
                <a:off x="153356" y="1263459"/>
                <a:ext cx="47307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04">
                    <a:moveTo>
                      <a:pt x="0" y="0"/>
                    </a:moveTo>
                    <a:lnTo>
                      <a:pt x="47307" y="28105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2" name="Shape 31787"/>
              <p:cNvSpPr/>
              <p:nvPr>
                <p:custDataLst>
                  <p:tags r:id="rId72"/>
                </p:custDataLst>
              </p:nvPr>
            </p:nvSpPr>
            <p:spPr>
              <a:xfrm flipH="1">
                <a:off x="119587" y="1164424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3" name="Shape 31788"/>
              <p:cNvSpPr/>
              <p:nvPr>
                <p:custDataLst>
                  <p:tags r:id="rId73"/>
                </p:custDataLst>
              </p:nvPr>
            </p:nvSpPr>
            <p:spPr>
              <a:xfrm flipH="1">
                <a:off x="336147" y="1164424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4" name="Shape 31789"/>
              <p:cNvSpPr/>
              <p:nvPr>
                <p:custDataLst>
                  <p:tags r:id="rId74"/>
                </p:custDataLst>
              </p:nvPr>
            </p:nvSpPr>
            <p:spPr>
              <a:xfrm flipH="1">
                <a:off x="557216" y="1164424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5" name="Shape 31790"/>
              <p:cNvSpPr/>
              <p:nvPr>
                <p:custDataLst>
                  <p:tags r:id="rId75"/>
                </p:custDataLst>
              </p:nvPr>
            </p:nvSpPr>
            <p:spPr>
              <a:xfrm flipH="1">
                <a:off x="774894" y="1164424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6" name="Shape 31791"/>
              <p:cNvSpPr/>
              <p:nvPr>
                <p:custDataLst>
                  <p:tags r:id="rId76"/>
                </p:custDataLst>
              </p:nvPr>
            </p:nvSpPr>
            <p:spPr>
              <a:xfrm flipH="1">
                <a:off x="995849" y="1164424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7" name="Shape 31792"/>
              <p:cNvSpPr/>
              <p:nvPr>
                <p:custDataLst>
                  <p:tags r:id="rId77"/>
                </p:custDataLst>
              </p:nvPr>
            </p:nvSpPr>
            <p:spPr>
              <a:xfrm flipH="1">
                <a:off x="1215788" y="1164424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8" name="Shape 31793"/>
              <p:cNvSpPr/>
              <p:nvPr>
                <p:custDataLst>
                  <p:tags r:id="rId78"/>
                </p:custDataLst>
              </p:nvPr>
            </p:nvSpPr>
            <p:spPr>
              <a:xfrm>
                <a:off x="1134495" y="1263459"/>
                <a:ext cx="48438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04">
                    <a:moveTo>
                      <a:pt x="0" y="28105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79" name="Shape 31794"/>
              <p:cNvSpPr/>
              <p:nvPr>
                <p:custDataLst>
                  <p:tags r:id="rId79"/>
                </p:custDataLst>
              </p:nvPr>
            </p:nvSpPr>
            <p:spPr>
              <a:xfrm>
                <a:off x="1025211" y="1263459"/>
                <a:ext cx="47307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04">
                    <a:moveTo>
                      <a:pt x="0" y="0"/>
                    </a:moveTo>
                    <a:lnTo>
                      <a:pt x="47307" y="28105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0" name="Shape 31795"/>
              <p:cNvSpPr/>
              <p:nvPr>
                <p:custDataLst>
                  <p:tags r:id="rId80"/>
                </p:custDataLst>
              </p:nvPr>
            </p:nvSpPr>
            <p:spPr>
              <a:xfrm>
                <a:off x="911292" y="1263459"/>
                <a:ext cx="48438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04">
                    <a:moveTo>
                      <a:pt x="0" y="28105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1" name="Shape 31796"/>
              <p:cNvSpPr/>
              <p:nvPr>
                <p:custDataLst>
                  <p:tags r:id="rId81"/>
                </p:custDataLst>
              </p:nvPr>
            </p:nvSpPr>
            <p:spPr>
              <a:xfrm>
                <a:off x="806403" y="1263459"/>
                <a:ext cx="47295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7295" h="28104">
                    <a:moveTo>
                      <a:pt x="0" y="0"/>
                    </a:moveTo>
                    <a:lnTo>
                      <a:pt x="47295" y="28105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2" name="Shape 31797"/>
              <p:cNvSpPr/>
              <p:nvPr>
                <p:custDataLst>
                  <p:tags r:id="rId82"/>
                </p:custDataLst>
              </p:nvPr>
            </p:nvSpPr>
            <p:spPr>
              <a:xfrm>
                <a:off x="692484" y="1263459"/>
                <a:ext cx="48438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04">
                    <a:moveTo>
                      <a:pt x="0" y="28105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3" name="Shape 31798"/>
              <p:cNvSpPr/>
              <p:nvPr>
                <p:custDataLst>
                  <p:tags r:id="rId83"/>
                </p:custDataLst>
              </p:nvPr>
            </p:nvSpPr>
            <p:spPr>
              <a:xfrm>
                <a:off x="587595" y="1263459"/>
                <a:ext cx="47295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7295" h="28104">
                    <a:moveTo>
                      <a:pt x="0" y="0"/>
                    </a:moveTo>
                    <a:lnTo>
                      <a:pt x="47295" y="28105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4" name="Shape 31799"/>
              <p:cNvSpPr/>
              <p:nvPr>
                <p:custDataLst>
                  <p:tags r:id="rId84"/>
                </p:custDataLst>
              </p:nvPr>
            </p:nvSpPr>
            <p:spPr>
              <a:xfrm>
                <a:off x="473676" y="1263459"/>
                <a:ext cx="48425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04">
                    <a:moveTo>
                      <a:pt x="0" y="28105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5" name="Shape 31800"/>
              <p:cNvSpPr/>
              <p:nvPr>
                <p:custDataLst>
                  <p:tags r:id="rId85"/>
                </p:custDataLst>
              </p:nvPr>
            </p:nvSpPr>
            <p:spPr>
              <a:xfrm>
                <a:off x="366526" y="1263459"/>
                <a:ext cx="47308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7308" h="28104">
                    <a:moveTo>
                      <a:pt x="0" y="0"/>
                    </a:moveTo>
                    <a:lnTo>
                      <a:pt x="47308" y="28105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6" name="Shape 31801"/>
              <p:cNvSpPr/>
              <p:nvPr>
                <p:custDataLst>
                  <p:tags r:id="rId86"/>
                </p:custDataLst>
              </p:nvPr>
            </p:nvSpPr>
            <p:spPr>
              <a:xfrm>
                <a:off x="252607" y="1263459"/>
                <a:ext cx="48425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04">
                    <a:moveTo>
                      <a:pt x="0" y="28105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7" name="Shape 31802"/>
              <p:cNvSpPr/>
              <p:nvPr>
                <p:custDataLst>
                  <p:tags r:id="rId87"/>
                </p:custDataLst>
              </p:nvPr>
            </p:nvSpPr>
            <p:spPr>
              <a:xfrm>
                <a:off x="1135625" y="1069492"/>
                <a:ext cx="47307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18">
                    <a:moveTo>
                      <a:pt x="0" y="0"/>
                    </a:moveTo>
                    <a:lnTo>
                      <a:pt x="47307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8" name="Shape 31803"/>
              <p:cNvSpPr/>
              <p:nvPr>
                <p:custDataLst>
                  <p:tags r:id="rId88"/>
                </p:custDataLst>
              </p:nvPr>
            </p:nvSpPr>
            <p:spPr>
              <a:xfrm>
                <a:off x="1021706" y="1069492"/>
                <a:ext cx="4843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18">
                    <a:moveTo>
                      <a:pt x="0" y="28118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89" name="Shape 31804"/>
              <p:cNvSpPr/>
              <p:nvPr>
                <p:custDataLst>
                  <p:tags r:id="rId89"/>
                </p:custDataLst>
              </p:nvPr>
            </p:nvSpPr>
            <p:spPr>
              <a:xfrm>
                <a:off x="915687" y="1069492"/>
                <a:ext cx="4730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8" h="28118">
                    <a:moveTo>
                      <a:pt x="0" y="0"/>
                    </a:moveTo>
                    <a:lnTo>
                      <a:pt x="47308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0" name="Shape 31805"/>
              <p:cNvSpPr/>
              <p:nvPr>
                <p:custDataLst>
                  <p:tags r:id="rId90"/>
                </p:custDataLst>
              </p:nvPr>
            </p:nvSpPr>
            <p:spPr>
              <a:xfrm>
                <a:off x="801768" y="1069492"/>
                <a:ext cx="4843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18">
                    <a:moveTo>
                      <a:pt x="0" y="28118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1" name="Shape 31806"/>
              <p:cNvSpPr/>
              <p:nvPr>
                <p:custDataLst>
                  <p:tags r:id="rId91"/>
                </p:custDataLst>
              </p:nvPr>
            </p:nvSpPr>
            <p:spPr>
              <a:xfrm>
                <a:off x="699139" y="1069492"/>
                <a:ext cx="4730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8" h="28118">
                    <a:moveTo>
                      <a:pt x="0" y="0"/>
                    </a:moveTo>
                    <a:lnTo>
                      <a:pt x="47308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2" name="Shape 31807"/>
              <p:cNvSpPr/>
              <p:nvPr>
                <p:custDataLst>
                  <p:tags r:id="rId92"/>
                </p:custDataLst>
              </p:nvPr>
            </p:nvSpPr>
            <p:spPr>
              <a:xfrm>
                <a:off x="585220" y="1069492"/>
                <a:ext cx="48425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18">
                    <a:moveTo>
                      <a:pt x="0" y="28118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3" name="Shape 31808"/>
              <p:cNvSpPr/>
              <p:nvPr>
                <p:custDataLst>
                  <p:tags r:id="rId93"/>
                </p:custDataLst>
              </p:nvPr>
            </p:nvSpPr>
            <p:spPr>
              <a:xfrm>
                <a:off x="476927" y="1069492"/>
                <a:ext cx="47320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20" h="28118">
                    <a:moveTo>
                      <a:pt x="0" y="0"/>
                    </a:moveTo>
                    <a:lnTo>
                      <a:pt x="47320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4" name="Shape 31809"/>
              <p:cNvSpPr/>
              <p:nvPr>
                <p:custDataLst>
                  <p:tags r:id="rId94"/>
                </p:custDataLst>
              </p:nvPr>
            </p:nvSpPr>
            <p:spPr>
              <a:xfrm>
                <a:off x="363021" y="1069492"/>
                <a:ext cx="48425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18">
                    <a:moveTo>
                      <a:pt x="0" y="28118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5" name="Shape 31810"/>
              <p:cNvSpPr/>
              <p:nvPr>
                <p:custDataLst>
                  <p:tags r:id="rId95"/>
                </p:custDataLst>
              </p:nvPr>
            </p:nvSpPr>
            <p:spPr>
              <a:xfrm>
                <a:off x="259376" y="1069492"/>
                <a:ext cx="47307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18">
                    <a:moveTo>
                      <a:pt x="0" y="0"/>
                    </a:moveTo>
                    <a:lnTo>
                      <a:pt x="47307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6" name="Shape 31811"/>
              <p:cNvSpPr/>
              <p:nvPr>
                <p:custDataLst>
                  <p:tags r:id="rId96"/>
                </p:custDataLst>
              </p:nvPr>
            </p:nvSpPr>
            <p:spPr>
              <a:xfrm>
                <a:off x="145457" y="1069492"/>
                <a:ext cx="48425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18">
                    <a:moveTo>
                      <a:pt x="0" y="28118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7" name="Shape 31812"/>
              <p:cNvSpPr/>
              <p:nvPr>
                <p:custDataLst>
                  <p:tags r:id="rId97"/>
                </p:custDataLst>
              </p:nvPr>
            </p:nvSpPr>
            <p:spPr>
              <a:xfrm>
                <a:off x="151210" y="880033"/>
                <a:ext cx="47307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18">
                    <a:moveTo>
                      <a:pt x="0" y="0"/>
                    </a:moveTo>
                    <a:lnTo>
                      <a:pt x="47307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8" name="Shape 31813"/>
              <p:cNvSpPr/>
              <p:nvPr>
                <p:custDataLst>
                  <p:tags r:id="rId98"/>
                </p:custDataLst>
              </p:nvPr>
            </p:nvSpPr>
            <p:spPr>
              <a:xfrm>
                <a:off x="366627" y="880033"/>
                <a:ext cx="47307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18">
                    <a:moveTo>
                      <a:pt x="0" y="0"/>
                    </a:moveTo>
                    <a:lnTo>
                      <a:pt x="47307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99" name="Shape 31814"/>
              <p:cNvSpPr/>
              <p:nvPr>
                <p:custDataLst>
                  <p:tags r:id="rId99"/>
                </p:custDataLst>
              </p:nvPr>
            </p:nvSpPr>
            <p:spPr>
              <a:xfrm flipH="1">
                <a:off x="1102999" y="962571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" name="Shape 31815"/>
              <p:cNvSpPr/>
              <p:nvPr>
                <p:custDataLst>
                  <p:tags r:id="rId100"/>
                </p:custDataLst>
              </p:nvPr>
            </p:nvSpPr>
            <p:spPr>
              <a:xfrm flipH="1">
                <a:off x="884178" y="962571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1" name="Shape 31816"/>
              <p:cNvSpPr/>
              <p:nvPr>
                <p:custDataLst>
                  <p:tags r:id="rId101"/>
                </p:custDataLst>
              </p:nvPr>
            </p:nvSpPr>
            <p:spPr>
              <a:xfrm flipH="1">
                <a:off x="665497" y="962571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2" name="Shape 31817"/>
              <p:cNvSpPr/>
              <p:nvPr>
                <p:custDataLst>
                  <p:tags r:id="rId102"/>
                </p:custDataLst>
              </p:nvPr>
            </p:nvSpPr>
            <p:spPr>
              <a:xfrm flipH="1">
                <a:off x="445545" y="962571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3" name="Shape 31818"/>
              <p:cNvSpPr/>
              <p:nvPr>
                <p:custDataLst>
                  <p:tags r:id="rId103"/>
                </p:custDataLst>
              </p:nvPr>
            </p:nvSpPr>
            <p:spPr>
              <a:xfrm flipH="1">
                <a:off x="227867" y="962571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4" name="Shape 31819"/>
              <p:cNvSpPr/>
              <p:nvPr>
                <p:custDataLst>
                  <p:tags r:id="rId104"/>
                </p:custDataLst>
              </p:nvPr>
            </p:nvSpPr>
            <p:spPr>
              <a:xfrm>
                <a:off x="1136248" y="880033"/>
                <a:ext cx="4843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18">
                    <a:moveTo>
                      <a:pt x="0" y="28118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5" name="Shape 31820"/>
              <p:cNvSpPr/>
              <p:nvPr>
                <p:custDataLst>
                  <p:tags r:id="rId105"/>
                </p:custDataLst>
              </p:nvPr>
            </p:nvSpPr>
            <p:spPr>
              <a:xfrm>
                <a:off x="1029098" y="880033"/>
                <a:ext cx="47307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18">
                    <a:moveTo>
                      <a:pt x="0" y="0"/>
                    </a:moveTo>
                    <a:lnTo>
                      <a:pt x="47307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6" name="Shape 31821"/>
              <p:cNvSpPr/>
              <p:nvPr>
                <p:custDataLst>
                  <p:tags r:id="rId106"/>
                </p:custDataLst>
              </p:nvPr>
            </p:nvSpPr>
            <p:spPr>
              <a:xfrm>
                <a:off x="915179" y="880033"/>
                <a:ext cx="4843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18">
                    <a:moveTo>
                      <a:pt x="0" y="28118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7" name="Shape 31822"/>
              <p:cNvSpPr/>
              <p:nvPr>
                <p:custDataLst>
                  <p:tags r:id="rId107"/>
                </p:custDataLst>
              </p:nvPr>
            </p:nvSpPr>
            <p:spPr>
              <a:xfrm>
                <a:off x="806898" y="880033"/>
                <a:ext cx="4730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8" h="28118">
                    <a:moveTo>
                      <a:pt x="0" y="0"/>
                    </a:moveTo>
                    <a:lnTo>
                      <a:pt x="47308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8" name="Shape 31823"/>
              <p:cNvSpPr/>
              <p:nvPr>
                <p:custDataLst>
                  <p:tags r:id="rId108"/>
                </p:custDataLst>
              </p:nvPr>
            </p:nvSpPr>
            <p:spPr>
              <a:xfrm>
                <a:off x="692979" y="880033"/>
                <a:ext cx="4843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18">
                    <a:moveTo>
                      <a:pt x="0" y="28118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9" name="Shape 31824"/>
              <p:cNvSpPr/>
              <p:nvPr>
                <p:custDataLst>
                  <p:tags r:id="rId109"/>
                </p:custDataLst>
              </p:nvPr>
            </p:nvSpPr>
            <p:spPr>
              <a:xfrm>
                <a:off x="366627" y="880033"/>
                <a:ext cx="47307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18">
                    <a:moveTo>
                      <a:pt x="0" y="0"/>
                    </a:moveTo>
                    <a:lnTo>
                      <a:pt x="47307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0" name="Shape 31825"/>
              <p:cNvSpPr/>
              <p:nvPr>
                <p:custDataLst>
                  <p:tags r:id="rId110"/>
                </p:custDataLst>
              </p:nvPr>
            </p:nvSpPr>
            <p:spPr>
              <a:xfrm>
                <a:off x="252708" y="880033"/>
                <a:ext cx="4843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18">
                    <a:moveTo>
                      <a:pt x="0" y="28118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1" name="Shape 31826"/>
              <p:cNvSpPr/>
              <p:nvPr>
                <p:custDataLst>
                  <p:tags r:id="rId111"/>
                </p:custDataLst>
              </p:nvPr>
            </p:nvSpPr>
            <p:spPr>
              <a:xfrm>
                <a:off x="1137149" y="686066"/>
                <a:ext cx="4730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8" h="28118">
                    <a:moveTo>
                      <a:pt x="0" y="0"/>
                    </a:moveTo>
                    <a:lnTo>
                      <a:pt x="47308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2" name="Shape 31827"/>
              <p:cNvSpPr/>
              <p:nvPr>
                <p:custDataLst>
                  <p:tags r:id="rId112"/>
                </p:custDataLst>
              </p:nvPr>
            </p:nvSpPr>
            <p:spPr>
              <a:xfrm>
                <a:off x="1024462" y="686066"/>
                <a:ext cx="4843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18">
                    <a:moveTo>
                      <a:pt x="0" y="28118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3" name="Shape 31828"/>
              <p:cNvSpPr/>
              <p:nvPr>
                <p:custDataLst>
                  <p:tags r:id="rId113"/>
                </p:custDataLst>
              </p:nvPr>
            </p:nvSpPr>
            <p:spPr>
              <a:xfrm>
                <a:off x="916080" y="686066"/>
                <a:ext cx="4730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8" h="28118">
                    <a:moveTo>
                      <a:pt x="0" y="0"/>
                    </a:moveTo>
                    <a:lnTo>
                      <a:pt x="47308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4" name="Shape 31829"/>
              <p:cNvSpPr/>
              <p:nvPr>
                <p:custDataLst>
                  <p:tags r:id="rId114"/>
                </p:custDataLst>
              </p:nvPr>
            </p:nvSpPr>
            <p:spPr>
              <a:xfrm>
                <a:off x="803406" y="686066"/>
                <a:ext cx="48425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18">
                    <a:moveTo>
                      <a:pt x="0" y="28118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5" name="Shape 31830"/>
              <p:cNvSpPr/>
              <p:nvPr>
                <p:custDataLst>
                  <p:tags r:id="rId115"/>
                </p:custDataLst>
              </p:nvPr>
            </p:nvSpPr>
            <p:spPr>
              <a:xfrm>
                <a:off x="697272" y="686066"/>
                <a:ext cx="4730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8" h="28118">
                    <a:moveTo>
                      <a:pt x="0" y="0"/>
                    </a:moveTo>
                    <a:lnTo>
                      <a:pt x="47308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6" name="Shape 31831"/>
              <p:cNvSpPr/>
              <p:nvPr>
                <p:custDataLst>
                  <p:tags r:id="rId116"/>
                </p:custDataLst>
              </p:nvPr>
            </p:nvSpPr>
            <p:spPr>
              <a:xfrm>
                <a:off x="584585" y="686066"/>
                <a:ext cx="4843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18">
                    <a:moveTo>
                      <a:pt x="0" y="28118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7" name="Shape 31832"/>
              <p:cNvSpPr/>
              <p:nvPr>
                <p:custDataLst>
                  <p:tags r:id="rId117"/>
                </p:custDataLst>
              </p:nvPr>
            </p:nvSpPr>
            <p:spPr>
              <a:xfrm>
                <a:off x="477054" y="686066"/>
                <a:ext cx="47295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295" h="28118">
                    <a:moveTo>
                      <a:pt x="0" y="0"/>
                    </a:moveTo>
                    <a:lnTo>
                      <a:pt x="47295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8" name="Shape 31833"/>
              <p:cNvSpPr/>
              <p:nvPr>
                <p:custDataLst>
                  <p:tags r:id="rId118"/>
                </p:custDataLst>
              </p:nvPr>
            </p:nvSpPr>
            <p:spPr>
              <a:xfrm>
                <a:off x="363135" y="686066"/>
                <a:ext cx="48425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18">
                    <a:moveTo>
                      <a:pt x="0" y="28118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19" name="Shape 31834"/>
              <p:cNvSpPr/>
              <p:nvPr>
                <p:custDataLst>
                  <p:tags r:id="rId119"/>
                </p:custDataLst>
              </p:nvPr>
            </p:nvSpPr>
            <p:spPr>
              <a:xfrm>
                <a:off x="259478" y="686066"/>
                <a:ext cx="47307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18">
                    <a:moveTo>
                      <a:pt x="0" y="0"/>
                    </a:moveTo>
                    <a:lnTo>
                      <a:pt x="47307" y="2811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0" name="Shape 31835"/>
              <p:cNvSpPr/>
              <p:nvPr>
                <p:custDataLst>
                  <p:tags r:id="rId120"/>
                </p:custDataLst>
              </p:nvPr>
            </p:nvSpPr>
            <p:spPr>
              <a:xfrm>
                <a:off x="145559" y="686066"/>
                <a:ext cx="48438" cy="28118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18">
                    <a:moveTo>
                      <a:pt x="0" y="28118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1" name="Shape 31836"/>
              <p:cNvSpPr/>
              <p:nvPr>
                <p:custDataLst>
                  <p:tags r:id="rId121"/>
                </p:custDataLst>
              </p:nvPr>
            </p:nvSpPr>
            <p:spPr>
              <a:xfrm flipH="1">
                <a:off x="1215178" y="776490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2" name="Shape 31837"/>
              <p:cNvSpPr/>
              <p:nvPr>
                <p:custDataLst>
                  <p:tags r:id="rId122"/>
                </p:custDataLst>
              </p:nvPr>
            </p:nvSpPr>
            <p:spPr>
              <a:xfrm flipH="1">
                <a:off x="996370" y="776490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3" name="Shape 31838"/>
              <p:cNvSpPr/>
              <p:nvPr>
                <p:custDataLst>
                  <p:tags r:id="rId123"/>
                </p:custDataLst>
              </p:nvPr>
            </p:nvSpPr>
            <p:spPr>
              <a:xfrm flipH="1">
                <a:off x="775009" y="776490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4" name="Shape 31839"/>
              <p:cNvSpPr/>
              <p:nvPr>
                <p:custDataLst>
                  <p:tags r:id="rId124"/>
                </p:custDataLst>
              </p:nvPr>
            </p:nvSpPr>
            <p:spPr>
              <a:xfrm>
                <a:off x="559464" y="776490"/>
                <a:ext cx="876" cy="52578"/>
              </a:xfrm>
              <a:custGeom>
                <a:avLst/>
                <a:gdLst/>
                <a:ahLst/>
                <a:cxnLst/>
                <a:rect l="0" t="0" r="0" b="0"/>
                <a:pathLst>
                  <a:path w="876" h="52576">
                    <a:moveTo>
                      <a:pt x="0" y="0"/>
                    </a:moveTo>
                    <a:lnTo>
                      <a:pt x="876" y="5257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5" name="Shape 31840"/>
              <p:cNvSpPr/>
              <p:nvPr>
                <p:custDataLst>
                  <p:tags r:id="rId125"/>
                </p:custDataLst>
              </p:nvPr>
            </p:nvSpPr>
            <p:spPr>
              <a:xfrm flipH="1">
                <a:off x="336147" y="776490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6" name="Shape 31841"/>
              <p:cNvSpPr/>
              <p:nvPr>
                <p:custDataLst>
                  <p:tags r:id="rId126"/>
                </p:custDataLst>
              </p:nvPr>
            </p:nvSpPr>
            <p:spPr>
              <a:xfrm flipH="1">
                <a:off x="117339" y="776490"/>
                <a:ext cx="0" cy="52946"/>
              </a:xfrm>
              <a:custGeom>
                <a:avLst/>
                <a:gdLst/>
                <a:ahLst/>
                <a:cxnLst/>
                <a:rect l="0" t="0" r="0" b="0"/>
                <a:pathLst>
                  <a:path h="52946">
                    <a:moveTo>
                      <a:pt x="0" y="0"/>
                    </a:moveTo>
                    <a:lnTo>
                      <a:pt x="0" y="52946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7" name="Shape 31842"/>
              <p:cNvSpPr/>
              <p:nvPr>
                <p:custDataLst>
                  <p:tags r:id="rId127"/>
                </p:custDataLst>
              </p:nvPr>
            </p:nvSpPr>
            <p:spPr>
              <a:xfrm>
                <a:off x="1024957" y="494360"/>
                <a:ext cx="47308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7308" h="28104">
                    <a:moveTo>
                      <a:pt x="0" y="0"/>
                    </a:moveTo>
                    <a:lnTo>
                      <a:pt x="47308" y="28105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8" name="Shape 31843"/>
              <p:cNvSpPr/>
              <p:nvPr>
                <p:custDataLst>
                  <p:tags r:id="rId128"/>
                </p:custDataLst>
              </p:nvPr>
            </p:nvSpPr>
            <p:spPr>
              <a:xfrm>
                <a:off x="911051" y="494360"/>
                <a:ext cx="48425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04">
                    <a:moveTo>
                      <a:pt x="0" y="28105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29" name="Shape 31844"/>
              <p:cNvSpPr/>
              <p:nvPr>
                <p:custDataLst>
                  <p:tags r:id="rId129"/>
                </p:custDataLst>
              </p:nvPr>
            </p:nvSpPr>
            <p:spPr>
              <a:xfrm>
                <a:off x="806276" y="494360"/>
                <a:ext cx="47295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7295" h="28104">
                    <a:moveTo>
                      <a:pt x="0" y="0"/>
                    </a:moveTo>
                    <a:lnTo>
                      <a:pt x="47295" y="28105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0" name="Shape 31845"/>
              <p:cNvSpPr/>
              <p:nvPr>
                <p:custDataLst>
                  <p:tags r:id="rId130"/>
                </p:custDataLst>
              </p:nvPr>
            </p:nvSpPr>
            <p:spPr>
              <a:xfrm>
                <a:off x="692357" y="494360"/>
                <a:ext cx="48425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04">
                    <a:moveTo>
                      <a:pt x="0" y="28105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" name="Shape 31846"/>
              <p:cNvSpPr/>
              <p:nvPr>
                <p:custDataLst>
                  <p:tags r:id="rId131"/>
                </p:custDataLst>
              </p:nvPr>
            </p:nvSpPr>
            <p:spPr>
              <a:xfrm>
                <a:off x="587569" y="494360"/>
                <a:ext cx="47320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7320" h="28104">
                    <a:moveTo>
                      <a:pt x="0" y="0"/>
                    </a:moveTo>
                    <a:lnTo>
                      <a:pt x="47320" y="28105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" name="Shape 31847"/>
              <p:cNvSpPr/>
              <p:nvPr>
                <p:custDataLst>
                  <p:tags r:id="rId132"/>
                </p:custDataLst>
              </p:nvPr>
            </p:nvSpPr>
            <p:spPr>
              <a:xfrm>
                <a:off x="473663" y="494360"/>
                <a:ext cx="48438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8438" h="28104">
                    <a:moveTo>
                      <a:pt x="0" y="28105"/>
                    </a:moveTo>
                    <a:lnTo>
                      <a:pt x="48438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" name="Shape 31848"/>
              <p:cNvSpPr/>
              <p:nvPr>
                <p:custDataLst>
                  <p:tags r:id="rId133"/>
                </p:custDataLst>
              </p:nvPr>
            </p:nvSpPr>
            <p:spPr>
              <a:xfrm flipH="1">
                <a:off x="1108752" y="581393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4" name="Shape 31849"/>
              <p:cNvSpPr/>
              <p:nvPr>
                <p:custDataLst>
                  <p:tags r:id="rId134"/>
                </p:custDataLst>
              </p:nvPr>
            </p:nvSpPr>
            <p:spPr>
              <a:xfrm flipH="1">
                <a:off x="887696" y="581393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5" name="Shape 31850"/>
              <p:cNvSpPr/>
              <p:nvPr>
                <p:custDataLst>
                  <p:tags r:id="rId135"/>
                </p:custDataLst>
              </p:nvPr>
            </p:nvSpPr>
            <p:spPr>
              <a:xfrm flipH="1">
                <a:off x="666627" y="581393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" name="Shape 31851"/>
              <p:cNvSpPr/>
              <p:nvPr>
                <p:custDataLst>
                  <p:tags r:id="rId136"/>
                </p:custDataLst>
              </p:nvPr>
            </p:nvSpPr>
            <p:spPr>
              <a:xfrm flipH="1">
                <a:off x="445545" y="581393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" name="Shape 31852"/>
              <p:cNvSpPr/>
              <p:nvPr>
                <p:custDataLst>
                  <p:tags r:id="rId137"/>
                </p:custDataLst>
              </p:nvPr>
            </p:nvSpPr>
            <p:spPr>
              <a:xfrm flipH="1">
                <a:off x="224489" y="581393"/>
                <a:ext cx="0" cy="52959"/>
              </a:xfrm>
              <a:custGeom>
                <a:avLst/>
                <a:gdLst/>
                <a:ahLst/>
                <a:cxnLst/>
                <a:rect l="0" t="0" r="0" b="0"/>
                <a:pathLst>
                  <a:path h="52959">
                    <a:moveTo>
                      <a:pt x="0" y="0"/>
                    </a:moveTo>
                    <a:lnTo>
                      <a:pt x="0" y="52959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8" name="Shape 31853"/>
              <p:cNvSpPr/>
              <p:nvPr>
                <p:custDataLst>
                  <p:tags r:id="rId138"/>
                </p:custDataLst>
              </p:nvPr>
            </p:nvSpPr>
            <p:spPr>
              <a:xfrm>
                <a:off x="368888" y="494360"/>
                <a:ext cx="47307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7307" h="28104">
                    <a:moveTo>
                      <a:pt x="0" y="0"/>
                    </a:moveTo>
                    <a:lnTo>
                      <a:pt x="47307" y="28105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9" name="Shape 31854"/>
              <p:cNvSpPr/>
              <p:nvPr>
                <p:custDataLst>
                  <p:tags r:id="rId139"/>
                </p:custDataLst>
              </p:nvPr>
            </p:nvSpPr>
            <p:spPr>
              <a:xfrm>
                <a:off x="254969" y="494360"/>
                <a:ext cx="48425" cy="28105"/>
              </a:xfrm>
              <a:custGeom>
                <a:avLst/>
                <a:gdLst/>
                <a:ahLst/>
                <a:cxnLst/>
                <a:rect l="0" t="0" r="0" b="0"/>
                <a:pathLst>
                  <a:path w="48425" h="28104">
                    <a:moveTo>
                      <a:pt x="0" y="28105"/>
                    </a:moveTo>
                    <a:lnTo>
                      <a:pt x="4842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0" name="Shape 31855"/>
              <p:cNvSpPr/>
              <p:nvPr>
                <p:custDataLst>
                  <p:tags r:id="rId140"/>
                </p:custDataLst>
              </p:nvPr>
            </p:nvSpPr>
            <p:spPr>
              <a:xfrm flipH="1">
                <a:off x="555534" y="348193"/>
                <a:ext cx="0" cy="94653"/>
              </a:xfrm>
              <a:custGeom>
                <a:avLst/>
                <a:gdLst/>
                <a:ahLst/>
                <a:cxnLst/>
                <a:rect l="0" t="0" r="0" b="0"/>
                <a:pathLst>
                  <a:path h="94653">
                    <a:moveTo>
                      <a:pt x="0" y="0"/>
                    </a:moveTo>
                    <a:lnTo>
                      <a:pt x="0" y="94653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1" name="Shape 31856"/>
              <p:cNvSpPr/>
              <p:nvPr>
                <p:custDataLst>
                  <p:tags r:id="rId141"/>
                </p:custDataLst>
              </p:nvPr>
            </p:nvSpPr>
            <p:spPr>
              <a:xfrm flipH="1">
                <a:off x="996363" y="348193"/>
                <a:ext cx="0" cy="94653"/>
              </a:xfrm>
              <a:custGeom>
                <a:avLst/>
                <a:gdLst/>
                <a:ahLst/>
                <a:cxnLst/>
                <a:rect l="0" t="0" r="0" b="0"/>
                <a:pathLst>
                  <a:path h="94653">
                    <a:moveTo>
                      <a:pt x="0" y="0"/>
                    </a:moveTo>
                    <a:lnTo>
                      <a:pt x="0" y="94653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2" name="Shape 31857"/>
              <p:cNvSpPr/>
              <p:nvPr>
                <p:custDataLst>
                  <p:tags r:id="rId142"/>
                </p:custDataLst>
              </p:nvPr>
            </p:nvSpPr>
            <p:spPr>
              <a:xfrm flipH="1">
                <a:off x="775015" y="348193"/>
                <a:ext cx="0" cy="94653"/>
              </a:xfrm>
              <a:custGeom>
                <a:avLst/>
                <a:gdLst/>
                <a:ahLst/>
                <a:cxnLst/>
                <a:rect l="0" t="0" r="0" b="0"/>
                <a:pathLst>
                  <a:path h="94653">
                    <a:moveTo>
                      <a:pt x="0" y="0"/>
                    </a:moveTo>
                    <a:lnTo>
                      <a:pt x="0" y="94653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" name="Shape 31858"/>
              <p:cNvSpPr/>
              <p:nvPr>
                <p:custDataLst>
                  <p:tags r:id="rId143"/>
                </p:custDataLst>
              </p:nvPr>
            </p:nvSpPr>
            <p:spPr>
              <a:xfrm flipH="1">
                <a:off x="336154" y="348193"/>
                <a:ext cx="0" cy="94653"/>
              </a:xfrm>
              <a:custGeom>
                <a:avLst/>
                <a:gdLst/>
                <a:ahLst/>
                <a:cxnLst/>
                <a:rect l="0" t="0" r="0" b="0"/>
                <a:pathLst>
                  <a:path h="94653">
                    <a:moveTo>
                      <a:pt x="0" y="0"/>
                    </a:moveTo>
                    <a:lnTo>
                      <a:pt x="0" y="94653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" name="Shape 31859"/>
              <p:cNvSpPr/>
              <p:nvPr>
                <p:custDataLst>
                  <p:tags r:id="rId144"/>
                </p:custDataLst>
              </p:nvPr>
            </p:nvSpPr>
            <p:spPr>
              <a:xfrm>
                <a:off x="116266" y="471472"/>
                <a:ext cx="84747" cy="50991"/>
              </a:xfrm>
              <a:custGeom>
                <a:avLst/>
                <a:gdLst/>
                <a:ahLst/>
                <a:cxnLst/>
                <a:rect l="0" t="0" r="0" b="0"/>
                <a:pathLst>
                  <a:path w="84747" h="50991">
                    <a:moveTo>
                      <a:pt x="0" y="0"/>
                    </a:moveTo>
                    <a:lnTo>
                      <a:pt x="84747" y="50991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5" name="Shape 31860"/>
              <p:cNvSpPr/>
              <p:nvPr>
                <p:custDataLst>
                  <p:tags r:id="rId145"/>
                </p:custDataLst>
              </p:nvPr>
            </p:nvSpPr>
            <p:spPr>
              <a:xfrm flipH="1">
                <a:off x="1102993" y="1350503"/>
                <a:ext cx="0" cy="97841"/>
              </a:xfrm>
              <a:custGeom>
                <a:avLst/>
                <a:gdLst/>
                <a:ahLst/>
                <a:cxnLst/>
                <a:rect l="0" t="0" r="0" b="0"/>
                <a:pathLst>
                  <a:path h="97841">
                    <a:moveTo>
                      <a:pt x="0" y="0"/>
                    </a:moveTo>
                    <a:lnTo>
                      <a:pt x="0" y="97841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6" name="Shape 31861"/>
              <p:cNvSpPr/>
              <p:nvPr>
                <p:custDataLst>
                  <p:tags r:id="rId146"/>
                </p:custDataLst>
              </p:nvPr>
            </p:nvSpPr>
            <p:spPr>
              <a:xfrm flipH="1">
                <a:off x="884184" y="1350503"/>
                <a:ext cx="0" cy="97841"/>
              </a:xfrm>
              <a:custGeom>
                <a:avLst/>
                <a:gdLst/>
                <a:ahLst/>
                <a:cxnLst/>
                <a:rect l="0" t="0" r="0" b="0"/>
                <a:pathLst>
                  <a:path h="97841">
                    <a:moveTo>
                      <a:pt x="0" y="0"/>
                    </a:moveTo>
                    <a:lnTo>
                      <a:pt x="0" y="97841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" name="Shape 31862"/>
              <p:cNvSpPr/>
              <p:nvPr>
                <p:custDataLst>
                  <p:tags r:id="rId147"/>
                </p:custDataLst>
              </p:nvPr>
            </p:nvSpPr>
            <p:spPr>
              <a:xfrm flipH="1">
                <a:off x="665490" y="1350503"/>
                <a:ext cx="0" cy="97841"/>
              </a:xfrm>
              <a:custGeom>
                <a:avLst/>
                <a:gdLst/>
                <a:ahLst/>
                <a:cxnLst/>
                <a:rect l="0" t="0" r="0" b="0"/>
                <a:pathLst>
                  <a:path h="97841">
                    <a:moveTo>
                      <a:pt x="0" y="0"/>
                    </a:moveTo>
                    <a:lnTo>
                      <a:pt x="0" y="97841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8" name="Shape 31863"/>
              <p:cNvSpPr/>
              <p:nvPr>
                <p:custDataLst>
                  <p:tags r:id="rId148"/>
                </p:custDataLst>
              </p:nvPr>
            </p:nvSpPr>
            <p:spPr>
              <a:xfrm flipH="1">
                <a:off x="445552" y="1350503"/>
                <a:ext cx="0" cy="97841"/>
              </a:xfrm>
              <a:custGeom>
                <a:avLst/>
                <a:gdLst/>
                <a:ahLst/>
                <a:cxnLst/>
                <a:rect l="0" t="0" r="0" b="0"/>
                <a:pathLst>
                  <a:path h="97841">
                    <a:moveTo>
                      <a:pt x="0" y="0"/>
                    </a:moveTo>
                    <a:lnTo>
                      <a:pt x="0" y="97841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" name="Shape 31864"/>
              <p:cNvSpPr/>
              <p:nvPr>
                <p:custDataLst>
                  <p:tags r:id="rId149"/>
                </p:custDataLst>
              </p:nvPr>
            </p:nvSpPr>
            <p:spPr>
              <a:xfrm flipH="1">
                <a:off x="227874" y="1350503"/>
                <a:ext cx="0" cy="97841"/>
              </a:xfrm>
              <a:custGeom>
                <a:avLst/>
                <a:gdLst/>
                <a:ahLst/>
                <a:cxnLst/>
                <a:rect l="0" t="0" r="0" b="0"/>
                <a:pathLst>
                  <a:path h="97841">
                    <a:moveTo>
                      <a:pt x="0" y="0"/>
                    </a:moveTo>
                    <a:lnTo>
                      <a:pt x="0" y="97841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0" name="Shape 31865"/>
              <p:cNvSpPr/>
              <p:nvPr>
                <p:custDataLst>
                  <p:tags r:id="rId150"/>
                </p:custDataLst>
              </p:nvPr>
            </p:nvSpPr>
            <p:spPr>
              <a:xfrm>
                <a:off x="477499" y="879863"/>
                <a:ext cx="49505" cy="28283"/>
              </a:xfrm>
              <a:custGeom>
                <a:avLst/>
                <a:gdLst/>
                <a:ahLst/>
                <a:cxnLst/>
                <a:rect l="0" t="0" r="0" b="0"/>
                <a:pathLst>
                  <a:path w="49505" h="28283">
                    <a:moveTo>
                      <a:pt x="0" y="28283"/>
                    </a:moveTo>
                    <a:lnTo>
                      <a:pt x="49505" y="0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1" name="Shape 31866"/>
              <p:cNvSpPr/>
              <p:nvPr>
                <p:custDataLst>
                  <p:tags r:id="rId151"/>
                </p:custDataLst>
              </p:nvPr>
            </p:nvSpPr>
            <p:spPr>
              <a:xfrm>
                <a:off x="590503" y="883038"/>
                <a:ext cx="45301" cy="25108"/>
              </a:xfrm>
              <a:custGeom>
                <a:avLst/>
                <a:gdLst/>
                <a:ahLst/>
                <a:cxnLst/>
                <a:rect l="0" t="0" r="0" b="0"/>
                <a:pathLst>
                  <a:path w="45301" h="25108">
                    <a:moveTo>
                      <a:pt x="0" y="0"/>
                    </a:moveTo>
                    <a:lnTo>
                      <a:pt x="45301" y="25108"/>
                    </a:lnTo>
                  </a:path>
                </a:pathLst>
              </a:custGeom>
              <a:ln w="6350" cap="flat"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2" name="Shape 31867"/>
              <p:cNvSpPr/>
              <p:nvPr>
                <p:custDataLst>
                  <p:tags r:id="rId152"/>
                </p:custDataLst>
              </p:nvPr>
            </p:nvSpPr>
            <p:spPr>
              <a:xfrm>
                <a:off x="3505" y="663181"/>
                <a:ext cx="84734" cy="50991"/>
              </a:xfrm>
              <a:custGeom>
                <a:avLst/>
                <a:gdLst/>
                <a:ahLst/>
                <a:cxnLst/>
                <a:rect l="0" t="0" r="0" b="0"/>
                <a:pathLst>
                  <a:path w="84734" h="50991">
                    <a:moveTo>
                      <a:pt x="0" y="0"/>
                    </a:moveTo>
                    <a:lnTo>
                      <a:pt x="84734" y="50991"/>
                    </a:lnTo>
                  </a:path>
                </a:pathLst>
              </a:custGeom>
              <a:ln w="6350" cap="flat">
                <a:custDash>
                  <a:ds d="100000" sp="100000"/>
                </a:custDash>
                <a:miter lim="100000"/>
              </a:ln>
            </p:spPr>
            <p:style>
              <a:lnRef idx="1">
                <a:srgbClr val="009ED5"/>
              </a:lnRef>
              <a:fillRef idx="0">
                <a:srgbClr val="000000">
                  <a:alpha val="0"/>
                </a:srgbClr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53" name="矩形 152"/>
            <p:cNvSpPr/>
            <p:nvPr>
              <p:custDataLst>
                <p:tags r:id="rId153"/>
              </p:custDataLst>
            </p:nvPr>
          </p:nvSpPr>
          <p:spPr>
            <a:xfrm>
              <a:off x="1956989" y="4651048"/>
              <a:ext cx="295465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b="1" smtClean="0">
                  <a:latin typeface="微软雅黑" panose="020B0503020204020204" charset="-122"/>
                  <a:ea typeface="微软雅黑" panose="020B0503020204020204" charset="-122"/>
                </a:rPr>
                <a:t>石墨晶体中的二维平面结构</a:t>
              </a:r>
              <a:endParaRPr lang="zh-CN" altLang="en-US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54" name="矩形 153"/>
          <p:cNvSpPr/>
          <p:nvPr>
            <p:custDataLst>
              <p:tags r:id="rId154"/>
            </p:custDataLst>
          </p:nvPr>
        </p:nvSpPr>
        <p:spPr>
          <a:xfrm>
            <a:off x="5088890" y="2239010"/>
            <a:ext cx="6880225" cy="1706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石墨晶体是层状结构的，</a:t>
            </a:r>
            <a:r>
              <a:rPr lang="zh-CN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同层内碳原子采取</a:t>
            </a:r>
            <a:r>
              <a:rPr lang="en-US" altLang="zh-CN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</a:t>
            </a:r>
            <a:r>
              <a:rPr lang="zh-CN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杂化，以共价键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en-US" altLang="zh-CN" sz="2800" b="1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σ</a:t>
            </a:r>
            <a:r>
              <a:rPr lang="zh-CN" altLang="zh-CN" sz="2800" b="1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键和大</a:t>
            </a:r>
            <a:r>
              <a:rPr lang="en-US" altLang="zh-CN" sz="2800" b="1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π</a:t>
            </a:r>
            <a:r>
              <a:rPr lang="zh-CN" altLang="en-US" sz="2800" b="1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键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结合，形成</a:t>
            </a:r>
            <a:r>
              <a:rPr lang="en-US" altLang="zh-CN" sz="2800" b="1" smtClean="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______________</a:t>
            </a:r>
            <a:r>
              <a:rPr lang="zh-CN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结构</a:t>
            </a:r>
            <a:r>
              <a:rPr lang="zh-CN" altLang="en-US" sz="28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 b="1" smtClean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8" name="文本框 4"/>
          <p:cNvSpPr txBox="1"/>
          <p:nvPr>
            <p:custDataLst>
              <p:tags r:id="rId155"/>
            </p:custDataLst>
          </p:nvPr>
        </p:nvSpPr>
        <p:spPr>
          <a:xfrm>
            <a:off x="6042115" y="2803090"/>
            <a:ext cx="63436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sp</a:t>
            </a:r>
            <a:r>
              <a:rPr lang="en-US" altLang="zh-CN" sz="2800" b="1" baseline="30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59" name="文本框 5"/>
          <p:cNvSpPr txBox="1"/>
          <p:nvPr>
            <p:custDataLst>
              <p:tags r:id="rId156"/>
            </p:custDataLst>
          </p:nvPr>
        </p:nvSpPr>
        <p:spPr>
          <a:xfrm>
            <a:off x="6931660" y="3387090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平面六元并环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0" name="文本框 2"/>
          <p:cNvSpPr txBox="1"/>
          <p:nvPr>
            <p:custDataLst>
              <p:tags r:id="rId157"/>
            </p:custDataLst>
          </p:nvPr>
        </p:nvSpPr>
        <p:spPr>
          <a:xfrm>
            <a:off x="5565775" y="4192270"/>
            <a:ext cx="60128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碳原子与碳碳键个数比为</a:t>
            </a:r>
            <a:r>
              <a:rPr lang="en-US" altLang="zh-CN" sz="28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________</a:t>
            </a:r>
            <a:endParaRPr lang="en-US" altLang="zh-CN" sz="28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1" name="文本框 9"/>
          <p:cNvSpPr txBox="1"/>
          <p:nvPr>
            <p:custDataLst>
              <p:tags r:id="rId158"/>
            </p:custDataLst>
          </p:nvPr>
        </p:nvSpPr>
        <p:spPr>
          <a:xfrm>
            <a:off x="9635490" y="4176395"/>
            <a:ext cx="904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︰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1989" name="文本框 7176"/>
          <p:cNvSpPr txBox="1"/>
          <p:nvPr>
            <p:custDataLst>
              <p:tags r:id="rId159"/>
            </p:custDataLst>
          </p:nvPr>
        </p:nvSpPr>
        <p:spPr>
          <a:xfrm>
            <a:off x="1275715" y="5380990"/>
            <a:ext cx="2073910" cy="521970"/>
          </a:xfrm>
          <a:prstGeom prst="rect">
            <a:avLst/>
          </a:prstGeom>
          <a:solidFill>
            <a:srgbClr val="FFF5F0"/>
          </a:solidFill>
          <a:ln w="952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</a:rPr>
              <a:t>共价晶体</a:t>
            </a:r>
            <a:endParaRPr lang="zh-CN" altLang="en-US" sz="2800" b="1">
              <a:solidFill>
                <a:srgbClr val="032D9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" grpId="0"/>
      <p:bldP spid="154" grpId="0"/>
      <p:bldP spid="158" grpId="0"/>
      <p:bldP spid="159" grpId="0"/>
      <p:bldP spid="160" grpId="0"/>
      <p:bldP spid="161" grpId="0"/>
      <p:bldP spid="4198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混合型晶体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pSp>
        <p:nvGrpSpPr>
          <p:cNvPr id="10" name="组合 9"/>
          <p:cNvGrpSpPr/>
          <p:nvPr>
            <p:custDataLst>
              <p:tags r:id="rId5"/>
            </p:custDataLst>
          </p:nvPr>
        </p:nvGrpSpPr>
        <p:grpSpPr>
          <a:xfrm>
            <a:off x="3908294" y="388210"/>
            <a:ext cx="5536564" cy="960940"/>
            <a:chOff x="1907807" y="1148606"/>
            <a:chExt cx="5536564" cy="960940"/>
          </a:xfrm>
        </p:grpSpPr>
        <p:pic>
          <p:nvPicPr>
            <p:cNvPr id="11" name="图片 10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3431" y="1148606"/>
              <a:ext cx="960940" cy="960940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8"/>
              </p:custDataLst>
            </p:nvPr>
          </p:nvSpPr>
          <p:spPr>
            <a:xfrm>
              <a:off x="1907807" y="1392231"/>
              <a:ext cx="4450080" cy="607695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从不同角度观察</a:t>
              </a:r>
              <a:r>
                <a:rPr lang="zh-CN" altLang="en-US" sz="2800" b="1">
                  <a:solidFill>
                    <a:schemeClr val="accent3">
                      <a:lumMod val="50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+mn-ea"/>
                  <a:sym typeface="+mn-lt"/>
                </a:rPr>
                <a:t>石墨的结构</a:t>
              </a:r>
              <a:endParaRPr lang="zh-CN" altLang="en-US" sz="2800" b="1">
                <a:solidFill>
                  <a:schemeClr val="accent3">
                    <a:lumMod val="50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pic>
        <p:nvPicPr>
          <p:cNvPr id="2" name="10-08-石墨的结构-480P 清晰-AVC">
            <a:hlinkClick r:id="" action="ppaction://media"/>
          </p:cNvPr>
          <p:cNvPicPr>
            <a:picLocks noChangeAspect="1"/>
          </p:cNvPicPr>
          <p:nvPr>
            <a:videoFile r:link="rId9"/>
            <p:extLst>
              <p:ext uri="{DAA4B4D4-6D71-4841-9C94-3DE7FCFB9230}">
                <p14:media xmlns:p14="http://schemas.microsoft.com/office/powerpoint/2010/main" r:embed="rId10"/>
              </p:ext>
            </p:extLst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96925" y="1239520"/>
            <a:ext cx="9869805" cy="555371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混合型晶体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68630" y="975360"/>
            <a:ext cx="287718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二、混合型晶体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55" name="矩形 154"/>
          <p:cNvSpPr/>
          <p:nvPr>
            <p:custDataLst>
              <p:tags r:id="rId6"/>
            </p:custDataLst>
          </p:nvPr>
        </p:nvSpPr>
        <p:spPr>
          <a:xfrm>
            <a:off x="468630" y="1517650"/>
            <a:ext cx="117233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石墨晶体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内同时存在若干种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不同的作用力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，具有若干种晶体的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结构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性质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67" name="矩形 166"/>
          <p:cNvSpPr/>
          <p:nvPr>
            <p:custDataLst>
              <p:tags r:id="rId7"/>
            </p:custDataLst>
          </p:nvPr>
        </p:nvSpPr>
        <p:spPr>
          <a:xfrm>
            <a:off x="4989830" y="2432050"/>
            <a:ext cx="6940550" cy="1706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25000"/>
              </a:lnSpc>
              <a:buClr>
                <a:srgbClr val="FF0000"/>
              </a:buClr>
            </a:pPr>
            <a:r>
              <a:rPr lang="zh-CN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层内的碳原子的核间距为</a:t>
            </a:r>
            <a:r>
              <a:rPr lang="en-US" altLang="zh-CN" sz="28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142 pm</a:t>
            </a:r>
            <a:r>
              <a:rPr lang="zh-CN" altLang="zh-CN" sz="2800" b="1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，层间距离为</a:t>
            </a:r>
            <a:r>
              <a:rPr lang="en-US" altLang="zh-CN" sz="28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335 pm</a:t>
            </a:r>
            <a:r>
              <a:rPr lang="zh-CN" altLang="en-US" sz="28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，说明层间</a:t>
            </a:r>
            <a:r>
              <a:rPr lang="zh-CN" altLang="en-US" sz="2800" b="1" smtClean="0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没有化学键</a:t>
            </a:r>
            <a:r>
              <a:rPr lang="zh-CN" altLang="en-US" sz="2800" b="1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相连，</a:t>
            </a:r>
            <a:r>
              <a:rPr lang="zh-CN" altLang="zh-CN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层</a:t>
            </a:r>
            <a:r>
              <a:rPr lang="zh-CN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与层之间靠</a:t>
            </a:r>
            <a:r>
              <a:rPr lang="en-US" altLang="zh-CN" sz="2800" b="1" u="sng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</a:t>
            </a:r>
            <a:r>
              <a:rPr lang="zh-CN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维系。</a:t>
            </a:r>
            <a:endParaRPr lang="zh-CN" altLang="zh-CN" sz="2800" b="1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68" name="文本框 167"/>
          <p:cNvSpPr txBox="1"/>
          <p:nvPr>
            <p:custDataLst>
              <p:tags r:id="rId8"/>
            </p:custDataLst>
          </p:nvPr>
        </p:nvSpPr>
        <p:spPr>
          <a:xfrm>
            <a:off x="8172450" y="3539490"/>
            <a:ext cx="2126615" cy="5219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范德华力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0" name="文本框 169"/>
          <p:cNvSpPr txBox="1"/>
          <p:nvPr>
            <p:custDataLst>
              <p:tags r:id="rId9"/>
            </p:custDataLst>
          </p:nvPr>
        </p:nvSpPr>
        <p:spPr>
          <a:xfrm>
            <a:off x="4989547" y="4487545"/>
            <a:ext cx="6476312" cy="107696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zh-CN" sz="2800" b="1" kern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范德华力</a:t>
            </a:r>
            <a:r>
              <a:rPr lang="zh-CN" altLang="zh-CN" sz="2800" b="1" ker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较弱</a:t>
            </a:r>
            <a:r>
              <a:rPr lang="zh-CN" altLang="zh-CN" sz="2800" b="1" ker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，层与层之间易于断开而滑动，所以石墨</a:t>
            </a:r>
            <a:r>
              <a:rPr lang="zh-CN" altLang="zh-CN" sz="2800" b="1" ker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具有</a:t>
            </a:r>
            <a:r>
              <a:rPr lang="zh-CN" altLang="zh-CN" sz="2800" b="1" kern="0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润滑性</a:t>
            </a:r>
            <a:r>
              <a:rPr lang="zh-CN" altLang="en-US" sz="2800" b="1" kern="0" smtClean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 kern="0" smtClean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grpSp>
        <p:nvGrpSpPr>
          <p:cNvPr id="4" name="组合 3"/>
          <p:cNvGrpSpPr/>
          <p:nvPr>
            <p:custDataLst>
              <p:tags r:id="rId10"/>
            </p:custDataLst>
          </p:nvPr>
        </p:nvGrpSpPr>
        <p:grpSpPr>
          <a:xfrm>
            <a:off x="642321" y="2044331"/>
            <a:ext cx="3571680" cy="4038986"/>
            <a:chOff x="1117106" y="2335921"/>
            <a:chExt cx="3571680" cy="4038986"/>
          </a:xfrm>
        </p:grpSpPr>
        <p:pic>
          <p:nvPicPr>
            <p:cNvPr id="8" name="图片 7"/>
            <p:cNvPicPr/>
            <p:nvPr>
              <p:custDataLst>
                <p:tags r:id="rId11"/>
              </p:custDataLst>
            </p:nvPr>
          </p:nvPicPr>
          <p:blipFill>
            <a:blip r:embed="rId12"/>
            <a:srcRect r="63478" b="14312"/>
            <a:stretch>
              <a:fillRect/>
            </a:stretch>
          </p:blipFill>
          <p:spPr>
            <a:xfrm>
              <a:off x="2686800" y="2335921"/>
              <a:ext cx="2001986" cy="3067719"/>
            </a:xfrm>
            <a:prstGeom prst="rect">
              <a:avLst/>
            </a:prstGeom>
          </p:spPr>
        </p:pic>
        <p:cxnSp>
          <p:nvCxnSpPr>
            <p:cNvPr id="9" name="直接连接符 8"/>
            <p:cNvCxnSpPr/>
            <p:nvPr>
              <p:custDataLst>
                <p:tags r:id="rId13"/>
              </p:custDataLst>
            </p:nvPr>
          </p:nvCxnSpPr>
          <p:spPr>
            <a:xfrm>
              <a:off x="2110153" y="4024361"/>
              <a:ext cx="720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14"/>
              </p:custDataLst>
            </p:nvPr>
          </p:nvCxnSpPr>
          <p:spPr>
            <a:xfrm>
              <a:off x="2110153" y="5026684"/>
              <a:ext cx="72000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5"/>
              </p:custDataLst>
            </p:nvPr>
          </p:nvCxnSpPr>
          <p:spPr>
            <a:xfrm rot="16200000">
              <a:off x="1858826" y="4541443"/>
              <a:ext cx="864000" cy="0"/>
            </a:xfrm>
            <a:prstGeom prst="line">
              <a:avLst/>
            </a:prstGeom>
            <a:ln>
              <a:solidFill>
                <a:srgbClr val="FF0000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矩形 12"/>
            <p:cNvSpPr/>
            <p:nvPr>
              <p:custDataLst>
                <p:tags r:id="rId16"/>
              </p:custDataLst>
            </p:nvPr>
          </p:nvSpPr>
          <p:spPr>
            <a:xfrm>
              <a:off x="1117106" y="4294099"/>
              <a:ext cx="1173719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200" b="1" smtClean="0">
                  <a:latin typeface="微软雅黑" panose="020B0503020204020204" charset="-122"/>
                  <a:ea typeface="微软雅黑" panose="020B0503020204020204" charset="-122"/>
                </a:rPr>
                <a:t>335pm</a:t>
              </a:r>
              <a:endParaRPr lang="zh-CN" altLang="en-US" sz="22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4" name="直接连接符 13"/>
            <p:cNvCxnSpPr/>
            <p:nvPr>
              <p:custDataLst>
                <p:tags r:id="rId17"/>
              </p:custDataLst>
            </p:nvPr>
          </p:nvCxnSpPr>
          <p:spPr>
            <a:xfrm rot="16200000">
              <a:off x="3417793" y="5623448"/>
              <a:ext cx="540000" cy="0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18"/>
              </p:custDataLst>
            </p:nvPr>
          </p:nvCxnSpPr>
          <p:spPr>
            <a:xfrm rot="16200000">
              <a:off x="3689939" y="5598708"/>
              <a:ext cx="576000" cy="0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>
              <p:custDataLst>
                <p:tags r:id="rId19"/>
              </p:custDataLst>
            </p:nvPr>
          </p:nvCxnSpPr>
          <p:spPr>
            <a:xfrm flipV="1">
              <a:off x="3254655" y="5727552"/>
              <a:ext cx="396000" cy="108000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20"/>
              </p:custDataLst>
            </p:nvPr>
          </p:nvCxnSpPr>
          <p:spPr>
            <a:xfrm flipH="1">
              <a:off x="4070085" y="5569447"/>
              <a:ext cx="396000" cy="108000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矩形 19"/>
            <p:cNvSpPr/>
            <p:nvPr>
              <p:custDataLst>
                <p:tags r:id="rId21"/>
              </p:custDataLst>
            </p:nvPr>
          </p:nvSpPr>
          <p:spPr>
            <a:xfrm>
              <a:off x="3269805" y="5944020"/>
              <a:ext cx="1173719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200" b="1" smtClean="0">
                  <a:latin typeface="微软雅黑" panose="020B0503020204020204" charset="-122"/>
                  <a:ea typeface="微软雅黑" panose="020B0503020204020204" charset="-122"/>
                </a:rPr>
                <a:t>142pm</a:t>
              </a:r>
              <a:endParaRPr lang="zh-CN" altLang="en-US" sz="22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" name="文本框 7176"/>
          <p:cNvSpPr txBox="1"/>
          <p:nvPr>
            <p:custDataLst>
              <p:tags r:id="rId22"/>
            </p:custDataLst>
          </p:nvPr>
        </p:nvSpPr>
        <p:spPr>
          <a:xfrm>
            <a:off x="2070418" y="6082983"/>
            <a:ext cx="2143125" cy="521970"/>
          </a:xfrm>
          <a:prstGeom prst="rect">
            <a:avLst/>
          </a:prstGeom>
          <a:solidFill>
            <a:srgbClr val="FFF5F0"/>
          </a:solidFill>
          <a:ln w="952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分子晶体</a:t>
            </a:r>
            <a:endParaRPr lang="zh-CN" altLang="en-US" sz="2800" b="1">
              <a:solidFill>
                <a:srgbClr val="032D9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/>
      <p:bldP spid="168" grpId="0"/>
      <p:bldP spid="170" grpId="0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混合型晶体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68630" y="975360"/>
            <a:ext cx="287718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二、混合型晶体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155" name="矩形 154"/>
          <p:cNvSpPr/>
          <p:nvPr>
            <p:custDataLst>
              <p:tags r:id="rId6"/>
            </p:custDataLst>
          </p:nvPr>
        </p:nvSpPr>
        <p:spPr>
          <a:xfrm>
            <a:off x="468630" y="1466850"/>
            <a:ext cx="1172337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石墨晶体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内同时存在若干种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不同的作用力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，具有若干种晶体的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结构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性质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800" b="1">
              <a:solidFill>
                <a:prstClr val="black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4913630" y="2677160"/>
            <a:ext cx="6869430" cy="2784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lnSpc>
                <a:spcPct val="125000"/>
              </a:lnSpc>
            </a:pP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由于所有同层碳原子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2p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轨道相互平行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而且相互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重叠（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大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π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键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），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使</a:t>
            </a:r>
            <a:r>
              <a:rPr lang="en-US" altLang="zh-CN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轨道中的电子可在整个碳原子平面中运动，因此石墨有类似金属晶体的</a:t>
            </a:r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导电性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457200" algn="just">
              <a:lnSpc>
                <a:spcPct val="125000"/>
              </a:lnSpc>
            </a:pPr>
            <a:r>
              <a:rPr lang="zh-CN" altLang="en-US" sz="2800" b="1" smtClean="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（电子</a:t>
            </a:r>
            <a:r>
              <a:rPr lang="zh-CN" altLang="en-US" sz="2800" b="1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沿石墨平面的方向</a:t>
            </a:r>
            <a:r>
              <a:rPr lang="zh-CN" altLang="en-US" sz="2800" b="1" smtClean="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移动）</a:t>
            </a:r>
            <a:r>
              <a:rPr lang="zh-CN" altLang="en-US" sz="2800" b="1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endParaRPr lang="zh-CN" altLang="en-US" sz="2800" b="1" smtClean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9" name="图片 8"/>
          <p:cNvPicPr/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201535" y="2243895"/>
            <a:ext cx="3379816" cy="3055099"/>
          </a:xfrm>
          <a:prstGeom prst="rect">
            <a:avLst/>
          </a:prstGeom>
        </p:spPr>
      </p:pic>
      <p:sp>
        <p:nvSpPr>
          <p:cNvPr id="17" name="文本框 7176"/>
          <p:cNvSpPr txBox="1"/>
          <p:nvPr>
            <p:custDataLst>
              <p:tags r:id="rId10"/>
            </p:custDataLst>
          </p:nvPr>
        </p:nvSpPr>
        <p:spPr>
          <a:xfrm>
            <a:off x="1819593" y="5871528"/>
            <a:ext cx="2143125" cy="521970"/>
          </a:xfrm>
          <a:prstGeom prst="rect">
            <a:avLst/>
          </a:prstGeom>
          <a:solidFill>
            <a:srgbClr val="FFF5F0"/>
          </a:solidFill>
          <a:ln w="952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  <a:buClrTx/>
              <a:buSzTx/>
              <a:buFontTx/>
            </a:pPr>
            <a:r>
              <a:rPr lang="zh-CN" altLang="en-US" sz="28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金属晶体</a:t>
            </a:r>
            <a:endParaRPr lang="zh-CN" altLang="en-US" sz="2800" b="1">
              <a:solidFill>
                <a:srgbClr val="032D9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任务二  混合型晶体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矩形 1"/>
          <p:cNvSpPr/>
          <p:nvPr>
            <p:custDataLst>
              <p:tags r:id="rId5"/>
            </p:custDataLst>
          </p:nvPr>
        </p:nvSpPr>
        <p:spPr bwMode="auto">
          <a:xfrm>
            <a:off x="468630" y="975360"/>
            <a:ext cx="2877185" cy="521970"/>
          </a:xfrm>
          <a:prstGeom prst="rect">
            <a:avLst/>
          </a:prstGeom>
          <a:solidFill>
            <a:srgbClr val="014C96"/>
          </a:solidFill>
          <a:ln>
            <a:noFill/>
          </a:ln>
        </p:spPr>
        <p:txBody>
          <a:bodyPr vert="horz" wrap="square" lIns="91440" tIns="45720" rIns="91440" bIns="45720" numCol="1" spcCol="0" rtlCol="0" fromWordArt="0" anchor="t" anchorCtr="0" forceAA="0" compatLnSpc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汉仪旗黑-55简" panose="00020600040101010101" charset="-128"/>
                <a:ea typeface="汉仪旗黑-55简" panose="00020600040101010101" charset="-128"/>
                <a:cs typeface="汉仪旗黑-55简" panose="00020600040101010101" charset="-128"/>
              </a:defRPr>
            </a:lvl1pPr>
          </a:lstStyle>
          <a:p>
            <a:pPr lvl="0" algn="l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2800" b="1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汉仪书魂体简" panose="02010600000101010101" charset="-122"/>
                <a:ea typeface="汉仪书魂体简" panose="02010600000101010101" charset="-122"/>
                <a:cs typeface="Arial" panose="020B0604020202020204"/>
                <a:sym typeface="+mn-ea"/>
              </a:rPr>
              <a:t>二、混合型晶体</a:t>
            </a:r>
            <a:endParaRPr lang="zh-CN" altLang="en-US" sz="2800" b="1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汉仪书魂体简" panose="02010600000101010101" charset="-122"/>
              <a:ea typeface="汉仪书魂体简" panose="02010600000101010101" charset="-122"/>
              <a:cs typeface="Arial" panose="020B0604020202020204"/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6"/>
            </p:custDataLst>
          </p:nvPr>
        </p:nvSpPr>
        <p:spPr>
          <a:xfrm>
            <a:off x="641350" y="4936490"/>
            <a:ext cx="10947400" cy="1861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25000"/>
              </a:lnSpc>
            </a:pPr>
            <a:r>
              <a:rPr lang="zh-CN" altLang="en-US" sz="2800" b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石墨晶体内既有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共价键</a:t>
            </a:r>
            <a:r>
              <a:rPr lang="zh-CN" altLang="en-US" sz="2800" b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，又有类似金属键的</a:t>
            </a:r>
            <a:r>
              <a:rPr lang="zh-CN" altLang="en-US" sz="2800" b="1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非定域键</a:t>
            </a:r>
            <a:r>
              <a:rPr lang="en-US" altLang="zh-CN" sz="2800" b="1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(</a:t>
            </a:r>
            <a:r>
              <a:rPr lang="en-US" altLang="zh-CN" sz="2800" b="1" smtClean="0">
                <a:solidFill>
                  <a:srgbClr val="151CB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π</a:t>
            </a:r>
            <a:r>
              <a:rPr lang="zh-CN" altLang="en-US" sz="2800" b="1" smtClean="0">
                <a:solidFill>
                  <a:srgbClr val="151CB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键</a:t>
            </a:r>
            <a:r>
              <a:rPr lang="en-US" altLang="zh-CN" sz="2800" b="1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)</a:t>
            </a:r>
            <a:r>
              <a:rPr lang="zh-CN" altLang="en-US" sz="2800" b="1" smtClean="0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，</a:t>
            </a:r>
            <a:r>
              <a:rPr lang="zh-CN" altLang="en-US" sz="2800" b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还有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范德华力</a:t>
            </a:r>
            <a:r>
              <a:rPr lang="zh-CN" altLang="en-US" sz="2800" b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，因此称为</a:t>
            </a:r>
            <a:r>
              <a:rPr lang="zh-CN" altLang="en-US" sz="36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混合型晶体</a:t>
            </a:r>
            <a:r>
              <a:rPr lang="zh-CN" altLang="en-US" sz="2800" b="1">
                <a:solidFill>
                  <a:srgbClr val="002060"/>
                </a:solidFill>
                <a:latin typeface="微软雅黑" panose="020B0503020204020204" charset="-122"/>
                <a:ea typeface="微软雅黑" panose="020B0503020204020204" charset="-122"/>
              </a:rPr>
              <a:t>，兼具共价晶体、分子晶体和金属晶体的特征。</a:t>
            </a:r>
            <a:endParaRPr lang="zh-CN" altLang="en-US" sz="2800" b="1">
              <a:solidFill>
                <a:srgbClr val="00206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3124925" y="1632778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层内</a:t>
            </a:r>
            <a:endParaRPr lang="zh-CN" altLang="en-US" sz="24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8"/>
            </p:custDataLst>
          </p:nvPr>
        </p:nvGrpSpPr>
        <p:grpSpPr>
          <a:xfrm>
            <a:off x="2572917" y="2050138"/>
            <a:ext cx="1368679" cy="592538"/>
            <a:chOff x="7177754" y="2269212"/>
            <a:chExt cx="1368679" cy="592538"/>
          </a:xfrm>
        </p:grpSpPr>
        <p:cxnSp>
          <p:nvCxnSpPr>
            <p:cNvPr id="13" name="直接连接符 12"/>
            <p:cNvCxnSpPr/>
            <p:nvPr>
              <p:custDataLst>
                <p:tags r:id="rId9"/>
              </p:custDataLst>
            </p:nvPr>
          </p:nvCxnSpPr>
          <p:spPr>
            <a:xfrm flipV="1">
              <a:off x="7177754" y="2269212"/>
              <a:ext cx="396679" cy="592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10"/>
              </p:custDataLst>
            </p:nvPr>
          </p:nvCxnSpPr>
          <p:spPr>
            <a:xfrm flipV="1">
              <a:off x="7574433" y="2269212"/>
              <a:ext cx="972000" cy="0"/>
            </a:xfrm>
            <a:prstGeom prst="line">
              <a:avLst/>
            </a:prstGeom>
            <a:ln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>
            <p:custDataLst>
              <p:tags r:id="rId11"/>
            </p:custDataLst>
          </p:nvPr>
        </p:nvGrpSpPr>
        <p:grpSpPr>
          <a:xfrm flipV="1">
            <a:off x="2573020" y="3801745"/>
            <a:ext cx="3305810" cy="592455"/>
            <a:chOff x="7177754" y="2269212"/>
            <a:chExt cx="2520679" cy="592538"/>
          </a:xfrm>
        </p:grpSpPr>
        <p:cxnSp>
          <p:nvCxnSpPr>
            <p:cNvPr id="16" name="直接连接符 15"/>
            <p:cNvCxnSpPr/>
            <p:nvPr>
              <p:custDataLst>
                <p:tags r:id="rId12"/>
              </p:custDataLst>
            </p:nvPr>
          </p:nvCxnSpPr>
          <p:spPr>
            <a:xfrm flipV="1">
              <a:off x="7177754" y="2269212"/>
              <a:ext cx="396679" cy="592538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>
              <p:custDataLst>
                <p:tags r:id="rId13"/>
              </p:custDataLst>
            </p:nvPr>
          </p:nvCxnSpPr>
          <p:spPr>
            <a:xfrm flipV="1">
              <a:off x="7574433" y="2269212"/>
              <a:ext cx="2124000" cy="0"/>
            </a:xfrm>
            <a:prstGeom prst="line">
              <a:avLst/>
            </a:prstGeom>
            <a:ln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矩形 17"/>
          <p:cNvSpPr/>
          <p:nvPr>
            <p:custDataLst>
              <p:tags r:id="rId14"/>
            </p:custDataLst>
          </p:nvPr>
        </p:nvSpPr>
        <p:spPr>
          <a:xfrm>
            <a:off x="3124925" y="3931869"/>
            <a:ext cx="2621280" cy="902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未杂化轨道上的电</a:t>
            </a:r>
            <a:endParaRPr lang="en-US" altLang="zh-CN" sz="24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ct val="110000"/>
              </a:lnSpc>
            </a:pPr>
            <a:r>
              <a:rPr lang="zh-CN" altLang="en-US" sz="24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子在层间自由移动</a:t>
            </a:r>
            <a:endParaRPr lang="zh-CN" altLang="en-US" sz="24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cxnSp>
        <p:nvCxnSpPr>
          <p:cNvPr id="19" name="直接连接符 18"/>
          <p:cNvCxnSpPr/>
          <p:nvPr>
            <p:custDataLst>
              <p:tags r:id="rId15"/>
            </p:custDataLst>
          </p:nvPr>
        </p:nvCxnSpPr>
        <p:spPr>
          <a:xfrm flipV="1">
            <a:off x="2776647" y="3204861"/>
            <a:ext cx="1332000" cy="0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>
            <p:custDataLst>
              <p:tags r:id="rId16"/>
            </p:custDataLst>
          </p:nvPr>
        </p:nvSpPr>
        <p:spPr>
          <a:xfrm>
            <a:off x="3124926" y="2795187"/>
            <a:ext cx="792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层间</a:t>
            </a:r>
            <a:endParaRPr lang="zh-CN" altLang="en-US" sz="2400" b="1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>
            <p:custDataLst>
              <p:tags r:id="rId17"/>
            </p:custDataLst>
          </p:nvPr>
        </p:nvSpPr>
        <p:spPr>
          <a:xfrm>
            <a:off x="3941673" y="1811443"/>
            <a:ext cx="1249680" cy="521970"/>
          </a:xfrm>
          <a:prstGeom prst="rect">
            <a:avLst/>
          </a:prstGeom>
          <a:solidFill>
            <a:srgbClr val="FFF5F0"/>
          </a:solidFill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共价键</a:t>
            </a:r>
            <a:endParaRPr lang="zh-CN" altLang="en-US" sz="2800" b="1" smtClean="0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2" name="矩形 21"/>
          <p:cNvSpPr/>
          <p:nvPr>
            <p:custDataLst>
              <p:tags r:id="rId18"/>
            </p:custDataLst>
          </p:nvPr>
        </p:nvSpPr>
        <p:spPr>
          <a:xfrm>
            <a:off x="4182338" y="2938100"/>
            <a:ext cx="1605280" cy="521970"/>
          </a:xfrm>
          <a:prstGeom prst="rect">
            <a:avLst/>
          </a:prstGeom>
          <a:solidFill>
            <a:srgbClr val="FFF5F0"/>
          </a:solidFill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范德华力</a:t>
            </a:r>
            <a:endParaRPr lang="zh-CN" altLang="en-US" sz="2800" b="1" smtClean="0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3" name="矩形 22"/>
          <p:cNvSpPr/>
          <p:nvPr>
            <p:custDataLst>
              <p:tags r:id="rId19"/>
            </p:custDataLst>
          </p:nvPr>
        </p:nvSpPr>
        <p:spPr>
          <a:xfrm>
            <a:off x="5911575" y="4128653"/>
            <a:ext cx="2672080" cy="521970"/>
          </a:xfrm>
          <a:prstGeom prst="rect">
            <a:avLst/>
          </a:prstGeom>
          <a:solidFill>
            <a:srgbClr val="FFF5F0"/>
          </a:solidFill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金属晶体的性质</a:t>
            </a:r>
            <a:endParaRPr lang="zh-CN" altLang="en-US" sz="2800" b="1" smtClean="0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9" name="组合 8"/>
          <p:cNvGrpSpPr/>
          <p:nvPr>
            <p:custDataLst>
              <p:tags r:id="rId20"/>
            </p:custDataLst>
          </p:nvPr>
        </p:nvGrpSpPr>
        <p:grpSpPr>
          <a:xfrm>
            <a:off x="1229745" y="2489771"/>
            <a:ext cx="1800000" cy="1800000"/>
            <a:chOff x="5209442" y="2800350"/>
            <a:chExt cx="1463919" cy="1463919"/>
          </a:xfrm>
        </p:grpSpPr>
        <p:sp>
          <p:nvSpPr>
            <p:cNvPr id="10" name="椭圆 9"/>
            <p:cNvSpPr/>
            <p:nvPr>
              <p:custDataLst>
                <p:tags r:id="rId21"/>
              </p:custDataLst>
            </p:nvPr>
          </p:nvSpPr>
          <p:spPr>
            <a:xfrm>
              <a:off x="5209442" y="2800350"/>
              <a:ext cx="1463919" cy="146391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椭圆 10"/>
            <p:cNvSpPr/>
            <p:nvPr>
              <p:custDataLst>
                <p:tags r:id="rId22"/>
              </p:custDataLst>
            </p:nvPr>
          </p:nvSpPr>
          <p:spPr>
            <a:xfrm>
              <a:off x="5395179" y="2986087"/>
              <a:ext cx="1092444" cy="1092444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/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2800" b="1" smtClean="0">
                  <a:latin typeface="微软雅黑" panose="020B0503020204020204" charset="-122"/>
                  <a:ea typeface="微软雅黑" panose="020B0503020204020204" charset="-122"/>
                </a:rPr>
                <a:t>石墨晶体</a:t>
              </a:r>
              <a:endParaRPr lang="zh-CN" altLang="en-US" sz="2800" b="1" smtClean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24" name="直接连接符 23"/>
          <p:cNvCxnSpPr/>
          <p:nvPr>
            <p:custDataLst>
              <p:tags r:id="rId23"/>
            </p:custDataLst>
          </p:nvPr>
        </p:nvCxnSpPr>
        <p:spPr>
          <a:xfrm flipV="1">
            <a:off x="5215294" y="2050138"/>
            <a:ext cx="972000" cy="0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24"/>
            </p:custDataLst>
          </p:nvPr>
        </p:nvCxnSpPr>
        <p:spPr>
          <a:xfrm flipV="1">
            <a:off x="5769203" y="3204861"/>
            <a:ext cx="972000" cy="0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25"/>
            </p:custDataLst>
          </p:nvPr>
        </p:nvCxnSpPr>
        <p:spPr>
          <a:xfrm flipV="1">
            <a:off x="8566441" y="4394181"/>
            <a:ext cx="972000" cy="0"/>
          </a:xfrm>
          <a:prstGeom prst="line">
            <a:avLst/>
          </a:prstGeom>
          <a:ln>
            <a:solidFill>
              <a:srgbClr val="FF0000"/>
            </a:solidFill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矩形 26"/>
          <p:cNvSpPr/>
          <p:nvPr>
            <p:custDataLst>
              <p:tags r:id="rId26"/>
            </p:custDataLst>
          </p:nvPr>
        </p:nvSpPr>
        <p:spPr>
          <a:xfrm>
            <a:off x="6259761" y="1803579"/>
            <a:ext cx="1249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熔点高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8" name="矩形 27"/>
          <p:cNvSpPr/>
          <p:nvPr>
            <p:custDataLst>
              <p:tags r:id="rId27"/>
            </p:custDataLst>
          </p:nvPr>
        </p:nvSpPr>
        <p:spPr>
          <a:xfrm>
            <a:off x="6676433" y="2965922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质软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9" name="矩形 28"/>
          <p:cNvSpPr/>
          <p:nvPr>
            <p:custDataLst>
              <p:tags r:id="rId28"/>
            </p:custDataLst>
          </p:nvPr>
        </p:nvSpPr>
        <p:spPr>
          <a:xfrm>
            <a:off x="9569332" y="4138097"/>
            <a:ext cx="8940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</a:rPr>
              <a:t>导电</a:t>
            </a:r>
            <a:endParaRPr lang="zh-CN" altLang="en-US" sz="2800" b="1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8" grpId="0"/>
      <p:bldP spid="20" grpId="0"/>
      <p:bldP spid="21" grpId="0" animBg="1"/>
      <p:bldP spid="22" grpId="0" animBg="1"/>
      <p:bldP spid="23" grpId="0" animBg="1"/>
      <p:bldP spid="27" grpId="0"/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1"/>
            </p:custDataLst>
          </p:nvPr>
        </p:nvSpPr>
        <p:spPr>
          <a:xfrm>
            <a:off x="860425" y="2425700"/>
            <a:ext cx="10288270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对事物的简单分类，尽管条理鲜明，但可能只是概括了最典型的事实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en-US" altLang="zh-CN" sz="2800" b="1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许多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晶体不能被简单的归类到四种晶体的某一类</a:t>
            </a:r>
            <a:r>
              <a:rPr lang="zh-CN" altLang="en-US" sz="2800" b="1" smtClean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。但是，四类晶体仍然是考察晶体化学结构的基础。</a:t>
            </a:r>
            <a:endParaRPr lang="zh-CN" altLang="en-US" sz="2800" b="1" smtClean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9938" name="Text Box 2"/>
          <p:cNvSpPr txBox="1"/>
          <p:nvPr>
            <p:custDataLst>
              <p:tags r:id="rId2"/>
            </p:custDataLst>
          </p:nvPr>
        </p:nvSpPr>
        <p:spPr>
          <a:xfrm>
            <a:off x="451485" y="922655"/>
            <a:ext cx="11454765" cy="1043305"/>
          </a:xfrm>
          <a:prstGeom prst="rect">
            <a:avLst/>
          </a:prstGeom>
          <a:solidFill>
            <a:srgbClr val="F1F7FC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lIns="182877" tIns="91438" rIns="182877" bIns="91438" anchor="ctr" anchorCtr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【</a:t>
            </a:r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思考与讨论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】</a:t>
            </a:r>
            <a:r>
              <a:rPr lang="zh-CN" altLang="en-US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通过对过渡型晶体、混合型晶体的讨论，你对晶体类型有何认识？</a:t>
            </a:r>
            <a:endParaRPr lang="zh-CN" altLang="en-US" sz="2800" b="1">
              <a:solidFill>
                <a:srgbClr val="014C96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013189" y="2028838"/>
            <a:ext cx="4348480" cy="534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纯粹的典型晶体是没有的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　　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zh-CN" altLang="zh-CN" sz="24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940660" y="2563848"/>
            <a:ext cx="9700478" cy="977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离子键成分的百分数是依据电负性的差值计算出来的，差值越大，离子键成分的百分数越小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　　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zh-CN" altLang="zh-CN" sz="24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1940660" y="3542056"/>
            <a:ext cx="9700478" cy="9772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在共价晶体中可以认为共价键贯穿整个晶体，而在分子晶体中共价键仅限于晶体微观空间的一个个分子中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　　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zh-CN" altLang="zh-CN" sz="24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1958916" y="6118440"/>
            <a:ext cx="3738880" cy="534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四类晶体都有过渡型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　　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zh-CN" altLang="zh-CN" sz="24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974543" y="4520264"/>
            <a:ext cx="6939280" cy="534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石墨的二维结构内，每个碳原子的配位数为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3(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　　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zh-CN" altLang="zh-CN" sz="24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1970823" y="5055274"/>
            <a:ext cx="6177280" cy="534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石墨的导电只能沿石墨平面的方向进行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　　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zh-CN" altLang="zh-CN" sz="24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1979752" y="5590284"/>
            <a:ext cx="8006080" cy="5340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石墨晶体层与层之间距离较大，所以石墨的熔点不高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</a:t>
            </a:r>
            <a:r>
              <a:rPr kumimoji="0" lang="zh-CN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　　</a:t>
            </a:r>
            <a:r>
              <a:rPr kumimoji="0" lang="en-US" altLang="zh-CN" sz="2400" b="1" i="0" u="none" strike="noStrike" kern="1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)</a:t>
            </a:r>
            <a:endParaRPr lang="zh-CN" altLang="zh-CN" sz="24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9" name="矩形 8"/>
          <p:cNvSpPr/>
          <p:nvPr>
            <p:custDataLst>
              <p:tags r:id="rId8"/>
            </p:custDataLst>
          </p:nvPr>
        </p:nvSpPr>
        <p:spPr>
          <a:xfrm>
            <a:off x="1501775" y="1148715"/>
            <a:ext cx="7232650" cy="6076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tabLst>
                <a:tab pos="1889760" algn="l"/>
              </a:tabLst>
            </a:pPr>
            <a:r>
              <a:rPr lang="en-US" altLang="zh-CN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</a:t>
            </a:r>
            <a:r>
              <a:rPr lang="zh-CN" altLang="en-US" sz="2800" b="1" kern="1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、回顾所学内容，判断下列问题的对与错</a:t>
            </a:r>
            <a:endParaRPr lang="zh-CN" altLang="en-US" sz="2800" b="1" kern="1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36575" y="947412"/>
            <a:ext cx="965200" cy="965200"/>
          </a:xfrm>
          <a:prstGeom prst="rect">
            <a:avLst/>
          </a:prstGeom>
        </p:spPr>
      </p:pic>
      <p:sp>
        <p:nvSpPr>
          <p:cNvPr id="11" name="iconfont-1043-169336"/>
          <p:cNvSpPr/>
          <p:nvPr>
            <p:custDataLst>
              <p:tags r:id="rId11"/>
            </p:custDataLst>
          </p:nvPr>
        </p:nvSpPr>
        <p:spPr>
          <a:xfrm>
            <a:off x="6790899" y="3952763"/>
            <a:ext cx="543203" cy="542051"/>
          </a:xfrm>
          <a:custGeom>
            <a:avLst/>
            <a:gdLst>
              <a:gd name="T0" fmla="*/ 12436 w 12765"/>
              <a:gd name="T1" fmla="*/ 0 h 12739"/>
              <a:gd name="T2" fmla="*/ 4469 w 12765"/>
              <a:gd name="T3" fmla="*/ 7970 h 12739"/>
              <a:gd name="T4" fmla="*/ 1369 w 12765"/>
              <a:gd name="T5" fmla="*/ 5163 h 12739"/>
              <a:gd name="T6" fmla="*/ 0 w 12765"/>
              <a:gd name="T7" fmla="*/ 6438 h 12739"/>
              <a:gd name="T8" fmla="*/ 5357 w 12765"/>
              <a:gd name="T9" fmla="*/ 12739 h 12739"/>
              <a:gd name="T10" fmla="*/ 12765 w 12765"/>
              <a:gd name="T11" fmla="*/ 877 h 12739"/>
              <a:gd name="T12" fmla="*/ 12436 w 12765"/>
              <a:gd name="T13" fmla="*/ 0 h 12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765" h="12739">
                <a:moveTo>
                  <a:pt x="12436" y="0"/>
                </a:moveTo>
                <a:cubicBezTo>
                  <a:pt x="8552" y="2754"/>
                  <a:pt x="5734" y="6228"/>
                  <a:pt x="4469" y="7970"/>
                </a:cubicBezTo>
                <a:lnTo>
                  <a:pt x="1369" y="5163"/>
                </a:lnTo>
                <a:lnTo>
                  <a:pt x="0" y="6438"/>
                </a:lnTo>
                <a:lnTo>
                  <a:pt x="5357" y="12739"/>
                </a:lnTo>
                <a:cubicBezTo>
                  <a:pt x="6278" y="10010"/>
                  <a:pt x="9199" y="4669"/>
                  <a:pt x="12765" y="877"/>
                </a:cubicBezTo>
                <a:lnTo>
                  <a:pt x="1243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2" name="KSO_Shape"/>
          <p:cNvSpPr/>
          <p:nvPr>
            <p:custDataLst>
              <p:tags r:id="rId12"/>
            </p:custDataLst>
          </p:nvPr>
        </p:nvSpPr>
        <p:spPr bwMode="auto">
          <a:xfrm>
            <a:off x="5652320" y="2054506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3" name="rewind_318201"/>
          <p:cNvSpPr/>
          <p:nvPr>
            <p:custDataLst>
              <p:tags r:id="rId13"/>
            </p:custDataLst>
          </p:nvPr>
        </p:nvSpPr>
        <p:spPr>
          <a:xfrm flipH="1">
            <a:off x="1437512" y="2158612"/>
            <a:ext cx="471017" cy="274316"/>
          </a:xfrm>
          <a:custGeom>
            <a:avLst/>
            <a:gdLst>
              <a:gd name="connsiteX0" fmla="*/ 464501 w 607642"/>
              <a:gd name="connsiteY0" fmla="*/ 50479 h 353886"/>
              <a:gd name="connsiteX1" fmla="*/ 339372 w 607642"/>
              <a:gd name="connsiteY1" fmla="*/ 176943 h 353886"/>
              <a:gd name="connsiteX2" fmla="*/ 464501 w 607642"/>
              <a:gd name="connsiteY2" fmla="*/ 303318 h 353886"/>
              <a:gd name="connsiteX3" fmla="*/ 521191 w 607642"/>
              <a:gd name="connsiteY3" fmla="*/ 303318 h 353886"/>
              <a:gd name="connsiteX4" fmla="*/ 412438 w 607642"/>
              <a:gd name="connsiteY4" fmla="*/ 194806 h 353886"/>
              <a:gd name="connsiteX5" fmla="*/ 412438 w 607642"/>
              <a:gd name="connsiteY5" fmla="*/ 158991 h 353886"/>
              <a:gd name="connsiteX6" fmla="*/ 521191 w 607642"/>
              <a:gd name="connsiteY6" fmla="*/ 50479 h 353886"/>
              <a:gd name="connsiteX7" fmla="*/ 185979 w 607642"/>
              <a:gd name="connsiteY7" fmla="*/ 50479 h 353886"/>
              <a:gd name="connsiteX8" fmla="*/ 60850 w 607642"/>
              <a:gd name="connsiteY8" fmla="*/ 176943 h 353886"/>
              <a:gd name="connsiteX9" fmla="*/ 185979 w 607642"/>
              <a:gd name="connsiteY9" fmla="*/ 303318 h 353886"/>
              <a:gd name="connsiteX10" fmla="*/ 242669 w 607642"/>
              <a:gd name="connsiteY10" fmla="*/ 303318 h 353886"/>
              <a:gd name="connsiteX11" fmla="*/ 134005 w 607642"/>
              <a:gd name="connsiteY11" fmla="*/ 194806 h 353886"/>
              <a:gd name="connsiteX12" fmla="*/ 134005 w 607642"/>
              <a:gd name="connsiteY12" fmla="*/ 158991 h 353886"/>
              <a:gd name="connsiteX13" fmla="*/ 242669 w 607642"/>
              <a:gd name="connsiteY13" fmla="*/ 50479 h 353886"/>
              <a:gd name="connsiteX14" fmla="*/ 453910 w 607642"/>
              <a:gd name="connsiteY14" fmla="*/ 0 h 353886"/>
              <a:gd name="connsiteX15" fmla="*/ 582243 w 607642"/>
              <a:gd name="connsiteY15" fmla="*/ 0 h 353886"/>
              <a:gd name="connsiteX16" fmla="*/ 600131 w 607642"/>
              <a:gd name="connsiteY16" fmla="*/ 43103 h 353886"/>
              <a:gd name="connsiteX17" fmla="*/ 466192 w 607642"/>
              <a:gd name="connsiteY17" fmla="*/ 176943 h 353886"/>
              <a:gd name="connsiteX18" fmla="*/ 600131 w 607642"/>
              <a:gd name="connsiteY18" fmla="*/ 310694 h 353886"/>
              <a:gd name="connsiteX19" fmla="*/ 582243 w 607642"/>
              <a:gd name="connsiteY19" fmla="*/ 353886 h 353886"/>
              <a:gd name="connsiteX20" fmla="*/ 453910 w 607642"/>
              <a:gd name="connsiteY20" fmla="*/ 353886 h 353886"/>
              <a:gd name="connsiteX21" fmla="*/ 435933 w 607642"/>
              <a:gd name="connsiteY21" fmla="*/ 346332 h 353886"/>
              <a:gd name="connsiteX22" fmla="*/ 285797 w 607642"/>
              <a:gd name="connsiteY22" fmla="*/ 194717 h 353886"/>
              <a:gd name="connsiteX23" fmla="*/ 285797 w 607642"/>
              <a:gd name="connsiteY23" fmla="*/ 159169 h 353886"/>
              <a:gd name="connsiteX24" fmla="*/ 435933 w 607642"/>
              <a:gd name="connsiteY24" fmla="*/ 7465 h 353886"/>
              <a:gd name="connsiteX25" fmla="*/ 453910 w 607642"/>
              <a:gd name="connsiteY25" fmla="*/ 0 h 353886"/>
              <a:gd name="connsiteX26" fmla="*/ 175388 w 607642"/>
              <a:gd name="connsiteY26" fmla="*/ 0 h 353886"/>
              <a:gd name="connsiteX27" fmla="*/ 303721 w 607642"/>
              <a:gd name="connsiteY27" fmla="*/ 0 h 353886"/>
              <a:gd name="connsiteX28" fmla="*/ 321609 w 607642"/>
              <a:gd name="connsiteY28" fmla="*/ 43103 h 353886"/>
              <a:gd name="connsiteX29" fmla="*/ 187670 w 607642"/>
              <a:gd name="connsiteY29" fmla="*/ 176943 h 353886"/>
              <a:gd name="connsiteX30" fmla="*/ 321609 w 607642"/>
              <a:gd name="connsiteY30" fmla="*/ 310694 h 353886"/>
              <a:gd name="connsiteX31" fmla="*/ 303721 w 607642"/>
              <a:gd name="connsiteY31" fmla="*/ 353886 h 353886"/>
              <a:gd name="connsiteX32" fmla="*/ 175388 w 607642"/>
              <a:gd name="connsiteY32" fmla="*/ 353886 h 353886"/>
              <a:gd name="connsiteX33" fmla="*/ 157411 w 607642"/>
              <a:gd name="connsiteY33" fmla="*/ 346332 h 353886"/>
              <a:gd name="connsiteX34" fmla="*/ 7275 w 607642"/>
              <a:gd name="connsiteY34" fmla="*/ 194717 h 353886"/>
              <a:gd name="connsiteX35" fmla="*/ 7275 w 607642"/>
              <a:gd name="connsiteY35" fmla="*/ 159169 h 353886"/>
              <a:gd name="connsiteX36" fmla="*/ 157411 w 607642"/>
              <a:gd name="connsiteY36" fmla="*/ 7465 h 353886"/>
              <a:gd name="connsiteX37" fmla="*/ 175388 w 607642"/>
              <a:gd name="connsiteY37" fmla="*/ 0 h 35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7642" h="353886">
                <a:moveTo>
                  <a:pt x="464501" y="50479"/>
                </a:moveTo>
                <a:lnTo>
                  <a:pt x="339372" y="176943"/>
                </a:lnTo>
                <a:lnTo>
                  <a:pt x="464501" y="303318"/>
                </a:lnTo>
                <a:lnTo>
                  <a:pt x="521191" y="303318"/>
                </a:lnTo>
                <a:lnTo>
                  <a:pt x="412438" y="194806"/>
                </a:lnTo>
                <a:cubicBezTo>
                  <a:pt x="402559" y="184941"/>
                  <a:pt x="402559" y="168945"/>
                  <a:pt x="412438" y="158991"/>
                </a:cubicBezTo>
                <a:lnTo>
                  <a:pt x="521191" y="50479"/>
                </a:lnTo>
                <a:close/>
                <a:moveTo>
                  <a:pt x="185979" y="50479"/>
                </a:moveTo>
                <a:lnTo>
                  <a:pt x="60850" y="176943"/>
                </a:lnTo>
                <a:lnTo>
                  <a:pt x="185979" y="303318"/>
                </a:lnTo>
                <a:lnTo>
                  <a:pt x="242669" y="303318"/>
                </a:lnTo>
                <a:lnTo>
                  <a:pt x="134005" y="194806"/>
                </a:lnTo>
                <a:cubicBezTo>
                  <a:pt x="124037" y="184941"/>
                  <a:pt x="124037" y="168945"/>
                  <a:pt x="134005" y="158991"/>
                </a:cubicBezTo>
                <a:lnTo>
                  <a:pt x="242669" y="50479"/>
                </a:lnTo>
                <a:close/>
                <a:moveTo>
                  <a:pt x="453910" y="0"/>
                </a:moveTo>
                <a:lnTo>
                  <a:pt x="582243" y="0"/>
                </a:lnTo>
                <a:cubicBezTo>
                  <a:pt x="604848" y="0"/>
                  <a:pt x="616150" y="27195"/>
                  <a:pt x="600131" y="43103"/>
                </a:cubicBezTo>
                <a:lnTo>
                  <a:pt x="466192" y="176943"/>
                </a:lnTo>
                <a:lnTo>
                  <a:pt x="600131" y="310694"/>
                </a:lnTo>
                <a:cubicBezTo>
                  <a:pt x="616150" y="326602"/>
                  <a:pt x="604848" y="353886"/>
                  <a:pt x="582243" y="353886"/>
                </a:cubicBezTo>
                <a:lnTo>
                  <a:pt x="453910" y="353886"/>
                </a:lnTo>
                <a:cubicBezTo>
                  <a:pt x="447147" y="353886"/>
                  <a:pt x="440739" y="351131"/>
                  <a:pt x="435933" y="346332"/>
                </a:cubicBezTo>
                <a:lnTo>
                  <a:pt x="285797" y="194717"/>
                </a:lnTo>
                <a:cubicBezTo>
                  <a:pt x="276096" y="184853"/>
                  <a:pt x="276096" y="168945"/>
                  <a:pt x="285797" y="159169"/>
                </a:cubicBezTo>
                <a:lnTo>
                  <a:pt x="435933" y="7465"/>
                </a:lnTo>
                <a:cubicBezTo>
                  <a:pt x="440739" y="2666"/>
                  <a:pt x="447147" y="0"/>
                  <a:pt x="453910" y="0"/>
                </a:cubicBezTo>
                <a:close/>
                <a:moveTo>
                  <a:pt x="175388" y="0"/>
                </a:moveTo>
                <a:lnTo>
                  <a:pt x="303721" y="0"/>
                </a:lnTo>
                <a:cubicBezTo>
                  <a:pt x="326326" y="0"/>
                  <a:pt x="337628" y="27195"/>
                  <a:pt x="321609" y="43103"/>
                </a:cubicBezTo>
                <a:lnTo>
                  <a:pt x="187670" y="176943"/>
                </a:lnTo>
                <a:lnTo>
                  <a:pt x="321609" y="310694"/>
                </a:lnTo>
                <a:cubicBezTo>
                  <a:pt x="337628" y="326602"/>
                  <a:pt x="326326" y="353886"/>
                  <a:pt x="303721" y="353886"/>
                </a:cubicBezTo>
                <a:lnTo>
                  <a:pt x="175388" y="353886"/>
                </a:lnTo>
                <a:cubicBezTo>
                  <a:pt x="168624" y="353886"/>
                  <a:pt x="162217" y="351131"/>
                  <a:pt x="157411" y="346332"/>
                </a:cubicBezTo>
                <a:lnTo>
                  <a:pt x="7275" y="194717"/>
                </a:lnTo>
                <a:cubicBezTo>
                  <a:pt x="-2426" y="184853"/>
                  <a:pt x="-2426" y="168945"/>
                  <a:pt x="7275" y="159169"/>
                </a:cubicBezTo>
                <a:lnTo>
                  <a:pt x="157411" y="7465"/>
                </a:lnTo>
                <a:cubicBezTo>
                  <a:pt x="162217" y="2666"/>
                  <a:pt x="168624" y="0"/>
                  <a:pt x="175388" y="0"/>
                </a:cubicBezTo>
                <a:close/>
              </a:path>
            </a:pathLst>
          </a:custGeom>
          <a:solidFill>
            <a:srgbClr val="014C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4" name="文本框 13"/>
          <p:cNvSpPr txBox="1"/>
          <p:nvPr>
            <p:custDataLst>
              <p:tags r:id="rId14"/>
            </p:custDataLst>
          </p:nvPr>
        </p:nvSpPr>
        <p:spPr>
          <a:xfrm>
            <a:off x="488019" y="2064938"/>
            <a:ext cx="94488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问题</a:t>
            </a:r>
            <a:r>
              <a:rPr lang="en-US" altLang="zh-CN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</a:t>
            </a:r>
            <a:endParaRPr lang="zh-CN" altLang="en-US" sz="2400" b="1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5" name="rewind_318201"/>
          <p:cNvSpPr/>
          <p:nvPr>
            <p:custDataLst>
              <p:tags r:id="rId15"/>
            </p:custDataLst>
          </p:nvPr>
        </p:nvSpPr>
        <p:spPr>
          <a:xfrm flipH="1">
            <a:off x="1437512" y="2670222"/>
            <a:ext cx="471017" cy="274316"/>
          </a:xfrm>
          <a:custGeom>
            <a:avLst/>
            <a:gdLst>
              <a:gd name="connsiteX0" fmla="*/ 464501 w 607642"/>
              <a:gd name="connsiteY0" fmla="*/ 50479 h 353886"/>
              <a:gd name="connsiteX1" fmla="*/ 339372 w 607642"/>
              <a:gd name="connsiteY1" fmla="*/ 176943 h 353886"/>
              <a:gd name="connsiteX2" fmla="*/ 464501 w 607642"/>
              <a:gd name="connsiteY2" fmla="*/ 303318 h 353886"/>
              <a:gd name="connsiteX3" fmla="*/ 521191 w 607642"/>
              <a:gd name="connsiteY3" fmla="*/ 303318 h 353886"/>
              <a:gd name="connsiteX4" fmla="*/ 412438 w 607642"/>
              <a:gd name="connsiteY4" fmla="*/ 194806 h 353886"/>
              <a:gd name="connsiteX5" fmla="*/ 412438 w 607642"/>
              <a:gd name="connsiteY5" fmla="*/ 158991 h 353886"/>
              <a:gd name="connsiteX6" fmla="*/ 521191 w 607642"/>
              <a:gd name="connsiteY6" fmla="*/ 50479 h 353886"/>
              <a:gd name="connsiteX7" fmla="*/ 185979 w 607642"/>
              <a:gd name="connsiteY7" fmla="*/ 50479 h 353886"/>
              <a:gd name="connsiteX8" fmla="*/ 60850 w 607642"/>
              <a:gd name="connsiteY8" fmla="*/ 176943 h 353886"/>
              <a:gd name="connsiteX9" fmla="*/ 185979 w 607642"/>
              <a:gd name="connsiteY9" fmla="*/ 303318 h 353886"/>
              <a:gd name="connsiteX10" fmla="*/ 242669 w 607642"/>
              <a:gd name="connsiteY10" fmla="*/ 303318 h 353886"/>
              <a:gd name="connsiteX11" fmla="*/ 134005 w 607642"/>
              <a:gd name="connsiteY11" fmla="*/ 194806 h 353886"/>
              <a:gd name="connsiteX12" fmla="*/ 134005 w 607642"/>
              <a:gd name="connsiteY12" fmla="*/ 158991 h 353886"/>
              <a:gd name="connsiteX13" fmla="*/ 242669 w 607642"/>
              <a:gd name="connsiteY13" fmla="*/ 50479 h 353886"/>
              <a:gd name="connsiteX14" fmla="*/ 453910 w 607642"/>
              <a:gd name="connsiteY14" fmla="*/ 0 h 353886"/>
              <a:gd name="connsiteX15" fmla="*/ 582243 w 607642"/>
              <a:gd name="connsiteY15" fmla="*/ 0 h 353886"/>
              <a:gd name="connsiteX16" fmla="*/ 600131 w 607642"/>
              <a:gd name="connsiteY16" fmla="*/ 43103 h 353886"/>
              <a:gd name="connsiteX17" fmla="*/ 466192 w 607642"/>
              <a:gd name="connsiteY17" fmla="*/ 176943 h 353886"/>
              <a:gd name="connsiteX18" fmla="*/ 600131 w 607642"/>
              <a:gd name="connsiteY18" fmla="*/ 310694 h 353886"/>
              <a:gd name="connsiteX19" fmla="*/ 582243 w 607642"/>
              <a:gd name="connsiteY19" fmla="*/ 353886 h 353886"/>
              <a:gd name="connsiteX20" fmla="*/ 453910 w 607642"/>
              <a:gd name="connsiteY20" fmla="*/ 353886 h 353886"/>
              <a:gd name="connsiteX21" fmla="*/ 435933 w 607642"/>
              <a:gd name="connsiteY21" fmla="*/ 346332 h 353886"/>
              <a:gd name="connsiteX22" fmla="*/ 285797 w 607642"/>
              <a:gd name="connsiteY22" fmla="*/ 194717 h 353886"/>
              <a:gd name="connsiteX23" fmla="*/ 285797 w 607642"/>
              <a:gd name="connsiteY23" fmla="*/ 159169 h 353886"/>
              <a:gd name="connsiteX24" fmla="*/ 435933 w 607642"/>
              <a:gd name="connsiteY24" fmla="*/ 7465 h 353886"/>
              <a:gd name="connsiteX25" fmla="*/ 453910 w 607642"/>
              <a:gd name="connsiteY25" fmla="*/ 0 h 353886"/>
              <a:gd name="connsiteX26" fmla="*/ 175388 w 607642"/>
              <a:gd name="connsiteY26" fmla="*/ 0 h 353886"/>
              <a:gd name="connsiteX27" fmla="*/ 303721 w 607642"/>
              <a:gd name="connsiteY27" fmla="*/ 0 h 353886"/>
              <a:gd name="connsiteX28" fmla="*/ 321609 w 607642"/>
              <a:gd name="connsiteY28" fmla="*/ 43103 h 353886"/>
              <a:gd name="connsiteX29" fmla="*/ 187670 w 607642"/>
              <a:gd name="connsiteY29" fmla="*/ 176943 h 353886"/>
              <a:gd name="connsiteX30" fmla="*/ 321609 w 607642"/>
              <a:gd name="connsiteY30" fmla="*/ 310694 h 353886"/>
              <a:gd name="connsiteX31" fmla="*/ 303721 w 607642"/>
              <a:gd name="connsiteY31" fmla="*/ 353886 h 353886"/>
              <a:gd name="connsiteX32" fmla="*/ 175388 w 607642"/>
              <a:gd name="connsiteY32" fmla="*/ 353886 h 353886"/>
              <a:gd name="connsiteX33" fmla="*/ 157411 w 607642"/>
              <a:gd name="connsiteY33" fmla="*/ 346332 h 353886"/>
              <a:gd name="connsiteX34" fmla="*/ 7275 w 607642"/>
              <a:gd name="connsiteY34" fmla="*/ 194717 h 353886"/>
              <a:gd name="connsiteX35" fmla="*/ 7275 w 607642"/>
              <a:gd name="connsiteY35" fmla="*/ 159169 h 353886"/>
              <a:gd name="connsiteX36" fmla="*/ 157411 w 607642"/>
              <a:gd name="connsiteY36" fmla="*/ 7465 h 353886"/>
              <a:gd name="connsiteX37" fmla="*/ 175388 w 607642"/>
              <a:gd name="connsiteY37" fmla="*/ 0 h 35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7642" h="353886">
                <a:moveTo>
                  <a:pt x="464501" y="50479"/>
                </a:moveTo>
                <a:lnTo>
                  <a:pt x="339372" y="176943"/>
                </a:lnTo>
                <a:lnTo>
                  <a:pt x="464501" y="303318"/>
                </a:lnTo>
                <a:lnTo>
                  <a:pt x="521191" y="303318"/>
                </a:lnTo>
                <a:lnTo>
                  <a:pt x="412438" y="194806"/>
                </a:lnTo>
                <a:cubicBezTo>
                  <a:pt x="402559" y="184941"/>
                  <a:pt x="402559" y="168945"/>
                  <a:pt x="412438" y="158991"/>
                </a:cubicBezTo>
                <a:lnTo>
                  <a:pt x="521191" y="50479"/>
                </a:lnTo>
                <a:close/>
                <a:moveTo>
                  <a:pt x="185979" y="50479"/>
                </a:moveTo>
                <a:lnTo>
                  <a:pt x="60850" y="176943"/>
                </a:lnTo>
                <a:lnTo>
                  <a:pt x="185979" y="303318"/>
                </a:lnTo>
                <a:lnTo>
                  <a:pt x="242669" y="303318"/>
                </a:lnTo>
                <a:lnTo>
                  <a:pt x="134005" y="194806"/>
                </a:lnTo>
                <a:cubicBezTo>
                  <a:pt x="124037" y="184941"/>
                  <a:pt x="124037" y="168945"/>
                  <a:pt x="134005" y="158991"/>
                </a:cubicBezTo>
                <a:lnTo>
                  <a:pt x="242669" y="50479"/>
                </a:lnTo>
                <a:close/>
                <a:moveTo>
                  <a:pt x="453910" y="0"/>
                </a:moveTo>
                <a:lnTo>
                  <a:pt x="582243" y="0"/>
                </a:lnTo>
                <a:cubicBezTo>
                  <a:pt x="604848" y="0"/>
                  <a:pt x="616150" y="27195"/>
                  <a:pt x="600131" y="43103"/>
                </a:cubicBezTo>
                <a:lnTo>
                  <a:pt x="466192" y="176943"/>
                </a:lnTo>
                <a:lnTo>
                  <a:pt x="600131" y="310694"/>
                </a:lnTo>
                <a:cubicBezTo>
                  <a:pt x="616150" y="326602"/>
                  <a:pt x="604848" y="353886"/>
                  <a:pt x="582243" y="353886"/>
                </a:cubicBezTo>
                <a:lnTo>
                  <a:pt x="453910" y="353886"/>
                </a:lnTo>
                <a:cubicBezTo>
                  <a:pt x="447147" y="353886"/>
                  <a:pt x="440739" y="351131"/>
                  <a:pt x="435933" y="346332"/>
                </a:cubicBezTo>
                <a:lnTo>
                  <a:pt x="285797" y="194717"/>
                </a:lnTo>
                <a:cubicBezTo>
                  <a:pt x="276096" y="184853"/>
                  <a:pt x="276096" y="168945"/>
                  <a:pt x="285797" y="159169"/>
                </a:cubicBezTo>
                <a:lnTo>
                  <a:pt x="435933" y="7465"/>
                </a:lnTo>
                <a:cubicBezTo>
                  <a:pt x="440739" y="2666"/>
                  <a:pt x="447147" y="0"/>
                  <a:pt x="453910" y="0"/>
                </a:cubicBezTo>
                <a:close/>
                <a:moveTo>
                  <a:pt x="175388" y="0"/>
                </a:moveTo>
                <a:lnTo>
                  <a:pt x="303721" y="0"/>
                </a:lnTo>
                <a:cubicBezTo>
                  <a:pt x="326326" y="0"/>
                  <a:pt x="337628" y="27195"/>
                  <a:pt x="321609" y="43103"/>
                </a:cubicBezTo>
                <a:lnTo>
                  <a:pt x="187670" y="176943"/>
                </a:lnTo>
                <a:lnTo>
                  <a:pt x="321609" y="310694"/>
                </a:lnTo>
                <a:cubicBezTo>
                  <a:pt x="337628" y="326602"/>
                  <a:pt x="326326" y="353886"/>
                  <a:pt x="303721" y="353886"/>
                </a:cubicBezTo>
                <a:lnTo>
                  <a:pt x="175388" y="353886"/>
                </a:lnTo>
                <a:cubicBezTo>
                  <a:pt x="168624" y="353886"/>
                  <a:pt x="162217" y="351131"/>
                  <a:pt x="157411" y="346332"/>
                </a:cubicBezTo>
                <a:lnTo>
                  <a:pt x="7275" y="194717"/>
                </a:lnTo>
                <a:cubicBezTo>
                  <a:pt x="-2426" y="184853"/>
                  <a:pt x="-2426" y="168945"/>
                  <a:pt x="7275" y="159169"/>
                </a:cubicBezTo>
                <a:lnTo>
                  <a:pt x="157411" y="7465"/>
                </a:lnTo>
                <a:cubicBezTo>
                  <a:pt x="162217" y="2666"/>
                  <a:pt x="168624" y="0"/>
                  <a:pt x="175388" y="0"/>
                </a:cubicBezTo>
                <a:close/>
              </a:path>
            </a:pathLst>
          </a:custGeom>
          <a:solidFill>
            <a:srgbClr val="014C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文本框 15"/>
          <p:cNvSpPr txBox="1"/>
          <p:nvPr>
            <p:custDataLst>
              <p:tags r:id="rId16"/>
            </p:custDataLst>
          </p:nvPr>
        </p:nvSpPr>
        <p:spPr>
          <a:xfrm>
            <a:off x="488019" y="2576548"/>
            <a:ext cx="94488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问题</a:t>
            </a:r>
            <a:r>
              <a:rPr lang="en-US" altLang="zh-CN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endParaRPr lang="zh-CN" altLang="en-US" sz="2400" b="1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7" name="rewind_318201"/>
          <p:cNvSpPr/>
          <p:nvPr>
            <p:custDataLst>
              <p:tags r:id="rId17"/>
            </p:custDataLst>
          </p:nvPr>
        </p:nvSpPr>
        <p:spPr>
          <a:xfrm flipH="1">
            <a:off x="1437512" y="3615567"/>
            <a:ext cx="471017" cy="274316"/>
          </a:xfrm>
          <a:custGeom>
            <a:avLst/>
            <a:gdLst>
              <a:gd name="connsiteX0" fmla="*/ 464501 w 607642"/>
              <a:gd name="connsiteY0" fmla="*/ 50479 h 353886"/>
              <a:gd name="connsiteX1" fmla="*/ 339372 w 607642"/>
              <a:gd name="connsiteY1" fmla="*/ 176943 h 353886"/>
              <a:gd name="connsiteX2" fmla="*/ 464501 w 607642"/>
              <a:gd name="connsiteY2" fmla="*/ 303318 h 353886"/>
              <a:gd name="connsiteX3" fmla="*/ 521191 w 607642"/>
              <a:gd name="connsiteY3" fmla="*/ 303318 h 353886"/>
              <a:gd name="connsiteX4" fmla="*/ 412438 w 607642"/>
              <a:gd name="connsiteY4" fmla="*/ 194806 h 353886"/>
              <a:gd name="connsiteX5" fmla="*/ 412438 w 607642"/>
              <a:gd name="connsiteY5" fmla="*/ 158991 h 353886"/>
              <a:gd name="connsiteX6" fmla="*/ 521191 w 607642"/>
              <a:gd name="connsiteY6" fmla="*/ 50479 h 353886"/>
              <a:gd name="connsiteX7" fmla="*/ 185979 w 607642"/>
              <a:gd name="connsiteY7" fmla="*/ 50479 h 353886"/>
              <a:gd name="connsiteX8" fmla="*/ 60850 w 607642"/>
              <a:gd name="connsiteY8" fmla="*/ 176943 h 353886"/>
              <a:gd name="connsiteX9" fmla="*/ 185979 w 607642"/>
              <a:gd name="connsiteY9" fmla="*/ 303318 h 353886"/>
              <a:gd name="connsiteX10" fmla="*/ 242669 w 607642"/>
              <a:gd name="connsiteY10" fmla="*/ 303318 h 353886"/>
              <a:gd name="connsiteX11" fmla="*/ 134005 w 607642"/>
              <a:gd name="connsiteY11" fmla="*/ 194806 h 353886"/>
              <a:gd name="connsiteX12" fmla="*/ 134005 w 607642"/>
              <a:gd name="connsiteY12" fmla="*/ 158991 h 353886"/>
              <a:gd name="connsiteX13" fmla="*/ 242669 w 607642"/>
              <a:gd name="connsiteY13" fmla="*/ 50479 h 353886"/>
              <a:gd name="connsiteX14" fmla="*/ 453910 w 607642"/>
              <a:gd name="connsiteY14" fmla="*/ 0 h 353886"/>
              <a:gd name="connsiteX15" fmla="*/ 582243 w 607642"/>
              <a:gd name="connsiteY15" fmla="*/ 0 h 353886"/>
              <a:gd name="connsiteX16" fmla="*/ 600131 w 607642"/>
              <a:gd name="connsiteY16" fmla="*/ 43103 h 353886"/>
              <a:gd name="connsiteX17" fmla="*/ 466192 w 607642"/>
              <a:gd name="connsiteY17" fmla="*/ 176943 h 353886"/>
              <a:gd name="connsiteX18" fmla="*/ 600131 w 607642"/>
              <a:gd name="connsiteY18" fmla="*/ 310694 h 353886"/>
              <a:gd name="connsiteX19" fmla="*/ 582243 w 607642"/>
              <a:gd name="connsiteY19" fmla="*/ 353886 h 353886"/>
              <a:gd name="connsiteX20" fmla="*/ 453910 w 607642"/>
              <a:gd name="connsiteY20" fmla="*/ 353886 h 353886"/>
              <a:gd name="connsiteX21" fmla="*/ 435933 w 607642"/>
              <a:gd name="connsiteY21" fmla="*/ 346332 h 353886"/>
              <a:gd name="connsiteX22" fmla="*/ 285797 w 607642"/>
              <a:gd name="connsiteY22" fmla="*/ 194717 h 353886"/>
              <a:gd name="connsiteX23" fmla="*/ 285797 w 607642"/>
              <a:gd name="connsiteY23" fmla="*/ 159169 h 353886"/>
              <a:gd name="connsiteX24" fmla="*/ 435933 w 607642"/>
              <a:gd name="connsiteY24" fmla="*/ 7465 h 353886"/>
              <a:gd name="connsiteX25" fmla="*/ 453910 w 607642"/>
              <a:gd name="connsiteY25" fmla="*/ 0 h 353886"/>
              <a:gd name="connsiteX26" fmla="*/ 175388 w 607642"/>
              <a:gd name="connsiteY26" fmla="*/ 0 h 353886"/>
              <a:gd name="connsiteX27" fmla="*/ 303721 w 607642"/>
              <a:gd name="connsiteY27" fmla="*/ 0 h 353886"/>
              <a:gd name="connsiteX28" fmla="*/ 321609 w 607642"/>
              <a:gd name="connsiteY28" fmla="*/ 43103 h 353886"/>
              <a:gd name="connsiteX29" fmla="*/ 187670 w 607642"/>
              <a:gd name="connsiteY29" fmla="*/ 176943 h 353886"/>
              <a:gd name="connsiteX30" fmla="*/ 321609 w 607642"/>
              <a:gd name="connsiteY30" fmla="*/ 310694 h 353886"/>
              <a:gd name="connsiteX31" fmla="*/ 303721 w 607642"/>
              <a:gd name="connsiteY31" fmla="*/ 353886 h 353886"/>
              <a:gd name="connsiteX32" fmla="*/ 175388 w 607642"/>
              <a:gd name="connsiteY32" fmla="*/ 353886 h 353886"/>
              <a:gd name="connsiteX33" fmla="*/ 157411 w 607642"/>
              <a:gd name="connsiteY33" fmla="*/ 346332 h 353886"/>
              <a:gd name="connsiteX34" fmla="*/ 7275 w 607642"/>
              <a:gd name="connsiteY34" fmla="*/ 194717 h 353886"/>
              <a:gd name="connsiteX35" fmla="*/ 7275 w 607642"/>
              <a:gd name="connsiteY35" fmla="*/ 159169 h 353886"/>
              <a:gd name="connsiteX36" fmla="*/ 157411 w 607642"/>
              <a:gd name="connsiteY36" fmla="*/ 7465 h 353886"/>
              <a:gd name="connsiteX37" fmla="*/ 175388 w 607642"/>
              <a:gd name="connsiteY37" fmla="*/ 0 h 35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7642" h="353886">
                <a:moveTo>
                  <a:pt x="464501" y="50479"/>
                </a:moveTo>
                <a:lnTo>
                  <a:pt x="339372" y="176943"/>
                </a:lnTo>
                <a:lnTo>
                  <a:pt x="464501" y="303318"/>
                </a:lnTo>
                <a:lnTo>
                  <a:pt x="521191" y="303318"/>
                </a:lnTo>
                <a:lnTo>
                  <a:pt x="412438" y="194806"/>
                </a:lnTo>
                <a:cubicBezTo>
                  <a:pt x="402559" y="184941"/>
                  <a:pt x="402559" y="168945"/>
                  <a:pt x="412438" y="158991"/>
                </a:cubicBezTo>
                <a:lnTo>
                  <a:pt x="521191" y="50479"/>
                </a:lnTo>
                <a:close/>
                <a:moveTo>
                  <a:pt x="185979" y="50479"/>
                </a:moveTo>
                <a:lnTo>
                  <a:pt x="60850" y="176943"/>
                </a:lnTo>
                <a:lnTo>
                  <a:pt x="185979" y="303318"/>
                </a:lnTo>
                <a:lnTo>
                  <a:pt x="242669" y="303318"/>
                </a:lnTo>
                <a:lnTo>
                  <a:pt x="134005" y="194806"/>
                </a:lnTo>
                <a:cubicBezTo>
                  <a:pt x="124037" y="184941"/>
                  <a:pt x="124037" y="168945"/>
                  <a:pt x="134005" y="158991"/>
                </a:cubicBezTo>
                <a:lnTo>
                  <a:pt x="242669" y="50479"/>
                </a:lnTo>
                <a:close/>
                <a:moveTo>
                  <a:pt x="453910" y="0"/>
                </a:moveTo>
                <a:lnTo>
                  <a:pt x="582243" y="0"/>
                </a:lnTo>
                <a:cubicBezTo>
                  <a:pt x="604848" y="0"/>
                  <a:pt x="616150" y="27195"/>
                  <a:pt x="600131" y="43103"/>
                </a:cubicBezTo>
                <a:lnTo>
                  <a:pt x="466192" y="176943"/>
                </a:lnTo>
                <a:lnTo>
                  <a:pt x="600131" y="310694"/>
                </a:lnTo>
                <a:cubicBezTo>
                  <a:pt x="616150" y="326602"/>
                  <a:pt x="604848" y="353886"/>
                  <a:pt x="582243" y="353886"/>
                </a:cubicBezTo>
                <a:lnTo>
                  <a:pt x="453910" y="353886"/>
                </a:lnTo>
                <a:cubicBezTo>
                  <a:pt x="447147" y="353886"/>
                  <a:pt x="440739" y="351131"/>
                  <a:pt x="435933" y="346332"/>
                </a:cubicBezTo>
                <a:lnTo>
                  <a:pt x="285797" y="194717"/>
                </a:lnTo>
                <a:cubicBezTo>
                  <a:pt x="276096" y="184853"/>
                  <a:pt x="276096" y="168945"/>
                  <a:pt x="285797" y="159169"/>
                </a:cubicBezTo>
                <a:lnTo>
                  <a:pt x="435933" y="7465"/>
                </a:lnTo>
                <a:cubicBezTo>
                  <a:pt x="440739" y="2666"/>
                  <a:pt x="447147" y="0"/>
                  <a:pt x="453910" y="0"/>
                </a:cubicBezTo>
                <a:close/>
                <a:moveTo>
                  <a:pt x="175388" y="0"/>
                </a:moveTo>
                <a:lnTo>
                  <a:pt x="303721" y="0"/>
                </a:lnTo>
                <a:cubicBezTo>
                  <a:pt x="326326" y="0"/>
                  <a:pt x="337628" y="27195"/>
                  <a:pt x="321609" y="43103"/>
                </a:cubicBezTo>
                <a:lnTo>
                  <a:pt x="187670" y="176943"/>
                </a:lnTo>
                <a:lnTo>
                  <a:pt x="321609" y="310694"/>
                </a:lnTo>
                <a:cubicBezTo>
                  <a:pt x="337628" y="326602"/>
                  <a:pt x="326326" y="353886"/>
                  <a:pt x="303721" y="353886"/>
                </a:cubicBezTo>
                <a:lnTo>
                  <a:pt x="175388" y="353886"/>
                </a:lnTo>
                <a:cubicBezTo>
                  <a:pt x="168624" y="353886"/>
                  <a:pt x="162217" y="351131"/>
                  <a:pt x="157411" y="346332"/>
                </a:cubicBezTo>
                <a:lnTo>
                  <a:pt x="7275" y="194717"/>
                </a:lnTo>
                <a:cubicBezTo>
                  <a:pt x="-2426" y="184853"/>
                  <a:pt x="-2426" y="168945"/>
                  <a:pt x="7275" y="159169"/>
                </a:cubicBezTo>
                <a:lnTo>
                  <a:pt x="157411" y="7465"/>
                </a:lnTo>
                <a:cubicBezTo>
                  <a:pt x="162217" y="2666"/>
                  <a:pt x="168624" y="0"/>
                  <a:pt x="175388" y="0"/>
                </a:cubicBezTo>
                <a:close/>
              </a:path>
            </a:pathLst>
          </a:custGeom>
          <a:solidFill>
            <a:srgbClr val="014C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8" name="文本框 17"/>
          <p:cNvSpPr txBox="1"/>
          <p:nvPr>
            <p:custDataLst>
              <p:tags r:id="rId18"/>
            </p:custDataLst>
          </p:nvPr>
        </p:nvSpPr>
        <p:spPr>
          <a:xfrm>
            <a:off x="488019" y="3521893"/>
            <a:ext cx="94488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问题</a:t>
            </a:r>
            <a:r>
              <a:rPr lang="en-US" altLang="zh-CN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endParaRPr lang="zh-CN" altLang="en-US" sz="2400" b="1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9" name="rewind_318201"/>
          <p:cNvSpPr/>
          <p:nvPr>
            <p:custDataLst>
              <p:tags r:id="rId19"/>
            </p:custDataLst>
          </p:nvPr>
        </p:nvSpPr>
        <p:spPr>
          <a:xfrm flipH="1">
            <a:off x="1437512" y="4682412"/>
            <a:ext cx="471017" cy="274316"/>
          </a:xfrm>
          <a:custGeom>
            <a:avLst/>
            <a:gdLst>
              <a:gd name="connsiteX0" fmla="*/ 464501 w 607642"/>
              <a:gd name="connsiteY0" fmla="*/ 50479 h 353886"/>
              <a:gd name="connsiteX1" fmla="*/ 339372 w 607642"/>
              <a:gd name="connsiteY1" fmla="*/ 176943 h 353886"/>
              <a:gd name="connsiteX2" fmla="*/ 464501 w 607642"/>
              <a:gd name="connsiteY2" fmla="*/ 303318 h 353886"/>
              <a:gd name="connsiteX3" fmla="*/ 521191 w 607642"/>
              <a:gd name="connsiteY3" fmla="*/ 303318 h 353886"/>
              <a:gd name="connsiteX4" fmla="*/ 412438 w 607642"/>
              <a:gd name="connsiteY4" fmla="*/ 194806 h 353886"/>
              <a:gd name="connsiteX5" fmla="*/ 412438 w 607642"/>
              <a:gd name="connsiteY5" fmla="*/ 158991 h 353886"/>
              <a:gd name="connsiteX6" fmla="*/ 521191 w 607642"/>
              <a:gd name="connsiteY6" fmla="*/ 50479 h 353886"/>
              <a:gd name="connsiteX7" fmla="*/ 185979 w 607642"/>
              <a:gd name="connsiteY7" fmla="*/ 50479 h 353886"/>
              <a:gd name="connsiteX8" fmla="*/ 60850 w 607642"/>
              <a:gd name="connsiteY8" fmla="*/ 176943 h 353886"/>
              <a:gd name="connsiteX9" fmla="*/ 185979 w 607642"/>
              <a:gd name="connsiteY9" fmla="*/ 303318 h 353886"/>
              <a:gd name="connsiteX10" fmla="*/ 242669 w 607642"/>
              <a:gd name="connsiteY10" fmla="*/ 303318 h 353886"/>
              <a:gd name="connsiteX11" fmla="*/ 134005 w 607642"/>
              <a:gd name="connsiteY11" fmla="*/ 194806 h 353886"/>
              <a:gd name="connsiteX12" fmla="*/ 134005 w 607642"/>
              <a:gd name="connsiteY12" fmla="*/ 158991 h 353886"/>
              <a:gd name="connsiteX13" fmla="*/ 242669 w 607642"/>
              <a:gd name="connsiteY13" fmla="*/ 50479 h 353886"/>
              <a:gd name="connsiteX14" fmla="*/ 453910 w 607642"/>
              <a:gd name="connsiteY14" fmla="*/ 0 h 353886"/>
              <a:gd name="connsiteX15" fmla="*/ 582243 w 607642"/>
              <a:gd name="connsiteY15" fmla="*/ 0 h 353886"/>
              <a:gd name="connsiteX16" fmla="*/ 600131 w 607642"/>
              <a:gd name="connsiteY16" fmla="*/ 43103 h 353886"/>
              <a:gd name="connsiteX17" fmla="*/ 466192 w 607642"/>
              <a:gd name="connsiteY17" fmla="*/ 176943 h 353886"/>
              <a:gd name="connsiteX18" fmla="*/ 600131 w 607642"/>
              <a:gd name="connsiteY18" fmla="*/ 310694 h 353886"/>
              <a:gd name="connsiteX19" fmla="*/ 582243 w 607642"/>
              <a:gd name="connsiteY19" fmla="*/ 353886 h 353886"/>
              <a:gd name="connsiteX20" fmla="*/ 453910 w 607642"/>
              <a:gd name="connsiteY20" fmla="*/ 353886 h 353886"/>
              <a:gd name="connsiteX21" fmla="*/ 435933 w 607642"/>
              <a:gd name="connsiteY21" fmla="*/ 346332 h 353886"/>
              <a:gd name="connsiteX22" fmla="*/ 285797 w 607642"/>
              <a:gd name="connsiteY22" fmla="*/ 194717 h 353886"/>
              <a:gd name="connsiteX23" fmla="*/ 285797 w 607642"/>
              <a:gd name="connsiteY23" fmla="*/ 159169 h 353886"/>
              <a:gd name="connsiteX24" fmla="*/ 435933 w 607642"/>
              <a:gd name="connsiteY24" fmla="*/ 7465 h 353886"/>
              <a:gd name="connsiteX25" fmla="*/ 453910 w 607642"/>
              <a:gd name="connsiteY25" fmla="*/ 0 h 353886"/>
              <a:gd name="connsiteX26" fmla="*/ 175388 w 607642"/>
              <a:gd name="connsiteY26" fmla="*/ 0 h 353886"/>
              <a:gd name="connsiteX27" fmla="*/ 303721 w 607642"/>
              <a:gd name="connsiteY27" fmla="*/ 0 h 353886"/>
              <a:gd name="connsiteX28" fmla="*/ 321609 w 607642"/>
              <a:gd name="connsiteY28" fmla="*/ 43103 h 353886"/>
              <a:gd name="connsiteX29" fmla="*/ 187670 w 607642"/>
              <a:gd name="connsiteY29" fmla="*/ 176943 h 353886"/>
              <a:gd name="connsiteX30" fmla="*/ 321609 w 607642"/>
              <a:gd name="connsiteY30" fmla="*/ 310694 h 353886"/>
              <a:gd name="connsiteX31" fmla="*/ 303721 w 607642"/>
              <a:gd name="connsiteY31" fmla="*/ 353886 h 353886"/>
              <a:gd name="connsiteX32" fmla="*/ 175388 w 607642"/>
              <a:gd name="connsiteY32" fmla="*/ 353886 h 353886"/>
              <a:gd name="connsiteX33" fmla="*/ 157411 w 607642"/>
              <a:gd name="connsiteY33" fmla="*/ 346332 h 353886"/>
              <a:gd name="connsiteX34" fmla="*/ 7275 w 607642"/>
              <a:gd name="connsiteY34" fmla="*/ 194717 h 353886"/>
              <a:gd name="connsiteX35" fmla="*/ 7275 w 607642"/>
              <a:gd name="connsiteY35" fmla="*/ 159169 h 353886"/>
              <a:gd name="connsiteX36" fmla="*/ 157411 w 607642"/>
              <a:gd name="connsiteY36" fmla="*/ 7465 h 353886"/>
              <a:gd name="connsiteX37" fmla="*/ 175388 w 607642"/>
              <a:gd name="connsiteY37" fmla="*/ 0 h 35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7642" h="353886">
                <a:moveTo>
                  <a:pt x="464501" y="50479"/>
                </a:moveTo>
                <a:lnTo>
                  <a:pt x="339372" y="176943"/>
                </a:lnTo>
                <a:lnTo>
                  <a:pt x="464501" y="303318"/>
                </a:lnTo>
                <a:lnTo>
                  <a:pt x="521191" y="303318"/>
                </a:lnTo>
                <a:lnTo>
                  <a:pt x="412438" y="194806"/>
                </a:lnTo>
                <a:cubicBezTo>
                  <a:pt x="402559" y="184941"/>
                  <a:pt x="402559" y="168945"/>
                  <a:pt x="412438" y="158991"/>
                </a:cubicBezTo>
                <a:lnTo>
                  <a:pt x="521191" y="50479"/>
                </a:lnTo>
                <a:close/>
                <a:moveTo>
                  <a:pt x="185979" y="50479"/>
                </a:moveTo>
                <a:lnTo>
                  <a:pt x="60850" y="176943"/>
                </a:lnTo>
                <a:lnTo>
                  <a:pt x="185979" y="303318"/>
                </a:lnTo>
                <a:lnTo>
                  <a:pt x="242669" y="303318"/>
                </a:lnTo>
                <a:lnTo>
                  <a:pt x="134005" y="194806"/>
                </a:lnTo>
                <a:cubicBezTo>
                  <a:pt x="124037" y="184941"/>
                  <a:pt x="124037" y="168945"/>
                  <a:pt x="134005" y="158991"/>
                </a:cubicBezTo>
                <a:lnTo>
                  <a:pt x="242669" y="50479"/>
                </a:lnTo>
                <a:close/>
                <a:moveTo>
                  <a:pt x="453910" y="0"/>
                </a:moveTo>
                <a:lnTo>
                  <a:pt x="582243" y="0"/>
                </a:lnTo>
                <a:cubicBezTo>
                  <a:pt x="604848" y="0"/>
                  <a:pt x="616150" y="27195"/>
                  <a:pt x="600131" y="43103"/>
                </a:cubicBezTo>
                <a:lnTo>
                  <a:pt x="466192" y="176943"/>
                </a:lnTo>
                <a:lnTo>
                  <a:pt x="600131" y="310694"/>
                </a:lnTo>
                <a:cubicBezTo>
                  <a:pt x="616150" y="326602"/>
                  <a:pt x="604848" y="353886"/>
                  <a:pt x="582243" y="353886"/>
                </a:cubicBezTo>
                <a:lnTo>
                  <a:pt x="453910" y="353886"/>
                </a:lnTo>
                <a:cubicBezTo>
                  <a:pt x="447147" y="353886"/>
                  <a:pt x="440739" y="351131"/>
                  <a:pt x="435933" y="346332"/>
                </a:cubicBezTo>
                <a:lnTo>
                  <a:pt x="285797" y="194717"/>
                </a:lnTo>
                <a:cubicBezTo>
                  <a:pt x="276096" y="184853"/>
                  <a:pt x="276096" y="168945"/>
                  <a:pt x="285797" y="159169"/>
                </a:cubicBezTo>
                <a:lnTo>
                  <a:pt x="435933" y="7465"/>
                </a:lnTo>
                <a:cubicBezTo>
                  <a:pt x="440739" y="2666"/>
                  <a:pt x="447147" y="0"/>
                  <a:pt x="453910" y="0"/>
                </a:cubicBezTo>
                <a:close/>
                <a:moveTo>
                  <a:pt x="175388" y="0"/>
                </a:moveTo>
                <a:lnTo>
                  <a:pt x="303721" y="0"/>
                </a:lnTo>
                <a:cubicBezTo>
                  <a:pt x="326326" y="0"/>
                  <a:pt x="337628" y="27195"/>
                  <a:pt x="321609" y="43103"/>
                </a:cubicBezTo>
                <a:lnTo>
                  <a:pt x="187670" y="176943"/>
                </a:lnTo>
                <a:lnTo>
                  <a:pt x="321609" y="310694"/>
                </a:lnTo>
                <a:cubicBezTo>
                  <a:pt x="337628" y="326602"/>
                  <a:pt x="326326" y="353886"/>
                  <a:pt x="303721" y="353886"/>
                </a:cubicBezTo>
                <a:lnTo>
                  <a:pt x="175388" y="353886"/>
                </a:lnTo>
                <a:cubicBezTo>
                  <a:pt x="168624" y="353886"/>
                  <a:pt x="162217" y="351131"/>
                  <a:pt x="157411" y="346332"/>
                </a:cubicBezTo>
                <a:lnTo>
                  <a:pt x="7275" y="194717"/>
                </a:lnTo>
                <a:cubicBezTo>
                  <a:pt x="-2426" y="184853"/>
                  <a:pt x="-2426" y="168945"/>
                  <a:pt x="7275" y="159169"/>
                </a:cubicBezTo>
                <a:lnTo>
                  <a:pt x="157411" y="7465"/>
                </a:lnTo>
                <a:cubicBezTo>
                  <a:pt x="162217" y="2666"/>
                  <a:pt x="168624" y="0"/>
                  <a:pt x="175388" y="0"/>
                </a:cubicBezTo>
                <a:close/>
              </a:path>
            </a:pathLst>
          </a:custGeom>
          <a:solidFill>
            <a:srgbClr val="014C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0" name="文本框 19"/>
          <p:cNvSpPr txBox="1"/>
          <p:nvPr>
            <p:custDataLst>
              <p:tags r:id="rId20"/>
            </p:custDataLst>
          </p:nvPr>
        </p:nvSpPr>
        <p:spPr>
          <a:xfrm>
            <a:off x="488019" y="4588738"/>
            <a:ext cx="94488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问题</a:t>
            </a:r>
            <a:r>
              <a:rPr lang="en-US" altLang="zh-CN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endParaRPr lang="zh-CN" altLang="en-US" sz="2400" b="1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1" name="rewind_318201"/>
          <p:cNvSpPr/>
          <p:nvPr>
            <p:custDataLst>
              <p:tags r:id="rId21"/>
            </p:custDataLst>
          </p:nvPr>
        </p:nvSpPr>
        <p:spPr>
          <a:xfrm flipH="1">
            <a:off x="1437512" y="5222293"/>
            <a:ext cx="471017" cy="274316"/>
          </a:xfrm>
          <a:custGeom>
            <a:avLst/>
            <a:gdLst>
              <a:gd name="connsiteX0" fmla="*/ 464501 w 607642"/>
              <a:gd name="connsiteY0" fmla="*/ 50479 h 353886"/>
              <a:gd name="connsiteX1" fmla="*/ 339372 w 607642"/>
              <a:gd name="connsiteY1" fmla="*/ 176943 h 353886"/>
              <a:gd name="connsiteX2" fmla="*/ 464501 w 607642"/>
              <a:gd name="connsiteY2" fmla="*/ 303318 h 353886"/>
              <a:gd name="connsiteX3" fmla="*/ 521191 w 607642"/>
              <a:gd name="connsiteY3" fmla="*/ 303318 h 353886"/>
              <a:gd name="connsiteX4" fmla="*/ 412438 w 607642"/>
              <a:gd name="connsiteY4" fmla="*/ 194806 h 353886"/>
              <a:gd name="connsiteX5" fmla="*/ 412438 w 607642"/>
              <a:gd name="connsiteY5" fmla="*/ 158991 h 353886"/>
              <a:gd name="connsiteX6" fmla="*/ 521191 w 607642"/>
              <a:gd name="connsiteY6" fmla="*/ 50479 h 353886"/>
              <a:gd name="connsiteX7" fmla="*/ 185979 w 607642"/>
              <a:gd name="connsiteY7" fmla="*/ 50479 h 353886"/>
              <a:gd name="connsiteX8" fmla="*/ 60850 w 607642"/>
              <a:gd name="connsiteY8" fmla="*/ 176943 h 353886"/>
              <a:gd name="connsiteX9" fmla="*/ 185979 w 607642"/>
              <a:gd name="connsiteY9" fmla="*/ 303318 h 353886"/>
              <a:gd name="connsiteX10" fmla="*/ 242669 w 607642"/>
              <a:gd name="connsiteY10" fmla="*/ 303318 h 353886"/>
              <a:gd name="connsiteX11" fmla="*/ 134005 w 607642"/>
              <a:gd name="connsiteY11" fmla="*/ 194806 h 353886"/>
              <a:gd name="connsiteX12" fmla="*/ 134005 w 607642"/>
              <a:gd name="connsiteY12" fmla="*/ 158991 h 353886"/>
              <a:gd name="connsiteX13" fmla="*/ 242669 w 607642"/>
              <a:gd name="connsiteY13" fmla="*/ 50479 h 353886"/>
              <a:gd name="connsiteX14" fmla="*/ 453910 w 607642"/>
              <a:gd name="connsiteY14" fmla="*/ 0 h 353886"/>
              <a:gd name="connsiteX15" fmla="*/ 582243 w 607642"/>
              <a:gd name="connsiteY15" fmla="*/ 0 h 353886"/>
              <a:gd name="connsiteX16" fmla="*/ 600131 w 607642"/>
              <a:gd name="connsiteY16" fmla="*/ 43103 h 353886"/>
              <a:gd name="connsiteX17" fmla="*/ 466192 w 607642"/>
              <a:gd name="connsiteY17" fmla="*/ 176943 h 353886"/>
              <a:gd name="connsiteX18" fmla="*/ 600131 w 607642"/>
              <a:gd name="connsiteY18" fmla="*/ 310694 h 353886"/>
              <a:gd name="connsiteX19" fmla="*/ 582243 w 607642"/>
              <a:gd name="connsiteY19" fmla="*/ 353886 h 353886"/>
              <a:gd name="connsiteX20" fmla="*/ 453910 w 607642"/>
              <a:gd name="connsiteY20" fmla="*/ 353886 h 353886"/>
              <a:gd name="connsiteX21" fmla="*/ 435933 w 607642"/>
              <a:gd name="connsiteY21" fmla="*/ 346332 h 353886"/>
              <a:gd name="connsiteX22" fmla="*/ 285797 w 607642"/>
              <a:gd name="connsiteY22" fmla="*/ 194717 h 353886"/>
              <a:gd name="connsiteX23" fmla="*/ 285797 w 607642"/>
              <a:gd name="connsiteY23" fmla="*/ 159169 h 353886"/>
              <a:gd name="connsiteX24" fmla="*/ 435933 w 607642"/>
              <a:gd name="connsiteY24" fmla="*/ 7465 h 353886"/>
              <a:gd name="connsiteX25" fmla="*/ 453910 w 607642"/>
              <a:gd name="connsiteY25" fmla="*/ 0 h 353886"/>
              <a:gd name="connsiteX26" fmla="*/ 175388 w 607642"/>
              <a:gd name="connsiteY26" fmla="*/ 0 h 353886"/>
              <a:gd name="connsiteX27" fmla="*/ 303721 w 607642"/>
              <a:gd name="connsiteY27" fmla="*/ 0 h 353886"/>
              <a:gd name="connsiteX28" fmla="*/ 321609 w 607642"/>
              <a:gd name="connsiteY28" fmla="*/ 43103 h 353886"/>
              <a:gd name="connsiteX29" fmla="*/ 187670 w 607642"/>
              <a:gd name="connsiteY29" fmla="*/ 176943 h 353886"/>
              <a:gd name="connsiteX30" fmla="*/ 321609 w 607642"/>
              <a:gd name="connsiteY30" fmla="*/ 310694 h 353886"/>
              <a:gd name="connsiteX31" fmla="*/ 303721 w 607642"/>
              <a:gd name="connsiteY31" fmla="*/ 353886 h 353886"/>
              <a:gd name="connsiteX32" fmla="*/ 175388 w 607642"/>
              <a:gd name="connsiteY32" fmla="*/ 353886 h 353886"/>
              <a:gd name="connsiteX33" fmla="*/ 157411 w 607642"/>
              <a:gd name="connsiteY33" fmla="*/ 346332 h 353886"/>
              <a:gd name="connsiteX34" fmla="*/ 7275 w 607642"/>
              <a:gd name="connsiteY34" fmla="*/ 194717 h 353886"/>
              <a:gd name="connsiteX35" fmla="*/ 7275 w 607642"/>
              <a:gd name="connsiteY35" fmla="*/ 159169 h 353886"/>
              <a:gd name="connsiteX36" fmla="*/ 157411 w 607642"/>
              <a:gd name="connsiteY36" fmla="*/ 7465 h 353886"/>
              <a:gd name="connsiteX37" fmla="*/ 175388 w 607642"/>
              <a:gd name="connsiteY37" fmla="*/ 0 h 35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7642" h="353886">
                <a:moveTo>
                  <a:pt x="464501" y="50479"/>
                </a:moveTo>
                <a:lnTo>
                  <a:pt x="339372" y="176943"/>
                </a:lnTo>
                <a:lnTo>
                  <a:pt x="464501" y="303318"/>
                </a:lnTo>
                <a:lnTo>
                  <a:pt x="521191" y="303318"/>
                </a:lnTo>
                <a:lnTo>
                  <a:pt x="412438" y="194806"/>
                </a:lnTo>
                <a:cubicBezTo>
                  <a:pt x="402559" y="184941"/>
                  <a:pt x="402559" y="168945"/>
                  <a:pt x="412438" y="158991"/>
                </a:cubicBezTo>
                <a:lnTo>
                  <a:pt x="521191" y="50479"/>
                </a:lnTo>
                <a:close/>
                <a:moveTo>
                  <a:pt x="185979" y="50479"/>
                </a:moveTo>
                <a:lnTo>
                  <a:pt x="60850" y="176943"/>
                </a:lnTo>
                <a:lnTo>
                  <a:pt x="185979" y="303318"/>
                </a:lnTo>
                <a:lnTo>
                  <a:pt x="242669" y="303318"/>
                </a:lnTo>
                <a:lnTo>
                  <a:pt x="134005" y="194806"/>
                </a:lnTo>
                <a:cubicBezTo>
                  <a:pt x="124037" y="184941"/>
                  <a:pt x="124037" y="168945"/>
                  <a:pt x="134005" y="158991"/>
                </a:cubicBezTo>
                <a:lnTo>
                  <a:pt x="242669" y="50479"/>
                </a:lnTo>
                <a:close/>
                <a:moveTo>
                  <a:pt x="453910" y="0"/>
                </a:moveTo>
                <a:lnTo>
                  <a:pt x="582243" y="0"/>
                </a:lnTo>
                <a:cubicBezTo>
                  <a:pt x="604848" y="0"/>
                  <a:pt x="616150" y="27195"/>
                  <a:pt x="600131" y="43103"/>
                </a:cubicBezTo>
                <a:lnTo>
                  <a:pt x="466192" y="176943"/>
                </a:lnTo>
                <a:lnTo>
                  <a:pt x="600131" y="310694"/>
                </a:lnTo>
                <a:cubicBezTo>
                  <a:pt x="616150" y="326602"/>
                  <a:pt x="604848" y="353886"/>
                  <a:pt x="582243" y="353886"/>
                </a:cubicBezTo>
                <a:lnTo>
                  <a:pt x="453910" y="353886"/>
                </a:lnTo>
                <a:cubicBezTo>
                  <a:pt x="447147" y="353886"/>
                  <a:pt x="440739" y="351131"/>
                  <a:pt x="435933" y="346332"/>
                </a:cubicBezTo>
                <a:lnTo>
                  <a:pt x="285797" y="194717"/>
                </a:lnTo>
                <a:cubicBezTo>
                  <a:pt x="276096" y="184853"/>
                  <a:pt x="276096" y="168945"/>
                  <a:pt x="285797" y="159169"/>
                </a:cubicBezTo>
                <a:lnTo>
                  <a:pt x="435933" y="7465"/>
                </a:lnTo>
                <a:cubicBezTo>
                  <a:pt x="440739" y="2666"/>
                  <a:pt x="447147" y="0"/>
                  <a:pt x="453910" y="0"/>
                </a:cubicBezTo>
                <a:close/>
                <a:moveTo>
                  <a:pt x="175388" y="0"/>
                </a:moveTo>
                <a:lnTo>
                  <a:pt x="303721" y="0"/>
                </a:lnTo>
                <a:cubicBezTo>
                  <a:pt x="326326" y="0"/>
                  <a:pt x="337628" y="27195"/>
                  <a:pt x="321609" y="43103"/>
                </a:cubicBezTo>
                <a:lnTo>
                  <a:pt x="187670" y="176943"/>
                </a:lnTo>
                <a:lnTo>
                  <a:pt x="321609" y="310694"/>
                </a:lnTo>
                <a:cubicBezTo>
                  <a:pt x="337628" y="326602"/>
                  <a:pt x="326326" y="353886"/>
                  <a:pt x="303721" y="353886"/>
                </a:cubicBezTo>
                <a:lnTo>
                  <a:pt x="175388" y="353886"/>
                </a:lnTo>
                <a:cubicBezTo>
                  <a:pt x="168624" y="353886"/>
                  <a:pt x="162217" y="351131"/>
                  <a:pt x="157411" y="346332"/>
                </a:cubicBezTo>
                <a:lnTo>
                  <a:pt x="7275" y="194717"/>
                </a:lnTo>
                <a:cubicBezTo>
                  <a:pt x="-2426" y="184853"/>
                  <a:pt x="-2426" y="168945"/>
                  <a:pt x="7275" y="159169"/>
                </a:cubicBezTo>
                <a:lnTo>
                  <a:pt x="157411" y="7465"/>
                </a:lnTo>
                <a:cubicBezTo>
                  <a:pt x="162217" y="2666"/>
                  <a:pt x="168624" y="0"/>
                  <a:pt x="175388" y="0"/>
                </a:cubicBezTo>
                <a:close/>
              </a:path>
            </a:pathLst>
          </a:custGeom>
          <a:solidFill>
            <a:srgbClr val="014C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2" name="文本框 21"/>
          <p:cNvSpPr txBox="1"/>
          <p:nvPr>
            <p:custDataLst>
              <p:tags r:id="rId22"/>
            </p:custDataLst>
          </p:nvPr>
        </p:nvSpPr>
        <p:spPr>
          <a:xfrm>
            <a:off x="488019" y="5128619"/>
            <a:ext cx="94488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问题</a:t>
            </a:r>
            <a:r>
              <a:rPr lang="en-US" altLang="zh-CN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5</a:t>
            </a:r>
            <a:endParaRPr lang="zh-CN" altLang="en-US" sz="2400" b="1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3" name="rewind_318201"/>
          <p:cNvSpPr/>
          <p:nvPr>
            <p:custDataLst>
              <p:tags r:id="rId23"/>
            </p:custDataLst>
          </p:nvPr>
        </p:nvSpPr>
        <p:spPr>
          <a:xfrm flipH="1">
            <a:off x="1437512" y="5749256"/>
            <a:ext cx="471017" cy="274316"/>
          </a:xfrm>
          <a:custGeom>
            <a:avLst/>
            <a:gdLst>
              <a:gd name="connsiteX0" fmla="*/ 464501 w 607642"/>
              <a:gd name="connsiteY0" fmla="*/ 50479 h 353886"/>
              <a:gd name="connsiteX1" fmla="*/ 339372 w 607642"/>
              <a:gd name="connsiteY1" fmla="*/ 176943 h 353886"/>
              <a:gd name="connsiteX2" fmla="*/ 464501 w 607642"/>
              <a:gd name="connsiteY2" fmla="*/ 303318 h 353886"/>
              <a:gd name="connsiteX3" fmla="*/ 521191 w 607642"/>
              <a:gd name="connsiteY3" fmla="*/ 303318 h 353886"/>
              <a:gd name="connsiteX4" fmla="*/ 412438 w 607642"/>
              <a:gd name="connsiteY4" fmla="*/ 194806 h 353886"/>
              <a:gd name="connsiteX5" fmla="*/ 412438 w 607642"/>
              <a:gd name="connsiteY5" fmla="*/ 158991 h 353886"/>
              <a:gd name="connsiteX6" fmla="*/ 521191 w 607642"/>
              <a:gd name="connsiteY6" fmla="*/ 50479 h 353886"/>
              <a:gd name="connsiteX7" fmla="*/ 185979 w 607642"/>
              <a:gd name="connsiteY7" fmla="*/ 50479 h 353886"/>
              <a:gd name="connsiteX8" fmla="*/ 60850 w 607642"/>
              <a:gd name="connsiteY8" fmla="*/ 176943 h 353886"/>
              <a:gd name="connsiteX9" fmla="*/ 185979 w 607642"/>
              <a:gd name="connsiteY9" fmla="*/ 303318 h 353886"/>
              <a:gd name="connsiteX10" fmla="*/ 242669 w 607642"/>
              <a:gd name="connsiteY10" fmla="*/ 303318 h 353886"/>
              <a:gd name="connsiteX11" fmla="*/ 134005 w 607642"/>
              <a:gd name="connsiteY11" fmla="*/ 194806 h 353886"/>
              <a:gd name="connsiteX12" fmla="*/ 134005 w 607642"/>
              <a:gd name="connsiteY12" fmla="*/ 158991 h 353886"/>
              <a:gd name="connsiteX13" fmla="*/ 242669 w 607642"/>
              <a:gd name="connsiteY13" fmla="*/ 50479 h 353886"/>
              <a:gd name="connsiteX14" fmla="*/ 453910 w 607642"/>
              <a:gd name="connsiteY14" fmla="*/ 0 h 353886"/>
              <a:gd name="connsiteX15" fmla="*/ 582243 w 607642"/>
              <a:gd name="connsiteY15" fmla="*/ 0 h 353886"/>
              <a:gd name="connsiteX16" fmla="*/ 600131 w 607642"/>
              <a:gd name="connsiteY16" fmla="*/ 43103 h 353886"/>
              <a:gd name="connsiteX17" fmla="*/ 466192 w 607642"/>
              <a:gd name="connsiteY17" fmla="*/ 176943 h 353886"/>
              <a:gd name="connsiteX18" fmla="*/ 600131 w 607642"/>
              <a:gd name="connsiteY18" fmla="*/ 310694 h 353886"/>
              <a:gd name="connsiteX19" fmla="*/ 582243 w 607642"/>
              <a:gd name="connsiteY19" fmla="*/ 353886 h 353886"/>
              <a:gd name="connsiteX20" fmla="*/ 453910 w 607642"/>
              <a:gd name="connsiteY20" fmla="*/ 353886 h 353886"/>
              <a:gd name="connsiteX21" fmla="*/ 435933 w 607642"/>
              <a:gd name="connsiteY21" fmla="*/ 346332 h 353886"/>
              <a:gd name="connsiteX22" fmla="*/ 285797 w 607642"/>
              <a:gd name="connsiteY22" fmla="*/ 194717 h 353886"/>
              <a:gd name="connsiteX23" fmla="*/ 285797 w 607642"/>
              <a:gd name="connsiteY23" fmla="*/ 159169 h 353886"/>
              <a:gd name="connsiteX24" fmla="*/ 435933 w 607642"/>
              <a:gd name="connsiteY24" fmla="*/ 7465 h 353886"/>
              <a:gd name="connsiteX25" fmla="*/ 453910 w 607642"/>
              <a:gd name="connsiteY25" fmla="*/ 0 h 353886"/>
              <a:gd name="connsiteX26" fmla="*/ 175388 w 607642"/>
              <a:gd name="connsiteY26" fmla="*/ 0 h 353886"/>
              <a:gd name="connsiteX27" fmla="*/ 303721 w 607642"/>
              <a:gd name="connsiteY27" fmla="*/ 0 h 353886"/>
              <a:gd name="connsiteX28" fmla="*/ 321609 w 607642"/>
              <a:gd name="connsiteY28" fmla="*/ 43103 h 353886"/>
              <a:gd name="connsiteX29" fmla="*/ 187670 w 607642"/>
              <a:gd name="connsiteY29" fmla="*/ 176943 h 353886"/>
              <a:gd name="connsiteX30" fmla="*/ 321609 w 607642"/>
              <a:gd name="connsiteY30" fmla="*/ 310694 h 353886"/>
              <a:gd name="connsiteX31" fmla="*/ 303721 w 607642"/>
              <a:gd name="connsiteY31" fmla="*/ 353886 h 353886"/>
              <a:gd name="connsiteX32" fmla="*/ 175388 w 607642"/>
              <a:gd name="connsiteY32" fmla="*/ 353886 h 353886"/>
              <a:gd name="connsiteX33" fmla="*/ 157411 w 607642"/>
              <a:gd name="connsiteY33" fmla="*/ 346332 h 353886"/>
              <a:gd name="connsiteX34" fmla="*/ 7275 w 607642"/>
              <a:gd name="connsiteY34" fmla="*/ 194717 h 353886"/>
              <a:gd name="connsiteX35" fmla="*/ 7275 w 607642"/>
              <a:gd name="connsiteY35" fmla="*/ 159169 h 353886"/>
              <a:gd name="connsiteX36" fmla="*/ 157411 w 607642"/>
              <a:gd name="connsiteY36" fmla="*/ 7465 h 353886"/>
              <a:gd name="connsiteX37" fmla="*/ 175388 w 607642"/>
              <a:gd name="connsiteY37" fmla="*/ 0 h 35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7642" h="353886">
                <a:moveTo>
                  <a:pt x="464501" y="50479"/>
                </a:moveTo>
                <a:lnTo>
                  <a:pt x="339372" y="176943"/>
                </a:lnTo>
                <a:lnTo>
                  <a:pt x="464501" y="303318"/>
                </a:lnTo>
                <a:lnTo>
                  <a:pt x="521191" y="303318"/>
                </a:lnTo>
                <a:lnTo>
                  <a:pt x="412438" y="194806"/>
                </a:lnTo>
                <a:cubicBezTo>
                  <a:pt x="402559" y="184941"/>
                  <a:pt x="402559" y="168945"/>
                  <a:pt x="412438" y="158991"/>
                </a:cubicBezTo>
                <a:lnTo>
                  <a:pt x="521191" y="50479"/>
                </a:lnTo>
                <a:close/>
                <a:moveTo>
                  <a:pt x="185979" y="50479"/>
                </a:moveTo>
                <a:lnTo>
                  <a:pt x="60850" y="176943"/>
                </a:lnTo>
                <a:lnTo>
                  <a:pt x="185979" y="303318"/>
                </a:lnTo>
                <a:lnTo>
                  <a:pt x="242669" y="303318"/>
                </a:lnTo>
                <a:lnTo>
                  <a:pt x="134005" y="194806"/>
                </a:lnTo>
                <a:cubicBezTo>
                  <a:pt x="124037" y="184941"/>
                  <a:pt x="124037" y="168945"/>
                  <a:pt x="134005" y="158991"/>
                </a:cubicBezTo>
                <a:lnTo>
                  <a:pt x="242669" y="50479"/>
                </a:lnTo>
                <a:close/>
                <a:moveTo>
                  <a:pt x="453910" y="0"/>
                </a:moveTo>
                <a:lnTo>
                  <a:pt x="582243" y="0"/>
                </a:lnTo>
                <a:cubicBezTo>
                  <a:pt x="604848" y="0"/>
                  <a:pt x="616150" y="27195"/>
                  <a:pt x="600131" y="43103"/>
                </a:cubicBezTo>
                <a:lnTo>
                  <a:pt x="466192" y="176943"/>
                </a:lnTo>
                <a:lnTo>
                  <a:pt x="600131" y="310694"/>
                </a:lnTo>
                <a:cubicBezTo>
                  <a:pt x="616150" y="326602"/>
                  <a:pt x="604848" y="353886"/>
                  <a:pt x="582243" y="353886"/>
                </a:cubicBezTo>
                <a:lnTo>
                  <a:pt x="453910" y="353886"/>
                </a:lnTo>
                <a:cubicBezTo>
                  <a:pt x="447147" y="353886"/>
                  <a:pt x="440739" y="351131"/>
                  <a:pt x="435933" y="346332"/>
                </a:cubicBezTo>
                <a:lnTo>
                  <a:pt x="285797" y="194717"/>
                </a:lnTo>
                <a:cubicBezTo>
                  <a:pt x="276096" y="184853"/>
                  <a:pt x="276096" y="168945"/>
                  <a:pt x="285797" y="159169"/>
                </a:cubicBezTo>
                <a:lnTo>
                  <a:pt x="435933" y="7465"/>
                </a:lnTo>
                <a:cubicBezTo>
                  <a:pt x="440739" y="2666"/>
                  <a:pt x="447147" y="0"/>
                  <a:pt x="453910" y="0"/>
                </a:cubicBezTo>
                <a:close/>
                <a:moveTo>
                  <a:pt x="175388" y="0"/>
                </a:moveTo>
                <a:lnTo>
                  <a:pt x="303721" y="0"/>
                </a:lnTo>
                <a:cubicBezTo>
                  <a:pt x="326326" y="0"/>
                  <a:pt x="337628" y="27195"/>
                  <a:pt x="321609" y="43103"/>
                </a:cubicBezTo>
                <a:lnTo>
                  <a:pt x="187670" y="176943"/>
                </a:lnTo>
                <a:lnTo>
                  <a:pt x="321609" y="310694"/>
                </a:lnTo>
                <a:cubicBezTo>
                  <a:pt x="337628" y="326602"/>
                  <a:pt x="326326" y="353886"/>
                  <a:pt x="303721" y="353886"/>
                </a:cubicBezTo>
                <a:lnTo>
                  <a:pt x="175388" y="353886"/>
                </a:lnTo>
                <a:cubicBezTo>
                  <a:pt x="168624" y="353886"/>
                  <a:pt x="162217" y="351131"/>
                  <a:pt x="157411" y="346332"/>
                </a:cubicBezTo>
                <a:lnTo>
                  <a:pt x="7275" y="194717"/>
                </a:lnTo>
                <a:cubicBezTo>
                  <a:pt x="-2426" y="184853"/>
                  <a:pt x="-2426" y="168945"/>
                  <a:pt x="7275" y="159169"/>
                </a:cubicBezTo>
                <a:lnTo>
                  <a:pt x="157411" y="7465"/>
                </a:lnTo>
                <a:cubicBezTo>
                  <a:pt x="162217" y="2666"/>
                  <a:pt x="168624" y="0"/>
                  <a:pt x="175388" y="0"/>
                </a:cubicBezTo>
                <a:close/>
              </a:path>
            </a:pathLst>
          </a:custGeom>
          <a:solidFill>
            <a:srgbClr val="014C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4" name="文本框 23"/>
          <p:cNvSpPr txBox="1"/>
          <p:nvPr>
            <p:custDataLst>
              <p:tags r:id="rId24"/>
            </p:custDataLst>
          </p:nvPr>
        </p:nvSpPr>
        <p:spPr>
          <a:xfrm>
            <a:off x="488019" y="5655582"/>
            <a:ext cx="94488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问题</a:t>
            </a:r>
            <a:r>
              <a:rPr lang="en-US" altLang="zh-CN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endParaRPr lang="zh-CN" altLang="en-US" sz="2400" b="1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5" name="rewind_318201"/>
          <p:cNvSpPr/>
          <p:nvPr>
            <p:custDataLst>
              <p:tags r:id="rId25"/>
            </p:custDataLst>
          </p:nvPr>
        </p:nvSpPr>
        <p:spPr>
          <a:xfrm flipH="1">
            <a:off x="1437512" y="6244678"/>
            <a:ext cx="471017" cy="274316"/>
          </a:xfrm>
          <a:custGeom>
            <a:avLst/>
            <a:gdLst>
              <a:gd name="connsiteX0" fmla="*/ 464501 w 607642"/>
              <a:gd name="connsiteY0" fmla="*/ 50479 h 353886"/>
              <a:gd name="connsiteX1" fmla="*/ 339372 w 607642"/>
              <a:gd name="connsiteY1" fmla="*/ 176943 h 353886"/>
              <a:gd name="connsiteX2" fmla="*/ 464501 w 607642"/>
              <a:gd name="connsiteY2" fmla="*/ 303318 h 353886"/>
              <a:gd name="connsiteX3" fmla="*/ 521191 w 607642"/>
              <a:gd name="connsiteY3" fmla="*/ 303318 h 353886"/>
              <a:gd name="connsiteX4" fmla="*/ 412438 w 607642"/>
              <a:gd name="connsiteY4" fmla="*/ 194806 h 353886"/>
              <a:gd name="connsiteX5" fmla="*/ 412438 w 607642"/>
              <a:gd name="connsiteY5" fmla="*/ 158991 h 353886"/>
              <a:gd name="connsiteX6" fmla="*/ 521191 w 607642"/>
              <a:gd name="connsiteY6" fmla="*/ 50479 h 353886"/>
              <a:gd name="connsiteX7" fmla="*/ 185979 w 607642"/>
              <a:gd name="connsiteY7" fmla="*/ 50479 h 353886"/>
              <a:gd name="connsiteX8" fmla="*/ 60850 w 607642"/>
              <a:gd name="connsiteY8" fmla="*/ 176943 h 353886"/>
              <a:gd name="connsiteX9" fmla="*/ 185979 w 607642"/>
              <a:gd name="connsiteY9" fmla="*/ 303318 h 353886"/>
              <a:gd name="connsiteX10" fmla="*/ 242669 w 607642"/>
              <a:gd name="connsiteY10" fmla="*/ 303318 h 353886"/>
              <a:gd name="connsiteX11" fmla="*/ 134005 w 607642"/>
              <a:gd name="connsiteY11" fmla="*/ 194806 h 353886"/>
              <a:gd name="connsiteX12" fmla="*/ 134005 w 607642"/>
              <a:gd name="connsiteY12" fmla="*/ 158991 h 353886"/>
              <a:gd name="connsiteX13" fmla="*/ 242669 w 607642"/>
              <a:gd name="connsiteY13" fmla="*/ 50479 h 353886"/>
              <a:gd name="connsiteX14" fmla="*/ 453910 w 607642"/>
              <a:gd name="connsiteY14" fmla="*/ 0 h 353886"/>
              <a:gd name="connsiteX15" fmla="*/ 582243 w 607642"/>
              <a:gd name="connsiteY15" fmla="*/ 0 h 353886"/>
              <a:gd name="connsiteX16" fmla="*/ 600131 w 607642"/>
              <a:gd name="connsiteY16" fmla="*/ 43103 h 353886"/>
              <a:gd name="connsiteX17" fmla="*/ 466192 w 607642"/>
              <a:gd name="connsiteY17" fmla="*/ 176943 h 353886"/>
              <a:gd name="connsiteX18" fmla="*/ 600131 w 607642"/>
              <a:gd name="connsiteY18" fmla="*/ 310694 h 353886"/>
              <a:gd name="connsiteX19" fmla="*/ 582243 w 607642"/>
              <a:gd name="connsiteY19" fmla="*/ 353886 h 353886"/>
              <a:gd name="connsiteX20" fmla="*/ 453910 w 607642"/>
              <a:gd name="connsiteY20" fmla="*/ 353886 h 353886"/>
              <a:gd name="connsiteX21" fmla="*/ 435933 w 607642"/>
              <a:gd name="connsiteY21" fmla="*/ 346332 h 353886"/>
              <a:gd name="connsiteX22" fmla="*/ 285797 w 607642"/>
              <a:gd name="connsiteY22" fmla="*/ 194717 h 353886"/>
              <a:gd name="connsiteX23" fmla="*/ 285797 w 607642"/>
              <a:gd name="connsiteY23" fmla="*/ 159169 h 353886"/>
              <a:gd name="connsiteX24" fmla="*/ 435933 w 607642"/>
              <a:gd name="connsiteY24" fmla="*/ 7465 h 353886"/>
              <a:gd name="connsiteX25" fmla="*/ 453910 w 607642"/>
              <a:gd name="connsiteY25" fmla="*/ 0 h 353886"/>
              <a:gd name="connsiteX26" fmla="*/ 175388 w 607642"/>
              <a:gd name="connsiteY26" fmla="*/ 0 h 353886"/>
              <a:gd name="connsiteX27" fmla="*/ 303721 w 607642"/>
              <a:gd name="connsiteY27" fmla="*/ 0 h 353886"/>
              <a:gd name="connsiteX28" fmla="*/ 321609 w 607642"/>
              <a:gd name="connsiteY28" fmla="*/ 43103 h 353886"/>
              <a:gd name="connsiteX29" fmla="*/ 187670 w 607642"/>
              <a:gd name="connsiteY29" fmla="*/ 176943 h 353886"/>
              <a:gd name="connsiteX30" fmla="*/ 321609 w 607642"/>
              <a:gd name="connsiteY30" fmla="*/ 310694 h 353886"/>
              <a:gd name="connsiteX31" fmla="*/ 303721 w 607642"/>
              <a:gd name="connsiteY31" fmla="*/ 353886 h 353886"/>
              <a:gd name="connsiteX32" fmla="*/ 175388 w 607642"/>
              <a:gd name="connsiteY32" fmla="*/ 353886 h 353886"/>
              <a:gd name="connsiteX33" fmla="*/ 157411 w 607642"/>
              <a:gd name="connsiteY33" fmla="*/ 346332 h 353886"/>
              <a:gd name="connsiteX34" fmla="*/ 7275 w 607642"/>
              <a:gd name="connsiteY34" fmla="*/ 194717 h 353886"/>
              <a:gd name="connsiteX35" fmla="*/ 7275 w 607642"/>
              <a:gd name="connsiteY35" fmla="*/ 159169 h 353886"/>
              <a:gd name="connsiteX36" fmla="*/ 157411 w 607642"/>
              <a:gd name="connsiteY36" fmla="*/ 7465 h 353886"/>
              <a:gd name="connsiteX37" fmla="*/ 175388 w 607642"/>
              <a:gd name="connsiteY37" fmla="*/ 0 h 35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7642" h="353886">
                <a:moveTo>
                  <a:pt x="464501" y="50479"/>
                </a:moveTo>
                <a:lnTo>
                  <a:pt x="339372" y="176943"/>
                </a:lnTo>
                <a:lnTo>
                  <a:pt x="464501" y="303318"/>
                </a:lnTo>
                <a:lnTo>
                  <a:pt x="521191" y="303318"/>
                </a:lnTo>
                <a:lnTo>
                  <a:pt x="412438" y="194806"/>
                </a:lnTo>
                <a:cubicBezTo>
                  <a:pt x="402559" y="184941"/>
                  <a:pt x="402559" y="168945"/>
                  <a:pt x="412438" y="158991"/>
                </a:cubicBezTo>
                <a:lnTo>
                  <a:pt x="521191" y="50479"/>
                </a:lnTo>
                <a:close/>
                <a:moveTo>
                  <a:pt x="185979" y="50479"/>
                </a:moveTo>
                <a:lnTo>
                  <a:pt x="60850" y="176943"/>
                </a:lnTo>
                <a:lnTo>
                  <a:pt x="185979" y="303318"/>
                </a:lnTo>
                <a:lnTo>
                  <a:pt x="242669" y="303318"/>
                </a:lnTo>
                <a:lnTo>
                  <a:pt x="134005" y="194806"/>
                </a:lnTo>
                <a:cubicBezTo>
                  <a:pt x="124037" y="184941"/>
                  <a:pt x="124037" y="168945"/>
                  <a:pt x="134005" y="158991"/>
                </a:cubicBezTo>
                <a:lnTo>
                  <a:pt x="242669" y="50479"/>
                </a:lnTo>
                <a:close/>
                <a:moveTo>
                  <a:pt x="453910" y="0"/>
                </a:moveTo>
                <a:lnTo>
                  <a:pt x="582243" y="0"/>
                </a:lnTo>
                <a:cubicBezTo>
                  <a:pt x="604848" y="0"/>
                  <a:pt x="616150" y="27195"/>
                  <a:pt x="600131" y="43103"/>
                </a:cubicBezTo>
                <a:lnTo>
                  <a:pt x="466192" y="176943"/>
                </a:lnTo>
                <a:lnTo>
                  <a:pt x="600131" y="310694"/>
                </a:lnTo>
                <a:cubicBezTo>
                  <a:pt x="616150" y="326602"/>
                  <a:pt x="604848" y="353886"/>
                  <a:pt x="582243" y="353886"/>
                </a:cubicBezTo>
                <a:lnTo>
                  <a:pt x="453910" y="353886"/>
                </a:lnTo>
                <a:cubicBezTo>
                  <a:pt x="447147" y="353886"/>
                  <a:pt x="440739" y="351131"/>
                  <a:pt x="435933" y="346332"/>
                </a:cubicBezTo>
                <a:lnTo>
                  <a:pt x="285797" y="194717"/>
                </a:lnTo>
                <a:cubicBezTo>
                  <a:pt x="276096" y="184853"/>
                  <a:pt x="276096" y="168945"/>
                  <a:pt x="285797" y="159169"/>
                </a:cubicBezTo>
                <a:lnTo>
                  <a:pt x="435933" y="7465"/>
                </a:lnTo>
                <a:cubicBezTo>
                  <a:pt x="440739" y="2666"/>
                  <a:pt x="447147" y="0"/>
                  <a:pt x="453910" y="0"/>
                </a:cubicBezTo>
                <a:close/>
                <a:moveTo>
                  <a:pt x="175388" y="0"/>
                </a:moveTo>
                <a:lnTo>
                  <a:pt x="303721" y="0"/>
                </a:lnTo>
                <a:cubicBezTo>
                  <a:pt x="326326" y="0"/>
                  <a:pt x="337628" y="27195"/>
                  <a:pt x="321609" y="43103"/>
                </a:cubicBezTo>
                <a:lnTo>
                  <a:pt x="187670" y="176943"/>
                </a:lnTo>
                <a:lnTo>
                  <a:pt x="321609" y="310694"/>
                </a:lnTo>
                <a:cubicBezTo>
                  <a:pt x="337628" y="326602"/>
                  <a:pt x="326326" y="353886"/>
                  <a:pt x="303721" y="353886"/>
                </a:cubicBezTo>
                <a:lnTo>
                  <a:pt x="175388" y="353886"/>
                </a:lnTo>
                <a:cubicBezTo>
                  <a:pt x="168624" y="353886"/>
                  <a:pt x="162217" y="351131"/>
                  <a:pt x="157411" y="346332"/>
                </a:cubicBezTo>
                <a:lnTo>
                  <a:pt x="7275" y="194717"/>
                </a:lnTo>
                <a:cubicBezTo>
                  <a:pt x="-2426" y="184853"/>
                  <a:pt x="-2426" y="168945"/>
                  <a:pt x="7275" y="159169"/>
                </a:cubicBezTo>
                <a:lnTo>
                  <a:pt x="157411" y="7465"/>
                </a:lnTo>
                <a:cubicBezTo>
                  <a:pt x="162217" y="2666"/>
                  <a:pt x="168624" y="0"/>
                  <a:pt x="175388" y="0"/>
                </a:cubicBezTo>
                <a:close/>
              </a:path>
            </a:pathLst>
          </a:custGeom>
          <a:solidFill>
            <a:srgbClr val="014C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 sz="240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文本框 25"/>
          <p:cNvSpPr txBox="1"/>
          <p:nvPr>
            <p:custDataLst>
              <p:tags r:id="rId26"/>
            </p:custDataLst>
          </p:nvPr>
        </p:nvSpPr>
        <p:spPr>
          <a:xfrm>
            <a:off x="488019" y="6151004"/>
            <a:ext cx="944880" cy="5340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问题</a:t>
            </a:r>
            <a:r>
              <a:rPr lang="en-US" altLang="zh-CN" sz="24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7</a:t>
            </a:r>
            <a:endParaRPr lang="zh-CN" altLang="en-US" sz="2400" b="1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7" name="KSO_Shape"/>
          <p:cNvSpPr/>
          <p:nvPr>
            <p:custDataLst>
              <p:tags r:id="rId27"/>
            </p:custDataLst>
          </p:nvPr>
        </p:nvSpPr>
        <p:spPr bwMode="auto">
          <a:xfrm>
            <a:off x="5000503" y="3050249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8" name="iconfont-1043-169336"/>
          <p:cNvSpPr/>
          <p:nvPr>
            <p:custDataLst>
              <p:tags r:id="rId28"/>
            </p:custDataLst>
          </p:nvPr>
        </p:nvSpPr>
        <p:spPr>
          <a:xfrm>
            <a:off x="8190310" y="4507553"/>
            <a:ext cx="543203" cy="542051"/>
          </a:xfrm>
          <a:custGeom>
            <a:avLst/>
            <a:gdLst>
              <a:gd name="T0" fmla="*/ 12436 w 12765"/>
              <a:gd name="T1" fmla="*/ 0 h 12739"/>
              <a:gd name="T2" fmla="*/ 4469 w 12765"/>
              <a:gd name="T3" fmla="*/ 7970 h 12739"/>
              <a:gd name="T4" fmla="*/ 1369 w 12765"/>
              <a:gd name="T5" fmla="*/ 5163 h 12739"/>
              <a:gd name="T6" fmla="*/ 0 w 12765"/>
              <a:gd name="T7" fmla="*/ 6438 h 12739"/>
              <a:gd name="T8" fmla="*/ 5357 w 12765"/>
              <a:gd name="T9" fmla="*/ 12739 h 12739"/>
              <a:gd name="T10" fmla="*/ 12765 w 12765"/>
              <a:gd name="T11" fmla="*/ 877 h 12739"/>
              <a:gd name="T12" fmla="*/ 12436 w 12765"/>
              <a:gd name="T13" fmla="*/ 0 h 12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765" h="12739">
                <a:moveTo>
                  <a:pt x="12436" y="0"/>
                </a:moveTo>
                <a:cubicBezTo>
                  <a:pt x="8552" y="2754"/>
                  <a:pt x="5734" y="6228"/>
                  <a:pt x="4469" y="7970"/>
                </a:cubicBezTo>
                <a:lnTo>
                  <a:pt x="1369" y="5163"/>
                </a:lnTo>
                <a:lnTo>
                  <a:pt x="0" y="6438"/>
                </a:lnTo>
                <a:lnTo>
                  <a:pt x="5357" y="12739"/>
                </a:lnTo>
                <a:cubicBezTo>
                  <a:pt x="6278" y="10010"/>
                  <a:pt x="9199" y="4669"/>
                  <a:pt x="12765" y="877"/>
                </a:cubicBezTo>
                <a:lnTo>
                  <a:pt x="1243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9" name="iconfont-1043-169336"/>
          <p:cNvSpPr/>
          <p:nvPr>
            <p:custDataLst>
              <p:tags r:id="rId29"/>
            </p:custDataLst>
          </p:nvPr>
        </p:nvSpPr>
        <p:spPr>
          <a:xfrm>
            <a:off x="7415560" y="5029610"/>
            <a:ext cx="543203" cy="542051"/>
          </a:xfrm>
          <a:custGeom>
            <a:avLst/>
            <a:gdLst>
              <a:gd name="T0" fmla="*/ 12436 w 12765"/>
              <a:gd name="T1" fmla="*/ 0 h 12739"/>
              <a:gd name="T2" fmla="*/ 4469 w 12765"/>
              <a:gd name="T3" fmla="*/ 7970 h 12739"/>
              <a:gd name="T4" fmla="*/ 1369 w 12765"/>
              <a:gd name="T5" fmla="*/ 5163 h 12739"/>
              <a:gd name="T6" fmla="*/ 0 w 12765"/>
              <a:gd name="T7" fmla="*/ 6438 h 12739"/>
              <a:gd name="T8" fmla="*/ 5357 w 12765"/>
              <a:gd name="T9" fmla="*/ 12739 h 12739"/>
              <a:gd name="T10" fmla="*/ 12765 w 12765"/>
              <a:gd name="T11" fmla="*/ 877 h 12739"/>
              <a:gd name="T12" fmla="*/ 12436 w 12765"/>
              <a:gd name="T13" fmla="*/ 0 h 12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765" h="12739">
                <a:moveTo>
                  <a:pt x="12436" y="0"/>
                </a:moveTo>
                <a:cubicBezTo>
                  <a:pt x="8552" y="2754"/>
                  <a:pt x="5734" y="6228"/>
                  <a:pt x="4469" y="7970"/>
                </a:cubicBezTo>
                <a:lnTo>
                  <a:pt x="1369" y="5163"/>
                </a:lnTo>
                <a:lnTo>
                  <a:pt x="0" y="6438"/>
                </a:lnTo>
                <a:lnTo>
                  <a:pt x="5357" y="12739"/>
                </a:lnTo>
                <a:cubicBezTo>
                  <a:pt x="6278" y="10010"/>
                  <a:pt x="9199" y="4669"/>
                  <a:pt x="12765" y="877"/>
                </a:cubicBezTo>
                <a:lnTo>
                  <a:pt x="1243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0" name="iconfont-1043-169336"/>
          <p:cNvSpPr/>
          <p:nvPr>
            <p:custDataLst>
              <p:tags r:id="rId30"/>
            </p:custDataLst>
          </p:nvPr>
        </p:nvSpPr>
        <p:spPr>
          <a:xfrm>
            <a:off x="4956961" y="6132954"/>
            <a:ext cx="543203" cy="542051"/>
          </a:xfrm>
          <a:custGeom>
            <a:avLst/>
            <a:gdLst>
              <a:gd name="T0" fmla="*/ 12436 w 12765"/>
              <a:gd name="T1" fmla="*/ 0 h 12739"/>
              <a:gd name="T2" fmla="*/ 4469 w 12765"/>
              <a:gd name="T3" fmla="*/ 7970 h 12739"/>
              <a:gd name="T4" fmla="*/ 1369 w 12765"/>
              <a:gd name="T5" fmla="*/ 5163 h 12739"/>
              <a:gd name="T6" fmla="*/ 0 w 12765"/>
              <a:gd name="T7" fmla="*/ 6438 h 12739"/>
              <a:gd name="T8" fmla="*/ 5357 w 12765"/>
              <a:gd name="T9" fmla="*/ 12739 h 12739"/>
              <a:gd name="T10" fmla="*/ 12765 w 12765"/>
              <a:gd name="T11" fmla="*/ 877 h 12739"/>
              <a:gd name="T12" fmla="*/ 12436 w 12765"/>
              <a:gd name="T13" fmla="*/ 0 h 127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765" h="12739">
                <a:moveTo>
                  <a:pt x="12436" y="0"/>
                </a:moveTo>
                <a:cubicBezTo>
                  <a:pt x="8552" y="2754"/>
                  <a:pt x="5734" y="6228"/>
                  <a:pt x="4469" y="7970"/>
                </a:cubicBezTo>
                <a:lnTo>
                  <a:pt x="1369" y="5163"/>
                </a:lnTo>
                <a:lnTo>
                  <a:pt x="0" y="6438"/>
                </a:lnTo>
                <a:lnTo>
                  <a:pt x="5357" y="12739"/>
                </a:lnTo>
                <a:cubicBezTo>
                  <a:pt x="6278" y="10010"/>
                  <a:pt x="9199" y="4669"/>
                  <a:pt x="12765" y="877"/>
                </a:cubicBezTo>
                <a:lnTo>
                  <a:pt x="12436" y="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1" name="KSO_Shape"/>
          <p:cNvSpPr/>
          <p:nvPr>
            <p:custDataLst>
              <p:tags r:id="rId31"/>
            </p:custDataLst>
          </p:nvPr>
        </p:nvSpPr>
        <p:spPr bwMode="auto">
          <a:xfrm>
            <a:off x="9220763" y="5603755"/>
            <a:ext cx="443680" cy="565318"/>
          </a:xfrm>
          <a:custGeom>
            <a:avLst/>
            <a:gdLst>
              <a:gd name="T0" fmla="*/ 1000275 w 5381"/>
              <a:gd name="T1" fmla="*/ 876834 h 6858"/>
              <a:gd name="T2" fmla="*/ 1192717 w 5381"/>
              <a:gd name="T3" fmla="*/ 1289261 h 6858"/>
              <a:gd name="T4" fmla="*/ 1158324 w 5381"/>
              <a:gd name="T5" fmla="*/ 1323914 h 6858"/>
              <a:gd name="T6" fmla="*/ 1158324 w 5381"/>
              <a:gd name="T7" fmla="*/ 1343603 h 6858"/>
              <a:gd name="T8" fmla="*/ 1108704 w 5381"/>
              <a:gd name="T9" fmla="*/ 1383245 h 6858"/>
              <a:gd name="T10" fmla="*/ 1121044 w 5381"/>
              <a:gd name="T11" fmla="*/ 1417635 h 6858"/>
              <a:gd name="T12" fmla="*/ 1039656 w 5381"/>
              <a:gd name="T13" fmla="*/ 1479329 h 6858"/>
              <a:gd name="T14" fmla="*/ 945667 w 5381"/>
              <a:gd name="T15" fmla="*/ 1370906 h 6858"/>
              <a:gd name="T16" fmla="*/ 713582 w 5381"/>
              <a:gd name="T17" fmla="*/ 1012559 h 6858"/>
              <a:gd name="T18" fmla="*/ 224471 w 5381"/>
              <a:gd name="T19" fmla="*/ 1770994 h 6858"/>
              <a:gd name="T20" fmla="*/ 96089 w 5381"/>
              <a:gd name="T21" fmla="*/ 1800397 h 6858"/>
              <a:gd name="T22" fmla="*/ 44369 w 5381"/>
              <a:gd name="T23" fmla="*/ 1751042 h 6858"/>
              <a:gd name="T24" fmla="*/ 7351 w 5381"/>
              <a:gd name="T25" fmla="*/ 1674647 h 6858"/>
              <a:gd name="T26" fmla="*/ 14702 w 5381"/>
              <a:gd name="T27" fmla="*/ 1635006 h 6858"/>
              <a:gd name="T28" fmla="*/ 12339 w 5381"/>
              <a:gd name="T29" fmla="*/ 1585651 h 6858"/>
              <a:gd name="T30" fmla="*/ 0 w 5381"/>
              <a:gd name="T31" fmla="*/ 1568325 h 6858"/>
              <a:gd name="T32" fmla="*/ 59071 w 5381"/>
              <a:gd name="T33" fmla="*/ 1447301 h 6858"/>
              <a:gd name="T34" fmla="*/ 118405 w 5381"/>
              <a:gd name="T35" fmla="*/ 1346229 h 6858"/>
              <a:gd name="T36" fmla="*/ 540831 w 5381"/>
              <a:gd name="T37" fmla="*/ 785475 h 6858"/>
              <a:gd name="T38" fmla="*/ 570236 w 5381"/>
              <a:gd name="T39" fmla="*/ 750822 h 6858"/>
              <a:gd name="T40" fmla="*/ 387508 w 5381"/>
              <a:gd name="T41" fmla="*/ 247036 h 6858"/>
              <a:gd name="T42" fmla="*/ 360467 w 5381"/>
              <a:gd name="T43" fmla="*/ 163028 h 6858"/>
              <a:gd name="T44" fmla="*/ 392497 w 5381"/>
              <a:gd name="T45" fmla="*/ 111311 h 6858"/>
              <a:gd name="T46" fmla="*/ 409824 w 5381"/>
              <a:gd name="T47" fmla="*/ 96347 h 6858"/>
              <a:gd name="T48" fmla="*/ 427152 w 5381"/>
              <a:gd name="T49" fmla="*/ 88996 h 6858"/>
              <a:gd name="T50" fmla="*/ 466795 w 5381"/>
              <a:gd name="T51" fmla="*/ 111311 h 6858"/>
              <a:gd name="T52" fmla="*/ 506176 w 5381"/>
              <a:gd name="T53" fmla="*/ 98972 h 6858"/>
              <a:gd name="T54" fmla="*/ 528492 w 5381"/>
              <a:gd name="T55" fmla="*/ 81645 h 6858"/>
              <a:gd name="T56" fmla="*/ 555534 w 5381"/>
              <a:gd name="T57" fmla="*/ 61956 h 6858"/>
              <a:gd name="T58" fmla="*/ 599903 w 5381"/>
              <a:gd name="T59" fmla="*/ 106323 h 6858"/>
              <a:gd name="T60" fmla="*/ 701243 w 5381"/>
              <a:gd name="T61" fmla="*/ 308729 h 6858"/>
              <a:gd name="T62" fmla="*/ 787618 w 5381"/>
              <a:gd name="T63" fmla="*/ 476746 h 6858"/>
              <a:gd name="T64" fmla="*/ 849315 w 5381"/>
              <a:gd name="T65" fmla="*/ 400088 h 6858"/>
              <a:gd name="T66" fmla="*/ 970346 w 5381"/>
              <a:gd name="T67" fmla="*/ 262000 h 6858"/>
              <a:gd name="T68" fmla="*/ 1207682 w 5381"/>
              <a:gd name="T69" fmla="*/ 2625 h 6858"/>
              <a:gd name="T70" fmla="*/ 1294057 w 5381"/>
              <a:gd name="T71" fmla="*/ 49617 h 6858"/>
              <a:gd name="T72" fmla="*/ 1321361 w 5381"/>
              <a:gd name="T73" fmla="*/ 24940 h 6858"/>
              <a:gd name="T74" fmla="*/ 1348403 w 5381"/>
              <a:gd name="T75" fmla="*/ 0 h 6858"/>
              <a:gd name="T76" fmla="*/ 1363105 w 5381"/>
              <a:gd name="T77" fmla="*/ 19952 h 6858"/>
              <a:gd name="T78" fmla="*/ 1412725 w 5381"/>
              <a:gd name="T79" fmla="*/ 88996 h 6858"/>
              <a:gd name="T80" fmla="*/ 1385421 w 5381"/>
              <a:gd name="T81" fmla="*/ 128375 h 6858"/>
              <a:gd name="T82" fmla="*/ 1301408 w 5381"/>
              <a:gd name="T83" fmla="*/ 229709 h 6858"/>
              <a:gd name="T84" fmla="*/ 950655 w 5381"/>
              <a:gd name="T85" fmla="*/ 684140 h 6858"/>
              <a:gd name="T86" fmla="*/ 923614 w 5381"/>
              <a:gd name="T87" fmla="*/ 723782 h 6858"/>
              <a:gd name="T88" fmla="*/ 1000275 w 5381"/>
              <a:gd name="T89" fmla="*/ 876834 h 6858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5381" h="6858">
                <a:moveTo>
                  <a:pt x="3810" y="3340"/>
                </a:moveTo>
                <a:cubicBezTo>
                  <a:pt x="4543" y="4911"/>
                  <a:pt x="4543" y="4911"/>
                  <a:pt x="4543" y="4911"/>
                </a:cubicBezTo>
                <a:cubicBezTo>
                  <a:pt x="4515" y="4977"/>
                  <a:pt x="4478" y="5014"/>
                  <a:pt x="4412" y="5043"/>
                </a:cubicBezTo>
                <a:cubicBezTo>
                  <a:pt x="4412" y="5118"/>
                  <a:pt x="4412" y="5118"/>
                  <a:pt x="4412" y="5118"/>
                </a:cubicBezTo>
                <a:cubicBezTo>
                  <a:pt x="4374" y="5156"/>
                  <a:pt x="4223" y="5212"/>
                  <a:pt x="4223" y="5269"/>
                </a:cubicBezTo>
                <a:cubicBezTo>
                  <a:pt x="4223" y="5306"/>
                  <a:pt x="4252" y="5363"/>
                  <a:pt x="4270" y="5400"/>
                </a:cubicBezTo>
                <a:cubicBezTo>
                  <a:pt x="4252" y="5513"/>
                  <a:pt x="4073" y="5635"/>
                  <a:pt x="3960" y="5635"/>
                </a:cubicBezTo>
                <a:cubicBezTo>
                  <a:pt x="3838" y="5635"/>
                  <a:pt x="3649" y="5297"/>
                  <a:pt x="3602" y="5222"/>
                </a:cubicBezTo>
                <a:cubicBezTo>
                  <a:pt x="2718" y="3857"/>
                  <a:pt x="2718" y="3857"/>
                  <a:pt x="2718" y="3857"/>
                </a:cubicBezTo>
                <a:cubicBezTo>
                  <a:pt x="855" y="6746"/>
                  <a:pt x="855" y="6746"/>
                  <a:pt x="855" y="6746"/>
                </a:cubicBezTo>
                <a:cubicBezTo>
                  <a:pt x="743" y="6830"/>
                  <a:pt x="498" y="6858"/>
                  <a:pt x="366" y="6858"/>
                </a:cubicBezTo>
                <a:cubicBezTo>
                  <a:pt x="244" y="6858"/>
                  <a:pt x="225" y="6764"/>
                  <a:pt x="169" y="6670"/>
                </a:cubicBezTo>
                <a:cubicBezTo>
                  <a:pt x="112" y="6586"/>
                  <a:pt x="28" y="6482"/>
                  <a:pt x="28" y="6379"/>
                </a:cubicBezTo>
                <a:cubicBezTo>
                  <a:pt x="28" y="6322"/>
                  <a:pt x="37" y="6285"/>
                  <a:pt x="56" y="6228"/>
                </a:cubicBezTo>
                <a:cubicBezTo>
                  <a:pt x="75" y="6153"/>
                  <a:pt x="112" y="6097"/>
                  <a:pt x="47" y="6040"/>
                </a:cubicBezTo>
                <a:cubicBezTo>
                  <a:pt x="28" y="6021"/>
                  <a:pt x="0" y="6002"/>
                  <a:pt x="0" y="5974"/>
                </a:cubicBezTo>
                <a:cubicBezTo>
                  <a:pt x="0" y="5852"/>
                  <a:pt x="159" y="5626"/>
                  <a:pt x="225" y="5513"/>
                </a:cubicBezTo>
                <a:cubicBezTo>
                  <a:pt x="451" y="5128"/>
                  <a:pt x="451" y="5128"/>
                  <a:pt x="451" y="5128"/>
                </a:cubicBezTo>
                <a:cubicBezTo>
                  <a:pt x="837" y="4450"/>
                  <a:pt x="1552" y="3603"/>
                  <a:pt x="2060" y="2992"/>
                </a:cubicBezTo>
                <a:cubicBezTo>
                  <a:pt x="2172" y="2860"/>
                  <a:pt x="2172" y="2860"/>
                  <a:pt x="2172" y="2860"/>
                </a:cubicBezTo>
                <a:cubicBezTo>
                  <a:pt x="1476" y="941"/>
                  <a:pt x="1476" y="941"/>
                  <a:pt x="1476" y="941"/>
                </a:cubicBezTo>
                <a:cubicBezTo>
                  <a:pt x="1448" y="866"/>
                  <a:pt x="1373" y="706"/>
                  <a:pt x="1373" y="621"/>
                </a:cubicBezTo>
                <a:cubicBezTo>
                  <a:pt x="1373" y="556"/>
                  <a:pt x="1458" y="471"/>
                  <a:pt x="1495" y="424"/>
                </a:cubicBezTo>
                <a:cubicBezTo>
                  <a:pt x="1561" y="367"/>
                  <a:pt x="1561" y="367"/>
                  <a:pt x="1561" y="367"/>
                </a:cubicBezTo>
                <a:cubicBezTo>
                  <a:pt x="1580" y="348"/>
                  <a:pt x="1599" y="339"/>
                  <a:pt x="1627" y="339"/>
                </a:cubicBezTo>
                <a:cubicBezTo>
                  <a:pt x="1693" y="339"/>
                  <a:pt x="1730" y="386"/>
                  <a:pt x="1778" y="424"/>
                </a:cubicBezTo>
                <a:cubicBezTo>
                  <a:pt x="1834" y="377"/>
                  <a:pt x="1862" y="377"/>
                  <a:pt x="1928" y="377"/>
                </a:cubicBezTo>
                <a:cubicBezTo>
                  <a:pt x="1984" y="348"/>
                  <a:pt x="1984" y="348"/>
                  <a:pt x="2013" y="311"/>
                </a:cubicBezTo>
                <a:cubicBezTo>
                  <a:pt x="2041" y="264"/>
                  <a:pt x="2060" y="236"/>
                  <a:pt x="2116" y="236"/>
                </a:cubicBezTo>
                <a:cubicBezTo>
                  <a:pt x="2219" y="236"/>
                  <a:pt x="2248" y="330"/>
                  <a:pt x="2285" y="405"/>
                </a:cubicBezTo>
                <a:cubicBezTo>
                  <a:pt x="2671" y="1176"/>
                  <a:pt x="2671" y="1176"/>
                  <a:pt x="2671" y="1176"/>
                </a:cubicBezTo>
                <a:cubicBezTo>
                  <a:pt x="3000" y="1816"/>
                  <a:pt x="3000" y="1816"/>
                  <a:pt x="3000" y="1816"/>
                </a:cubicBezTo>
                <a:cubicBezTo>
                  <a:pt x="3235" y="1524"/>
                  <a:pt x="3235" y="1524"/>
                  <a:pt x="3235" y="1524"/>
                </a:cubicBezTo>
                <a:cubicBezTo>
                  <a:pt x="3696" y="998"/>
                  <a:pt x="3696" y="998"/>
                  <a:pt x="3696" y="998"/>
                </a:cubicBezTo>
                <a:cubicBezTo>
                  <a:pt x="3800" y="875"/>
                  <a:pt x="4515" y="10"/>
                  <a:pt x="4600" y="10"/>
                </a:cubicBezTo>
                <a:cubicBezTo>
                  <a:pt x="4656" y="10"/>
                  <a:pt x="4873" y="142"/>
                  <a:pt x="4929" y="189"/>
                </a:cubicBezTo>
                <a:cubicBezTo>
                  <a:pt x="5033" y="95"/>
                  <a:pt x="5033" y="95"/>
                  <a:pt x="5033" y="95"/>
                </a:cubicBezTo>
                <a:cubicBezTo>
                  <a:pt x="5051" y="66"/>
                  <a:pt x="5108" y="0"/>
                  <a:pt x="5136" y="0"/>
                </a:cubicBezTo>
                <a:cubicBezTo>
                  <a:pt x="5164" y="0"/>
                  <a:pt x="5183" y="57"/>
                  <a:pt x="5192" y="76"/>
                </a:cubicBezTo>
                <a:cubicBezTo>
                  <a:pt x="5230" y="170"/>
                  <a:pt x="5381" y="273"/>
                  <a:pt x="5381" y="339"/>
                </a:cubicBezTo>
                <a:cubicBezTo>
                  <a:pt x="5381" y="396"/>
                  <a:pt x="5315" y="452"/>
                  <a:pt x="5277" y="489"/>
                </a:cubicBezTo>
                <a:cubicBezTo>
                  <a:pt x="5173" y="584"/>
                  <a:pt x="5042" y="762"/>
                  <a:pt x="4957" y="875"/>
                </a:cubicBezTo>
                <a:cubicBezTo>
                  <a:pt x="3621" y="2606"/>
                  <a:pt x="3621" y="2606"/>
                  <a:pt x="3621" y="2606"/>
                </a:cubicBezTo>
                <a:cubicBezTo>
                  <a:pt x="3518" y="2757"/>
                  <a:pt x="3518" y="2757"/>
                  <a:pt x="3518" y="2757"/>
                </a:cubicBezTo>
                <a:cubicBezTo>
                  <a:pt x="3810" y="3340"/>
                  <a:pt x="3810" y="3340"/>
                  <a:pt x="3810" y="3340"/>
                </a:cubicBezTo>
                <a:close/>
              </a:path>
            </a:pathLst>
          </a:custGeom>
          <a:solidFill>
            <a:srgbClr val="FF0000"/>
          </a:solidFill>
          <a:ln>
            <a:noFill/>
          </a:ln>
        </p:spPr>
        <p:txBody>
          <a:bodyPr anchor="ctr" anchorCtr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85143" y="861672"/>
            <a:ext cx="533908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zh-CN" altLang="en-US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、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四种物质的一些性质如下表：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690880" y="4458970"/>
            <a:ext cx="7898130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晶体类型：</a:t>
            </a: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单质硫是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_____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晶体；单质硼是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_____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晶体；</a:t>
            </a:r>
            <a:endParaRPr lang="en-US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氯化铝是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_____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晶体；苛性钾是</a:t>
            </a: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_____</a:t>
            </a:r>
            <a:r>
              <a:rPr lang="zh-CN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晶体。</a:t>
            </a:r>
            <a:endParaRPr lang="zh-CN" altLang="zh-CN" sz="2800" b="1" kern="100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197781" y="4887762"/>
            <a:ext cx="89789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分子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5613660" y="4858734"/>
            <a:ext cx="89789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共价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2197781" y="5380730"/>
            <a:ext cx="89789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分子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5584626" y="5419254"/>
            <a:ext cx="897890" cy="6076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离子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aphicFrame>
        <p:nvGraphicFramePr>
          <p:cNvPr id="8" name="表格 7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776922" y="1581053"/>
          <a:ext cx="9982835" cy="2628900"/>
        </p:xfrm>
        <a:graphic>
          <a:graphicData uri="http://schemas.openxmlformats.org/drawingml/2006/table">
            <a:tbl>
              <a:tblPr/>
              <a:tblGrid>
                <a:gridCol w="1673225"/>
                <a:gridCol w="1849755"/>
                <a:gridCol w="1776730"/>
                <a:gridCol w="4683125"/>
              </a:tblGrid>
              <a:tr h="5257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物质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熔点</a:t>
                      </a: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/℃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沸点</a:t>
                      </a: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/℃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其他性质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单质硫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120.5</a:t>
                      </a:r>
                      <a:endParaRPr lang="en-US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271.5</a:t>
                      </a:r>
                      <a:endParaRPr lang="en-US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—</a:t>
                      </a:r>
                      <a:endParaRPr lang="en-US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单质硼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2 300</a:t>
                      </a:r>
                      <a:endParaRPr lang="en-US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2 550</a:t>
                      </a:r>
                      <a:endParaRPr lang="en-US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硬度大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氯化铝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190</a:t>
                      </a:r>
                      <a:endParaRPr lang="en-US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182.7</a:t>
                      </a:r>
                      <a:endParaRPr lang="en-US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177.8 ℃</a:t>
                      </a: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升华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57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苛性钾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300</a:t>
                      </a:r>
                      <a:endParaRPr lang="en-US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1 320</a:t>
                      </a:r>
                      <a:endParaRPr lang="en-US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晶体不导电，熔融态导电</a:t>
                      </a:r>
                      <a:endParaRPr lang="zh-CN" sz="2800" b="1" kern="100">
                        <a:effectLst/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68564" marR="68564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2"/>
          <p:cNvSpPr txBox="1"/>
          <p:nvPr>
            <p:custDataLst>
              <p:tags r:id="rId1"/>
            </p:custDataLst>
          </p:nvPr>
        </p:nvSpPr>
        <p:spPr>
          <a:xfrm>
            <a:off x="300990" y="245110"/>
            <a:ext cx="433641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</a:rPr>
              <a:t>资料卡片</a:t>
            </a:r>
            <a:r>
              <a:rPr lang="en-US" altLang="zh-CN" sz="32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 P91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11"/>
          <p:cNvSpPr txBox="1"/>
          <p:nvPr>
            <p:custDataLst>
              <p:tags r:id="rId2"/>
            </p:custDataLst>
          </p:nvPr>
        </p:nvSpPr>
        <p:spPr>
          <a:xfrm>
            <a:off x="708025" y="876935"/>
            <a:ext cx="1086548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400">
                <a:solidFill>
                  <a:schemeClr val="tx1"/>
                </a:solidFill>
                <a:ea typeface="微软雅黑" panose="020B0503020204020204" charset="-122"/>
              </a:rPr>
              <a:t>硅酸盐是地壳岩石的主要成分。硅酸盐的阴离子结构丰富多样，既有有限数目的硅氧四面体构建的简单阴离子，如</a:t>
            </a:r>
            <a:r>
              <a:rPr lang="en-US" altLang="zh-CN" sz="2400">
                <a:solidFill>
                  <a:schemeClr val="tx1"/>
                </a:solidFill>
                <a:ea typeface="微软雅黑" panose="020B0503020204020204" charset="-122"/>
              </a:rPr>
              <a:t>SiO</a:t>
            </a:r>
            <a:r>
              <a:rPr lang="en-US" altLang="zh-CN" sz="2400" baseline="-25000">
                <a:solidFill>
                  <a:schemeClr val="tx1"/>
                </a:solidFill>
                <a:ea typeface="微软雅黑" panose="020B0503020204020204" charset="-122"/>
              </a:rPr>
              <a:t>4</a:t>
            </a:r>
            <a:r>
              <a:rPr lang="en-US" altLang="zh-CN" sz="2400" baseline="30000">
                <a:solidFill>
                  <a:schemeClr val="tx1"/>
                </a:solidFill>
                <a:ea typeface="微软雅黑" panose="020B0503020204020204" charset="-122"/>
              </a:rPr>
              <a:t>4</a:t>
            </a:r>
            <a:r>
              <a:rPr lang="zh-CN" altLang="en-US" sz="2400" baseline="30000">
                <a:solidFill>
                  <a:schemeClr val="tx1"/>
                </a:solidFill>
                <a:ea typeface="微软雅黑" panose="020B0503020204020204" charset="-122"/>
              </a:rPr>
              <a:t>－</a:t>
            </a:r>
            <a:r>
              <a:rPr lang="zh-CN" altLang="en-US" sz="2400">
                <a:solidFill>
                  <a:schemeClr val="tx1"/>
                </a:solidFill>
                <a:ea typeface="微软雅黑" panose="020B0503020204020204" charset="-122"/>
              </a:rPr>
              <a:t>、</a:t>
            </a:r>
            <a:r>
              <a:rPr lang="en-US" altLang="zh-CN" sz="2400">
                <a:solidFill>
                  <a:schemeClr val="tx1"/>
                </a:solidFill>
                <a:ea typeface="微软雅黑" panose="020B0503020204020204" charset="-122"/>
              </a:rPr>
              <a:t>Si</a:t>
            </a:r>
            <a:r>
              <a:rPr lang="en-US" altLang="zh-CN" sz="2400" baseline="-25000">
                <a:solidFill>
                  <a:schemeClr val="tx1"/>
                </a:solidFill>
                <a:ea typeface="微软雅黑" panose="020B0503020204020204" charset="-122"/>
              </a:rPr>
              <a:t>2</a:t>
            </a:r>
            <a:r>
              <a:rPr lang="en-US" altLang="zh-CN" sz="2400">
                <a:solidFill>
                  <a:schemeClr val="tx1"/>
                </a:solidFill>
                <a:ea typeface="微软雅黑" panose="020B0503020204020204" charset="-122"/>
              </a:rPr>
              <a:t>O</a:t>
            </a:r>
            <a:r>
              <a:rPr lang="en-US" altLang="zh-CN" sz="2400" baseline="-25000">
                <a:solidFill>
                  <a:schemeClr val="tx1"/>
                </a:solidFill>
                <a:ea typeface="微软雅黑" panose="020B0503020204020204" charset="-122"/>
              </a:rPr>
              <a:t>7</a:t>
            </a:r>
            <a:r>
              <a:rPr lang="en-US" altLang="zh-CN" sz="2400" baseline="30000">
                <a:solidFill>
                  <a:schemeClr val="tx1"/>
                </a:solidFill>
                <a:ea typeface="微软雅黑" panose="020B0503020204020204" charset="-122"/>
              </a:rPr>
              <a:t>6</a:t>
            </a:r>
            <a:r>
              <a:rPr lang="zh-CN" altLang="en-US" sz="2400" baseline="30000">
                <a:solidFill>
                  <a:schemeClr val="tx1"/>
                </a:solidFill>
                <a:ea typeface="微软雅黑" panose="020B0503020204020204" charset="-122"/>
              </a:rPr>
              <a:t>－</a:t>
            </a:r>
            <a:r>
              <a:rPr lang="zh-CN" altLang="en-US" sz="2400">
                <a:solidFill>
                  <a:schemeClr val="tx1"/>
                </a:solidFill>
                <a:ea typeface="微软雅黑" panose="020B0503020204020204" charset="-122"/>
              </a:rPr>
              <a:t>、</a:t>
            </a:r>
            <a:r>
              <a:rPr lang="en-US" altLang="zh-CN" sz="2400">
                <a:solidFill>
                  <a:schemeClr val="tx1"/>
                </a:solidFill>
                <a:ea typeface="微软雅黑" panose="020B0503020204020204" charset="-122"/>
              </a:rPr>
              <a:t>(SiO</a:t>
            </a:r>
            <a:r>
              <a:rPr lang="en-US" altLang="zh-CN" sz="2400" baseline="-25000">
                <a:solidFill>
                  <a:schemeClr val="tx1"/>
                </a:solidFill>
                <a:ea typeface="微软雅黑" panose="020B0503020204020204" charset="-122"/>
              </a:rPr>
              <a:t>3</a:t>
            </a:r>
            <a:r>
              <a:rPr lang="en-US" altLang="zh-CN" sz="2400">
                <a:solidFill>
                  <a:schemeClr val="tx1"/>
                </a:solidFill>
                <a:ea typeface="微软雅黑" panose="020B0503020204020204" charset="-122"/>
              </a:rPr>
              <a:t>)</a:t>
            </a:r>
            <a:r>
              <a:rPr lang="en-US" altLang="zh-CN" sz="2400" baseline="-25000">
                <a:solidFill>
                  <a:schemeClr val="tx1"/>
                </a:solidFill>
                <a:ea typeface="微软雅黑" panose="020B0503020204020204" charset="-122"/>
              </a:rPr>
              <a:t>6</a:t>
            </a:r>
            <a:r>
              <a:rPr lang="en-US" altLang="zh-CN" sz="2400" baseline="30000">
                <a:solidFill>
                  <a:schemeClr val="tx1"/>
                </a:solidFill>
                <a:ea typeface="微软雅黑" panose="020B0503020204020204" charset="-122"/>
              </a:rPr>
              <a:t>12</a:t>
            </a:r>
            <a:r>
              <a:rPr lang="zh-CN" altLang="en-US" sz="2400" baseline="30000">
                <a:solidFill>
                  <a:schemeClr val="tx1"/>
                </a:solidFill>
                <a:ea typeface="微软雅黑" panose="020B0503020204020204" charset="-122"/>
              </a:rPr>
              <a:t>－</a:t>
            </a:r>
            <a:r>
              <a:rPr lang="zh-CN" altLang="en-US" sz="2400">
                <a:solidFill>
                  <a:schemeClr val="tx1"/>
                </a:solidFill>
                <a:ea typeface="微软雅黑" panose="020B0503020204020204" charset="-122"/>
              </a:rPr>
              <a:t>（六元环）等，也有以硅氧四面体为结构单元构成一维、二维、三维无限伸展的共价键骨架。金属离子则以离子键与阴离子或阴离子骨架结合。部分</a:t>
            </a:r>
            <a:r>
              <a:rPr lang="en-US" altLang="zh-CN" sz="2400">
                <a:solidFill>
                  <a:schemeClr val="tx1"/>
                </a:solidFill>
                <a:ea typeface="微软雅黑" panose="020B0503020204020204" charset="-122"/>
              </a:rPr>
              <a:t>Si</a:t>
            </a:r>
            <a:r>
              <a:rPr lang="zh-CN" altLang="en-US" sz="2400">
                <a:solidFill>
                  <a:schemeClr val="tx1"/>
                </a:solidFill>
                <a:ea typeface="微软雅黑" panose="020B0503020204020204" charset="-122"/>
              </a:rPr>
              <a:t>被</a:t>
            </a:r>
            <a:r>
              <a:rPr lang="en-US" altLang="zh-CN" sz="2400">
                <a:solidFill>
                  <a:schemeClr val="tx1"/>
                </a:solidFill>
                <a:ea typeface="微软雅黑" panose="020B0503020204020204" charset="-122"/>
              </a:rPr>
              <a:t>Al</a:t>
            </a:r>
            <a:r>
              <a:rPr lang="zh-CN" altLang="en-US" sz="2400">
                <a:solidFill>
                  <a:schemeClr val="tx1"/>
                </a:solidFill>
                <a:ea typeface="微软雅黑" panose="020B0503020204020204" charset="-122"/>
              </a:rPr>
              <a:t>取代则得到铝硅酸盐。</a:t>
            </a:r>
            <a:endParaRPr lang="zh-CN" altLang="en-US" sz="2400">
              <a:solidFill>
                <a:schemeClr val="tx1"/>
              </a:solidFill>
              <a:ea typeface="微软雅黑" panose="020B050302020402020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" y="3306160"/>
            <a:ext cx="2327275" cy="26422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40000"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860" y="3639535"/>
            <a:ext cx="1915160" cy="204914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40000"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488" y="3952307"/>
            <a:ext cx="4433888" cy="5905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-40000" contrast="40000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996" y="5188059"/>
            <a:ext cx="4391025" cy="1133475"/>
          </a:xfrm>
          <a:prstGeom prst="rect">
            <a:avLst/>
          </a:prstGeom>
        </p:spPr>
      </p:pic>
      <p:sp>
        <p:nvSpPr>
          <p:cNvPr id="12" name="文本框 18"/>
          <p:cNvSpPr txBox="1"/>
          <p:nvPr>
            <p:custDataLst>
              <p:tags r:id="rId15"/>
            </p:custDataLst>
          </p:nvPr>
        </p:nvSpPr>
        <p:spPr>
          <a:xfrm>
            <a:off x="2084070" y="5893150"/>
            <a:ext cx="15621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2800" b="1">
                <a:solidFill>
                  <a:schemeClr val="tx1"/>
                </a:solidFill>
                <a:ea typeface="宋体" panose="02010600030101010101" pitchFamily="2" charset="-122"/>
              </a:rPr>
              <a:t>六元环</a:t>
            </a:r>
            <a:endParaRPr lang="zh-CN" altLang="en-US" sz="2800" b="1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13" name="文本框 19"/>
          <p:cNvSpPr txBox="1"/>
          <p:nvPr>
            <p:custDataLst>
              <p:tags r:id="rId16"/>
            </p:custDataLst>
          </p:nvPr>
        </p:nvSpPr>
        <p:spPr>
          <a:xfrm>
            <a:off x="10340975" y="3952240"/>
            <a:ext cx="12179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2800" b="1">
                <a:solidFill>
                  <a:schemeClr val="tx1"/>
                </a:solidFill>
                <a:ea typeface="宋体" panose="02010600030101010101" pitchFamily="2" charset="-122"/>
              </a:rPr>
              <a:t>单链</a:t>
            </a:r>
            <a:endParaRPr lang="zh-CN" altLang="en-US" sz="2800" b="1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  <p:sp>
        <p:nvSpPr>
          <p:cNvPr id="14" name="文本框 20"/>
          <p:cNvSpPr txBox="1"/>
          <p:nvPr>
            <p:custDataLst>
              <p:tags r:id="rId17"/>
            </p:custDataLst>
          </p:nvPr>
        </p:nvSpPr>
        <p:spPr>
          <a:xfrm>
            <a:off x="10340975" y="5502910"/>
            <a:ext cx="12325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2800" b="1">
                <a:solidFill>
                  <a:schemeClr val="tx1"/>
                </a:solidFill>
                <a:ea typeface="宋体" panose="02010600030101010101" pitchFamily="2" charset="-122"/>
              </a:rPr>
              <a:t>双链</a:t>
            </a:r>
            <a:endParaRPr lang="zh-CN" altLang="en-US" sz="2800" b="1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  <p:custDataLst>
      <p:tags r:id="rId18"/>
    </p:custDataLst>
  </p:cSld>
  <p:clrMapOvr>
    <a:masterClrMapping/>
  </p:clrMapOvr>
  <p:transition spd="slow" advClick="0"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27100" y="951230"/>
            <a:ext cx="10485120" cy="11245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我们已经讨论了分子晶体、共价晶体、金属晶体和离子晶体等四类典型晶体</a:t>
            </a:r>
            <a:endParaRPr lang="zh-CN" altLang="en-US" sz="28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2569077" y="5250008"/>
            <a:ext cx="6294386" cy="1137285"/>
            <a:chOff x="1772445" y="5522505"/>
            <a:chExt cx="6294386" cy="1137285"/>
          </a:xfrm>
        </p:grpSpPr>
        <p:sp>
          <p:nvSpPr>
            <p:cNvPr id="4" name="文本框 3"/>
            <p:cNvSpPr txBox="1"/>
            <p:nvPr>
              <p:custDataLst>
                <p:tags r:id="rId3"/>
              </p:custDataLst>
            </p:nvPr>
          </p:nvSpPr>
          <p:spPr>
            <a:xfrm>
              <a:off x="2855148" y="6040898"/>
              <a:ext cx="5211683" cy="565348"/>
            </a:xfrm>
            <a:prstGeom prst="rect">
              <a:avLst/>
            </a:prstGeom>
            <a:solidFill>
              <a:srgbClr val="F1F6FB"/>
            </a:solidFill>
          </p:spPr>
          <p:txBody>
            <a:bodyPr wrap="none" anchor="ctr" anchorCtr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思考：还有</a:t>
              </a:r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其他类型的晶体</a:t>
              </a:r>
              <a:r>
                <a:rPr lang="zh-CN" altLang="en-US" sz="2800" b="1"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吗？</a:t>
              </a:r>
              <a:endParaRPr lang="zh-CN" altLang="en-US" sz="28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pic>
          <p:nvPicPr>
            <p:cNvPr id="5" name="图片 4" descr="图片包含 文本  描述已自动生成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772445" y="5522505"/>
              <a:ext cx="1137285" cy="1137285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540657" y="1861089"/>
            <a:ext cx="2744548" cy="3851138"/>
            <a:chOff x="564843" y="1828208"/>
            <a:chExt cx="2744548" cy="3851138"/>
          </a:xfrm>
        </p:grpSpPr>
        <p:grpSp>
          <p:nvGrpSpPr>
            <p:cNvPr id="7" name="组合 6"/>
            <p:cNvGrpSpPr/>
            <p:nvPr>
              <p:custDataLst>
                <p:tags r:id="rId7"/>
              </p:custDataLst>
            </p:nvPr>
          </p:nvGrpSpPr>
          <p:grpSpPr>
            <a:xfrm>
              <a:off x="564843" y="2436993"/>
              <a:ext cx="2559285" cy="2559284"/>
              <a:chOff x="564843" y="2258624"/>
              <a:chExt cx="2559285" cy="2559284"/>
            </a:xfrm>
          </p:grpSpPr>
          <p:grpSp>
            <p:nvGrpSpPr>
              <p:cNvPr id="11" name="组合 10"/>
              <p:cNvGrpSpPr/>
              <p:nvPr>
                <p:custDataLst>
                  <p:tags r:id="rId8"/>
                </p:custDataLst>
              </p:nvPr>
            </p:nvGrpSpPr>
            <p:grpSpPr>
              <a:xfrm>
                <a:off x="564844" y="2258624"/>
                <a:ext cx="2559284" cy="2559284"/>
                <a:chOff x="655897" y="1829969"/>
                <a:chExt cx="1903387" cy="1903387"/>
              </a:xfrm>
            </p:grpSpPr>
            <p:sp>
              <p:nvSpPr>
                <p:cNvPr id="14" name="椭圆 13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655897" y="1829969"/>
                  <a:ext cx="1903387" cy="1903387"/>
                </a:xfrm>
                <a:prstGeom prst="ellipse">
                  <a:avLst/>
                </a:prstGeom>
                <a:noFill/>
                <a:ln w="28575" cap="flat" cmpd="sng" algn="ctr">
                  <a:solidFill>
                    <a:srgbClr val="00A5A9"/>
                  </a:solidFill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>
                    <a:lnSpc>
                      <a:spcPct val="120000"/>
                    </a:lnSpc>
                  </a:pPr>
                  <a:endParaRPr lang="zh-CN" altLang="en-US" sz="2800">
                    <a:solidFill>
                      <a:srgbClr val="014C96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  <a:sym typeface="+mn-lt"/>
                  </a:endParaRPr>
                </a:p>
              </p:txBody>
            </p:sp>
            <p:pic>
              <p:nvPicPr>
                <p:cNvPr id="15" name="图片 14"/>
                <p:cNvPicPr>
                  <a:picLocks noChangeAspect="1"/>
                </p:cNvPicPr>
                <p:nvPr>
                  <p:custDataLst>
                    <p:tags r:id="rId10"/>
                  </p:custDataLst>
                </p:nvPr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683096" y="1857168"/>
                  <a:ext cx="1848988" cy="1848988"/>
                </a:xfrm>
                <a:prstGeom prst="rect">
                  <a:avLst/>
                </a:prstGeom>
              </p:spPr>
            </p:pic>
          </p:grpSp>
          <p:pic>
            <p:nvPicPr>
              <p:cNvPr id="12" name="图片 11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3">
                <a:alphaModFix amt="85000"/>
              </a:blip>
              <a:srcRect t="74011" b="7819"/>
              <a:stretch>
                <a:fillRect/>
              </a:stretch>
            </p:blipFill>
            <p:spPr>
              <a:xfrm>
                <a:off x="564843" y="4121151"/>
                <a:ext cx="2487384" cy="450850"/>
              </a:xfrm>
              <a:prstGeom prst="rect">
                <a:avLst/>
              </a:prstGeom>
            </p:spPr>
          </p:pic>
          <p:sp>
            <p:nvSpPr>
              <p:cNvPr id="13" name="文本框 12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005895" y="4040970"/>
                <a:ext cx="1605280" cy="6076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800" b="1">
                    <a:solidFill>
                      <a:srgbClr val="014C96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分子晶体</a:t>
                </a:r>
                <a:endParaRPr lang="zh-CN" altLang="en-US" sz="2800" b="1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pic>
          <p:nvPicPr>
            <p:cNvPr id="8" name="图片 7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1754776" y="1828208"/>
              <a:ext cx="1554615" cy="1560711"/>
            </a:xfrm>
            <a:prstGeom prst="rect">
              <a:avLst/>
            </a:prstGeom>
          </p:spPr>
        </p:pic>
        <p:sp>
          <p:nvSpPr>
            <p:cNvPr id="10" name="文本框 9"/>
            <p:cNvSpPr txBox="1"/>
            <p:nvPr>
              <p:custDataLst>
                <p:tags r:id="rId17"/>
              </p:custDataLst>
            </p:nvPr>
          </p:nvSpPr>
          <p:spPr>
            <a:xfrm>
              <a:off x="1428560" y="5071651"/>
              <a:ext cx="831850" cy="607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14C9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CO</a:t>
              </a:r>
              <a:r>
                <a:rPr lang="en-US" altLang="zh-CN" sz="2800" b="1" baseline="-25000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16" name="组合 15"/>
          <p:cNvGrpSpPr/>
          <p:nvPr>
            <p:custDataLst>
              <p:tags r:id="rId18"/>
            </p:custDataLst>
          </p:nvPr>
        </p:nvGrpSpPr>
        <p:grpSpPr>
          <a:xfrm>
            <a:off x="3384265" y="1861089"/>
            <a:ext cx="2835910" cy="3851138"/>
            <a:chOff x="3386088" y="1828208"/>
            <a:chExt cx="2836033" cy="3851138"/>
          </a:xfrm>
        </p:grpSpPr>
        <p:grpSp>
          <p:nvGrpSpPr>
            <p:cNvPr id="17" name="组合 16"/>
            <p:cNvGrpSpPr/>
            <p:nvPr>
              <p:custDataLst>
                <p:tags r:id="rId19"/>
              </p:custDataLst>
            </p:nvPr>
          </p:nvGrpSpPr>
          <p:grpSpPr>
            <a:xfrm>
              <a:off x="3386088" y="1828208"/>
              <a:ext cx="2836033" cy="3168069"/>
              <a:chOff x="3386088" y="1828208"/>
              <a:chExt cx="2836033" cy="3168069"/>
            </a:xfrm>
          </p:grpSpPr>
          <p:grpSp>
            <p:nvGrpSpPr>
              <p:cNvPr id="20" name="组合 19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3386088" y="2436993"/>
                <a:ext cx="2559284" cy="2559284"/>
                <a:chOff x="3386088" y="2258624"/>
                <a:chExt cx="2559284" cy="2559284"/>
              </a:xfrm>
            </p:grpSpPr>
            <p:grpSp>
              <p:nvGrpSpPr>
                <p:cNvPr id="22" name="组合 21"/>
                <p:cNvGrpSpPr/>
                <p:nvPr>
                  <p:custDataLst>
                    <p:tags r:id="rId21"/>
                  </p:custDataLst>
                </p:nvPr>
              </p:nvGrpSpPr>
              <p:grpSpPr>
                <a:xfrm>
                  <a:off x="3386088" y="2258624"/>
                  <a:ext cx="2559284" cy="2559284"/>
                  <a:chOff x="4381944" y="1796636"/>
                  <a:chExt cx="1903387" cy="1903387"/>
                </a:xfrm>
              </p:grpSpPr>
              <p:sp>
                <p:nvSpPr>
                  <p:cNvPr id="25" name="椭圆 24"/>
                  <p:cNvSpPr/>
                  <p:nvPr>
                    <p:custDataLst>
                      <p:tags r:id="rId22"/>
                    </p:custDataLst>
                  </p:nvPr>
                </p:nvSpPr>
                <p:spPr>
                  <a:xfrm>
                    <a:off x="4381944" y="1796636"/>
                    <a:ext cx="1903387" cy="1903387"/>
                  </a:xfrm>
                  <a:prstGeom prst="ellipse">
                    <a:avLst/>
                  </a:prstGeom>
                  <a:noFill/>
                  <a:ln w="28575" cap="flat" cmpd="sng" algn="ctr">
                    <a:solidFill>
                      <a:srgbClr val="00A5A9"/>
                    </a:solidFill>
                    <a:prstDash val="solid"/>
                    <a:miter lim="800000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 sz="2800">
                      <a:solidFill>
                        <a:srgbClr val="014C96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pic>
                <p:nvPicPr>
                  <p:cNvPr id="26" name="图片 25"/>
                  <p:cNvPicPr>
                    <a:picLocks noChangeAspect="1"/>
                  </p:cNvPicPr>
                  <p:nvPr>
                    <p:custDataLst>
                      <p:tags r:id="rId23"/>
                    </p:custDataLst>
                  </p:nvPr>
                </p:nvPicPr>
                <p:blipFill>
                  <a:blip r:embed="rId24"/>
                  <a:srcRect l="18675" t="2979" r="18675" b="2979"/>
                  <a:stretch>
                    <a:fillRect/>
                  </a:stretch>
                </p:blipFill>
                <p:spPr>
                  <a:xfrm>
                    <a:off x="4428526" y="1848020"/>
                    <a:ext cx="1810222" cy="1810222"/>
                  </a:xfrm>
                  <a:custGeom>
                    <a:avLst/>
                    <a:gdLst>
                      <a:gd name="connsiteX0" fmla="*/ 924494 w 1848988"/>
                      <a:gd name="connsiteY0" fmla="*/ 0 h 1848988"/>
                      <a:gd name="connsiteX1" fmla="*/ 1848988 w 1848988"/>
                      <a:gd name="connsiteY1" fmla="*/ 924494 h 1848988"/>
                      <a:gd name="connsiteX2" fmla="*/ 924494 w 1848988"/>
                      <a:gd name="connsiteY2" fmla="*/ 1848988 h 1848988"/>
                      <a:gd name="connsiteX3" fmla="*/ 0 w 1848988"/>
                      <a:gd name="connsiteY3" fmla="*/ 924494 h 1848988"/>
                      <a:gd name="connsiteX4" fmla="*/ 924494 w 1848988"/>
                      <a:gd name="connsiteY4" fmla="*/ 0 h 18489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48988" h="1848988">
                        <a:moveTo>
                          <a:pt x="924494" y="0"/>
                        </a:moveTo>
                        <a:cubicBezTo>
                          <a:pt x="1435078" y="0"/>
                          <a:pt x="1848988" y="413910"/>
                          <a:pt x="1848988" y="924494"/>
                        </a:cubicBezTo>
                        <a:cubicBezTo>
                          <a:pt x="1848988" y="1435078"/>
                          <a:pt x="1435078" y="1848988"/>
                          <a:pt x="924494" y="1848988"/>
                        </a:cubicBezTo>
                        <a:cubicBezTo>
                          <a:pt x="413910" y="1848988"/>
                          <a:pt x="0" y="1435078"/>
                          <a:pt x="0" y="924494"/>
                        </a:cubicBezTo>
                        <a:cubicBezTo>
                          <a:pt x="0" y="413910"/>
                          <a:pt x="413910" y="0"/>
                          <a:pt x="924494" y="0"/>
                        </a:cubicBezTo>
                        <a:close/>
                      </a:path>
                    </a:pathLst>
                  </a:custGeom>
                  <a:ln w="38100">
                    <a:solidFill>
                      <a:schemeClr val="bg1"/>
                    </a:solidFill>
                  </a:ln>
                </p:spPr>
              </p:pic>
            </p:grpSp>
            <p:pic>
              <p:nvPicPr>
                <p:cNvPr id="23" name="图片 22"/>
                <p:cNvPicPr>
                  <a:picLocks noChangeAspect="1"/>
                </p:cNvPicPr>
                <p:nvPr>
                  <p:custDataLst>
                    <p:tags r:id="rId25"/>
                  </p:custDataLst>
                </p:nvPr>
              </p:nvPicPr>
              <p:blipFill>
                <a:blip r:embed="rId13">
                  <a:alphaModFix amt="85000"/>
                </a:blip>
                <a:srcRect t="74011" b="7819"/>
                <a:stretch>
                  <a:fillRect/>
                </a:stretch>
              </p:blipFill>
              <p:spPr>
                <a:xfrm>
                  <a:off x="3405956" y="4121151"/>
                  <a:ext cx="2487384" cy="450850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>
                  <p:custDataLst>
                    <p:tags r:id="rId26"/>
                  </p:custDataLst>
                </p:nvPr>
              </p:nvSpPr>
              <p:spPr>
                <a:xfrm>
                  <a:off x="3847008" y="4041066"/>
                  <a:ext cx="1605280" cy="6076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2800" b="1">
                      <a:solidFill>
                        <a:srgbClr val="014C96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+mn-ea"/>
                      <a:sym typeface="+mn-lt"/>
                    </a:rPr>
                    <a:t>离子晶体</a:t>
                  </a:r>
                  <a:endParaRPr lang="zh-CN" altLang="en-US" sz="2800" b="1">
                    <a:solidFill>
                      <a:srgbClr val="014C96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21" name="图片 20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8"/>
              <a:stretch>
                <a:fillRect/>
              </a:stretch>
            </p:blipFill>
            <p:spPr>
              <a:xfrm>
                <a:off x="4667506" y="1828208"/>
                <a:ext cx="1554615" cy="1560711"/>
              </a:xfrm>
              <a:prstGeom prst="rect">
                <a:avLst/>
              </a:prstGeom>
            </p:spPr>
          </p:pic>
        </p:grpSp>
        <p:sp>
          <p:nvSpPr>
            <p:cNvPr id="19" name="文本框 18"/>
            <p:cNvSpPr txBox="1"/>
            <p:nvPr>
              <p:custDataLst>
                <p:tags r:id="rId29"/>
              </p:custDataLst>
            </p:nvPr>
          </p:nvSpPr>
          <p:spPr>
            <a:xfrm>
              <a:off x="4179321" y="5071651"/>
              <a:ext cx="972820" cy="607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800" b="1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NaCl</a:t>
              </a:r>
              <a:endParaRPr lang="en-US" altLang="zh-CN" sz="2800" b="1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30"/>
            </p:custDataLst>
          </p:nvPr>
        </p:nvGrpSpPr>
        <p:grpSpPr>
          <a:xfrm>
            <a:off x="6211285" y="1861089"/>
            <a:ext cx="2572385" cy="3851138"/>
            <a:chOff x="6207332" y="1828208"/>
            <a:chExt cx="2572488" cy="3851138"/>
          </a:xfrm>
        </p:grpSpPr>
        <p:grpSp>
          <p:nvGrpSpPr>
            <p:cNvPr id="28" name="组合 27"/>
            <p:cNvGrpSpPr/>
            <p:nvPr>
              <p:custDataLst>
                <p:tags r:id="rId31"/>
              </p:custDataLst>
            </p:nvPr>
          </p:nvGrpSpPr>
          <p:grpSpPr>
            <a:xfrm>
              <a:off x="6207332" y="1828208"/>
              <a:ext cx="2572488" cy="3168750"/>
              <a:chOff x="6207332" y="1828208"/>
              <a:chExt cx="2572488" cy="3168750"/>
            </a:xfrm>
          </p:grpSpPr>
          <p:grpSp>
            <p:nvGrpSpPr>
              <p:cNvPr id="31" name="组合 30"/>
              <p:cNvGrpSpPr/>
              <p:nvPr>
                <p:custDataLst>
                  <p:tags r:id="rId32"/>
                </p:custDataLst>
              </p:nvPr>
            </p:nvGrpSpPr>
            <p:grpSpPr>
              <a:xfrm>
                <a:off x="6207332" y="2436312"/>
                <a:ext cx="2560646" cy="2560646"/>
                <a:chOff x="6207332" y="2257943"/>
                <a:chExt cx="2560646" cy="2560646"/>
              </a:xfrm>
            </p:grpSpPr>
            <p:grpSp>
              <p:nvGrpSpPr>
                <p:cNvPr id="33" name="组合 32"/>
                <p:cNvGrpSpPr/>
                <p:nvPr>
                  <p:custDataLst>
                    <p:tags r:id="rId33"/>
                  </p:custDataLst>
                </p:nvPr>
              </p:nvGrpSpPr>
              <p:grpSpPr>
                <a:xfrm>
                  <a:off x="6207332" y="2257943"/>
                  <a:ext cx="2560646" cy="2560646"/>
                  <a:chOff x="7367677" y="3834994"/>
                  <a:chExt cx="2516634" cy="2516634"/>
                </a:xfrm>
              </p:grpSpPr>
              <p:sp>
                <p:nvSpPr>
                  <p:cNvPr id="36" name="椭圆 35"/>
                  <p:cNvSpPr/>
                  <p:nvPr>
                    <p:custDataLst>
                      <p:tags r:id="rId34"/>
                    </p:custDataLst>
                  </p:nvPr>
                </p:nvSpPr>
                <p:spPr>
                  <a:xfrm>
                    <a:off x="7367677" y="3834994"/>
                    <a:ext cx="2516634" cy="2516634"/>
                  </a:xfrm>
                  <a:prstGeom prst="ellipse">
                    <a:avLst/>
                  </a:prstGeom>
                  <a:noFill/>
                  <a:ln w="28575" cap="flat" cmpd="sng" algn="ctr">
                    <a:solidFill>
                      <a:srgbClr val="00A5A9"/>
                    </a:solidFill>
                    <a:prstDash val="solid"/>
                    <a:miter lim="800000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 sz="2800">
                      <a:solidFill>
                        <a:srgbClr val="014C96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pic>
                <p:nvPicPr>
                  <p:cNvPr id="37" name="图片 36"/>
                  <p:cNvPicPr>
                    <a:picLocks noChangeAspect="1"/>
                  </p:cNvPicPr>
                  <p:nvPr>
                    <p:custDataLst>
                      <p:tags r:id="rId35"/>
                    </p:custDataLst>
                  </p:nvPr>
                </p:nvPicPr>
                <p:blipFill>
                  <a:blip r:embed="rId36"/>
                  <a:stretch>
                    <a:fillRect/>
                  </a:stretch>
                </p:blipFill>
                <p:spPr>
                  <a:xfrm>
                    <a:off x="7417271" y="3870957"/>
                    <a:ext cx="2444708" cy="244470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34" name="图片 33"/>
                <p:cNvPicPr>
                  <a:picLocks noChangeAspect="1"/>
                </p:cNvPicPr>
                <p:nvPr>
                  <p:custDataLst>
                    <p:tags r:id="rId37"/>
                  </p:custDataLst>
                </p:nvPr>
              </p:nvPicPr>
              <p:blipFill>
                <a:blip r:embed="rId13">
                  <a:alphaModFix amt="85000"/>
                </a:blip>
                <a:srcRect t="74011" b="7819"/>
                <a:stretch>
                  <a:fillRect/>
                </a:stretch>
              </p:blipFill>
              <p:spPr>
                <a:xfrm>
                  <a:off x="6280131" y="4121151"/>
                  <a:ext cx="2487384" cy="450850"/>
                </a:xfrm>
                <a:prstGeom prst="rect">
                  <a:avLst/>
                </a:prstGeom>
              </p:spPr>
            </p:pic>
            <p:sp>
              <p:nvSpPr>
                <p:cNvPr id="35" name="文本框 34"/>
                <p:cNvSpPr txBox="1"/>
                <p:nvPr>
                  <p:custDataLst>
                    <p:tags r:id="rId38"/>
                  </p:custDataLst>
                </p:nvPr>
              </p:nvSpPr>
              <p:spPr>
                <a:xfrm>
                  <a:off x="6721183" y="4040970"/>
                  <a:ext cx="1605280" cy="6076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 algn="ctr">
                    <a:lnSpc>
                      <a:spcPct val="120000"/>
                    </a:lnSpc>
                    <a:defRPr sz="2000" b="1">
                      <a:latin typeface="微软雅黑" panose="020B0503020204020204" charset="-122"/>
                      <a:ea typeface="微软雅黑" panose="020B0503020204020204" charset="-122"/>
                    </a:defRPr>
                  </a:lvl1pPr>
                </a:lstStyle>
                <a:p>
                  <a:r>
                    <a:rPr lang="zh-CN" altLang="en-US" sz="2800">
                      <a:solidFill>
                        <a:srgbClr val="014C96"/>
                      </a:solidFill>
                      <a:latin typeface="Times New Roman" panose="02020603050405020304" pitchFamily="18" charset="0"/>
                      <a:cs typeface="+mn-ea"/>
                      <a:sym typeface="+mn-lt"/>
                    </a:rPr>
                    <a:t>共价晶体</a:t>
                  </a:r>
                  <a:endParaRPr lang="zh-CN" altLang="en-US" sz="2800">
                    <a:solidFill>
                      <a:srgbClr val="014C96"/>
                    </a:solidFill>
                    <a:latin typeface="Times New Roman" panose="02020603050405020304" pitchFamily="18" charset="0"/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32" name="图片 31"/>
              <p:cNvPicPr>
                <a:picLocks noChangeAspect="1"/>
              </p:cNvPicPr>
              <p:nvPr>
                <p:custDataLst>
                  <p:tags r:id="rId39"/>
                </p:custDataLst>
              </p:nvPr>
            </p:nvPicPr>
            <p:blipFill>
              <a:blip r:embed="rId40"/>
              <a:stretch>
                <a:fillRect/>
              </a:stretch>
            </p:blipFill>
            <p:spPr>
              <a:xfrm>
                <a:off x="7225205" y="1828208"/>
                <a:ext cx="1554615" cy="1560711"/>
              </a:xfrm>
              <a:prstGeom prst="rect">
                <a:avLst/>
              </a:prstGeom>
            </p:spPr>
          </p:pic>
        </p:grpSp>
        <p:sp>
          <p:nvSpPr>
            <p:cNvPr id="30" name="文本框 29"/>
            <p:cNvSpPr txBox="1"/>
            <p:nvPr>
              <p:custDataLst>
                <p:tags r:id="rId41"/>
              </p:custDataLst>
            </p:nvPr>
          </p:nvSpPr>
          <p:spPr>
            <a:xfrm>
              <a:off x="7057649" y="5071651"/>
              <a:ext cx="871855" cy="607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en-US" altLang="zh-CN" sz="2800" b="1" i="0" u="none" strike="noStrike" kern="1200" cap="none" spc="0" normalizeH="0" baseline="0" noProof="0" err="1">
                  <a:ln>
                    <a:noFill/>
                  </a:ln>
                  <a:solidFill>
                    <a:srgbClr val="014C9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SiO</a:t>
              </a:r>
              <a:r>
                <a:rPr lang="en-US" altLang="zh-CN" sz="2800" b="1" baseline="-25000">
                  <a:solidFill>
                    <a:srgbClr val="014C96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en-US" altLang="zh-CN" sz="2800" b="1" baseline="-25000">
                <a:solidFill>
                  <a:srgbClr val="014C96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8" name="组合 37"/>
          <p:cNvGrpSpPr/>
          <p:nvPr>
            <p:custDataLst>
              <p:tags r:id="rId42"/>
            </p:custDataLst>
          </p:nvPr>
        </p:nvGrpSpPr>
        <p:grpSpPr>
          <a:xfrm>
            <a:off x="9044655" y="1715135"/>
            <a:ext cx="2635250" cy="3997092"/>
            <a:chOff x="9068038" y="1682254"/>
            <a:chExt cx="2635278" cy="3997092"/>
          </a:xfrm>
        </p:grpSpPr>
        <p:grpSp>
          <p:nvGrpSpPr>
            <p:cNvPr id="39" name="组合 38"/>
            <p:cNvGrpSpPr/>
            <p:nvPr>
              <p:custDataLst>
                <p:tags r:id="rId43"/>
              </p:custDataLst>
            </p:nvPr>
          </p:nvGrpSpPr>
          <p:grpSpPr>
            <a:xfrm>
              <a:off x="9068038" y="1682254"/>
              <a:ext cx="2635278" cy="3314704"/>
              <a:chOff x="9068038" y="1682254"/>
              <a:chExt cx="2635278" cy="3314704"/>
            </a:xfrm>
          </p:grpSpPr>
          <p:grpSp>
            <p:nvGrpSpPr>
              <p:cNvPr id="43" name="组合 42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9068038" y="2436312"/>
                <a:ext cx="2560646" cy="2560646"/>
                <a:chOff x="9029938" y="2257943"/>
                <a:chExt cx="2560646" cy="2560646"/>
              </a:xfrm>
            </p:grpSpPr>
            <p:grpSp>
              <p:nvGrpSpPr>
                <p:cNvPr id="45" name="组合 44"/>
                <p:cNvGrpSpPr/>
                <p:nvPr>
                  <p:custDataLst>
                    <p:tags r:id="rId45"/>
                  </p:custDataLst>
                </p:nvPr>
              </p:nvGrpSpPr>
              <p:grpSpPr>
                <a:xfrm>
                  <a:off x="9029938" y="2257943"/>
                  <a:ext cx="2560646" cy="2560646"/>
                  <a:chOff x="9021096" y="1848020"/>
                  <a:chExt cx="1904400" cy="1904400"/>
                </a:xfrm>
              </p:grpSpPr>
              <p:sp>
                <p:nvSpPr>
                  <p:cNvPr id="48" name="椭圆 47"/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9021096" y="1848020"/>
                    <a:ext cx="1904400" cy="1904400"/>
                  </a:xfrm>
                  <a:prstGeom prst="ellipse">
                    <a:avLst/>
                  </a:prstGeom>
                  <a:noFill/>
                  <a:ln w="28575" cap="flat" cmpd="sng" algn="ctr">
                    <a:solidFill>
                      <a:srgbClr val="00A5A9"/>
                    </a:solidFill>
                    <a:prstDash val="solid"/>
                    <a:miter lim="800000"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120000"/>
                      </a:lnSpc>
                    </a:pPr>
                    <a:endParaRPr lang="zh-CN" altLang="en-US" sz="2800">
                      <a:solidFill>
                        <a:srgbClr val="014C96"/>
                      </a:solidFill>
                      <a:latin typeface="Times New Roman" panose="02020603050405020304" pitchFamily="18" charset="0"/>
                      <a:ea typeface="微软雅黑" panose="020B0503020204020204" charset="-122"/>
                      <a:cs typeface="Times New Roman" panose="02020603050405020304" pitchFamily="18" charset="0"/>
                      <a:sym typeface="+mn-lt"/>
                    </a:endParaRPr>
                  </a:p>
                </p:txBody>
              </p:sp>
              <p:pic>
                <p:nvPicPr>
                  <p:cNvPr id="49" name="图片 48"/>
                  <p:cNvPicPr>
                    <a:picLocks noChangeAspect="1"/>
                  </p:cNvPicPr>
                  <p:nvPr>
                    <p:custDataLst>
                      <p:tags r:id="rId47"/>
                    </p:custDataLst>
                  </p:nvPr>
                </p:nvPicPr>
                <p:blipFill>
                  <a:blip r:embed="rId48"/>
                  <a:srcRect l="2504" t="3276" r="33708" b="2112"/>
                  <a:stretch>
                    <a:fillRect/>
                  </a:stretch>
                </p:blipFill>
                <p:spPr>
                  <a:xfrm>
                    <a:off x="9075392" y="1902316"/>
                    <a:ext cx="1795808" cy="1795808"/>
                  </a:xfrm>
                  <a:custGeom>
                    <a:avLst/>
                    <a:gdLst>
                      <a:gd name="connsiteX0" fmla="*/ 924986 w 1849972"/>
                      <a:gd name="connsiteY0" fmla="*/ 0 h 1849972"/>
                      <a:gd name="connsiteX1" fmla="*/ 1849972 w 1849972"/>
                      <a:gd name="connsiteY1" fmla="*/ 924986 h 1849972"/>
                      <a:gd name="connsiteX2" fmla="*/ 924986 w 1849972"/>
                      <a:gd name="connsiteY2" fmla="*/ 1849972 h 1849972"/>
                      <a:gd name="connsiteX3" fmla="*/ 0 w 1849972"/>
                      <a:gd name="connsiteY3" fmla="*/ 924986 h 1849972"/>
                      <a:gd name="connsiteX4" fmla="*/ 924986 w 1849972"/>
                      <a:gd name="connsiteY4" fmla="*/ 0 h 184997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849972" h="1849972">
                        <a:moveTo>
                          <a:pt x="924986" y="0"/>
                        </a:moveTo>
                        <a:cubicBezTo>
                          <a:pt x="1435842" y="0"/>
                          <a:pt x="1849972" y="414130"/>
                          <a:pt x="1849972" y="924986"/>
                        </a:cubicBezTo>
                        <a:cubicBezTo>
                          <a:pt x="1849972" y="1435842"/>
                          <a:pt x="1435842" y="1849972"/>
                          <a:pt x="924986" y="1849972"/>
                        </a:cubicBezTo>
                        <a:cubicBezTo>
                          <a:pt x="414130" y="1849972"/>
                          <a:pt x="0" y="1435842"/>
                          <a:pt x="0" y="924986"/>
                        </a:cubicBezTo>
                        <a:cubicBezTo>
                          <a:pt x="0" y="414130"/>
                          <a:pt x="414130" y="0"/>
                          <a:pt x="924986" y="0"/>
                        </a:cubicBezTo>
                        <a:close/>
                      </a:path>
                    </a:pathLst>
                  </a:custGeom>
                  <a:ln w="38100">
                    <a:solidFill>
                      <a:schemeClr val="bg1"/>
                    </a:solidFill>
                  </a:ln>
                </p:spPr>
              </p:pic>
            </p:grpSp>
            <p:pic>
              <p:nvPicPr>
                <p:cNvPr id="46" name="图片 45"/>
                <p:cNvPicPr>
                  <a:picLocks noChangeAspect="1"/>
                </p:cNvPicPr>
                <p:nvPr>
                  <p:custDataLst>
                    <p:tags r:id="rId49"/>
                  </p:custDataLst>
                </p:nvPr>
              </p:nvPicPr>
              <p:blipFill>
                <a:blip r:embed="rId13">
                  <a:alphaModFix amt="85000"/>
                </a:blip>
                <a:srcRect t="74011" b="7819"/>
                <a:stretch>
                  <a:fillRect/>
                </a:stretch>
              </p:blipFill>
              <p:spPr>
                <a:xfrm>
                  <a:off x="9081626" y="4121151"/>
                  <a:ext cx="2487384" cy="450850"/>
                </a:xfrm>
                <a:prstGeom prst="rect">
                  <a:avLst/>
                </a:prstGeom>
              </p:spPr>
            </p:pic>
            <p:sp>
              <p:nvSpPr>
                <p:cNvPr id="47" name="文本框 46"/>
                <p:cNvSpPr txBox="1"/>
                <p:nvPr>
                  <p:custDataLst>
                    <p:tags r:id="rId50"/>
                  </p:custDataLst>
                </p:nvPr>
              </p:nvSpPr>
              <p:spPr>
                <a:xfrm>
                  <a:off x="9522678" y="4034448"/>
                  <a:ext cx="1605280" cy="6076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zh-CN"/>
                  </a:defPPr>
                  <a:lvl1pPr algn="ctr">
                    <a:lnSpc>
                      <a:spcPct val="120000"/>
                    </a:lnSpc>
                    <a:defRPr sz="2000" b="1">
                      <a:latin typeface="微软雅黑" panose="020B0503020204020204" charset="-122"/>
                      <a:ea typeface="微软雅黑" panose="020B0503020204020204" charset="-122"/>
                    </a:defRPr>
                  </a:lvl1pPr>
                </a:lstStyle>
                <a:p>
                  <a:r>
                    <a:rPr lang="zh-CN" altLang="en-US" sz="2800">
                      <a:solidFill>
                        <a:srgbClr val="014C96"/>
                      </a:solidFill>
                      <a:latin typeface="Times New Roman" panose="02020603050405020304" pitchFamily="18" charset="0"/>
                      <a:cs typeface="+mn-ea"/>
                      <a:sym typeface="+mn-lt"/>
                    </a:rPr>
                    <a:t>金属晶体</a:t>
                  </a:r>
                  <a:endParaRPr lang="zh-CN" altLang="en-US" sz="2800">
                    <a:solidFill>
                      <a:srgbClr val="014C96"/>
                    </a:solidFill>
                    <a:latin typeface="Times New Roman" panose="02020603050405020304" pitchFamily="18" charset="0"/>
                    <a:cs typeface="+mn-ea"/>
                    <a:sym typeface="+mn-lt"/>
                  </a:endParaRPr>
                </a:p>
              </p:txBody>
            </p:sp>
          </p:grpSp>
          <p:pic>
            <p:nvPicPr>
              <p:cNvPr id="44" name="图片 43"/>
              <p:cNvPicPr>
                <a:picLocks noChangeAspect="1"/>
              </p:cNvPicPr>
              <p:nvPr>
                <p:custDataLst>
                  <p:tags r:id="rId51"/>
                </p:custDataLst>
              </p:nvPr>
            </p:nvPicPr>
            <p:blipFill>
              <a:blip r:embed="rId52"/>
              <a:stretch>
                <a:fillRect/>
              </a:stretch>
            </p:blipFill>
            <p:spPr>
              <a:xfrm>
                <a:off x="10148701" y="1682254"/>
                <a:ext cx="1554615" cy="1560711"/>
              </a:xfrm>
              <a:prstGeom prst="rect">
                <a:avLst/>
              </a:prstGeom>
            </p:spPr>
          </p:pic>
        </p:grpSp>
        <p:sp>
          <p:nvSpPr>
            <p:cNvPr id="42" name="文本框 41"/>
            <p:cNvSpPr txBox="1"/>
            <p:nvPr>
              <p:custDataLst>
                <p:tags r:id="rId53"/>
              </p:custDataLst>
            </p:nvPr>
          </p:nvSpPr>
          <p:spPr>
            <a:xfrm>
              <a:off x="10067225" y="5071651"/>
              <a:ext cx="636905" cy="607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en-US" altLang="zh-CN" sz="2800" b="1" i="0" u="none" strike="noStrike" kern="1200" cap="none" spc="0" normalizeH="0" baseline="0" noProof="0">
                  <a:ln>
                    <a:noFill/>
                  </a:ln>
                  <a:solidFill>
                    <a:srgbClr val="014C96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Cu</a:t>
              </a:r>
              <a:endPara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014C96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2"/>
          <p:cNvSpPr txBox="1"/>
          <p:nvPr>
            <p:custDataLst>
              <p:tags r:id="rId1"/>
            </p:custDataLst>
          </p:nvPr>
        </p:nvSpPr>
        <p:spPr>
          <a:xfrm>
            <a:off x="427355" y="240030"/>
            <a:ext cx="427863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科学</a:t>
            </a:r>
            <a:r>
              <a:rPr lang="en-US" altLang="zh-CN" sz="32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2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</a:t>
            </a:r>
            <a:r>
              <a:rPr lang="en-US" altLang="zh-CN" sz="32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32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社会</a:t>
            </a:r>
            <a:r>
              <a:rPr lang="en-US" altLang="zh-CN" sz="3200" b="1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en-US" altLang="zh-CN" sz="32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P91</a:t>
            </a:r>
            <a:endParaRPr lang="en-US" altLang="zh-CN" sz="32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0"/>
          <p:cNvSpPr txBox="1"/>
          <p:nvPr>
            <p:custDataLst>
              <p:tags r:id="rId2"/>
            </p:custDataLst>
          </p:nvPr>
        </p:nvSpPr>
        <p:spPr>
          <a:xfrm>
            <a:off x="574675" y="972185"/>
            <a:ext cx="1111504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纳米晶体时晶体颗粒尺寸在纳米（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</a:t>
            </a:r>
            <a:r>
              <a:rPr lang="zh-CN" altLang="en-US" sz="2800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－</a:t>
            </a:r>
            <a:r>
              <a:rPr lang="en-US" altLang="zh-CN" sz="2800" baseline="30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 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m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）量级的晶体。纳米晶体相对于通常的晶体，在声、光、电、磁、热等性能上常会呈现新的特性，有广阔的应用前景。仅以熔点为例，当晶体颗粒小至纳米量级，熔点会下降</a:t>
            </a:r>
            <a:r>
              <a:rPr lang="zh-CN" altLang="en-US" sz="280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altLang="en-US" sz="2800" smtClean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4"/>
          <p:cNvSpPr txBox="1"/>
          <p:nvPr>
            <p:custDataLst>
              <p:tags r:id="rId3"/>
            </p:custDataLst>
          </p:nvPr>
        </p:nvSpPr>
        <p:spPr>
          <a:xfrm>
            <a:off x="1685290" y="3759835"/>
            <a:ext cx="7747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r>
              <a:rPr lang="zh-CN" altLang="en-US" sz="2400" smtClean="0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</a:rPr>
              <a:t>金属</a:t>
            </a:r>
            <a:r>
              <a:rPr lang="zh-CN" altLang="en-US" sz="2400">
                <a:solidFill>
                  <a:srgbClr val="032D91"/>
                </a:solidFill>
                <a:latin typeface="微软雅黑" panose="020B0503020204020204" charset="-122"/>
                <a:ea typeface="微软雅黑" panose="020B0503020204020204" charset="-122"/>
              </a:rPr>
              <a:t>铅的晶粒大小与熔点的关系如下表所示：</a:t>
            </a:r>
            <a:endParaRPr lang="zh-CN" altLang="en-US" sz="2400">
              <a:solidFill>
                <a:srgbClr val="032D9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17" name="表格 16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46430" y="4199255"/>
          <a:ext cx="10683240" cy="1111885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98220"/>
                <a:gridCol w="942975"/>
                <a:gridCol w="817245"/>
                <a:gridCol w="880745"/>
                <a:gridCol w="880745"/>
                <a:gridCol w="754380"/>
                <a:gridCol w="755650"/>
                <a:gridCol w="754380"/>
                <a:gridCol w="754380"/>
                <a:gridCol w="755015"/>
                <a:gridCol w="817880"/>
                <a:gridCol w="754380"/>
                <a:gridCol w="817245"/>
              </a:tblGrid>
              <a:tr h="570230"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r/nm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40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60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80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100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120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140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160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180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200</a:t>
                      </a:r>
                      <a:endParaRPr lang="en-US" altLang="zh-CN" sz="2800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</a:tr>
              <a:tr h="541655"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 i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/K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34.7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144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294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420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473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502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520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533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542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549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554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lang="en-US" altLang="zh-CN" sz="2800" b="1">
                          <a:latin typeface="Times New Roman" panose="02020603050405020304" pitchFamily="18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559</a:t>
                      </a:r>
                      <a:endParaRPr lang="en-US" altLang="zh-CN" sz="2800" b="1">
                        <a:latin typeface="Times New Roman" panose="02020603050405020304" pitchFamily="18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45720" marR="45720" marT="22860" marB="22860" vert="horz"/>
                </a:tc>
              </a:tr>
            </a:tbl>
          </a:graphicData>
        </a:graphic>
      </p:graphicFrame>
      <p:sp>
        <p:nvSpPr>
          <p:cNvPr id="24" name="文本框 19"/>
          <p:cNvSpPr txBox="1"/>
          <p:nvPr>
            <p:custDataLst>
              <p:tags r:id="rId5"/>
            </p:custDataLst>
          </p:nvPr>
        </p:nvSpPr>
        <p:spPr>
          <a:xfrm>
            <a:off x="1322705" y="5643880"/>
            <a:ext cx="50996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</a:rPr>
              <a:t>主要原因是晶体的表面积增大。</a:t>
            </a:r>
            <a:endParaRPr lang="zh-CN" altLang="en-US" sz="28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6"/>
    </p:custData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95898" y="1038800"/>
          <a:ext cx="11729720" cy="5338445"/>
        </p:xfrm>
        <a:graphic>
          <a:graphicData uri="http://schemas.openxmlformats.org/drawingml/2006/table">
            <a:tbl>
              <a:tblPr/>
              <a:tblGrid>
                <a:gridCol w="348615"/>
                <a:gridCol w="1982241"/>
                <a:gridCol w="2308357"/>
                <a:gridCol w="2523269"/>
                <a:gridCol w="2942331"/>
                <a:gridCol w="1624907"/>
              </a:tblGrid>
              <a:tr h="420656"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0"/>
                    </a:solidFill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分子晶体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离子晶体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金属晶体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共价晶体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5F0"/>
                    </a:solidFill>
                  </a:tcPr>
                </a:tc>
              </a:tr>
              <a:tr h="420656"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构成微粒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分子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阴、阳离子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金属离子、自由电子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原子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05629">
                <a:tc gridSpan="2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微粒间</a:t>
                      </a:r>
                      <a:endParaRPr lang="en-US" alt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作用力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>
                  <a:txBody>
                    <a:bodyPr wrap="square"/>
                    <a:lstStyle/>
                    <a:p>
                      <a:pPr marL="71755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范德华力</a:t>
                      </a:r>
                      <a:endParaRPr lang="en-US" alt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lt"/>
                      </a:endParaRPr>
                    </a:p>
                    <a:p>
                      <a:pPr marL="71755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(</a:t>
                      </a: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少数有氢键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)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离子键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金属键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共价键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656">
                <a:tc rowSpan="5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性质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熔、沸点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较低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较高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一般较高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很高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656">
                <a:tc v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硬度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小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略硬而脆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一般较大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很大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20656">
                <a:tc vMerge="1">
                  <a:tcPr/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溶解性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相似相溶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多数溶于水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不溶，有些与水反应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不溶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>
                  <a:tcPr marL="57762" marR="577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机械加工性能</a:t>
                      </a:r>
                      <a:r>
                        <a:rPr lang="en-US" alt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 </a:t>
                      </a:r>
                      <a:endParaRPr lang="en-US" alt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不良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不良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良好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不良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40533">
                <a:tc vMerge="1">
                  <a:tcPr marL="57762" marR="57762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导电性</a:t>
                      </a:r>
                      <a:endParaRPr lang="zh-CN" alt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固态、液态均不导电，部分溶于水时导电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固态时不导电，熔融时导电，能溶于水的溶于水时导电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固态、熔融态时导电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大部分固态、熔融时都不导电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矩形 20"/>
          <p:cNvSpPr/>
          <p:nvPr>
            <p:custDataLst>
              <p:tags r:id="rId2"/>
            </p:custDataLst>
          </p:nvPr>
        </p:nvSpPr>
        <p:spPr>
          <a:xfrm>
            <a:off x="4535809" y="388166"/>
            <a:ext cx="4325620" cy="68199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zh-CN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四种晶体的比较</a:t>
            </a:r>
            <a:r>
              <a:rPr lang="en-US" altLang="zh-CN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    </a:t>
            </a:r>
            <a:r>
              <a:rPr lang="zh-CN" altLang="en-US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大本</a:t>
            </a:r>
            <a:endParaRPr lang="zh-CN" altLang="en-US" sz="32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highlight>
                <a:srgbClr val="FFFF00"/>
              </a:highligh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34963" y="1520825"/>
          <a:ext cx="11522075" cy="4092574"/>
        </p:xfrm>
        <a:graphic>
          <a:graphicData uri="http://schemas.openxmlformats.org/drawingml/2006/table">
            <a:tbl>
              <a:tblPr/>
              <a:tblGrid>
                <a:gridCol w="2123211"/>
                <a:gridCol w="2308357"/>
                <a:gridCol w="1994205"/>
                <a:gridCol w="2789664"/>
                <a:gridCol w="2306638"/>
              </a:tblGrid>
              <a:tr h="427541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分子晶体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离子晶体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金属晶体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8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共价晶体</a:t>
                      </a:r>
                      <a:endParaRPr lang="zh-CN" sz="28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6FB"/>
                    </a:solidFill>
                  </a:tcPr>
                </a:tc>
              </a:tr>
              <a:tr h="427541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构成微粒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分子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阴、阳离子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金属离子、自由电子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原子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8815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微粒间</a:t>
                      </a:r>
                      <a:endParaRPr lang="en-US" alt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作用力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71755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范德华力</a:t>
                      </a:r>
                      <a:endParaRPr lang="en-US" alt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lt"/>
                      </a:endParaRPr>
                    </a:p>
                    <a:p>
                      <a:pPr marL="71755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(</a:t>
                      </a: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少数有氢键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)</a:t>
                      </a:r>
                      <a:endParaRPr lang="en-US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离子键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金属键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共价键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18677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作用力大小规律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组成和结构相似的分子，相对分子质量大的范德华力大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离子所带电荷数多、半径小的离子键强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+mn-ea"/>
                          <a:sym typeface="+mn-lt"/>
                        </a:rPr>
                        <a:t>金属原子的价电子数多、半径小的金属离子与自由电子间的作用力强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71755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共价键键长短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(</a:t>
                      </a: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电子云重叠多</a:t>
                      </a:r>
                      <a:r>
                        <a:rPr lang="en-US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)</a:t>
                      </a:r>
                      <a:r>
                        <a:rPr lang="zh-CN" sz="2400" b="1" kern="100">
                          <a:effectLst/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lt"/>
                        </a:rPr>
                        <a:t>、原子半径小的共价键稳定</a:t>
                      </a:r>
                      <a:endParaRPr lang="zh-CN" sz="2400" b="1" kern="100">
                        <a:effectLst/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lt"/>
                      </a:endParaRPr>
                    </a:p>
                  </a:txBody>
                  <a:tcPr marL="57762" marR="57762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矩形 20"/>
          <p:cNvSpPr/>
          <p:nvPr>
            <p:custDataLst>
              <p:tags r:id="rId2"/>
            </p:custDataLst>
          </p:nvPr>
        </p:nvSpPr>
        <p:spPr>
          <a:xfrm>
            <a:off x="4535809" y="388166"/>
            <a:ext cx="3027680" cy="68199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indent="0">
              <a:lnSpc>
                <a:spcPct val="120000"/>
              </a:lnSpc>
              <a:buFont typeface="Wingdings" panose="05000000000000000000" pitchFamily="2" charset="2"/>
              <a:buNone/>
            </a:pPr>
            <a:r>
              <a:rPr lang="zh-CN" altLang="zh-CN" sz="32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四种晶体的比较</a:t>
            </a:r>
            <a:endParaRPr lang="zh-CN" altLang="zh-CN" sz="32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4962" y="1008300"/>
            <a:ext cx="11522075" cy="16414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．下列各组物质中，化学键类型和晶体类型都相同的是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      )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</a:t>
            </a:r>
            <a:r>
              <a:rPr lang="en-US" altLang="zh-CN" sz="2800" b="1" kern="100" err="1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Ar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和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K	   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NaCl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和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NaOH	</a:t>
            </a:r>
            <a:endParaRPr lang="en-US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  <a:tabLst>
                <a:tab pos="1319530" algn="l"/>
                <a:tab pos="2639060" algn="l"/>
                <a:tab pos="395859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4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和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H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O	   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CO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和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SiO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9351645" y="1008380"/>
            <a:ext cx="822960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C</a:t>
            </a:r>
            <a:endParaRPr lang="en-US" altLang="zh-CN" sz="2800" b="1" kern="100">
              <a:solidFill>
                <a:srgbClr val="FF0000"/>
              </a:solidFill>
              <a:effectLst/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34962" y="3077210"/>
            <a:ext cx="11522075" cy="2675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5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．维生素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en-US" altLang="zh-CN" sz="2800" b="1" kern="100" baseline="-250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晶体溶于水的过程中要克服的微粒间的作用力有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        )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．离子键、共价键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</a:t>
            </a:r>
            <a:endParaRPr lang="en-US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．离子键、氢键、共价键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．氢键、范德华力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</a:t>
            </a:r>
            <a:endParaRPr lang="en-US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190500" algn="just" fontAlgn="ctr">
              <a:lnSpc>
                <a:spcPct val="12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．离子键、氢键、范德华力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9" name="图片 8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032397" y="4029790"/>
            <a:ext cx="4130609" cy="1566783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10022840" y="3077210"/>
            <a:ext cx="936625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endParaRPr lang="en-US" altLang="zh-CN" sz="2800" b="1" kern="100">
              <a:solidFill>
                <a:srgbClr val="FF0000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4962" y="917970"/>
            <a:ext cx="11522075" cy="3192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ctr">
              <a:lnSpc>
                <a:spcPct val="120000"/>
              </a:lnSpc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．黑鳞的晶体结构是与石墨类似的层状结构，如图所示。下列有关说法</a:t>
            </a:r>
            <a:r>
              <a:rPr lang="zh-CN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不正确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的是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(           )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．黑磷晶体中片层间作用力为范德华力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</a:t>
            </a:r>
            <a:endParaRPr lang="en-US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．黑磷与白磷均可导电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．黑磷晶体的熔沸点比白磷高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	</a:t>
            </a:r>
            <a:endParaRPr lang="en-US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  <a:p>
            <a:pPr marL="241300" algn="just" fontAlgn="ctr">
              <a:lnSpc>
                <a:spcPct val="120000"/>
              </a:lnSpc>
              <a:tabLst>
                <a:tab pos="2639060" algn="l"/>
              </a:tabLst>
            </a:pP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D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．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 mol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黑磷晶体中含有</a:t>
            </a:r>
            <a:r>
              <a:rPr lang="en-US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1.5 mol P-P</a:t>
            </a:r>
            <a:r>
              <a:rPr lang="zh-CN" altLang="zh-CN" sz="2800" b="1" kern="100"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键</a:t>
            </a:r>
            <a:endParaRPr lang="zh-CN" altLang="zh-CN" sz="2800" b="1" kern="100"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4" name="图片 3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191500" y="1956798"/>
            <a:ext cx="2835701" cy="2084240"/>
          </a:xfrm>
          <a:prstGeom prst="rect">
            <a:avLst/>
          </a:prstGeom>
        </p:spPr>
      </p:pic>
      <p:sp>
        <p:nvSpPr>
          <p:cNvPr id="10" name="文本框 9"/>
          <p:cNvSpPr txBox="1"/>
          <p:nvPr>
            <p:custDataLst>
              <p:tags r:id="rId4"/>
            </p:custDataLst>
          </p:nvPr>
        </p:nvSpPr>
        <p:spPr>
          <a:xfrm>
            <a:off x="2411095" y="1486535"/>
            <a:ext cx="936625" cy="607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ctr">
              <a:lnSpc>
                <a:spcPct val="120000"/>
              </a:lnSpc>
            </a:pPr>
            <a:r>
              <a:rPr lang="en-US" altLang="zh-CN" sz="2800" b="1" kern="10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B</a:t>
            </a:r>
            <a:endParaRPr lang="en-US" altLang="zh-CN" sz="2800" b="1" kern="100">
              <a:solidFill>
                <a:srgbClr val="FF0000"/>
              </a:solidFill>
              <a:effectLst/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过渡晶体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9" name="左大括号 8"/>
          <p:cNvSpPr/>
          <p:nvPr>
            <p:custDataLst>
              <p:tags r:id="rId5"/>
            </p:custDataLst>
          </p:nvPr>
        </p:nvSpPr>
        <p:spPr>
          <a:xfrm rot="16200000">
            <a:off x="4610100" y="1647190"/>
            <a:ext cx="355600" cy="4993005"/>
          </a:xfrm>
          <a:prstGeom prst="leftBrace">
            <a:avLst/>
          </a:prstGeom>
          <a:ln w="28575">
            <a:solidFill>
              <a:srgbClr val="2D46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334963" y="920617"/>
            <a:ext cx="11522075" cy="953135"/>
          </a:xfrm>
          <a:prstGeom prst="rect">
            <a:avLst/>
          </a:prstGeom>
          <a:solidFill>
            <a:schemeClr val="accent5">
              <a:lumMod val="20000"/>
              <a:lumOff val="80000"/>
              <a:alpha val="35000"/>
            </a:schemeClr>
          </a:solidFill>
          <a:ln>
            <a:solidFill>
              <a:srgbClr val="FFF5F0"/>
            </a:solidFill>
          </a:ln>
        </p:spPr>
        <p:txBody>
          <a:bodyPr wrap="square">
            <a:spAutoFit/>
          </a:bodyPr>
          <a:lstStyle/>
          <a:p>
            <a:pPr indent="457200" algn="just">
              <a:lnSpc>
                <a:spcPct val="100000"/>
              </a:lnSpc>
            </a:pP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事实上，</a:t>
            </a:r>
            <a:r>
              <a:rPr lang="zh-CN" altLang="en-US" sz="2800" b="1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纯粹的典型晶体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是不多的，大多数离子晶体中的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化学键具有一定的共价键成分</a:t>
            </a:r>
            <a:r>
              <a:rPr lang="zh-CN" altLang="en-US" sz="2800" b="1"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。</a:t>
            </a:r>
            <a:endParaRPr lang="zh-CN" altLang="en-US" sz="2800" b="1"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aphicFrame>
        <p:nvGraphicFramePr>
          <p:cNvPr id="4" name="表格 3"/>
          <p:cNvGraphicFramePr>
            <a:graphicFrameLocks noGrp="1" noChangeAspect="1"/>
          </p:cNvGraphicFramePr>
          <p:nvPr>
            <p:custDataLst>
              <p:tags r:id="rId7"/>
            </p:custDataLst>
          </p:nvPr>
        </p:nvGraphicFramePr>
        <p:xfrm>
          <a:off x="492869" y="2331613"/>
          <a:ext cx="6775143" cy="1599797"/>
        </p:xfrm>
        <a:graphic>
          <a:graphicData uri="http://schemas.openxmlformats.org/drawingml/2006/table">
            <a:tbl>
              <a:tblPr firstRow="1" firstCol="1" bandRow="1"/>
              <a:tblGrid>
                <a:gridCol w="1770831"/>
                <a:gridCol w="939105"/>
                <a:gridCol w="1355271"/>
                <a:gridCol w="1354665"/>
                <a:gridCol w="1355271"/>
              </a:tblGrid>
              <a:tr h="6400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氧化物</a:t>
                      </a:r>
                      <a:endParaRPr lang="zh-CN" sz="2800" b="1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O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MgO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SiO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9717"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 b="1">
                          <a:solidFill>
                            <a:srgbClr val="2D46FF"/>
                          </a:solidFill>
                          <a:effectLst/>
                          <a:latin typeface="Arial" panose="020B0604020202020204" pitchFamily="34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离子键的</a:t>
                      </a:r>
                      <a:endParaRPr lang="zh-CN" sz="2800" b="1">
                        <a:solidFill>
                          <a:srgbClr val="2D46FF"/>
                        </a:solidFill>
                        <a:effectLst/>
                        <a:latin typeface="NEU-BZ-S92"/>
                        <a:ea typeface="方正书宋_GBK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 b="1">
                          <a:solidFill>
                            <a:srgbClr val="2D46FF"/>
                          </a:solidFill>
                          <a:effectLst/>
                          <a:latin typeface="Arial" panose="020B0604020202020204" pitchFamily="34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百分数</a:t>
                      </a:r>
                      <a:r>
                        <a:rPr lang="en-US" sz="2800" b="1">
                          <a:solidFill>
                            <a:srgbClr val="2D46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/%</a:t>
                      </a:r>
                      <a:endParaRPr lang="zh-CN" sz="2800" b="1">
                        <a:solidFill>
                          <a:srgbClr val="2D46FF"/>
                        </a:solidFill>
                        <a:effectLst/>
                        <a:latin typeface="NEU-BZ-S92"/>
                        <a:ea typeface="方正书宋_GBK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62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41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33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2393315" y="1821180"/>
            <a:ext cx="91287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几种氧化物的化学键中离子键成分的百分数</a:t>
            </a:r>
            <a:endParaRPr lang="zh-CN" altLang="en-US" sz="24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graphicFrame>
        <p:nvGraphicFramePr>
          <p:cNvPr id="11" name="表格 10"/>
          <p:cNvGraphicFramePr>
            <a:graphicFrameLocks noGrp="1" noChangeAspect="1"/>
          </p:cNvGraphicFramePr>
          <p:nvPr>
            <p:custDataLst>
              <p:tags r:id="rId9"/>
            </p:custDataLst>
          </p:nvPr>
        </p:nvGraphicFramePr>
        <p:xfrm>
          <a:off x="7268012" y="2331751"/>
          <a:ext cx="4106775" cy="1601213"/>
        </p:xfrm>
        <a:graphic>
          <a:graphicData uri="http://schemas.openxmlformats.org/drawingml/2006/table">
            <a:tbl>
              <a:tblPr firstRow="1" firstCol="1" bandRow="1"/>
              <a:tblGrid>
                <a:gridCol w="1368925"/>
                <a:gridCol w="1368925"/>
                <a:gridCol w="1368925"/>
              </a:tblGrid>
              <a:tr h="638527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SO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Cl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7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133">
                <a:tc gridSpan="3"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6675" marR="66675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  <a:tc hMerge="1">
                  <a:tcPr/>
                </a:tc>
              </a:tr>
            </a:tbl>
          </a:graphicData>
        </a:graphic>
      </p:graphicFrame>
      <p:cxnSp>
        <p:nvCxnSpPr>
          <p:cNvPr id="28" name="直接箭头连接符 27"/>
          <p:cNvCxnSpPr/>
          <p:nvPr>
            <p:custDataLst>
              <p:tags r:id="rId10"/>
            </p:custDataLst>
          </p:nvPr>
        </p:nvCxnSpPr>
        <p:spPr>
          <a:xfrm>
            <a:off x="4789158" y="4794104"/>
            <a:ext cx="5615" cy="475462"/>
          </a:xfrm>
          <a:prstGeom prst="straightConnector1">
            <a:avLst/>
          </a:prstGeom>
          <a:ln w="38100">
            <a:solidFill>
              <a:srgbClr val="2D4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>
            <p:custDataLst>
              <p:tags r:id="rId11"/>
            </p:custDataLst>
          </p:nvPr>
        </p:nvSpPr>
        <p:spPr>
          <a:xfrm>
            <a:off x="2291255" y="2312721"/>
            <a:ext cx="2266140" cy="15790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cxnSp>
        <p:nvCxnSpPr>
          <p:cNvPr id="26" name="直接箭头连接符 25"/>
          <p:cNvCxnSpPr/>
          <p:nvPr>
            <p:custDataLst>
              <p:tags r:id="rId12"/>
            </p:custDataLst>
          </p:nvPr>
        </p:nvCxnSpPr>
        <p:spPr>
          <a:xfrm>
            <a:off x="4787888" y="5704694"/>
            <a:ext cx="5615" cy="475462"/>
          </a:xfrm>
          <a:prstGeom prst="straightConnector1">
            <a:avLst/>
          </a:prstGeom>
          <a:ln w="38100">
            <a:solidFill>
              <a:srgbClr val="2D46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13"/>
            </p:custDataLst>
          </p:nvPr>
        </p:nvSpPr>
        <p:spPr>
          <a:xfrm>
            <a:off x="4656083" y="2289810"/>
            <a:ext cx="2611930" cy="162115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22" name="文本框 21"/>
          <p:cNvSpPr txBox="1"/>
          <p:nvPr>
            <p:custDataLst>
              <p:tags r:id="rId14"/>
            </p:custDataLst>
          </p:nvPr>
        </p:nvSpPr>
        <p:spPr>
          <a:xfrm>
            <a:off x="7151687" y="2948746"/>
            <a:ext cx="4204335" cy="10388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1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离子键成分的百分数更小</a:t>
            </a: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2800" b="1">
                <a:solidFill>
                  <a:srgbClr val="9B329E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共价键不再贯穿整个晶体 </a:t>
            </a:r>
            <a:endParaRPr lang="zh-CN" altLang="en-US" sz="2800" b="1">
              <a:solidFill>
                <a:srgbClr val="9B329E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15"/>
            </p:custDataLst>
          </p:nvPr>
        </p:nvSpPr>
        <p:spPr>
          <a:xfrm>
            <a:off x="582951" y="4338678"/>
            <a:ext cx="8401685" cy="521970"/>
          </a:xfrm>
          <a:prstGeom prst="rect">
            <a:avLst/>
          </a:prstGeom>
          <a:solidFill>
            <a:srgbClr val="F1F6FB"/>
          </a:solidFill>
          <a:ln w="25400">
            <a:solidFill>
              <a:srgbClr val="FFF5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化学键既不是纯粹的离子键，也不是纯粹的共价键</a:t>
            </a:r>
            <a:endParaRPr lang="zh-CN" altLang="en-US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sp>
        <p:nvSpPr>
          <p:cNvPr id="12" name="文本框 11"/>
          <p:cNvSpPr txBox="1"/>
          <p:nvPr>
            <p:custDataLst>
              <p:tags r:id="rId16"/>
            </p:custDataLst>
          </p:nvPr>
        </p:nvSpPr>
        <p:spPr>
          <a:xfrm>
            <a:off x="876638" y="5248286"/>
            <a:ext cx="8035925" cy="521970"/>
          </a:xfrm>
          <a:prstGeom prst="rect">
            <a:avLst/>
          </a:prstGeom>
          <a:solidFill>
            <a:srgbClr val="F1F6FB"/>
          </a:solidFill>
          <a:ln w="25400">
            <a:solidFill>
              <a:srgbClr val="FFF5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既不是纯粹的离子晶体，也不是纯粹的共价晶体</a:t>
            </a:r>
            <a:endParaRPr lang="zh-CN" altLang="en-US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17"/>
            </p:custDataLst>
          </p:nvPr>
        </p:nvSpPr>
        <p:spPr>
          <a:xfrm>
            <a:off x="1659309" y="6178498"/>
            <a:ext cx="6240780" cy="521970"/>
          </a:xfrm>
          <a:prstGeom prst="rect">
            <a:avLst/>
          </a:prstGeom>
          <a:solidFill>
            <a:srgbClr val="F1F6FB"/>
          </a:solidFill>
          <a:ln w="25400">
            <a:solidFill>
              <a:srgbClr val="FFF5F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anchor="ctr" anchorCtr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离子晶体与共价晶体之间的</a:t>
            </a: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宋体" panose="02010600030101010101" pitchFamily="2" charset="-122"/>
              </a:rPr>
              <a:t>过渡晶体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2" grpId="0" animBg="1"/>
      <p:bldP spid="13" grpId="0" animBg="1"/>
      <p:bldP spid="15" grpId="0" animBg="1"/>
      <p:bldP spid="22" grpId="0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2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3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过渡晶体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4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graphicFrame>
        <p:nvGraphicFramePr>
          <p:cNvPr id="22" name="表格 21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492868" y="3155517"/>
          <a:ext cx="6775143" cy="640080"/>
        </p:xfrm>
        <a:graphic>
          <a:graphicData uri="http://schemas.openxmlformats.org/drawingml/2006/table">
            <a:tbl>
              <a:tblPr firstRow="1" firstCol="1" bandRow="1"/>
              <a:tblGrid>
                <a:gridCol w="1770831"/>
                <a:gridCol w="939105"/>
                <a:gridCol w="1355271"/>
                <a:gridCol w="1354665"/>
                <a:gridCol w="1355271"/>
              </a:tblGrid>
              <a:tr h="479859"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zh-CN" sz="2800" b="1">
                        <a:solidFill>
                          <a:srgbClr val="2D46FF"/>
                        </a:solidFill>
                        <a:effectLst/>
                        <a:latin typeface="NEU-BZ-S92"/>
                        <a:ea typeface="方正书宋_GBK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9" name="表格 18"/>
          <p:cNvGraphicFramePr>
            <a:graphicFrameLocks noGrp="1" noChangeAspect="1"/>
          </p:cNvGraphicFramePr>
          <p:nvPr>
            <p:custDataLst>
              <p:tags r:id="rId6"/>
            </p:custDataLst>
          </p:nvPr>
        </p:nvGraphicFramePr>
        <p:xfrm>
          <a:off x="492869" y="1606443"/>
          <a:ext cx="6775143" cy="1578864"/>
        </p:xfrm>
        <a:graphic>
          <a:graphicData uri="http://schemas.openxmlformats.org/drawingml/2006/table">
            <a:tbl>
              <a:tblPr firstRow="1" firstCol="1" bandRow="1"/>
              <a:tblGrid>
                <a:gridCol w="1770831"/>
                <a:gridCol w="939105"/>
                <a:gridCol w="1355271"/>
                <a:gridCol w="1354665"/>
                <a:gridCol w="1355271"/>
              </a:tblGrid>
              <a:tr h="64008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氧化物</a:t>
                      </a:r>
                      <a:endParaRPr lang="zh-CN" sz="2800" b="1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  <a:ea typeface="黑体" panose="02010609060101010101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Na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O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MgO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Al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r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SiO</a:t>
                      </a:r>
                      <a:r>
                        <a:rPr lang="en-US" sz="2800" b="1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9859">
                <a:tc>
                  <a:txBody>
                    <a:bodyPr wrap="square"/>
                    <a:lstStyle/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 b="1">
                          <a:solidFill>
                            <a:srgbClr val="2D46FF"/>
                          </a:solidFill>
                          <a:effectLst/>
                          <a:latin typeface="Arial" panose="020B0604020202020204" pitchFamily="34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离子键的</a:t>
                      </a:r>
                      <a:endParaRPr lang="zh-CN" sz="2800" b="1">
                        <a:solidFill>
                          <a:srgbClr val="2D46FF"/>
                        </a:solidFill>
                        <a:effectLst/>
                        <a:latin typeface="NEU-BZ-S92"/>
                        <a:ea typeface="方正书宋_GBK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zh-CN" sz="2800" b="1">
                          <a:solidFill>
                            <a:srgbClr val="2D46FF"/>
                          </a:solidFill>
                          <a:effectLst/>
                          <a:latin typeface="Arial" panose="020B0604020202020204" pitchFamily="34" charset="0"/>
                          <a:ea typeface="黑体" panose="02010609060101010101" charset="-122"/>
                          <a:cs typeface="Times New Roman" panose="02020603050405020304" pitchFamily="18" charset="0"/>
                        </a:rPr>
                        <a:t>百分数</a:t>
                      </a:r>
                      <a:r>
                        <a:rPr lang="en-US" sz="2800" b="1">
                          <a:solidFill>
                            <a:srgbClr val="2D46FF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/%</a:t>
                      </a:r>
                      <a:endParaRPr lang="zh-CN" sz="2800" b="1">
                        <a:solidFill>
                          <a:srgbClr val="2D46FF"/>
                        </a:solidFill>
                        <a:effectLst/>
                        <a:latin typeface="NEU-BZ-S92"/>
                        <a:ea typeface="方正书宋_GBK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62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50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41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  <a:tabLst>
                          <a:tab pos="1029335" algn="l"/>
                          <a:tab pos="1850390" algn="l"/>
                          <a:tab pos="2538095" algn="l"/>
                          <a:tab pos="3221990" algn="l"/>
                        </a:tabLst>
                      </a:pPr>
                      <a:r>
                        <a:rPr lang="en-US" sz="28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33</a:t>
                      </a:r>
                      <a:endParaRPr lang="en-US" sz="2800" b="1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矩形 1"/>
          <p:cNvSpPr/>
          <p:nvPr>
            <p:custDataLst>
              <p:tags r:id="rId7"/>
            </p:custDataLst>
          </p:nvPr>
        </p:nvSpPr>
        <p:spPr>
          <a:xfrm>
            <a:off x="1616932" y="899181"/>
            <a:ext cx="680275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问题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：离子键的百分数和什么因素有关？</a:t>
            </a:r>
            <a:endParaRPr lang="en-US" altLang="zh-CN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0" name="组合 19"/>
          <p:cNvGrpSpPr/>
          <p:nvPr>
            <p:custDataLst>
              <p:tags r:id="rId8"/>
            </p:custDataLst>
          </p:nvPr>
        </p:nvGrpSpPr>
        <p:grpSpPr>
          <a:xfrm>
            <a:off x="8242648" y="1112402"/>
            <a:ext cx="3350502" cy="2316496"/>
            <a:chOff x="2135898" y="999123"/>
            <a:chExt cx="3350502" cy="2316496"/>
          </a:xfrm>
        </p:grpSpPr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2135898" y="999123"/>
              <a:ext cx="3350502" cy="2316496"/>
            </a:xfrm>
            <a:prstGeom prst="rect">
              <a:avLst/>
            </a:prstGeom>
          </p:spPr>
        </p:pic>
        <p:cxnSp>
          <p:nvCxnSpPr>
            <p:cNvPr id="11" name="直接连接符 10"/>
            <p:cNvCxnSpPr/>
            <p:nvPr>
              <p:custDataLst>
                <p:tags r:id="rId11"/>
              </p:custDataLst>
            </p:nvPr>
          </p:nvCxnSpPr>
          <p:spPr>
            <a:xfrm flipV="1">
              <a:off x="2386361" y="2419815"/>
              <a:ext cx="2765502" cy="1115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2"/>
              </p:custDataLst>
            </p:nvPr>
          </p:nvCxnSpPr>
          <p:spPr>
            <a:xfrm flipV="1">
              <a:off x="2386361" y="2772937"/>
              <a:ext cx="2765502" cy="1115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13"/>
              </p:custDataLst>
            </p:nvPr>
          </p:nvCxnSpPr>
          <p:spPr>
            <a:xfrm flipV="1">
              <a:off x="2364059" y="3148361"/>
              <a:ext cx="1424788" cy="11152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图片 17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l="16293" t="638" r="2577" b="43388"/>
          <a:stretch>
            <a:fillRect/>
          </a:stretch>
        </p:blipFill>
        <p:spPr>
          <a:xfrm>
            <a:off x="539252" y="3936380"/>
            <a:ext cx="5129562" cy="2565055"/>
          </a:xfrm>
          <a:prstGeom prst="rect">
            <a:avLst/>
          </a:prstGeom>
        </p:spPr>
      </p:pic>
      <p:sp>
        <p:nvSpPr>
          <p:cNvPr id="21" name="矩形 20"/>
          <p:cNvSpPr/>
          <p:nvPr>
            <p:custDataLst>
              <p:tags r:id="rId16"/>
            </p:custDataLst>
          </p:nvPr>
        </p:nvSpPr>
        <p:spPr>
          <a:xfrm>
            <a:off x="539105" y="3370454"/>
            <a:ext cx="171323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电负性差值</a:t>
            </a:r>
            <a:endParaRPr lang="zh-CN" altLang="en-US" sz="2400" b="1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7"/>
            </p:custDataLst>
          </p:nvPr>
        </p:nvSpPr>
        <p:spPr>
          <a:xfrm>
            <a:off x="2419814" y="3318634"/>
            <a:ext cx="7219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2.6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5" name="文本框 24"/>
          <p:cNvSpPr txBox="1"/>
          <p:nvPr>
            <p:custDataLst>
              <p:tags r:id="rId18"/>
            </p:custDataLst>
          </p:nvPr>
        </p:nvSpPr>
        <p:spPr>
          <a:xfrm>
            <a:off x="3545688" y="3326385"/>
            <a:ext cx="7219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2.3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6" name="文本框 25"/>
          <p:cNvSpPr txBox="1"/>
          <p:nvPr>
            <p:custDataLst>
              <p:tags r:id="rId19"/>
            </p:custDataLst>
          </p:nvPr>
        </p:nvSpPr>
        <p:spPr>
          <a:xfrm>
            <a:off x="4920112" y="3304399"/>
            <a:ext cx="7219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2.0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7" name="文本框 26"/>
          <p:cNvSpPr txBox="1"/>
          <p:nvPr>
            <p:custDataLst>
              <p:tags r:id="rId20"/>
            </p:custDataLst>
          </p:nvPr>
        </p:nvSpPr>
        <p:spPr>
          <a:xfrm>
            <a:off x="6294536" y="3304159"/>
            <a:ext cx="7219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</a:rPr>
              <a:t>1.7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  <p:sp>
        <p:nvSpPr>
          <p:cNvPr id="28" name="文本框 27"/>
          <p:cNvSpPr txBox="1"/>
          <p:nvPr>
            <p:custDataLst>
              <p:tags r:id="rId21"/>
            </p:custDataLst>
          </p:nvPr>
        </p:nvSpPr>
        <p:spPr>
          <a:xfrm>
            <a:off x="6950734" y="4396965"/>
            <a:ext cx="4206675" cy="1383665"/>
          </a:xfrm>
          <a:prstGeom prst="rect">
            <a:avLst/>
          </a:prstGeom>
          <a:solidFill>
            <a:srgbClr val="F1F6FB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形成化合物的元素之间的</a:t>
            </a:r>
            <a:r>
              <a:rPr lang="zh-CN" altLang="en-US" sz="28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Times New Roman" panose="02020603050405020304" pitchFamily="18" charset="0"/>
              </a:rPr>
              <a:t>电负性相差越大，离子键百分数越高</a:t>
            </a:r>
            <a:endParaRPr lang="zh-CN" altLang="en-US" sz="2800" b="1">
              <a:solidFill>
                <a:srgbClr val="FF0000"/>
              </a:solidFill>
              <a:latin typeface="隶书" panose="02010509060101010101" pitchFamily="49" charset="-122"/>
              <a:ea typeface="隶书" panose="020105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5" grpId="0"/>
      <p:bldP spid="26" grpId="0"/>
      <p:bldP spid="27" grpId="0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296041" y="120650"/>
            <a:ext cx="9430777" cy="739714"/>
            <a:chOff x="466" y="644"/>
            <a:chExt cx="12317" cy="863"/>
          </a:xfrm>
        </p:grpSpPr>
        <p:sp>
          <p:nvSpPr>
            <p:cNvPr id="5" name="等腰三角形 4"/>
            <p:cNvSpPr/>
            <p:nvPr>
              <p:custDataLst>
                <p:tags r:id="rId3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6" name="文本框 5"/>
            <p:cNvSpPr txBox="1"/>
            <p:nvPr>
              <p:custDataLst>
                <p:tags r:id="rId4"/>
              </p:custDataLst>
            </p:nvPr>
          </p:nvSpPr>
          <p:spPr>
            <a:xfrm>
              <a:off x="1297" y="654"/>
              <a:ext cx="11486" cy="8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过渡晶体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" name="等腰三角形 6"/>
            <p:cNvSpPr/>
            <p:nvPr>
              <p:custDataLst>
                <p:tags r:id="rId5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248285" y="930275"/>
            <a:ext cx="118319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问题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2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+mn-ea"/>
                <a:sym typeface="+mn-lt"/>
              </a:rPr>
              <a:t>：为什么由金属元素和非金属元素组成的化合物可能是共价化合物呢？</a:t>
            </a:r>
            <a:endParaRPr lang="zh-CN" altLang="en-US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30" name="组合 29"/>
          <p:cNvGrpSpPr/>
          <p:nvPr>
            <p:custDataLst>
              <p:tags r:id="rId7"/>
            </p:custDataLst>
          </p:nvPr>
        </p:nvGrpSpPr>
        <p:grpSpPr>
          <a:xfrm>
            <a:off x="360680" y="1942465"/>
            <a:ext cx="4762500" cy="3014689"/>
            <a:chOff x="6326606" y="1551176"/>
            <a:chExt cx="4640328" cy="2823369"/>
          </a:xfrm>
        </p:grpSpPr>
        <p:graphicFrame>
          <p:nvGraphicFramePr>
            <p:cNvPr id="17" name="图表 16"/>
            <p:cNvGraphicFramePr/>
            <p:nvPr>
              <p:custDataLst>
                <p:tags r:id="rId8"/>
              </p:custDataLst>
            </p:nvPr>
          </p:nvGraphicFramePr>
          <p:xfrm>
            <a:off x="6326606" y="1551176"/>
            <a:ext cx="4640328" cy="273882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18" name="文本框 17"/>
            <p:cNvSpPr txBox="1"/>
            <p:nvPr>
              <p:custDataLst>
                <p:tags r:id="rId9"/>
              </p:custDataLst>
            </p:nvPr>
          </p:nvSpPr>
          <p:spPr>
            <a:xfrm>
              <a:off x="7375829" y="1650387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 err="1">
                  <a:solidFill>
                    <a:srgbClr val="00A5A9"/>
                  </a:solidFill>
                  <a:cs typeface="+mn-ea"/>
                  <a:sym typeface="+mn-lt"/>
                </a:rPr>
                <a:t>NaF</a:t>
              </a:r>
              <a:endParaRPr lang="zh-CN" altLang="en-US" b="1">
                <a:solidFill>
                  <a:srgbClr val="00A5A9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0"/>
              </p:custDataLst>
            </p:nvPr>
          </p:nvSpPr>
          <p:spPr>
            <a:xfrm>
              <a:off x="8188565" y="1998080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 err="1">
                  <a:solidFill>
                    <a:srgbClr val="00A5A9"/>
                  </a:solidFill>
                  <a:cs typeface="+mn-ea"/>
                  <a:sym typeface="+mn-lt"/>
                </a:rPr>
                <a:t>NaCl</a:t>
              </a:r>
              <a:endParaRPr lang="zh-CN" altLang="en-US" b="1">
                <a:solidFill>
                  <a:srgbClr val="00A5A9"/>
                </a:solidFill>
                <a:cs typeface="+mn-ea"/>
                <a:sym typeface="+mn-lt"/>
              </a:endParaRPr>
            </a:p>
          </p:txBody>
        </p:sp>
        <p:sp>
          <p:nvSpPr>
            <p:cNvPr id="20" name="文本框 19"/>
            <p:cNvSpPr txBox="1"/>
            <p:nvPr>
              <p:custDataLst>
                <p:tags r:id="rId11"/>
              </p:custDataLst>
            </p:nvPr>
          </p:nvSpPr>
          <p:spPr>
            <a:xfrm>
              <a:off x="8974031" y="2034240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 err="1">
                  <a:solidFill>
                    <a:srgbClr val="00A5A9"/>
                  </a:solidFill>
                  <a:cs typeface="+mn-ea"/>
                  <a:sym typeface="+mn-lt"/>
                </a:rPr>
                <a:t>NaBr</a:t>
              </a:r>
              <a:endParaRPr lang="zh-CN" altLang="en-US" b="1">
                <a:solidFill>
                  <a:srgbClr val="00A5A9"/>
                </a:solidFill>
                <a:cs typeface="+mn-ea"/>
                <a:sym typeface="+mn-lt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12"/>
              </p:custDataLst>
            </p:nvPr>
          </p:nvSpPr>
          <p:spPr>
            <a:xfrm>
              <a:off x="9786767" y="2240644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 err="1">
                  <a:solidFill>
                    <a:srgbClr val="00A5A9"/>
                  </a:solidFill>
                  <a:cs typeface="+mn-ea"/>
                  <a:sym typeface="+mn-lt"/>
                </a:rPr>
                <a:t>NaI</a:t>
              </a:r>
              <a:endParaRPr lang="zh-CN" altLang="en-US" b="1">
                <a:solidFill>
                  <a:srgbClr val="00A5A9"/>
                </a:solidFill>
                <a:cs typeface="+mn-ea"/>
                <a:sym typeface="+mn-lt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13"/>
              </p:custDataLst>
            </p:nvPr>
          </p:nvSpPr>
          <p:spPr>
            <a:xfrm>
              <a:off x="7390120" y="3977879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>
                  <a:solidFill>
                    <a:srgbClr val="E87A30"/>
                  </a:solidFill>
                  <a:cs typeface="+mn-ea"/>
                  <a:sym typeface="+mn-lt"/>
                </a:rPr>
                <a:t>SiF</a:t>
              </a:r>
              <a:r>
                <a:rPr lang="en-US" altLang="zh-CN" b="1" baseline="-25000">
                  <a:solidFill>
                    <a:srgbClr val="E87A30"/>
                  </a:solidFill>
                  <a:cs typeface="+mn-ea"/>
                  <a:sym typeface="+mn-lt"/>
                </a:rPr>
                <a:t>4</a:t>
              </a:r>
              <a:endParaRPr lang="zh-CN" altLang="en-US" b="1" baseline="-25000">
                <a:solidFill>
                  <a:srgbClr val="E87A30"/>
                </a:solidFill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1"/>
            <p:nvPr>
              <p:custDataLst>
                <p:tags r:id="rId14"/>
              </p:custDataLst>
            </p:nvPr>
          </p:nvSpPr>
          <p:spPr>
            <a:xfrm>
              <a:off x="8174615" y="3956240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>
                  <a:solidFill>
                    <a:srgbClr val="E87A30"/>
                  </a:solidFill>
                  <a:cs typeface="+mn-ea"/>
                  <a:sym typeface="+mn-lt"/>
                </a:rPr>
                <a:t>SiCl</a:t>
              </a:r>
              <a:r>
                <a:rPr lang="en-US" altLang="zh-CN" b="1" baseline="-25000">
                  <a:solidFill>
                    <a:srgbClr val="E87A30"/>
                  </a:solidFill>
                  <a:cs typeface="+mn-ea"/>
                  <a:sym typeface="+mn-lt"/>
                </a:rPr>
                <a:t>4</a:t>
              </a:r>
              <a:endParaRPr lang="zh-CN" altLang="en-US" b="1" baseline="-25000">
                <a:solidFill>
                  <a:srgbClr val="E87A30"/>
                </a:solidFill>
                <a:cs typeface="+mn-ea"/>
                <a:sym typeface="+mn-lt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15"/>
              </p:custDataLst>
            </p:nvPr>
          </p:nvSpPr>
          <p:spPr>
            <a:xfrm>
              <a:off x="8959110" y="3807734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>
                  <a:solidFill>
                    <a:srgbClr val="E87A30"/>
                  </a:solidFill>
                  <a:cs typeface="+mn-ea"/>
                  <a:sym typeface="+mn-lt"/>
                </a:rPr>
                <a:t>SiBr</a:t>
              </a:r>
              <a:r>
                <a:rPr lang="en-US" altLang="zh-CN" b="1" baseline="-25000">
                  <a:solidFill>
                    <a:srgbClr val="E87A30"/>
                  </a:solidFill>
                  <a:cs typeface="+mn-ea"/>
                  <a:sym typeface="+mn-lt"/>
                </a:rPr>
                <a:t>4</a:t>
              </a:r>
              <a:endParaRPr lang="zh-CN" altLang="en-US" b="1" baseline="-25000">
                <a:solidFill>
                  <a:srgbClr val="E87A30"/>
                </a:solidFill>
                <a:cs typeface="+mn-ea"/>
                <a:sym typeface="+mn-lt"/>
              </a:endParaRPr>
            </a:p>
          </p:txBody>
        </p:sp>
        <p:sp>
          <p:nvSpPr>
            <p:cNvPr id="25" name="文本框 24"/>
            <p:cNvSpPr txBox="1"/>
            <p:nvPr>
              <p:custDataLst>
                <p:tags r:id="rId16"/>
              </p:custDataLst>
            </p:nvPr>
          </p:nvSpPr>
          <p:spPr>
            <a:xfrm>
              <a:off x="9786767" y="3623068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>
                  <a:solidFill>
                    <a:srgbClr val="E87A30"/>
                  </a:solidFill>
                  <a:cs typeface="+mn-ea"/>
                  <a:sym typeface="+mn-lt"/>
                </a:rPr>
                <a:t>SiI</a:t>
              </a:r>
              <a:r>
                <a:rPr lang="en-US" altLang="zh-CN" b="1" baseline="-25000">
                  <a:solidFill>
                    <a:srgbClr val="E87A30"/>
                  </a:solidFill>
                  <a:cs typeface="+mn-ea"/>
                  <a:sym typeface="+mn-lt"/>
                </a:rPr>
                <a:t>4</a:t>
              </a:r>
              <a:endParaRPr lang="zh-CN" altLang="en-US" b="1" baseline="-25000">
                <a:solidFill>
                  <a:srgbClr val="E87A30"/>
                </a:solidFill>
                <a:cs typeface="+mn-ea"/>
                <a:sym typeface="+mn-lt"/>
              </a:endParaRPr>
            </a:p>
          </p:txBody>
        </p:sp>
        <p:sp>
          <p:nvSpPr>
            <p:cNvPr id="26" name="文本框 25"/>
            <p:cNvSpPr txBox="1"/>
            <p:nvPr>
              <p:custDataLst>
                <p:tags r:id="rId17"/>
              </p:custDataLst>
            </p:nvPr>
          </p:nvSpPr>
          <p:spPr>
            <a:xfrm>
              <a:off x="7433889" y="2718234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>
                  <a:solidFill>
                    <a:srgbClr val="00B050"/>
                  </a:solidFill>
                  <a:cs typeface="+mn-ea"/>
                  <a:sym typeface="+mn-lt"/>
                </a:rPr>
                <a:t>TiF</a:t>
              </a:r>
              <a:r>
                <a:rPr lang="en-US" altLang="zh-CN" b="1" baseline="-25000">
                  <a:solidFill>
                    <a:srgbClr val="00B050"/>
                  </a:solidFill>
                  <a:cs typeface="+mn-ea"/>
                  <a:sym typeface="+mn-lt"/>
                </a:rPr>
                <a:t>4</a:t>
              </a:r>
              <a:endParaRPr lang="zh-CN" altLang="en-US" b="1" baseline="-25000">
                <a:solidFill>
                  <a:srgbClr val="00B050"/>
                </a:solidFill>
                <a:cs typeface="+mn-ea"/>
                <a:sym typeface="+mn-lt"/>
              </a:endParaRPr>
            </a:p>
          </p:txBody>
        </p:sp>
        <p:sp>
          <p:nvSpPr>
            <p:cNvPr id="27" name="文本框 26"/>
            <p:cNvSpPr txBox="1"/>
            <p:nvPr>
              <p:custDataLst>
                <p:tags r:id="rId18"/>
              </p:custDataLst>
            </p:nvPr>
          </p:nvSpPr>
          <p:spPr>
            <a:xfrm>
              <a:off x="8193351" y="3381408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>
                  <a:solidFill>
                    <a:srgbClr val="00B050"/>
                  </a:solidFill>
                  <a:cs typeface="+mn-ea"/>
                  <a:sym typeface="+mn-lt"/>
                </a:rPr>
                <a:t>TiCl</a:t>
              </a:r>
              <a:r>
                <a:rPr lang="en-US" altLang="zh-CN" b="1" baseline="-25000">
                  <a:solidFill>
                    <a:srgbClr val="00B050"/>
                  </a:solidFill>
                  <a:cs typeface="+mn-ea"/>
                  <a:sym typeface="+mn-lt"/>
                </a:rPr>
                <a:t>4</a:t>
              </a:r>
              <a:endParaRPr lang="zh-CN" altLang="en-US" b="1" baseline="-25000">
                <a:solidFill>
                  <a:srgbClr val="00B050"/>
                </a:solidFill>
                <a:cs typeface="+mn-ea"/>
                <a:sym typeface="+mn-lt"/>
              </a:endParaRPr>
            </a:p>
          </p:txBody>
        </p:sp>
        <p:sp>
          <p:nvSpPr>
            <p:cNvPr id="28" name="文本框 27"/>
            <p:cNvSpPr txBox="1"/>
            <p:nvPr>
              <p:custDataLst>
                <p:tags r:id="rId19"/>
              </p:custDataLst>
            </p:nvPr>
          </p:nvSpPr>
          <p:spPr>
            <a:xfrm>
              <a:off x="8959110" y="3273588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>
                  <a:solidFill>
                    <a:srgbClr val="00B050"/>
                  </a:solidFill>
                  <a:cs typeface="+mn-ea"/>
                  <a:sym typeface="+mn-lt"/>
                </a:rPr>
                <a:t>TiBr</a:t>
              </a:r>
              <a:r>
                <a:rPr lang="en-US" altLang="zh-CN" b="1" baseline="-25000">
                  <a:solidFill>
                    <a:srgbClr val="00B050"/>
                  </a:solidFill>
                  <a:cs typeface="+mn-ea"/>
                  <a:sym typeface="+mn-lt"/>
                </a:rPr>
                <a:t>4</a:t>
              </a:r>
              <a:endParaRPr lang="zh-CN" altLang="en-US" b="1" baseline="-25000">
                <a:solidFill>
                  <a:srgbClr val="00B050"/>
                </a:solidFill>
                <a:cs typeface="+mn-ea"/>
                <a:sym typeface="+mn-lt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20"/>
              </p:custDataLst>
            </p:nvPr>
          </p:nvSpPr>
          <p:spPr>
            <a:xfrm>
              <a:off x="9736604" y="3088922"/>
              <a:ext cx="798786" cy="396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b="1">
                  <a:solidFill>
                    <a:srgbClr val="00B050"/>
                  </a:solidFill>
                  <a:cs typeface="+mn-ea"/>
                  <a:sym typeface="+mn-lt"/>
                </a:rPr>
                <a:t>TiI</a:t>
              </a:r>
              <a:r>
                <a:rPr lang="en-US" altLang="zh-CN" b="1" baseline="-25000">
                  <a:solidFill>
                    <a:srgbClr val="00B050"/>
                  </a:solidFill>
                  <a:cs typeface="+mn-ea"/>
                  <a:sym typeface="+mn-lt"/>
                </a:rPr>
                <a:t>4</a:t>
              </a:r>
              <a:endParaRPr lang="zh-CN" altLang="en-US" b="1" baseline="-25000">
                <a:solidFill>
                  <a:srgbClr val="00B050"/>
                </a:solidFill>
                <a:cs typeface="+mn-ea"/>
                <a:sym typeface="+mn-lt"/>
              </a:endParaRPr>
            </a:p>
          </p:txBody>
        </p:sp>
      </p:grpSp>
      <p:graphicFrame>
        <p:nvGraphicFramePr>
          <p:cNvPr id="4" name="表格 3"/>
          <p:cNvGraphicFramePr>
            <a:graphicFrameLocks noGrp="1"/>
          </p:cNvGraphicFramePr>
          <p:nvPr>
            <p:custDataLst>
              <p:tags r:id="rId21"/>
            </p:custDataLst>
          </p:nvPr>
        </p:nvGraphicFramePr>
        <p:xfrm>
          <a:off x="5725160" y="1570355"/>
          <a:ext cx="6122035" cy="36906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80"/>
                <a:gridCol w="1170940"/>
                <a:gridCol w="1170305"/>
                <a:gridCol w="1170305"/>
                <a:gridCol w="1170305"/>
              </a:tblGrid>
              <a:tr h="566420">
                <a:tc gridSpan="5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实验数据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4140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钛的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电负性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Ti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1.54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Ti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1.54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600" b="1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Ti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1.54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600" b="1" err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Ti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1.54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773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卤素的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电负性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F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3.98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Cl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3.16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Br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2.96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I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2.66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41400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电负性</a:t>
                      </a:r>
                      <a:endParaRPr lang="en-US" altLang="zh-CN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latin typeface="+mn-lt"/>
                          <a:ea typeface="+mn-ea"/>
                          <a:cs typeface="+mn-ea"/>
                          <a:sym typeface="+mn-lt"/>
                        </a:rPr>
                        <a:t>差值</a:t>
                      </a:r>
                      <a:endParaRPr lang="zh-CN" altLang="en-US" sz="2600" b="1"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2.44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1.62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1.42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ea"/>
                          <a:sym typeface="+mn-lt"/>
                        </a:rPr>
                        <a:t>1.12</a:t>
                      </a:r>
                      <a:endParaRPr lang="zh-CN" altLang="en-US" sz="2600" b="1">
                        <a:solidFill>
                          <a:srgbClr val="FF0000"/>
                        </a:solidFill>
                        <a:latin typeface="+mn-lt"/>
                        <a:ea typeface="+mn-ea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文本框 8"/>
          <p:cNvSpPr txBox="1"/>
          <p:nvPr>
            <p:custDataLst>
              <p:tags r:id="rId22"/>
            </p:custDataLst>
          </p:nvPr>
        </p:nvSpPr>
        <p:spPr>
          <a:xfrm>
            <a:off x="730250" y="5412740"/>
            <a:ext cx="10519410" cy="1124585"/>
          </a:xfrm>
          <a:prstGeom prst="rect">
            <a:avLst/>
          </a:prstGeom>
          <a:solidFill>
            <a:srgbClr val="F1F6FB"/>
          </a:solidFill>
        </p:spPr>
        <p:txBody>
          <a:bodyPr wrap="square" rtlCol="0" anchor="t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根据所学和实验图像：</a:t>
            </a:r>
            <a:endParaRPr lang="en-US" altLang="zh-CN" sz="2800" b="1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  <a:p>
            <a:pPr algn="just">
              <a:lnSpc>
                <a:spcPct val="120000"/>
              </a:lnSpc>
            </a:pP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TiF</a:t>
            </a:r>
            <a:r>
              <a:rPr lang="en-US" altLang="zh-CN" sz="2800" b="1" baseline="-250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4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是</a:t>
            </a: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离子化合物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，熔点较高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TiCl</a:t>
            </a:r>
            <a:r>
              <a:rPr lang="en-US" altLang="zh-CN" sz="2800" b="1" baseline="-250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4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 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、 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TiBr</a:t>
            </a:r>
            <a:r>
              <a:rPr lang="en-US" altLang="zh-CN" sz="2800" b="1" baseline="-250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4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、</a:t>
            </a:r>
            <a:r>
              <a:rPr lang="en-US" altLang="zh-CN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TiI</a:t>
            </a:r>
            <a:r>
              <a:rPr lang="en-US" altLang="zh-CN" sz="2800" b="1" baseline="-250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4</a:t>
            </a:r>
            <a:r>
              <a:rPr lang="zh-CN" altLang="en-US" sz="2800" b="1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是</a:t>
            </a:r>
            <a:r>
              <a:rPr lang="zh-CN" altLang="en-US" sz="2800" b="1">
                <a:solidFill>
                  <a:srgbClr val="014C96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共价化合物</a:t>
            </a:r>
            <a:endParaRPr lang="zh-CN" altLang="en-US" sz="2800" b="1">
              <a:solidFill>
                <a:srgbClr val="014C96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>
            <p:custDataLst>
              <p:tags r:id="rId1"/>
            </p:custDataLst>
          </p:nvPr>
        </p:nvGrpSpPr>
        <p:grpSpPr>
          <a:xfrm>
            <a:off x="2300992" y="4329349"/>
            <a:ext cx="1811801" cy="802875"/>
            <a:chOff x="2339092" y="4782390"/>
            <a:chExt cx="1811801" cy="763755"/>
          </a:xfrm>
        </p:grpSpPr>
        <p:sp>
          <p:nvSpPr>
            <p:cNvPr id="28" name="右中括号 27"/>
            <p:cNvSpPr/>
            <p:nvPr>
              <p:custDataLst>
                <p:tags r:id="rId2"/>
              </p:custDataLst>
            </p:nvPr>
          </p:nvSpPr>
          <p:spPr>
            <a:xfrm rot="5400000">
              <a:off x="3065052" y="4056430"/>
              <a:ext cx="359881" cy="1811801"/>
            </a:xfrm>
            <a:prstGeom prst="rightBracket">
              <a:avLst>
                <a:gd name="adj" fmla="val 0"/>
              </a:avLst>
            </a:prstGeom>
            <a:ln w="19050">
              <a:solidFill>
                <a:srgbClr val="00A5A9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9" name="right-arrow-of-broken-line_60624"/>
            <p:cNvSpPr/>
            <p:nvPr>
              <p:custDataLst>
                <p:tags r:id="rId3"/>
              </p:custDataLst>
            </p:nvPr>
          </p:nvSpPr>
          <p:spPr>
            <a:xfrm rot="5400000">
              <a:off x="2940150" y="5100598"/>
              <a:ext cx="609685" cy="281410"/>
            </a:xfrm>
            <a:custGeom>
              <a:avLst/>
              <a:gdLst>
                <a:gd name="connsiteX0" fmla="*/ 229973 w 607709"/>
                <a:gd name="connsiteY0" fmla="*/ 88277 h 280498"/>
                <a:gd name="connsiteX1" fmla="*/ 292141 w 607709"/>
                <a:gd name="connsiteY1" fmla="*/ 88369 h 280498"/>
                <a:gd name="connsiteX2" fmla="*/ 292141 w 607709"/>
                <a:gd name="connsiteY2" fmla="*/ 192291 h 280498"/>
                <a:gd name="connsiteX3" fmla="*/ 229973 w 607709"/>
                <a:gd name="connsiteY3" fmla="*/ 192245 h 280498"/>
                <a:gd name="connsiteX4" fmla="*/ 115657 w 607709"/>
                <a:gd name="connsiteY4" fmla="*/ 88277 h 280498"/>
                <a:gd name="connsiteX5" fmla="*/ 177896 w 607709"/>
                <a:gd name="connsiteY5" fmla="*/ 88277 h 280498"/>
                <a:gd name="connsiteX6" fmla="*/ 177896 w 607709"/>
                <a:gd name="connsiteY6" fmla="*/ 192220 h 280498"/>
                <a:gd name="connsiteX7" fmla="*/ 115657 w 607709"/>
                <a:gd name="connsiteY7" fmla="*/ 192220 h 280498"/>
                <a:gd name="connsiteX8" fmla="*/ 46 w 607709"/>
                <a:gd name="connsiteY8" fmla="*/ 88277 h 280498"/>
                <a:gd name="connsiteX9" fmla="*/ 63579 w 607709"/>
                <a:gd name="connsiteY9" fmla="*/ 88277 h 280498"/>
                <a:gd name="connsiteX10" fmla="*/ 63579 w 607709"/>
                <a:gd name="connsiteY10" fmla="*/ 192220 h 280498"/>
                <a:gd name="connsiteX11" fmla="*/ 0 w 607709"/>
                <a:gd name="connsiteY11" fmla="*/ 192220 h 280498"/>
                <a:gd name="connsiteX12" fmla="*/ 407404 w 607709"/>
                <a:gd name="connsiteY12" fmla="*/ 0 h 280498"/>
                <a:gd name="connsiteX13" fmla="*/ 607709 w 607709"/>
                <a:gd name="connsiteY13" fmla="*/ 140272 h 280498"/>
                <a:gd name="connsiteX14" fmla="*/ 407404 w 607709"/>
                <a:gd name="connsiteY14" fmla="*/ 280498 h 280498"/>
                <a:gd name="connsiteX15" fmla="*/ 407404 w 607709"/>
                <a:gd name="connsiteY15" fmla="*/ 192364 h 280498"/>
                <a:gd name="connsiteX16" fmla="*/ 344218 w 607709"/>
                <a:gd name="connsiteY16" fmla="*/ 192272 h 280498"/>
                <a:gd name="connsiteX17" fmla="*/ 344218 w 607709"/>
                <a:gd name="connsiteY17" fmla="*/ 88364 h 280498"/>
                <a:gd name="connsiteX18" fmla="*/ 407404 w 607709"/>
                <a:gd name="connsiteY18" fmla="*/ 88410 h 28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7709" h="280498">
                  <a:moveTo>
                    <a:pt x="229973" y="88277"/>
                  </a:moveTo>
                  <a:lnTo>
                    <a:pt x="292141" y="88369"/>
                  </a:lnTo>
                  <a:lnTo>
                    <a:pt x="292141" y="192291"/>
                  </a:lnTo>
                  <a:lnTo>
                    <a:pt x="229973" y="192245"/>
                  </a:lnTo>
                  <a:close/>
                  <a:moveTo>
                    <a:pt x="115657" y="88277"/>
                  </a:moveTo>
                  <a:lnTo>
                    <a:pt x="177896" y="88277"/>
                  </a:lnTo>
                  <a:lnTo>
                    <a:pt x="177896" y="192220"/>
                  </a:lnTo>
                  <a:lnTo>
                    <a:pt x="115657" y="192220"/>
                  </a:lnTo>
                  <a:close/>
                  <a:moveTo>
                    <a:pt x="46" y="88277"/>
                  </a:moveTo>
                  <a:lnTo>
                    <a:pt x="63579" y="88277"/>
                  </a:lnTo>
                  <a:lnTo>
                    <a:pt x="63579" y="192220"/>
                  </a:lnTo>
                  <a:lnTo>
                    <a:pt x="0" y="192220"/>
                  </a:lnTo>
                  <a:close/>
                  <a:moveTo>
                    <a:pt x="407404" y="0"/>
                  </a:moveTo>
                  <a:lnTo>
                    <a:pt x="607709" y="140272"/>
                  </a:lnTo>
                  <a:lnTo>
                    <a:pt x="407404" y="280498"/>
                  </a:lnTo>
                  <a:lnTo>
                    <a:pt x="407404" y="192364"/>
                  </a:lnTo>
                  <a:lnTo>
                    <a:pt x="344218" y="192272"/>
                  </a:lnTo>
                  <a:lnTo>
                    <a:pt x="344218" y="88364"/>
                  </a:lnTo>
                  <a:lnTo>
                    <a:pt x="407404" y="88410"/>
                  </a:lnTo>
                  <a:close/>
                </a:path>
              </a:pathLst>
            </a:custGeom>
            <a:solidFill>
              <a:srgbClr val="00A5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0" name="组合 29"/>
          <p:cNvGrpSpPr/>
          <p:nvPr>
            <p:custDataLst>
              <p:tags r:id="rId4"/>
            </p:custDataLst>
          </p:nvPr>
        </p:nvGrpSpPr>
        <p:grpSpPr>
          <a:xfrm>
            <a:off x="2723416" y="5167364"/>
            <a:ext cx="966951" cy="1082412"/>
            <a:chOff x="2761517" y="5142241"/>
            <a:chExt cx="966951" cy="1082412"/>
          </a:xfrm>
        </p:grpSpPr>
        <p:sp>
          <p:nvSpPr>
            <p:cNvPr id="31" name="矩形: 圆角 30"/>
            <p:cNvSpPr/>
            <p:nvPr>
              <p:custDataLst>
                <p:tags r:id="rId5"/>
              </p:custDataLst>
            </p:nvPr>
          </p:nvSpPr>
          <p:spPr>
            <a:xfrm>
              <a:off x="2761517" y="5192969"/>
              <a:ext cx="966951" cy="1009907"/>
            </a:xfrm>
            <a:prstGeom prst="roundRect">
              <a:avLst>
                <a:gd name="adj" fmla="val 9058"/>
              </a:avLst>
            </a:prstGeom>
            <a:solidFill>
              <a:srgbClr val="00A5A9"/>
            </a:solidFill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6"/>
              </p:custDataLst>
            </p:nvPr>
          </p:nvSpPr>
          <p:spPr>
            <a:xfrm>
              <a:off x="2793586" y="5142241"/>
              <a:ext cx="902811" cy="10824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离子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晶体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33" name="组合 32"/>
          <p:cNvGrpSpPr/>
          <p:nvPr>
            <p:custDataLst>
              <p:tags r:id="rId7"/>
            </p:custDataLst>
          </p:nvPr>
        </p:nvGrpSpPr>
        <p:grpSpPr>
          <a:xfrm>
            <a:off x="5151998" y="4329347"/>
            <a:ext cx="1811801" cy="802877"/>
            <a:chOff x="2339092" y="4782390"/>
            <a:chExt cx="1811801" cy="763756"/>
          </a:xfrm>
        </p:grpSpPr>
        <p:sp>
          <p:nvSpPr>
            <p:cNvPr id="34" name="右中括号 33"/>
            <p:cNvSpPr/>
            <p:nvPr>
              <p:custDataLst>
                <p:tags r:id="rId8"/>
              </p:custDataLst>
            </p:nvPr>
          </p:nvSpPr>
          <p:spPr>
            <a:xfrm rot="5400000">
              <a:off x="3065052" y="4056430"/>
              <a:ext cx="359881" cy="1811801"/>
            </a:xfrm>
            <a:prstGeom prst="rightBracket">
              <a:avLst>
                <a:gd name="adj" fmla="val 0"/>
              </a:avLst>
            </a:prstGeom>
            <a:ln w="19050">
              <a:solidFill>
                <a:srgbClr val="0070C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5" name="right-arrow-of-broken-line_60624"/>
            <p:cNvSpPr/>
            <p:nvPr>
              <p:custDataLst>
                <p:tags r:id="rId9"/>
              </p:custDataLst>
            </p:nvPr>
          </p:nvSpPr>
          <p:spPr>
            <a:xfrm rot="5400000">
              <a:off x="2940150" y="5100599"/>
              <a:ext cx="609685" cy="281410"/>
            </a:xfrm>
            <a:custGeom>
              <a:avLst/>
              <a:gdLst>
                <a:gd name="connsiteX0" fmla="*/ 229973 w 607709"/>
                <a:gd name="connsiteY0" fmla="*/ 88277 h 280498"/>
                <a:gd name="connsiteX1" fmla="*/ 292141 w 607709"/>
                <a:gd name="connsiteY1" fmla="*/ 88369 h 280498"/>
                <a:gd name="connsiteX2" fmla="*/ 292141 w 607709"/>
                <a:gd name="connsiteY2" fmla="*/ 192291 h 280498"/>
                <a:gd name="connsiteX3" fmla="*/ 229973 w 607709"/>
                <a:gd name="connsiteY3" fmla="*/ 192245 h 280498"/>
                <a:gd name="connsiteX4" fmla="*/ 115657 w 607709"/>
                <a:gd name="connsiteY4" fmla="*/ 88277 h 280498"/>
                <a:gd name="connsiteX5" fmla="*/ 177896 w 607709"/>
                <a:gd name="connsiteY5" fmla="*/ 88277 h 280498"/>
                <a:gd name="connsiteX6" fmla="*/ 177896 w 607709"/>
                <a:gd name="connsiteY6" fmla="*/ 192220 h 280498"/>
                <a:gd name="connsiteX7" fmla="*/ 115657 w 607709"/>
                <a:gd name="connsiteY7" fmla="*/ 192220 h 280498"/>
                <a:gd name="connsiteX8" fmla="*/ 46 w 607709"/>
                <a:gd name="connsiteY8" fmla="*/ 88277 h 280498"/>
                <a:gd name="connsiteX9" fmla="*/ 63579 w 607709"/>
                <a:gd name="connsiteY9" fmla="*/ 88277 h 280498"/>
                <a:gd name="connsiteX10" fmla="*/ 63579 w 607709"/>
                <a:gd name="connsiteY10" fmla="*/ 192220 h 280498"/>
                <a:gd name="connsiteX11" fmla="*/ 0 w 607709"/>
                <a:gd name="connsiteY11" fmla="*/ 192220 h 280498"/>
                <a:gd name="connsiteX12" fmla="*/ 407404 w 607709"/>
                <a:gd name="connsiteY12" fmla="*/ 0 h 280498"/>
                <a:gd name="connsiteX13" fmla="*/ 607709 w 607709"/>
                <a:gd name="connsiteY13" fmla="*/ 140272 h 280498"/>
                <a:gd name="connsiteX14" fmla="*/ 407404 w 607709"/>
                <a:gd name="connsiteY14" fmla="*/ 280498 h 280498"/>
                <a:gd name="connsiteX15" fmla="*/ 407404 w 607709"/>
                <a:gd name="connsiteY15" fmla="*/ 192364 h 280498"/>
                <a:gd name="connsiteX16" fmla="*/ 344218 w 607709"/>
                <a:gd name="connsiteY16" fmla="*/ 192272 h 280498"/>
                <a:gd name="connsiteX17" fmla="*/ 344218 w 607709"/>
                <a:gd name="connsiteY17" fmla="*/ 88364 h 280498"/>
                <a:gd name="connsiteX18" fmla="*/ 407404 w 607709"/>
                <a:gd name="connsiteY18" fmla="*/ 88410 h 28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7709" h="280498">
                  <a:moveTo>
                    <a:pt x="229973" y="88277"/>
                  </a:moveTo>
                  <a:lnTo>
                    <a:pt x="292141" y="88369"/>
                  </a:lnTo>
                  <a:lnTo>
                    <a:pt x="292141" y="192291"/>
                  </a:lnTo>
                  <a:lnTo>
                    <a:pt x="229973" y="192245"/>
                  </a:lnTo>
                  <a:close/>
                  <a:moveTo>
                    <a:pt x="115657" y="88277"/>
                  </a:moveTo>
                  <a:lnTo>
                    <a:pt x="177896" y="88277"/>
                  </a:lnTo>
                  <a:lnTo>
                    <a:pt x="177896" y="192220"/>
                  </a:lnTo>
                  <a:lnTo>
                    <a:pt x="115657" y="192220"/>
                  </a:lnTo>
                  <a:close/>
                  <a:moveTo>
                    <a:pt x="46" y="88277"/>
                  </a:moveTo>
                  <a:lnTo>
                    <a:pt x="63579" y="88277"/>
                  </a:lnTo>
                  <a:lnTo>
                    <a:pt x="63579" y="192220"/>
                  </a:lnTo>
                  <a:lnTo>
                    <a:pt x="0" y="192220"/>
                  </a:lnTo>
                  <a:close/>
                  <a:moveTo>
                    <a:pt x="407404" y="0"/>
                  </a:moveTo>
                  <a:lnTo>
                    <a:pt x="607709" y="140272"/>
                  </a:lnTo>
                  <a:lnTo>
                    <a:pt x="407404" y="280498"/>
                  </a:lnTo>
                  <a:lnTo>
                    <a:pt x="407404" y="192364"/>
                  </a:lnTo>
                  <a:lnTo>
                    <a:pt x="344218" y="192272"/>
                  </a:lnTo>
                  <a:lnTo>
                    <a:pt x="344218" y="88364"/>
                  </a:lnTo>
                  <a:lnTo>
                    <a:pt x="407404" y="884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6" name="组合 35"/>
          <p:cNvGrpSpPr/>
          <p:nvPr>
            <p:custDataLst>
              <p:tags r:id="rId10"/>
            </p:custDataLst>
          </p:nvPr>
        </p:nvGrpSpPr>
        <p:grpSpPr>
          <a:xfrm>
            <a:off x="8677251" y="4329349"/>
            <a:ext cx="1811801" cy="802875"/>
            <a:chOff x="2339092" y="4782390"/>
            <a:chExt cx="1811801" cy="763755"/>
          </a:xfrm>
        </p:grpSpPr>
        <p:sp>
          <p:nvSpPr>
            <p:cNvPr id="37" name="右中括号 36"/>
            <p:cNvSpPr/>
            <p:nvPr>
              <p:custDataLst>
                <p:tags r:id="rId11"/>
              </p:custDataLst>
            </p:nvPr>
          </p:nvSpPr>
          <p:spPr>
            <a:xfrm rot="5400000">
              <a:off x="3065052" y="4056430"/>
              <a:ext cx="359881" cy="1811801"/>
            </a:xfrm>
            <a:prstGeom prst="rightBracket">
              <a:avLst>
                <a:gd name="adj" fmla="val 0"/>
              </a:avLst>
            </a:prstGeom>
            <a:ln w="19050">
              <a:solidFill>
                <a:srgbClr val="00B050"/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8" name="right-arrow-of-broken-line_60624"/>
            <p:cNvSpPr/>
            <p:nvPr>
              <p:custDataLst>
                <p:tags r:id="rId12"/>
              </p:custDataLst>
            </p:nvPr>
          </p:nvSpPr>
          <p:spPr>
            <a:xfrm rot="5400000">
              <a:off x="2940150" y="5100598"/>
              <a:ext cx="609685" cy="281410"/>
            </a:xfrm>
            <a:custGeom>
              <a:avLst/>
              <a:gdLst>
                <a:gd name="connsiteX0" fmla="*/ 229973 w 607709"/>
                <a:gd name="connsiteY0" fmla="*/ 88277 h 280498"/>
                <a:gd name="connsiteX1" fmla="*/ 292141 w 607709"/>
                <a:gd name="connsiteY1" fmla="*/ 88369 h 280498"/>
                <a:gd name="connsiteX2" fmla="*/ 292141 w 607709"/>
                <a:gd name="connsiteY2" fmla="*/ 192291 h 280498"/>
                <a:gd name="connsiteX3" fmla="*/ 229973 w 607709"/>
                <a:gd name="connsiteY3" fmla="*/ 192245 h 280498"/>
                <a:gd name="connsiteX4" fmla="*/ 115657 w 607709"/>
                <a:gd name="connsiteY4" fmla="*/ 88277 h 280498"/>
                <a:gd name="connsiteX5" fmla="*/ 177896 w 607709"/>
                <a:gd name="connsiteY5" fmla="*/ 88277 h 280498"/>
                <a:gd name="connsiteX6" fmla="*/ 177896 w 607709"/>
                <a:gd name="connsiteY6" fmla="*/ 192220 h 280498"/>
                <a:gd name="connsiteX7" fmla="*/ 115657 w 607709"/>
                <a:gd name="connsiteY7" fmla="*/ 192220 h 280498"/>
                <a:gd name="connsiteX8" fmla="*/ 46 w 607709"/>
                <a:gd name="connsiteY8" fmla="*/ 88277 h 280498"/>
                <a:gd name="connsiteX9" fmla="*/ 63579 w 607709"/>
                <a:gd name="connsiteY9" fmla="*/ 88277 h 280498"/>
                <a:gd name="connsiteX10" fmla="*/ 63579 w 607709"/>
                <a:gd name="connsiteY10" fmla="*/ 192220 h 280498"/>
                <a:gd name="connsiteX11" fmla="*/ 0 w 607709"/>
                <a:gd name="connsiteY11" fmla="*/ 192220 h 280498"/>
                <a:gd name="connsiteX12" fmla="*/ 407404 w 607709"/>
                <a:gd name="connsiteY12" fmla="*/ 0 h 280498"/>
                <a:gd name="connsiteX13" fmla="*/ 607709 w 607709"/>
                <a:gd name="connsiteY13" fmla="*/ 140272 h 280498"/>
                <a:gd name="connsiteX14" fmla="*/ 407404 w 607709"/>
                <a:gd name="connsiteY14" fmla="*/ 280498 h 280498"/>
                <a:gd name="connsiteX15" fmla="*/ 407404 w 607709"/>
                <a:gd name="connsiteY15" fmla="*/ 192364 h 280498"/>
                <a:gd name="connsiteX16" fmla="*/ 344218 w 607709"/>
                <a:gd name="connsiteY16" fmla="*/ 192272 h 280498"/>
                <a:gd name="connsiteX17" fmla="*/ 344218 w 607709"/>
                <a:gd name="connsiteY17" fmla="*/ 88364 h 280498"/>
                <a:gd name="connsiteX18" fmla="*/ 407404 w 607709"/>
                <a:gd name="connsiteY18" fmla="*/ 88410 h 280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7709" h="280498">
                  <a:moveTo>
                    <a:pt x="229973" y="88277"/>
                  </a:moveTo>
                  <a:lnTo>
                    <a:pt x="292141" y="88369"/>
                  </a:lnTo>
                  <a:lnTo>
                    <a:pt x="292141" y="192291"/>
                  </a:lnTo>
                  <a:lnTo>
                    <a:pt x="229973" y="192245"/>
                  </a:lnTo>
                  <a:close/>
                  <a:moveTo>
                    <a:pt x="115657" y="88277"/>
                  </a:moveTo>
                  <a:lnTo>
                    <a:pt x="177896" y="88277"/>
                  </a:lnTo>
                  <a:lnTo>
                    <a:pt x="177896" y="192220"/>
                  </a:lnTo>
                  <a:lnTo>
                    <a:pt x="115657" y="192220"/>
                  </a:lnTo>
                  <a:close/>
                  <a:moveTo>
                    <a:pt x="46" y="88277"/>
                  </a:moveTo>
                  <a:lnTo>
                    <a:pt x="63579" y="88277"/>
                  </a:lnTo>
                  <a:lnTo>
                    <a:pt x="63579" y="192220"/>
                  </a:lnTo>
                  <a:lnTo>
                    <a:pt x="0" y="192220"/>
                  </a:lnTo>
                  <a:close/>
                  <a:moveTo>
                    <a:pt x="407404" y="0"/>
                  </a:moveTo>
                  <a:lnTo>
                    <a:pt x="607709" y="140272"/>
                  </a:lnTo>
                  <a:lnTo>
                    <a:pt x="407404" y="280498"/>
                  </a:lnTo>
                  <a:lnTo>
                    <a:pt x="407404" y="192364"/>
                  </a:lnTo>
                  <a:lnTo>
                    <a:pt x="344218" y="192272"/>
                  </a:lnTo>
                  <a:lnTo>
                    <a:pt x="344218" y="88364"/>
                  </a:lnTo>
                  <a:lnTo>
                    <a:pt x="407404" y="8841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>
                <a:solidFill>
                  <a:srgbClr val="00A5A9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9" name="组合 38"/>
          <p:cNvGrpSpPr/>
          <p:nvPr>
            <p:custDataLst>
              <p:tags r:id="rId13"/>
            </p:custDataLst>
          </p:nvPr>
        </p:nvGrpSpPr>
        <p:grpSpPr>
          <a:xfrm>
            <a:off x="5574422" y="5230321"/>
            <a:ext cx="966951" cy="1082412"/>
            <a:chOff x="5639725" y="5205198"/>
            <a:chExt cx="966951" cy="1082412"/>
          </a:xfrm>
        </p:grpSpPr>
        <p:sp>
          <p:nvSpPr>
            <p:cNvPr id="40" name="矩形: 圆角 39"/>
            <p:cNvSpPr/>
            <p:nvPr>
              <p:custDataLst>
                <p:tags r:id="rId14"/>
              </p:custDataLst>
            </p:nvPr>
          </p:nvSpPr>
          <p:spPr>
            <a:xfrm>
              <a:off x="5639725" y="5235925"/>
              <a:ext cx="966951" cy="1026828"/>
            </a:xfrm>
            <a:prstGeom prst="roundRect">
              <a:avLst>
                <a:gd name="adj" fmla="val 9058"/>
              </a:avLst>
            </a:prstGeom>
            <a:solidFill>
              <a:srgbClr val="0070C0"/>
            </a:solidFill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15"/>
              </p:custDataLst>
            </p:nvPr>
          </p:nvSpPr>
          <p:spPr>
            <a:xfrm>
              <a:off x="5671794" y="5205198"/>
              <a:ext cx="902811" cy="108241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共价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晶体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grpSp>
        <p:nvGrpSpPr>
          <p:cNvPr id="42" name="组合 41"/>
          <p:cNvGrpSpPr/>
          <p:nvPr>
            <p:custDataLst>
              <p:tags r:id="rId16"/>
            </p:custDataLst>
          </p:nvPr>
        </p:nvGrpSpPr>
        <p:grpSpPr>
          <a:xfrm>
            <a:off x="9099675" y="5212253"/>
            <a:ext cx="966951" cy="1082412"/>
            <a:chOff x="9194528" y="5187130"/>
            <a:chExt cx="966951" cy="1082412"/>
          </a:xfrm>
          <a:effectLst/>
        </p:grpSpPr>
        <p:sp>
          <p:nvSpPr>
            <p:cNvPr id="43" name="矩形: 圆角 42"/>
            <p:cNvSpPr/>
            <p:nvPr>
              <p:custDataLst>
                <p:tags r:id="rId17"/>
              </p:custDataLst>
            </p:nvPr>
          </p:nvSpPr>
          <p:spPr>
            <a:xfrm>
              <a:off x="9194528" y="5235925"/>
              <a:ext cx="966951" cy="991557"/>
            </a:xfrm>
            <a:prstGeom prst="roundRect">
              <a:avLst>
                <a:gd name="adj" fmla="val 9058"/>
              </a:avLst>
            </a:prstGeom>
            <a:solidFill>
              <a:srgbClr val="00B050"/>
            </a:solidFill>
            <a:effectLst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 sz="28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4" name="文本框 43"/>
            <p:cNvSpPr txBox="1"/>
            <p:nvPr>
              <p:custDataLst>
                <p:tags r:id="rId18"/>
              </p:custDataLst>
            </p:nvPr>
          </p:nvSpPr>
          <p:spPr>
            <a:xfrm>
              <a:off x="9194528" y="5187130"/>
              <a:ext cx="966951" cy="10824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分子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晶体</a:t>
              </a:r>
              <a:endParaRPr lang="zh-CN" altLang="en-US" sz="28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</p:grpSp>
      <p:sp>
        <p:nvSpPr>
          <p:cNvPr id="45" name="任意多边形: 形状 44"/>
          <p:cNvSpPr/>
          <p:nvPr>
            <p:custDataLst>
              <p:tags r:id="rId19"/>
            </p:custDataLst>
          </p:nvPr>
        </p:nvSpPr>
        <p:spPr>
          <a:xfrm>
            <a:off x="3902248" y="5535250"/>
            <a:ext cx="1402148" cy="332633"/>
          </a:xfrm>
          <a:custGeom>
            <a:avLst/>
            <a:gdLst>
              <a:gd name="connsiteX0" fmla="*/ 1284176 w 1402148"/>
              <a:gd name="connsiteY0" fmla="*/ 0 h 332633"/>
              <a:gd name="connsiteX1" fmla="*/ 1402148 w 1402148"/>
              <a:gd name="connsiteY1" fmla="*/ 166075 h 332633"/>
              <a:gd name="connsiteX2" fmla="*/ 1186994 w 1402148"/>
              <a:gd name="connsiteY2" fmla="*/ 332633 h 332633"/>
              <a:gd name="connsiteX3" fmla="*/ 1217937 w 1402148"/>
              <a:gd name="connsiteY3" fmla="*/ 226905 h 332633"/>
              <a:gd name="connsiteX4" fmla="*/ 1088361 w 1402148"/>
              <a:gd name="connsiteY4" fmla="*/ 226905 h 332633"/>
              <a:gd name="connsiteX5" fmla="*/ 968939 w 1402148"/>
              <a:gd name="connsiteY5" fmla="*/ 226905 h 332633"/>
              <a:gd name="connsiteX6" fmla="*/ 966038 w 1402148"/>
              <a:gd name="connsiteY6" fmla="*/ 226905 h 332633"/>
              <a:gd name="connsiteX7" fmla="*/ 966153 w 1402148"/>
              <a:gd name="connsiteY7" fmla="*/ 226622 h 332633"/>
              <a:gd name="connsiteX8" fmla="*/ 937172 w 1402148"/>
              <a:gd name="connsiteY8" fmla="*/ 226622 h 332633"/>
              <a:gd name="connsiteX9" fmla="*/ 937051 w 1402148"/>
              <a:gd name="connsiteY9" fmla="*/ 226905 h 332633"/>
              <a:gd name="connsiteX10" fmla="*/ 792463 w 1402148"/>
              <a:gd name="connsiteY10" fmla="*/ 226905 h 332633"/>
              <a:gd name="connsiteX11" fmla="*/ 792620 w 1402148"/>
              <a:gd name="connsiteY11" fmla="*/ 226622 h 332633"/>
              <a:gd name="connsiteX12" fmla="*/ 226836 w 1402148"/>
              <a:gd name="connsiteY12" fmla="*/ 226622 h 332633"/>
              <a:gd name="connsiteX13" fmla="*/ 226836 w 1402148"/>
              <a:gd name="connsiteY13" fmla="*/ 225847 h 332633"/>
              <a:gd name="connsiteX14" fmla="*/ 0 w 1402148"/>
              <a:gd name="connsiteY14" fmla="*/ 225847 h 332633"/>
              <a:gd name="connsiteX15" fmla="*/ 37043 w 1402148"/>
              <a:gd name="connsiteY15" fmla="*/ 179016 h 332633"/>
              <a:gd name="connsiteX16" fmla="*/ 226836 w 1402148"/>
              <a:gd name="connsiteY16" fmla="*/ 179016 h 332633"/>
              <a:gd name="connsiteX17" fmla="*/ 226836 w 1402148"/>
              <a:gd name="connsiteY17" fmla="*/ 164380 h 332633"/>
              <a:gd name="connsiteX18" fmla="*/ 86383 w 1402148"/>
              <a:gd name="connsiteY18" fmla="*/ 164380 h 332633"/>
              <a:gd name="connsiteX19" fmla="*/ 123426 w 1402148"/>
              <a:gd name="connsiteY19" fmla="*/ 117549 h 332633"/>
              <a:gd name="connsiteX20" fmla="*/ 226836 w 1402148"/>
              <a:gd name="connsiteY20" fmla="*/ 117549 h 332633"/>
              <a:gd name="connsiteX21" fmla="*/ 226836 w 1402148"/>
              <a:gd name="connsiteY21" fmla="*/ 105973 h 332633"/>
              <a:gd name="connsiteX22" fmla="*/ 900619 w 1402148"/>
              <a:gd name="connsiteY22" fmla="*/ 105973 h 332633"/>
              <a:gd name="connsiteX23" fmla="*/ 900754 w 1402148"/>
              <a:gd name="connsiteY23" fmla="*/ 105729 h 332633"/>
              <a:gd name="connsiteX24" fmla="*/ 988240 w 1402148"/>
              <a:gd name="connsiteY24" fmla="*/ 105729 h 332633"/>
              <a:gd name="connsiteX25" fmla="*/ 988135 w 1402148"/>
              <a:gd name="connsiteY25" fmla="*/ 105973 h 332633"/>
              <a:gd name="connsiteX26" fmla="*/ 1015255 w 1402148"/>
              <a:gd name="connsiteY26" fmla="*/ 105973 h 332633"/>
              <a:gd name="connsiteX27" fmla="*/ 1015354 w 1402148"/>
              <a:gd name="connsiteY27" fmla="*/ 105729 h 332633"/>
              <a:gd name="connsiteX28" fmla="*/ 1088361 w 1402148"/>
              <a:gd name="connsiteY28" fmla="*/ 105729 h 332633"/>
              <a:gd name="connsiteX29" fmla="*/ 1253232 w 1402148"/>
              <a:gd name="connsiteY29" fmla="*/ 105729 h 33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402148" h="332633">
                <a:moveTo>
                  <a:pt x="1284176" y="0"/>
                </a:moveTo>
                <a:lnTo>
                  <a:pt x="1402148" y="166075"/>
                </a:lnTo>
                <a:lnTo>
                  <a:pt x="1186994" y="332633"/>
                </a:lnTo>
                <a:lnTo>
                  <a:pt x="1217937" y="226905"/>
                </a:lnTo>
                <a:lnTo>
                  <a:pt x="1088361" y="226905"/>
                </a:lnTo>
                <a:lnTo>
                  <a:pt x="968939" y="226905"/>
                </a:lnTo>
                <a:lnTo>
                  <a:pt x="966038" y="226905"/>
                </a:lnTo>
                <a:lnTo>
                  <a:pt x="966153" y="226622"/>
                </a:lnTo>
                <a:lnTo>
                  <a:pt x="937172" y="226622"/>
                </a:lnTo>
                <a:lnTo>
                  <a:pt x="937051" y="226905"/>
                </a:lnTo>
                <a:lnTo>
                  <a:pt x="792463" y="226905"/>
                </a:lnTo>
                <a:lnTo>
                  <a:pt x="792620" y="226622"/>
                </a:lnTo>
                <a:lnTo>
                  <a:pt x="226836" y="226622"/>
                </a:lnTo>
                <a:lnTo>
                  <a:pt x="226836" y="225847"/>
                </a:lnTo>
                <a:lnTo>
                  <a:pt x="0" y="225847"/>
                </a:lnTo>
                <a:lnTo>
                  <a:pt x="37043" y="179016"/>
                </a:lnTo>
                <a:lnTo>
                  <a:pt x="226836" y="179016"/>
                </a:lnTo>
                <a:lnTo>
                  <a:pt x="226836" y="164380"/>
                </a:lnTo>
                <a:lnTo>
                  <a:pt x="86383" y="164380"/>
                </a:lnTo>
                <a:lnTo>
                  <a:pt x="123426" y="117549"/>
                </a:lnTo>
                <a:lnTo>
                  <a:pt x="226836" y="117549"/>
                </a:lnTo>
                <a:lnTo>
                  <a:pt x="226836" y="105973"/>
                </a:lnTo>
                <a:lnTo>
                  <a:pt x="900619" y="105973"/>
                </a:lnTo>
                <a:lnTo>
                  <a:pt x="900754" y="105729"/>
                </a:lnTo>
                <a:lnTo>
                  <a:pt x="988240" y="105729"/>
                </a:lnTo>
                <a:lnTo>
                  <a:pt x="988135" y="105973"/>
                </a:lnTo>
                <a:lnTo>
                  <a:pt x="1015255" y="105973"/>
                </a:lnTo>
                <a:lnTo>
                  <a:pt x="1015354" y="105729"/>
                </a:lnTo>
                <a:lnTo>
                  <a:pt x="1088361" y="105729"/>
                </a:lnTo>
                <a:lnTo>
                  <a:pt x="1253232" y="105729"/>
                </a:lnTo>
                <a:close/>
              </a:path>
            </a:pathLst>
          </a:custGeom>
          <a:gradFill flip="none" rotWithShape="1">
            <a:gsLst>
              <a:gs pos="49000">
                <a:srgbClr val="0070C0"/>
              </a:gs>
              <a:gs pos="64000">
                <a:srgbClr val="00A5A9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6" name="任意多边形: 形状 45"/>
          <p:cNvSpPr/>
          <p:nvPr>
            <p:custDataLst>
              <p:tags r:id="rId20"/>
            </p:custDataLst>
          </p:nvPr>
        </p:nvSpPr>
        <p:spPr>
          <a:xfrm>
            <a:off x="7083416" y="5535250"/>
            <a:ext cx="1402148" cy="332633"/>
          </a:xfrm>
          <a:custGeom>
            <a:avLst/>
            <a:gdLst>
              <a:gd name="connsiteX0" fmla="*/ 1284176 w 1402148"/>
              <a:gd name="connsiteY0" fmla="*/ 0 h 332633"/>
              <a:gd name="connsiteX1" fmla="*/ 1402148 w 1402148"/>
              <a:gd name="connsiteY1" fmla="*/ 166075 h 332633"/>
              <a:gd name="connsiteX2" fmla="*/ 1186994 w 1402148"/>
              <a:gd name="connsiteY2" fmla="*/ 332633 h 332633"/>
              <a:gd name="connsiteX3" fmla="*/ 1217937 w 1402148"/>
              <a:gd name="connsiteY3" fmla="*/ 226905 h 332633"/>
              <a:gd name="connsiteX4" fmla="*/ 1088361 w 1402148"/>
              <a:gd name="connsiteY4" fmla="*/ 226905 h 332633"/>
              <a:gd name="connsiteX5" fmla="*/ 968939 w 1402148"/>
              <a:gd name="connsiteY5" fmla="*/ 226905 h 332633"/>
              <a:gd name="connsiteX6" fmla="*/ 966038 w 1402148"/>
              <a:gd name="connsiteY6" fmla="*/ 226905 h 332633"/>
              <a:gd name="connsiteX7" fmla="*/ 966153 w 1402148"/>
              <a:gd name="connsiteY7" fmla="*/ 226622 h 332633"/>
              <a:gd name="connsiteX8" fmla="*/ 937172 w 1402148"/>
              <a:gd name="connsiteY8" fmla="*/ 226622 h 332633"/>
              <a:gd name="connsiteX9" fmla="*/ 937051 w 1402148"/>
              <a:gd name="connsiteY9" fmla="*/ 226905 h 332633"/>
              <a:gd name="connsiteX10" fmla="*/ 792463 w 1402148"/>
              <a:gd name="connsiteY10" fmla="*/ 226905 h 332633"/>
              <a:gd name="connsiteX11" fmla="*/ 792620 w 1402148"/>
              <a:gd name="connsiteY11" fmla="*/ 226622 h 332633"/>
              <a:gd name="connsiteX12" fmla="*/ 226836 w 1402148"/>
              <a:gd name="connsiteY12" fmla="*/ 226622 h 332633"/>
              <a:gd name="connsiteX13" fmla="*/ 226836 w 1402148"/>
              <a:gd name="connsiteY13" fmla="*/ 225847 h 332633"/>
              <a:gd name="connsiteX14" fmla="*/ 0 w 1402148"/>
              <a:gd name="connsiteY14" fmla="*/ 225847 h 332633"/>
              <a:gd name="connsiteX15" fmla="*/ 37043 w 1402148"/>
              <a:gd name="connsiteY15" fmla="*/ 179016 h 332633"/>
              <a:gd name="connsiteX16" fmla="*/ 226836 w 1402148"/>
              <a:gd name="connsiteY16" fmla="*/ 179016 h 332633"/>
              <a:gd name="connsiteX17" fmla="*/ 226836 w 1402148"/>
              <a:gd name="connsiteY17" fmla="*/ 164380 h 332633"/>
              <a:gd name="connsiteX18" fmla="*/ 86383 w 1402148"/>
              <a:gd name="connsiteY18" fmla="*/ 164380 h 332633"/>
              <a:gd name="connsiteX19" fmla="*/ 123426 w 1402148"/>
              <a:gd name="connsiteY19" fmla="*/ 117549 h 332633"/>
              <a:gd name="connsiteX20" fmla="*/ 226836 w 1402148"/>
              <a:gd name="connsiteY20" fmla="*/ 117549 h 332633"/>
              <a:gd name="connsiteX21" fmla="*/ 226836 w 1402148"/>
              <a:gd name="connsiteY21" fmla="*/ 105973 h 332633"/>
              <a:gd name="connsiteX22" fmla="*/ 900619 w 1402148"/>
              <a:gd name="connsiteY22" fmla="*/ 105973 h 332633"/>
              <a:gd name="connsiteX23" fmla="*/ 900754 w 1402148"/>
              <a:gd name="connsiteY23" fmla="*/ 105729 h 332633"/>
              <a:gd name="connsiteX24" fmla="*/ 988240 w 1402148"/>
              <a:gd name="connsiteY24" fmla="*/ 105729 h 332633"/>
              <a:gd name="connsiteX25" fmla="*/ 988135 w 1402148"/>
              <a:gd name="connsiteY25" fmla="*/ 105973 h 332633"/>
              <a:gd name="connsiteX26" fmla="*/ 1015255 w 1402148"/>
              <a:gd name="connsiteY26" fmla="*/ 105973 h 332633"/>
              <a:gd name="connsiteX27" fmla="*/ 1015354 w 1402148"/>
              <a:gd name="connsiteY27" fmla="*/ 105729 h 332633"/>
              <a:gd name="connsiteX28" fmla="*/ 1088361 w 1402148"/>
              <a:gd name="connsiteY28" fmla="*/ 105729 h 332633"/>
              <a:gd name="connsiteX29" fmla="*/ 1253232 w 1402148"/>
              <a:gd name="connsiteY29" fmla="*/ 105729 h 332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402148" h="332633">
                <a:moveTo>
                  <a:pt x="1284176" y="0"/>
                </a:moveTo>
                <a:lnTo>
                  <a:pt x="1402148" y="166075"/>
                </a:lnTo>
                <a:lnTo>
                  <a:pt x="1186994" y="332633"/>
                </a:lnTo>
                <a:lnTo>
                  <a:pt x="1217937" y="226905"/>
                </a:lnTo>
                <a:lnTo>
                  <a:pt x="1088361" y="226905"/>
                </a:lnTo>
                <a:lnTo>
                  <a:pt x="968939" y="226905"/>
                </a:lnTo>
                <a:lnTo>
                  <a:pt x="966038" y="226905"/>
                </a:lnTo>
                <a:lnTo>
                  <a:pt x="966153" y="226622"/>
                </a:lnTo>
                <a:lnTo>
                  <a:pt x="937172" y="226622"/>
                </a:lnTo>
                <a:lnTo>
                  <a:pt x="937051" y="226905"/>
                </a:lnTo>
                <a:lnTo>
                  <a:pt x="792463" y="226905"/>
                </a:lnTo>
                <a:lnTo>
                  <a:pt x="792620" y="226622"/>
                </a:lnTo>
                <a:lnTo>
                  <a:pt x="226836" y="226622"/>
                </a:lnTo>
                <a:lnTo>
                  <a:pt x="226836" y="225847"/>
                </a:lnTo>
                <a:lnTo>
                  <a:pt x="0" y="225847"/>
                </a:lnTo>
                <a:lnTo>
                  <a:pt x="37043" y="179016"/>
                </a:lnTo>
                <a:lnTo>
                  <a:pt x="226836" y="179016"/>
                </a:lnTo>
                <a:lnTo>
                  <a:pt x="226836" y="164380"/>
                </a:lnTo>
                <a:lnTo>
                  <a:pt x="86383" y="164380"/>
                </a:lnTo>
                <a:lnTo>
                  <a:pt x="123426" y="117549"/>
                </a:lnTo>
                <a:lnTo>
                  <a:pt x="226836" y="117549"/>
                </a:lnTo>
                <a:lnTo>
                  <a:pt x="226836" y="105973"/>
                </a:lnTo>
                <a:lnTo>
                  <a:pt x="900619" y="105973"/>
                </a:lnTo>
                <a:lnTo>
                  <a:pt x="900754" y="105729"/>
                </a:lnTo>
                <a:lnTo>
                  <a:pt x="988240" y="105729"/>
                </a:lnTo>
                <a:lnTo>
                  <a:pt x="988135" y="105973"/>
                </a:lnTo>
                <a:lnTo>
                  <a:pt x="1015255" y="105973"/>
                </a:lnTo>
                <a:lnTo>
                  <a:pt x="1015354" y="105729"/>
                </a:lnTo>
                <a:lnTo>
                  <a:pt x="1088361" y="105729"/>
                </a:lnTo>
                <a:lnTo>
                  <a:pt x="1253232" y="105729"/>
                </a:lnTo>
                <a:close/>
              </a:path>
            </a:pathLst>
          </a:custGeom>
          <a:gradFill>
            <a:gsLst>
              <a:gs pos="58000">
                <a:srgbClr val="0070C0"/>
              </a:gs>
              <a:gs pos="33000">
                <a:srgbClr val="00B050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lnSpc>
                <a:spcPct val="120000"/>
              </a:lnSpc>
            </a:pPr>
            <a:endParaRPr 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47" name="文本框 46"/>
          <p:cNvSpPr txBox="1"/>
          <p:nvPr>
            <p:custDataLst>
              <p:tags r:id="rId21"/>
            </p:custDataLst>
          </p:nvPr>
        </p:nvSpPr>
        <p:spPr>
          <a:xfrm>
            <a:off x="334962" y="1026087"/>
            <a:ext cx="11522075" cy="10116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离子晶体和共价晶体的</a:t>
            </a:r>
            <a:r>
              <a:rPr lang="zh-CN" altLang="en-US" sz="26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过渡标准是化学键中离子键成分的百分数</a:t>
            </a:r>
            <a:r>
              <a:rPr lang="zh-CN" altLang="en-US" sz="26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。离子键成分的百分数大，作为离子晶体，离子键成分的百分数小，作为共价晶体。</a:t>
            </a:r>
            <a:endParaRPr lang="zh-CN" altLang="en-US" sz="26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49" name="矩形 48"/>
          <p:cNvSpPr/>
          <p:nvPr>
            <p:custDataLst>
              <p:tags r:id="rId22"/>
            </p:custDataLst>
          </p:nvPr>
        </p:nvSpPr>
        <p:spPr>
          <a:xfrm>
            <a:off x="2008486" y="2729868"/>
            <a:ext cx="2658763" cy="1532735"/>
          </a:xfrm>
          <a:prstGeom prst="rect">
            <a:avLst/>
          </a:prstGeom>
          <a:solidFill>
            <a:srgbClr val="00A5A9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0" name="矩形 49"/>
          <p:cNvSpPr/>
          <p:nvPr>
            <p:custDataLst>
              <p:tags r:id="rId23"/>
            </p:custDataLst>
          </p:nvPr>
        </p:nvSpPr>
        <p:spPr>
          <a:xfrm>
            <a:off x="4667249" y="2729867"/>
            <a:ext cx="2879393" cy="1532735"/>
          </a:xfrm>
          <a:prstGeom prst="rect">
            <a:avLst/>
          </a:prstGeom>
          <a:solidFill>
            <a:srgbClr val="0070C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51" name="矩形 50"/>
          <p:cNvSpPr/>
          <p:nvPr>
            <p:custDataLst>
              <p:tags r:id="rId24"/>
            </p:custDataLst>
          </p:nvPr>
        </p:nvSpPr>
        <p:spPr>
          <a:xfrm>
            <a:off x="7547430" y="2729868"/>
            <a:ext cx="4313931" cy="1550146"/>
          </a:xfrm>
          <a:prstGeom prst="rect">
            <a:avLst/>
          </a:prstGeom>
          <a:solidFill>
            <a:srgbClr val="00B050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aphicFrame>
        <p:nvGraphicFramePr>
          <p:cNvPr id="52" name="表格 8"/>
          <p:cNvGraphicFramePr>
            <a:graphicFrameLocks noGrp="1"/>
          </p:cNvGraphicFramePr>
          <p:nvPr>
            <p:custDataLst>
              <p:tags r:id="rId25"/>
            </p:custDataLst>
          </p:nvPr>
        </p:nvGraphicFramePr>
        <p:xfrm>
          <a:off x="334962" y="2208059"/>
          <a:ext cx="11522072" cy="20926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4812"/>
                <a:gridCol w="1205706"/>
                <a:gridCol w="1440259"/>
                <a:gridCol w="1440259"/>
                <a:gridCol w="1440259"/>
                <a:gridCol w="1440259"/>
                <a:gridCol w="1440259"/>
                <a:gridCol w="1440259"/>
              </a:tblGrid>
              <a:tr h="427982">
                <a:tc gridSpan="8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几种氧化物的化学键中离子键成分的百分数</a:t>
                      </a:r>
                      <a:endParaRPr lang="zh-CN" altLang="en-US" sz="2600" b="1">
                        <a:solidFill>
                          <a:schemeClr val="bg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</a:tr>
              <a:tr h="427982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氧化物</a:t>
                      </a:r>
                      <a:endParaRPr lang="zh-CN" altLang="en-US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4E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Na</a:t>
                      </a:r>
                      <a:r>
                        <a:rPr lang="en-US" altLang="zh-CN" sz="26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O </a:t>
                      </a:r>
                      <a:endParaRPr lang="zh-CN" altLang="en-US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MgO</a:t>
                      </a:r>
                      <a:endParaRPr lang="en-US" altLang="zh-CN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Al</a:t>
                      </a:r>
                      <a:r>
                        <a:rPr lang="en-US" altLang="zh-CN" sz="26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O</a:t>
                      </a:r>
                      <a:r>
                        <a:rPr lang="en-US" altLang="zh-CN" sz="26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</a:t>
                      </a:r>
                      <a:r>
                        <a:rPr lang="zh-CN" altLang="en-US" sz="2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（刚玉</a:t>
                      </a:r>
                      <a:r>
                        <a:rPr lang="en-US" altLang="zh-CN" sz="2600" b="1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)</a:t>
                      </a:r>
                      <a:endParaRPr lang="en-US" altLang="zh-CN" sz="2600" b="1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SiO</a:t>
                      </a:r>
                      <a:r>
                        <a:rPr lang="en-US" altLang="zh-CN" sz="2600" b="1" baseline="-25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</a:t>
                      </a:r>
                      <a:endParaRPr lang="en-US" altLang="zh-CN" sz="2600" b="1" baseline="-250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6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P</a:t>
                      </a:r>
                      <a:r>
                        <a:rPr lang="en-US" altLang="zh-CN" sz="2600" b="1" baseline="-250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</a:t>
                      </a:r>
                      <a:r>
                        <a:rPr lang="en-US" altLang="zh-CN" sz="26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O</a:t>
                      </a:r>
                      <a:r>
                        <a:rPr lang="en-US" altLang="zh-CN" sz="2600" b="1" baseline="-250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5</a:t>
                      </a:r>
                      <a:endParaRPr lang="zh-CN" altLang="en-US" sz="2600" b="1" baseline="-2500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6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SO</a:t>
                      </a:r>
                      <a:r>
                        <a:rPr lang="en-US" altLang="zh-CN" sz="2600" b="1" baseline="-250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</a:t>
                      </a:r>
                      <a:endParaRPr lang="zh-CN" altLang="en-US" sz="2600" b="1" baseline="-2500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6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Cl</a:t>
                      </a:r>
                      <a:r>
                        <a:rPr lang="en-US" altLang="zh-CN" sz="2600" b="1" baseline="-250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2</a:t>
                      </a:r>
                      <a:r>
                        <a:rPr lang="en-US" altLang="zh-CN" sz="2600" b="1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O</a:t>
                      </a:r>
                      <a:r>
                        <a:rPr lang="en-US" altLang="zh-CN" sz="2600" b="1" baseline="-25000"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7</a:t>
                      </a:r>
                      <a:endParaRPr lang="zh-CN" altLang="en-US" sz="2600" b="1" baseline="-25000"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5425"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离子键的百分数</a:t>
                      </a: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/%</a:t>
                      </a:r>
                      <a:endParaRPr lang="en-US" altLang="zh-CN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4E4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62</a:t>
                      </a:r>
                      <a:endParaRPr lang="en-US" altLang="zh-CN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50</a:t>
                      </a:r>
                      <a:endParaRPr lang="en-US" altLang="zh-CN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41</a:t>
                      </a:r>
                      <a:endParaRPr lang="en-US" altLang="zh-CN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Times New Roman" panose="02020603050405020304" pitchFamily="18" charset="0"/>
                          <a:sym typeface="+mn-lt"/>
                        </a:rPr>
                        <a:t>33</a:t>
                      </a:r>
                      <a:endParaRPr lang="en-US" altLang="zh-CN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Times New Roman" panose="02020603050405020304" pitchFamily="18" charset="0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 wrap="square"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en-US" sz="26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微软雅黑" panose="020B0503020204020204" charset="-122"/>
                          <a:cs typeface="+mn-ea"/>
                          <a:sym typeface="+mn-lt"/>
                        </a:rPr>
                        <a:t>离子键的百分数更小</a:t>
                      </a:r>
                      <a:endParaRPr lang="zh-CN" altLang="en-US" sz="2600" b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微软雅黑" panose="020B0503020204020204" charset="-122"/>
                        <a:cs typeface="+mn-ea"/>
                        <a:sym typeface="+mn-lt"/>
                      </a:endParaRPr>
                    </a:p>
                  </a:txBody>
                  <a:tcPr vert="horz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9">
                        <a:alpha val="55000"/>
                      </a:srgbClr>
                    </a:solidFill>
                  </a:tcPr>
                </a:tc>
                <a:tc hMerge="1"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A5A9">
                        <a:alpha val="55000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53" name="组合 52"/>
          <p:cNvGrpSpPr/>
          <p:nvPr>
            <p:custDataLst>
              <p:tags r:id="rId26"/>
            </p:custDataLst>
          </p:nvPr>
        </p:nvGrpSpPr>
        <p:grpSpPr>
          <a:xfrm>
            <a:off x="296041" y="120650"/>
            <a:ext cx="9430777" cy="720000"/>
            <a:chOff x="466" y="644"/>
            <a:chExt cx="12317" cy="840"/>
          </a:xfrm>
        </p:grpSpPr>
        <p:sp>
          <p:nvSpPr>
            <p:cNvPr id="54" name="等腰三角形 53"/>
            <p:cNvSpPr/>
            <p:nvPr>
              <p:custDataLst>
                <p:tags r:id="rId27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55" name="文本框 54"/>
            <p:cNvSpPr txBox="1"/>
            <p:nvPr>
              <p:custDataLst>
                <p:tags r:id="rId28"/>
              </p:custDataLst>
            </p:nvPr>
          </p:nvSpPr>
          <p:spPr>
            <a:xfrm>
              <a:off x="1297" y="654"/>
              <a:ext cx="11486" cy="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过渡晶体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56" name="等腰三角形 55"/>
            <p:cNvSpPr/>
            <p:nvPr>
              <p:custDataLst>
                <p:tags r:id="rId29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6" presetClass="emph" presetSubtype="0" repeatCount="3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13457" y="2478197"/>
            <a:ext cx="5669280" cy="53403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资料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1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氯化铝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晶体的导电性随温度变化图 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6336093" y="2478197"/>
            <a:ext cx="5285099" cy="9772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资料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 </a:t>
            </a:r>
            <a:r>
              <a:rPr lang="zh-CN" altLang="en-US" sz="2400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氯化铝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处于熔融态时，以二聚体的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Al</a:t>
            </a:r>
            <a:r>
              <a:rPr lang="en-US" altLang="zh-CN" sz="24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2</a:t>
            </a: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Cl</a:t>
            </a:r>
            <a:r>
              <a:rPr lang="en-US" altLang="zh-CN" sz="2400" b="1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6</a:t>
            </a: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的形式存在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3750" y="3063240"/>
            <a:ext cx="4932000" cy="2916537"/>
          </a:xfrm>
          <a:prstGeom prst="rect">
            <a:avLst/>
          </a:prstGeom>
          <a:ln>
            <a:solidFill>
              <a:srgbClr val="00A5A9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96816" y="3480936"/>
            <a:ext cx="4356000" cy="2440313"/>
          </a:xfrm>
          <a:prstGeom prst="rect">
            <a:avLst/>
          </a:prstGeom>
          <a:ln>
            <a:solidFill>
              <a:srgbClr val="00A5A9"/>
            </a:solidFill>
          </a:ln>
        </p:spPr>
      </p:pic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2004060" y="1861820"/>
            <a:ext cx="9617075" cy="565785"/>
          </a:xfrm>
          <a:prstGeom prst="rect">
            <a:avLst/>
          </a:prstGeom>
          <a:solidFill>
            <a:srgbClr val="FFF5F0"/>
          </a:solidFill>
        </p:spPr>
        <p:txBody>
          <a:bodyPr wrap="square" anchor="t" anchorCtr="0">
            <a:noAutofit/>
          </a:bodyPr>
          <a:lstStyle/>
          <a:p>
            <a:pPr indent="457200" algn="just">
              <a:lnSpc>
                <a:spcPct val="100000"/>
              </a:lnSpc>
            </a:pP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液态时，以二聚体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Al</a:t>
            </a:r>
            <a:r>
              <a:rPr lang="en-US" altLang="zh-CN" sz="2800" b="1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2</a:t>
            </a:r>
            <a:r>
              <a:rPr lang="en-US" alt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Cl</a:t>
            </a:r>
            <a:r>
              <a:rPr lang="en-US" altLang="zh-CN" sz="2800" b="1" baseline="-250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6</a:t>
            </a:r>
            <a:r>
              <a:rPr lang="zh-CN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存在，</a:t>
            </a:r>
            <a:r>
              <a:rPr lang="zh-CN" altLang="en-US" sz="2800" b="1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lt"/>
              </a:rPr>
              <a:t>不存在自由移动的离子</a:t>
            </a:r>
            <a:endParaRPr lang="zh-CN" altLang="en-US" sz="2800" b="1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lt"/>
            </a:endParaRPr>
          </a:p>
        </p:txBody>
      </p:sp>
      <p:grpSp>
        <p:nvGrpSpPr>
          <p:cNvPr id="69" name="组合 68"/>
          <p:cNvGrpSpPr/>
          <p:nvPr>
            <p:custDataLst>
              <p:tags r:id="rId8"/>
            </p:custDataLst>
          </p:nvPr>
        </p:nvGrpSpPr>
        <p:grpSpPr>
          <a:xfrm>
            <a:off x="543560" y="807085"/>
            <a:ext cx="11219815" cy="953135"/>
            <a:chOff x="226" y="8599"/>
            <a:chExt cx="17669" cy="1501"/>
          </a:xfrm>
        </p:grpSpPr>
        <p:sp>
          <p:nvSpPr>
            <p:cNvPr id="67" name="文本框 66"/>
            <p:cNvSpPr txBox="1"/>
            <p:nvPr>
              <p:custDataLst>
                <p:tags r:id="rId9"/>
              </p:custDataLst>
            </p:nvPr>
          </p:nvSpPr>
          <p:spPr>
            <a:xfrm>
              <a:off x="1532" y="8599"/>
              <a:ext cx="16363" cy="1501"/>
            </a:xfrm>
            <a:prstGeom prst="rect">
              <a:avLst/>
            </a:prstGeom>
            <a:solidFill>
              <a:srgbClr val="F1F6FB"/>
            </a:solidFill>
          </p:spPr>
          <p:txBody>
            <a:bodyPr wrap="square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1" kern="1200">
                  <a:solidFill>
                    <a:srgbClr val="003A54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defRPr>
              </a:lvl1pPr>
            </a:lstStyle>
            <a:p>
              <a:pPr lvl="0" algn="l">
                <a:lnSpc>
                  <a:spcPct val="100000"/>
                </a:lnSpc>
                <a:buClrTx/>
                <a:buSzTx/>
                <a:buFontTx/>
              </a:pPr>
              <a:r>
                <a:rPr lang="zh-CN" altLang="en-US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冶炼铝通常采用电解熔融</a:t>
              </a:r>
              <a:r>
                <a:rPr lang="en-US" altLang="zh-CN" sz="2800">
                  <a:solidFill>
                    <a:srgbClr val="014C96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Al</a:t>
              </a:r>
              <a:r>
                <a:rPr lang="en-US" altLang="zh-CN" sz="2800" baseline="-25000">
                  <a:solidFill>
                    <a:srgbClr val="014C96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2</a:t>
              </a:r>
              <a:r>
                <a:rPr lang="en-US" altLang="zh-CN" sz="2800">
                  <a:solidFill>
                    <a:srgbClr val="014C96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O</a:t>
              </a:r>
              <a:r>
                <a:rPr lang="en-US" altLang="zh-CN" sz="2800" baseline="-25000">
                  <a:solidFill>
                    <a:srgbClr val="014C96"/>
                  </a:solidFill>
                  <a:highlight>
                    <a:srgbClr val="FFFF00"/>
                  </a:highlight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3</a:t>
              </a:r>
              <a:r>
                <a:rPr lang="en-US" altLang="zh-CN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(</a:t>
              </a:r>
              <a:r>
                <a:rPr lang="zh-CN" altLang="en-US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熔点</a:t>
              </a:r>
              <a:r>
                <a:rPr lang="en-US" altLang="zh-CN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:2 054</a:t>
              </a:r>
              <a:r>
                <a:rPr lang="en-US" altLang="en-US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℃</a:t>
              </a:r>
              <a:r>
                <a:rPr lang="en-US" altLang="zh-CN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)</a:t>
              </a:r>
              <a:r>
                <a:rPr lang="zh-CN" altLang="en-US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的方法，为什么不电解熔融态</a:t>
              </a:r>
              <a:r>
                <a:rPr lang="en-US" altLang="zh-CN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AlCl</a:t>
              </a:r>
              <a:r>
                <a:rPr lang="en-US" altLang="zh-CN" sz="2800" baseline="-250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3</a:t>
              </a:r>
              <a:r>
                <a:rPr lang="en-US" altLang="zh-CN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(</a:t>
              </a:r>
              <a:r>
                <a:rPr lang="zh-CN" altLang="en-US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熔点</a:t>
              </a:r>
              <a:r>
                <a:rPr lang="en-US" altLang="zh-CN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:192.6</a:t>
              </a:r>
              <a:r>
                <a:rPr lang="en-US" altLang="en-US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℃</a:t>
              </a:r>
              <a:r>
                <a:rPr lang="en-US" altLang="zh-CN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)</a:t>
              </a:r>
              <a:r>
                <a:rPr lang="zh-CN" altLang="en-US" sz="2800">
                  <a:solidFill>
                    <a:srgbClr val="014C96"/>
                  </a:solidFill>
                  <a:latin typeface="Times New Roman" panose="02020603050405020304" pitchFamily="18" charset="0"/>
                  <a:ea typeface="汉仪傲娇体简" panose="02010509060101010101" charset="-122"/>
                  <a:cs typeface="Times New Roman" panose="02020603050405020304" pitchFamily="18" charset="0"/>
                  <a:sym typeface="+mn-ea"/>
                </a:rPr>
                <a:t>？</a:t>
              </a:r>
              <a:endParaRPr lang="zh-CN" altLang="en-US" sz="2800">
                <a:solidFill>
                  <a:srgbClr val="014C96"/>
                </a:solidFill>
                <a:latin typeface="Times New Roman" panose="02020603050405020304" pitchFamily="18" charset="0"/>
                <a:ea typeface="汉仪傲娇体简" panose="02010509060101010101" charset="-122"/>
                <a:cs typeface="Times New Roman" panose="02020603050405020304" pitchFamily="18" charset="0"/>
                <a:sym typeface="+mn-ea"/>
              </a:endParaRPr>
            </a:p>
          </p:txBody>
        </p:sp>
        <p:pic>
          <p:nvPicPr>
            <p:cNvPr id="68" name="图片 67" descr="卡通人物  描述已自动生成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226" y="8693"/>
              <a:ext cx="1306" cy="1306"/>
            </a:xfrm>
            <a:prstGeom prst="rect">
              <a:avLst/>
            </a:prstGeom>
          </p:spPr>
        </p:pic>
      </p:grpSp>
      <p:sp>
        <p:nvSpPr>
          <p:cNvPr id="26" name="文本框 25"/>
          <p:cNvSpPr txBox="1"/>
          <p:nvPr>
            <p:custDataLst>
              <p:tags r:id="rId12"/>
            </p:custDataLst>
          </p:nvPr>
        </p:nvSpPr>
        <p:spPr>
          <a:xfrm>
            <a:off x="7945120" y="4707255"/>
            <a:ext cx="2336165" cy="607695"/>
          </a:xfrm>
          <a:prstGeom prst="rect">
            <a:avLst/>
          </a:prstGeom>
          <a:solidFill>
            <a:srgbClr val="FFF5F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lnSpc>
                <a:spcPct val="120000"/>
              </a:lnSpc>
              <a:buFont typeface="Wingdings" panose="05000000000000000000" pitchFamily="2" charset="2"/>
              <a:buChar char="p"/>
              <a:defRPr sz="2000" b="1"/>
            </a:lvl1pPr>
          </a:lstStyle>
          <a:p>
            <a:pPr marL="0" indent="0" algn="ctr">
              <a:buNone/>
            </a:pPr>
            <a:r>
              <a:rPr lang="zh-CN" altLang="en-US" sz="2800">
                <a:solidFill>
                  <a:srgbClr val="FF0000"/>
                </a:solidFill>
                <a:latin typeface="汉仪书魂体简" panose="02010600000101010101" charset="-122"/>
                <a:ea typeface="汉仪书魂体简" panose="02010600000101010101" charset="-122"/>
                <a:cs typeface="+mn-ea"/>
                <a:sym typeface="+mn-lt"/>
              </a:rPr>
              <a:t>分子晶体性质</a:t>
            </a:r>
            <a:endParaRPr lang="zh-CN" altLang="en-US" sz="2800">
              <a:solidFill>
                <a:srgbClr val="FF0000"/>
              </a:solidFill>
              <a:latin typeface="汉仪书魂体简" panose="02010600000101010101" charset="-122"/>
              <a:ea typeface="汉仪书魂体简" panose="02010600000101010101" charset="-122"/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>
            <p:custDataLst>
              <p:tags r:id="rId13"/>
            </p:custDataLst>
          </p:nvPr>
        </p:nvSpPr>
        <p:spPr>
          <a:xfrm>
            <a:off x="1624330" y="3256280"/>
            <a:ext cx="2492375" cy="607695"/>
          </a:xfrm>
          <a:prstGeom prst="rect">
            <a:avLst/>
          </a:prstGeom>
          <a:solidFill>
            <a:srgbClr val="FFF5F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lnSpc>
                <a:spcPct val="120000"/>
              </a:lnSpc>
              <a:buFont typeface="Wingdings" panose="05000000000000000000" pitchFamily="2" charset="2"/>
              <a:buChar char="p"/>
              <a:defRPr sz="2000" b="1"/>
            </a:lvl1pPr>
          </a:lstStyle>
          <a:p>
            <a:pPr marL="0" indent="0" algn="ctr">
              <a:buNone/>
            </a:pPr>
            <a:r>
              <a:rPr lang="zh-CN" altLang="en-US" sz="2800">
                <a:solidFill>
                  <a:srgbClr val="FF0000"/>
                </a:solidFill>
                <a:latin typeface="汉仪书魂体简" panose="02010600000101010101" charset="-122"/>
                <a:ea typeface="汉仪书魂体简" panose="02010600000101010101" charset="-122"/>
                <a:cs typeface="+mn-ea"/>
                <a:sym typeface="+mn-lt"/>
              </a:rPr>
              <a:t>离子晶体性质</a:t>
            </a:r>
            <a:endParaRPr lang="zh-CN" altLang="en-US" sz="2800">
              <a:solidFill>
                <a:srgbClr val="FF0000"/>
              </a:solidFill>
              <a:latin typeface="汉仪书魂体简" panose="02010600000101010101" charset="-122"/>
              <a:ea typeface="汉仪书魂体简" panose="02010600000101010101" charset="-122"/>
              <a:cs typeface="+mn-ea"/>
              <a:sym typeface="+mn-lt"/>
            </a:endParaRPr>
          </a:p>
        </p:txBody>
      </p:sp>
      <p:sp>
        <p:nvSpPr>
          <p:cNvPr id="27" name="文本框 26"/>
          <p:cNvSpPr txBox="1"/>
          <p:nvPr>
            <p:custDataLst>
              <p:tags r:id="rId14"/>
            </p:custDataLst>
          </p:nvPr>
        </p:nvSpPr>
        <p:spPr>
          <a:xfrm>
            <a:off x="416833" y="5654866"/>
            <a:ext cx="11104565" cy="1124585"/>
          </a:xfrm>
          <a:prstGeom prst="rect">
            <a:avLst/>
          </a:prstGeom>
          <a:solidFill>
            <a:srgbClr val="FFF5F0"/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marL="342900" indent="-342900" algn="just">
              <a:lnSpc>
                <a:spcPct val="120000"/>
              </a:lnSpc>
              <a:buFont typeface="Wingdings" panose="05000000000000000000" pitchFamily="2" charset="2"/>
              <a:buChar char="p"/>
              <a:defRPr sz="2000" b="1"/>
            </a:lvl1pPr>
          </a:lstStyle>
          <a:p>
            <a:pPr marL="0" indent="0">
              <a:buNone/>
            </a:pPr>
            <a:r>
              <a:rPr lang="en-US" altLang="zh-CN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AlCl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中的化学键既有一定的离子性，又有一定的共价性，即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AlCl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3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是介于离子晶体和分子晶体之间的过渡晶体</a:t>
            </a:r>
            <a:r>
              <a:rPr lang="zh-CN" altLang="en-US" sz="2800">
                <a:solidFill>
                  <a:srgbClr val="00A5B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rPr>
              <a:t>。</a:t>
            </a:r>
            <a:endParaRPr lang="zh-CN" altLang="en-US" sz="2800">
              <a:solidFill>
                <a:srgbClr val="00A5B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</p:spTree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7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342971" y="1244355"/>
            <a:ext cx="11506057" cy="5158741"/>
            <a:chOff x="350981" y="1438908"/>
            <a:chExt cx="11506057" cy="5158741"/>
          </a:xfrm>
        </p:grpSpPr>
        <p:sp>
          <p:nvSpPr>
            <p:cNvPr id="6" name="文本框 5"/>
            <p:cNvSpPr txBox="1"/>
            <p:nvPr>
              <p:custDataLst>
                <p:tags r:id="rId2"/>
              </p:custDataLst>
            </p:nvPr>
          </p:nvSpPr>
          <p:spPr>
            <a:xfrm>
              <a:off x="3167770" y="1438908"/>
              <a:ext cx="5872480" cy="607695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800" b="1">
                  <a:solidFill>
                    <a:schemeClr val="accent3">
                      <a:lumMod val="50000"/>
                    </a:schemeClr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rPr>
                <a:t>第三周期元素的氯化物及其晶体类型</a:t>
              </a:r>
              <a:endParaRPr lang="zh-CN" altLang="en-US" sz="2800" b="1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endParaRPr>
            </a:p>
          </p:txBody>
        </p:sp>
        <p:sp>
          <p:nvSpPr>
            <p:cNvPr id="7" name="矩形: 圆顶角 6"/>
            <p:cNvSpPr/>
            <p:nvPr>
              <p:custDataLst>
                <p:tags r:id="rId3"/>
              </p:custDataLst>
            </p:nvPr>
          </p:nvSpPr>
          <p:spPr>
            <a:xfrm>
              <a:off x="350981" y="1520824"/>
              <a:ext cx="11506057" cy="5076825"/>
            </a:xfrm>
            <a:prstGeom prst="round2SameRect">
              <a:avLst>
                <a:gd name="adj1" fmla="val 1598"/>
                <a:gd name="adj2" fmla="val 0"/>
              </a:avLst>
            </a:prstGeom>
            <a:noFill/>
            <a:ln w="19050"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zh-CN" altLang="en-US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cxnSp>
          <p:nvCxnSpPr>
            <p:cNvPr id="21" name="直接连接符 20"/>
            <p:cNvCxnSpPr/>
            <p:nvPr>
              <p:custDataLst>
                <p:tags r:id="rId4"/>
              </p:custDataLst>
            </p:nvPr>
          </p:nvCxnSpPr>
          <p:spPr>
            <a:xfrm>
              <a:off x="350981" y="2002632"/>
              <a:ext cx="11506057" cy="0"/>
            </a:xfrm>
            <a:prstGeom prst="line">
              <a:avLst/>
            </a:prstGeom>
            <a:ln w="12700"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>
            <p:custDataLst>
              <p:tags r:id="rId5"/>
            </p:custDataLst>
          </p:nvPr>
        </p:nvGrpSpPr>
        <p:grpSpPr>
          <a:xfrm>
            <a:off x="6746631" y="2897821"/>
            <a:ext cx="1538192" cy="501693"/>
            <a:chOff x="6754641" y="3296935"/>
            <a:chExt cx="1538192" cy="501693"/>
          </a:xfrm>
        </p:grpSpPr>
        <p:sp>
          <p:nvSpPr>
            <p:cNvPr id="23" name="任意多边形: 形状 22"/>
            <p:cNvSpPr/>
            <p:nvPr>
              <p:custDataLst>
                <p:tags r:id="rId6"/>
              </p:custDataLst>
            </p:nvPr>
          </p:nvSpPr>
          <p:spPr>
            <a:xfrm flipH="1">
              <a:off x="6754641" y="3341709"/>
              <a:ext cx="1538192" cy="456919"/>
            </a:xfrm>
            <a:custGeom>
              <a:avLst/>
              <a:gdLst>
                <a:gd name="connsiteX0" fmla="*/ 2031587 w 2031587"/>
                <a:gd name="connsiteY0" fmla="*/ 0 h 544094"/>
                <a:gd name="connsiteX1" fmla="*/ 1359630 w 2031587"/>
                <a:gd name="connsiteY1" fmla="*/ 0 h 544094"/>
                <a:gd name="connsiteX2" fmla="*/ 1348658 w 2031587"/>
                <a:gd name="connsiteY2" fmla="*/ 0 h 544094"/>
                <a:gd name="connsiteX3" fmla="*/ 1297512 w 2031587"/>
                <a:gd name="connsiteY3" fmla="*/ 0 h 544094"/>
                <a:gd name="connsiteX4" fmla="*/ 62118 w 2031587"/>
                <a:gd name="connsiteY4" fmla="*/ 0 h 544094"/>
                <a:gd name="connsiteX5" fmla="*/ 55459 w 2031587"/>
                <a:gd name="connsiteY5" fmla="*/ 0 h 544094"/>
                <a:gd name="connsiteX6" fmla="*/ 0 w 2031587"/>
                <a:gd name="connsiteY6" fmla="*/ 55459 h 544094"/>
                <a:gd name="connsiteX7" fmla="*/ 0 w 2031587"/>
                <a:gd name="connsiteY7" fmla="*/ 532752 h 544094"/>
                <a:gd name="connsiteX8" fmla="*/ 62118 w 2031587"/>
                <a:gd name="connsiteY8" fmla="*/ 532752 h 544094"/>
                <a:gd name="connsiteX9" fmla="*/ 734075 w 2031587"/>
                <a:gd name="connsiteY9" fmla="*/ 532752 h 544094"/>
                <a:gd name="connsiteX10" fmla="*/ 1242053 w 2031587"/>
                <a:gd name="connsiteY10" fmla="*/ 532752 h 544094"/>
                <a:gd name="connsiteX11" fmla="*/ 1328179 w 2031587"/>
                <a:gd name="connsiteY11" fmla="*/ 541259 h 544094"/>
                <a:gd name="connsiteX12" fmla="*/ 1379264 w 2031587"/>
                <a:gd name="connsiteY12" fmla="*/ 544094 h 544094"/>
                <a:gd name="connsiteX13" fmla="*/ 2031587 w 2031587"/>
                <a:gd name="connsiteY13" fmla="*/ 0 h 544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31587" h="544094">
                  <a:moveTo>
                    <a:pt x="2031587" y="0"/>
                  </a:moveTo>
                  <a:lnTo>
                    <a:pt x="1359630" y="0"/>
                  </a:lnTo>
                  <a:lnTo>
                    <a:pt x="1348658" y="0"/>
                  </a:lnTo>
                  <a:lnTo>
                    <a:pt x="1297512" y="0"/>
                  </a:lnTo>
                  <a:lnTo>
                    <a:pt x="62118" y="0"/>
                  </a:lnTo>
                  <a:lnTo>
                    <a:pt x="55459" y="0"/>
                  </a:lnTo>
                  <a:cubicBezTo>
                    <a:pt x="24830" y="0"/>
                    <a:pt x="0" y="24830"/>
                    <a:pt x="0" y="55459"/>
                  </a:cubicBezTo>
                  <a:lnTo>
                    <a:pt x="0" y="532752"/>
                  </a:lnTo>
                  <a:lnTo>
                    <a:pt x="62118" y="532752"/>
                  </a:lnTo>
                  <a:lnTo>
                    <a:pt x="734075" y="532752"/>
                  </a:lnTo>
                  <a:lnTo>
                    <a:pt x="1242053" y="532752"/>
                  </a:lnTo>
                  <a:lnTo>
                    <a:pt x="1328179" y="541259"/>
                  </a:lnTo>
                  <a:lnTo>
                    <a:pt x="1379264" y="544094"/>
                  </a:lnTo>
                  <a:cubicBezTo>
                    <a:pt x="1584125" y="366510"/>
                    <a:pt x="1826726" y="177584"/>
                    <a:pt x="20315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24" name="文本框 23"/>
            <p:cNvSpPr txBox="1"/>
            <p:nvPr>
              <p:custDataLst>
                <p:tags r:id="rId7"/>
              </p:custDataLst>
            </p:nvPr>
          </p:nvSpPr>
          <p:spPr>
            <a:xfrm>
              <a:off x="7180289" y="3296935"/>
              <a:ext cx="1039066" cy="49686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MgCl</a:t>
              </a:r>
              <a:r>
                <a:rPr lang="en-US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400" b="1" baseline="-250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25" name="矩形 24"/>
          <p:cNvSpPr/>
          <p:nvPr>
            <p:custDataLst>
              <p:tags r:id="rId8"/>
            </p:custDataLst>
          </p:nvPr>
        </p:nvSpPr>
        <p:spPr>
          <a:xfrm rot="2427334" flipH="1">
            <a:off x="5646924" y="3947927"/>
            <a:ext cx="4608000" cy="45719"/>
          </a:xfrm>
          <a:prstGeom prst="rect">
            <a:avLst/>
          </a:prstGeom>
          <a:gradFill flip="none" rotWithShape="1">
            <a:gsLst>
              <a:gs pos="55000">
                <a:srgbClr val="0070C0"/>
              </a:gs>
              <a:gs pos="26000">
                <a:srgbClr val="00A5B0"/>
              </a:gs>
              <a:gs pos="6900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6" name="矩形 25"/>
          <p:cNvSpPr/>
          <p:nvPr>
            <p:custDataLst>
              <p:tags r:id="rId9"/>
            </p:custDataLst>
          </p:nvPr>
        </p:nvSpPr>
        <p:spPr>
          <a:xfrm rot="19172666">
            <a:off x="1930792" y="3908022"/>
            <a:ext cx="4608000" cy="45719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27" name="矩形 26"/>
          <p:cNvSpPr/>
          <p:nvPr>
            <p:custDataLst>
              <p:tags r:id="rId10"/>
            </p:custDataLst>
          </p:nvPr>
        </p:nvSpPr>
        <p:spPr>
          <a:xfrm>
            <a:off x="2756081" y="5522178"/>
            <a:ext cx="6590068" cy="45719"/>
          </a:xfrm>
          <a:prstGeom prst="rect">
            <a:avLst/>
          </a:prstGeom>
          <a:gradFill flip="none" rotWithShape="1">
            <a:gsLst>
              <a:gs pos="0">
                <a:srgbClr val="00B050"/>
              </a:gs>
              <a:gs pos="50000">
                <a:srgbClr val="0070C0"/>
              </a:gs>
              <a:gs pos="100000">
                <a:srgbClr val="00A5B0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 sz="2400">
              <a:solidFill>
                <a:schemeClr val="bg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lt"/>
            </a:endParaRPr>
          </a:p>
        </p:txBody>
      </p:sp>
      <p:grpSp>
        <p:nvGrpSpPr>
          <p:cNvPr id="28" name="组合 27"/>
          <p:cNvGrpSpPr/>
          <p:nvPr>
            <p:custDataLst>
              <p:tags r:id="rId11"/>
            </p:custDataLst>
          </p:nvPr>
        </p:nvGrpSpPr>
        <p:grpSpPr>
          <a:xfrm>
            <a:off x="8089209" y="4015031"/>
            <a:ext cx="1275106" cy="511986"/>
            <a:chOff x="8097219" y="4414145"/>
            <a:chExt cx="1275106" cy="511986"/>
          </a:xfrm>
        </p:grpSpPr>
        <p:sp>
          <p:nvSpPr>
            <p:cNvPr id="29" name="任意多边形: 形状 28"/>
            <p:cNvSpPr/>
            <p:nvPr>
              <p:custDataLst>
                <p:tags r:id="rId12"/>
              </p:custDataLst>
            </p:nvPr>
          </p:nvSpPr>
          <p:spPr>
            <a:xfrm flipH="1">
              <a:off x="8097219" y="4473975"/>
              <a:ext cx="1256940" cy="452156"/>
            </a:xfrm>
            <a:custGeom>
              <a:avLst/>
              <a:gdLst>
                <a:gd name="connsiteX0" fmla="*/ 2031587 w 2031587"/>
                <a:gd name="connsiteY0" fmla="*/ 0 h 538423"/>
                <a:gd name="connsiteX1" fmla="*/ 1359630 w 2031587"/>
                <a:gd name="connsiteY1" fmla="*/ 0 h 538423"/>
                <a:gd name="connsiteX2" fmla="*/ 1348658 w 2031587"/>
                <a:gd name="connsiteY2" fmla="*/ 0 h 538423"/>
                <a:gd name="connsiteX3" fmla="*/ 1297512 w 2031587"/>
                <a:gd name="connsiteY3" fmla="*/ 0 h 538423"/>
                <a:gd name="connsiteX4" fmla="*/ 62118 w 2031587"/>
                <a:gd name="connsiteY4" fmla="*/ 0 h 538423"/>
                <a:gd name="connsiteX5" fmla="*/ 55459 w 2031587"/>
                <a:gd name="connsiteY5" fmla="*/ 0 h 538423"/>
                <a:gd name="connsiteX6" fmla="*/ 0 w 2031587"/>
                <a:gd name="connsiteY6" fmla="*/ 55459 h 538423"/>
                <a:gd name="connsiteX7" fmla="*/ 0 w 2031587"/>
                <a:gd name="connsiteY7" fmla="*/ 532752 h 538423"/>
                <a:gd name="connsiteX8" fmla="*/ 62118 w 2031587"/>
                <a:gd name="connsiteY8" fmla="*/ 532752 h 538423"/>
                <a:gd name="connsiteX9" fmla="*/ 734075 w 2031587"/>
                <a:gd name="connsiteY9" fmla="*/ 532752 h 538423"/>
                <a:gd name="connsiteX10" fmla="*/ 1176623 w 2031587"/>
                <a:gd name="connsiteY10" fmla="*/ 527081 h 538423"/>
                <a:gd name="connsiteX11" fmla="*/ 1209526 w 2031587"/>
                <a:gd name="connsiteY11" fmla="*/ 538423 h 538423"/>
                <a:gd name="connsiteX12" fmla="*/ 1224562 w 2031587"/>
                <a:gd name="connsiteY12" fmla="*/ 529917 h 538423"/>
                <a:gd name="connsiteX13" fmla="*/ 2031587 w 2031587"/>
                <a:gd name="connsiteY13" fmla="*/ 0 h 53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31587" h="538423">
                  <a:moveTo>
                    <a:pt x="2031587" y="0"/>
                  </a:moveTo>
                  <a:lnTo>
                    <a:pt x="1359630" y="0"/>
                  </a:lnTo>
                  <a:lnTo>
                    <a:pt x="1348658" y="0"/>
                  </a:lnTo>
                  <a:lnTo>
                    <a:pt x="1297512" y="0"/>
                  </a:lnTo>
                  <a:lnTo>
                    <a:pt x="62118" y="0"/>
                  </a:lnTo>
                  <a:lnTo>
                    <a:pt x="55459" y="0"/>
                  </a:lnTo>
                  <a:cubicBezTo>
                    <a:pt x="24830" y="0"/>
                    <a:pt x="0" y="24830"/>
                    <a:pt x="0" y="55459"/>
                  </a:cubicBezTo>
                  <a:lnTo>
                    <a:pt x="0" y="532752"/>
                  </a:lnTo>
                  <a:lnTo>
                    <a:pt x="62118" y="532752"/>
                  </a:lnTo>
                  <a:lnTo>
                    <a:pt x="734075" y="532752"/>
                  </a:lnTo>
                  <a:lnTo>
                    <a:pt x="1176623" y="527081"/>
                  </a:lnTo>
                  <a:lnTo>
                    <a:pt x="1209526" y="538423"/>
                  </a:lnTo>
                  <a:lnTo>
                    <a:pt x="1224562" y="529917"/>
                  </a:lnTo>
                  <a:lnTo>
                    <a:pt x="2031587" y="0"/>
                  </a:lnTo>
                  <a:close/>
                </a:path>
              </a:pathLst>
            </a:custGeom>
            <a:solidFill>
              <a:srgbClr val="00A5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8520810" y="4414145"/>
              <a:ext cx="851515" cy="49686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SiCl</a:t>
              </a:r>
              <a:r>
                <a:rPr lang="en-US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4</a:t>
              </a:r>
              <a:endParaRPr lang="zh-CN" altLang="en-US" sz="2400" b="1" baseline="-250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1" name="组合 30"/>
          <p:cNvGrpSpPr/>
          <p:nvPr>
            <p:custDataLst>
              <p:tags r:id="rId14"/>
            </p:custDataLst>
          </p:nvPr>
        </p:nvGrpSpPr>
        <p:grpSpPr>
          <a:xfrm>
            <a:off x="8707131" y="4603318"/>
            <a:ext cx="1066904" cy="496867"/>
            <a:chOff x="8715141" y="5002432"/>
            <a:chExt cx="1066904" cy="496867"/>
          </a:xfrm>
        </p:grpSpPr>
        <p:sp>
          <p:nvSpPr>
            <p:cNvPr id="32" name="任意多边形: 形状 31"/>
            <p:cNvSpPr/>
            <p:nvPr>
              <p:custDataLst>
                <p:tags r:id="rId15"/>
              </p:custDataLst>
            </p:nvPr>
          </p:nvSpPr>
          <p:spPr>
            <a:xfrm flipH="1">
              <a:off x="8715141" y="5040109"/>
              <a:ext cx="1002025" cy="452157"/>
            </a:xfrm>
            <a:custGeom>
              <a:avLst/>
              <a:gdLst>
                <a:gd name="connsiteX0" fmla="*/ 2031587 w 2031587"/>
                <a:gd name="connsiteY0" fmla="*/ 0 h 538423"/>
                <a:gd name="connsiteX1" fmla="*/ 1359630 w 2031587"/>
                <a:gd name="connsiteY1" fmla="*/ 0 h 538423"/>
                <a:gd name="connsiteX2" fmla="*/ 1348658 w 2031587"/>
                <a:gd name="connsiteY2" fmla="*/ 0 h 538423"/>
                <a:gd name="connsiteX3" fmla="*/ 1297512 w 2031587"/>
                <a:gd name="connsiteY3" fmla="*/ 0 h 538423"/>
                <a:gd name="connsiteX4" fmla="*/ 62118 w 2031587"/>
                <a:gd name="connsiteY4" fmla="*/ 0 h 538423"/>
                <a:gd name="connsiteX5" fmla="*/ 55459 w 2031587"/>
                <a:gd name="connsiteY5" fmla="*/ 0 h 538423"/>
                <a:gd name="connsiteX6" fmla="*/ 0 w 2031587"/>
                <a:gd name="connsiteY6" fmla="*/ 55459 h 538423"/>
                <a:gd name="connsiteX7" fmla="*/ 0 w 2031587"/>
                <a:gd name="connsiteY7" fmla="*/ 532752 h 538423"/>
                <a:gd name="connsiteX8" fmla="*/ 62118 w 2031587"/>
                <a:gd name="connsiteY8" fmla="*/ 532752 h 538423"/>
                <a:gd name="connsiteX9" fmla="*/ 734075 w 2031587"/>
                <a:gd name="connsiteY9" fmla="*/ 532752 h 538423"/>
                <a:gd name="connsiteX10" fmla="*/ 913753 w 2031587"/>
                <a:gd name="connsiteY10" fmla="*/ 532752 h 538423"/>
                <a:gd name="connsiteX11" fmla="*/ 862353 w 2031587"/>
                <a:gd name="connsiteY11" fmla="*/ 535587 h 538423"/>
                <a:gd name="connsiteX12" fmla="*/ 934211 w 2031587"/>
                <a:gd name="connsiteY12" fmla="*/ 538423 h 538423"/>
                <a:gd name="connsiteX13" fmla="*/ 2031587 w 2031587"/>
                <a:gd name="connsiteY13" fmla="*/ 0 h 5384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31587" h="538423">
                  <a:moveTo>
                    <a:pt x="2031587" y="0"/>
                  </a:moveTo>
                  <a:lnTo>
                    <a:pt x="1359630" y="0"/>
                  </a:lnTo>
                  <a:lnTo>
                    <a:pt x="1348658" y="0"/>
                  </a:lnTo>
                  <a:lnTo>
                    <a:pt x="1297512" y="0"/>
                  </a:lnTo>
                  <a:lnTo>
                    <a:pt x="62118" y="0"/>
                  </a:lnTo>
                  <a:lnTo>
                    <a:pt x="55459" y="0"/>
                  </a:lnTo>
                  <a:cubicBezTo>
                    <a:pt x="24830" y="0"/>
                    <a:pt x="0" y="24830"/>
                    <a:pt x="0" y="55459"/>
                  </a:cubicBezTo>
                  <a:lnTo>
                    <a:pt x="0" y="532752"/>
                  </a:lnTo>
                  <a:lnTo>
                    <a:pt x="62118" y="532752"/>
                  </a:lnTo>
                  <a:lnTo>
                    <a:pt x="734075" y="532752"/>
                  </a:lnTo>
                  <a:lnTo>
                    <a:pt x="913753" y="532752"/>
                  </a:lnTo>
                  <a:lnTo>
                    <a:pt x="862353" y="535587"/>
                  </a:lnTo>
                  <a:lnTo>
                    <a:pt x="934211" y="538423"/>
                  </a:lnTo>
                  <a:lnTo>
                    <a:pt x="2031587" y="0"/>
                  </a:lnTo>
                  <a:close/>
                </a:path>
              </a:pathLst>
            </a:custGeom>
            <a:solidFill>
              <a:srgbClr val="00A5B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3" name="文本框 32"/>
            <p:cNvSpPr txBox="1"/>
            <p:nvPr>
              <p:custDataLst>
                <p:tags r:id="rId16"/>
              </p:custDataLst>
            </p:nvPr>
          </p:nvSpPr>
          <p:spPr>
            <a:xfrm>
              <a:off x="9135714" y="5002432"/>
              <a:ext cx="646331" cy="49686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SF</a:t>
              </a:r>
              <a:r>
                <a:rPr lang="en-US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6</a:t>
              </a:r>
              <a:endParaRPr lang="zh-CN" altLang="en-US" sz="2400" b="1" baseline="-250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4" name="组合 33"/>
          <p:cNvGrpSpPr/>
          <p:nvPr>
            <p:custDataLst>
              <p:tags r:id="rId17"/>
            </p:custDataLst>
          </p:nvPr>
        </p:nvGrpSpPr>
        <p:grpSpPr>
          <a:xfrm>
            <a:off x="5239452" y="1906226"/>
            <a:ext cx="1697076" cy="940066"/>
            <a:chOff x="5177153" y="2376057"/>
            <a:chExt cx="1697076" cy="940066"/>
          </a:xfrm>
        </p:grpSpPr>
        <p:sp>
          <p:nvSpPr>
            <p:cNvPr id="35" name="圆角矩形 27"/>
            <p:cNvSpPr/>
            <p:nvPr>
              <p:custDataLst>
                <p:tags r:id="rId18"/>
              </p:custDataLst>
            </p:nvPr>
          </p:nvSpPr>
          <p:spPr>
            <a:xfrm>
              <a:off x="5177153" y="2378483"/>
              <a:ext cx="1697076" cy="935214"/>
            </a:xfrm>
            <a:prstGeom prst="roundRect">
              <a:avLst>
                <a:gd name="adj" fmla="val 7225"/>
              </a:avLst>
            </a:prstGeom>
            <a:effectLst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19"/>
              </p:custDataLst>
            </p:nvPr>
          </p:nvSpPr>
          <p:spPr>
            <a:xfrm>
              <a:off x="5317805" y="2376057"/>
              <a:ext cx="1415772" cy="9400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离子晶体</a:t>
              </a:r>
              <a:endPara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  <a:p>
              <a:pPr algn="ctr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NaCl</a:t>
              </a:r>
              <a:endPara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37" name="组合 36"/>
          <p:cNvGrpSpPr/>
          <p:nvPr>
            <p:custDataLst>
              <p:tags r:id="rId20"/>
            </p:custDataLst>
          </p:nvPr>
        </p:nvGrpSpPr>
        <p:grpSpPr>
          <a:xfrm>
            <a:off x="4042254" y="5255802"/>
            <a:ext cx="628697" cy="548537"/>
            <a:chOff x="4050264" y="5654916"/>
            <a:chExt cx="628697" cy="548537"/>
          </a:xfrm>
        </p:grpSpPr>
        <p:sp>
          <p:nvSpPr>
            <p:cNvPr id="38" name="圆角矩形 42"/>
            <p:cNvSpPr/>
            <p:nvPr>
              <p:custDataLst>
                <p:tags r:id="rId21"/>
              </p:custDataLst>
            </p:nvPr>
          </p:nvSpPr>
          <p:spPr>
            <a:xfrm>
              <a:off x="4114727" y="5654916"/>
              <a:ext cx="469591" cy="532752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22"/>
              </p:custDataLst>
            </p:nvPr>
          </p:nvSpPr>
          <p:spPr>
            <a:xfrm>
              <a:off x="4050264" y="5706586"/>
              <a:ext cx="628697" cy="4968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Mg</a:t>
              </a:r>
              <a:endPara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0" name="组合 39"/>
          <p:cNvGrpSpPr/>
          <p:nvPr>
            <p:custDataLst>
              <p:tags r:id="rId23"/>
            </p:custDataLst>
          </p:nvPr>
        </p:nvGrpSpPr>
        <p:grpSpPr>
          <a:xfrm>
            <a:off x="4970775" y="5255802"/>
            <a:ext cx="492443" cy="548537"/>
            <a:chOff x="4978785" y="5654916"/>
            <a:chExt cx="492443" cy="548537"/>
          </a:xfrm>
        </p:grpSpPr>
        <p:sp>
          <p:nvSpPr>
            <p:cNvPr id="41" name="圆角矩形 41"/>
            <p:cNvSpPr/>
            <p:nvPr>
              <p:custDataLst>
                <p:tags r:id="rId24"/>
              </p:custDataLst>
            </p:nvPr>
          </p:nvSpPr>
          <p:spPr>
            <a:xfrm>
              <a:off x="4987966" y="5654916"/>
              <a:ext cx="469591" cy="532752"/>
            </a:xfrm>
            <a:prstGeom prst="round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25"/>
              </p:custDataLst>
            </p:nvPr>
          </p:nvSpPr>
          <p:spPr>
            <a:xfrm>
              <a:off x="4978785" y="5706586"/>
              <a:ext cx="492443" cy="4968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Al</a:t>
              </a:r>
              <a:endPara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3" name="组合 42"/>
          <p:cNvGrpSpPr/>
          <p:nvPr>
            <p:custDataLst>
              <p:tags r:id="rId26"/>
            </p:custDataLst>
          </p:nvPr>
        </p:nvGrpSpPr>
        <p:grpSpPr>
          <a:xfrm>
            <a:off x="5853195" y="5255802"/>
            <a:ext cx="469591" cy="548537"/>
            <a:chOff x="5861205" y="5654916"/>
            <a:chExt cx="469591" cy="548537"/>
          </a:xfrm>
        </p:grpSpPr>
        <p:sp>
          <p:nvSpPr>
            <p:cNvPr id="44" name="圆角矩形 22"/>
            <p:cNvSpPr/>
            <p:nvPr>
              <p:custDataLst>
                <p:tags r:id="rId27"/>
              </p:custDataLst>
            </p:nvPr>
          </p:nvSpPr>
          <p:spPr>
            <a:xfrm>
              <a:off x="5861205" y="5654916"/>
              <a:ext cx="469591" cy="532752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zh-CN" altLang="en-US" sz="2400" b="1">
                <a:ln>
                  <a:solidFill>
                    <a:srgbClr val="FFC000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28"/>
              </p:custDataLst>
            </p:nvPr>
          </p:nvSpPr>
          <p:spPr>
            <a:xfrm>
              <a:off x="5881623" y="5706586"/>
              <a:ext cx="441146" cy="4968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it-IT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Si</a:t>
              </a:r>
              <a:endParaRPr lang="it-IT" altLang="zh-CN" sz="2400" b="1" baseline="-250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6" name="组合 45"/>
          <p:cNvGrpSpPr/>
          <p:nvPr>
            <p:custDataLst>
              <p:tags r:id="rId29"/>
            </p:custDataLst>
          </p:nvPr>
        </p:nvGrpSpPr>
        <p:grpSpPr>
          <a:xfrm>
            <a:off x="6726434" y="5255802"/>
            <a:ext cx="469591" cy="548537"/>
            <a:chOff x="6734444" y="5654916"/>
            <a:chExt cx="469591" cy="548537"/>
          </a:xfrm>
        </p:grpSpPr>
        <p:sp>
          <p:nvSpPr>
            <p:cNvPr id="47" name="圆角矩形 21"/>
            <p:cNvSpPr/>
            <p:nvPr>
              <p:custDataLst>
                <p:tags r:id="rId30"/>
              </p:custDataLst>
            </p:nvPr>
          </p:nvSpPr>
          <p:spPr>
            <a:xfrm>
              <a:off x="6734444" y="5654916"/>
              <a:ext cx="469591" cy="532752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48" name="文本框 47"/>
            <p:cNvSpPr txBox="1"/>
            <p:nvPr>
              <p:custDataLst>
                <p:tags r:id="rId31"/>
              </p:custDataLst>
            </p:nvPr>
          </p:nvSpPr>
          <p:spPr>
            <a:xfrm>
              <a:off x="6769819" y="5706586"/>
              <a:ext cx="372218" cy="4968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it-IT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P</a:t>
              </a:r>
              <a:endParaRPr lang="it-IT" altLang="zh-CN" sz="2400" b="1" baseline="-250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49" name="组合 48"/>
          <p:cNvGrpSpPr/>
          <p:nvPr>
            <p:custDataLst>
              <p:tags r:id="rId32"/>
            </p:custDataLst>
          </p:nvPr>
        </p:nvGrpSpPr>
        <p:grpSpPr>
          <a:xfrm>
            <a:off x="7599673" y="5255802"/>
            <a:ext cx="469591" cy="548537"/>
            <a:chOff x="7607683" y="5654916"/>
            <a:chExt cx="469591" cy="548537"/>
          </a:xfrm>
        </p:grpSpPr>
        <p:sp>
          <p:nvSpPr>
            <p:cNvPr id="50" name="圆角矩形 17"/>
            <p:cNvSpPr/>
            <p:nvPr>
              <p:custDataLst>
                <p:tags r:id="rId33"/>
              </p:custDataLst>
            </p:nvPr>
          </p:nvSpPr>
          <p:spPr>
            <a:xfrm>
              <a:off x="7607683" y="5654916"/>
              <a:ext cx="469591" cy="532752"/>
            </a:xfrm>
            <a:prstGeom prst="round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zh-CN" altLang="en-US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1" name="文本框 50"/>
            <p:cNvSpPr txBox="1"/>
            <p:nvPr>
              <p:custDataLst>
                <p:tags r:id="rId34"/>
              </p:custDataLst>
            </p:nvPr>
          </p:nvSpPr>
          <p:spPr>
            <a:xfrm>
              <a:off x="7667271" y="5706586"/>
              <a:ext cx="356188" cy="4968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S</a:t>
              </a:r>
              <a:endParaRPr kumimoji="0" lang="en-US" altLang="zh-CN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52" name="组合 51"/>
          <p:cNvGrpSpPr/>
          <p:nvPr>
            <p:custDataLst>
              <p:tags r:id="rId35"/>
            </p:custDataLst>
          </p:nvPr>
        </p:nvGrpSpPr>
        <p:grpSpPr>
          <a:xfrm>
            <a:off x="8468899" y="5206126"/>
            <a:ext cx="1415772" cy="878339"/>
            <a:chOff x="9270386" y="5627363"/>
            <a:chExt cx="1415772" cy="878339"/>
          </a:xfrm>
        </p:grpSpPr>
        <p:grpSp>
          <p:nvGrpSpPr>
            <p:cNvPr id="53" name="组合 52"/>
            <p:cNvGrpSpPr/>
            <p:nvPr>
              <p:custDataLst>
                <p:tags r:id="rId36"/>
              </p:custDataLst>
            </p:nvPr>
          </p:nvGrpSpPr>
          <p:grpSpPr>
            <a:xfrm>
              <a:off x="9270386" y="5627363"/>
              <a:ext cx="1415772" cy="869686"/>
              <a:chOff x="7584727" y="5509700"/>
              <a:chExt cx="1415772" cy="869686"/>
            </a:xfrm>
          </p:grpSpPr>
          <p:sp>
            <p:nvSpPr>
              <p:cNvPr id="55" name="圆角矩形 27"/>
              <p:cNvSpPr/>
              <p:nvPr>
                <p:custDataLst>
                  <p:tags r:id="rId37"/>
                </p:custDataLst>
              </p:nvPr>
            </p:nvSpPr>
            <p:spPr>
              <a:xfrm>
                <a:off x="7668501" y="5509700"/>
                <a:ext cx="1248225" cy="869686"/>
              </a:xfrm>
              <a:prstGeom prst="roundRect">
                <a:avLst>
                  <a:gd name="adj" fmla="val 7225"/>
                </a:avLst>
              </a:prstGeom>
              <a:solidFill>
                <a:srgbClr val="00A5B0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zh-CN" altLang="en-US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56" name="文本框 55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7584727" y="5605434"/>
                <a:ext cx="1415772" cy="4977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分子晶体</a:t>
                </a:r>
                <a:endParaRPr lang="zh-CN" altLang="en-US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54" name="文本框 53"/>
            <p:cNvSpPr txBox="1"/>
            <p:nvPr>
              <p:custDataLst>
                <p:tags r:id="rId39"/>
              </p:custDataLst>
            </p:nvPr>
          </p:nvSpPr>
          <p:spPr>
            <a:xfrm>
              <a:off x="9680755" y="6008835"/>
              <a:ext cx="595035" cy="4968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kumimoji="0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Cl</a:t>
              </a:r>
              <a:r>
                <a:rPr kumimoji="0" lang="en-US" altLang="zh-CN" sz="2400" b="1" i="0" u="none" strike="noStrike" kern="1200" cap="none" spc="0" normalizeH="0" baseline="-2500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2</a:t>
              </a:r>
              <a:endParaRPr lang="zh-CN" altLang="en-US" sz="2400" b="1" baseline="-250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57" name="组合 56"/>
          <p:cNvGrpSpPr/>
          <p:nvPr>
            <p:custDataLst>
              <p:tags r:id="rId40"/>
            </p:custDataLst>
          </p:nvPr>
        </p:nvGrpSpPr>
        <p:grpSpPr>
          <a:xfrm>
            <a:off x="7404312" y="3448135"/>
            <a:ext cx="1538191" cy="509363"/>
            <a:chOff x="7412322" y="3847249"/>
            <a:chExt cx="1538191" cy="509363"/>
          </a:xfrm>
        </p:grpSpPr>
        <p:sp>
          <p:nvSpPr>
            <p:cNvPr id="58" name="任意多边形: 形状 57"/>
            <p:cNvSpPr/>
            <p:nvPr>
              <p:custDataLst>
                <p:tags r:id="rId41"/>
              </p:custDataLst>
            </p:nvPr>
          </p:nvSpPr>
          <p:spPr>
            <a:xfrm flipH="1">
              <a:off x="7412322" y="3894931"/>
              <a:ext cx="1538191" cy="461681"/>
            </a:xfrm>
            <a:custGeom>
              <a:avLst/>
              <a:gdLst>
                <a:gd name="connsiteX0" fmla="*/ 2031587 w 2031587"/>
                <a:gd name="connsiteY0" fmla="*/ 0 h 549765"/>
                <a:gd name="connsiteX1" fmla="*/ 1359630 w 2031587"/>
                <a:gd name="connsiteY1" fmla="*/ 0 h 549765"/>
                <a:gd name="connsiteX2" fmla="*/ 1348658 w 2031587"/>
                <a:gd name="connsiteY2" fmla="*/ 0 h 549765"/>
                <a:gd name="connsiteX3" fmla="*/ 1297512 w 2031587"/>
                <a:gd name="connsiteY3" fmla="*/ 0 h 549765"/>
                <a:gd name="connsiteX4" fmla="*/ 62118 w 2031587"/>
                <a:gd name="connsiteY4" fmla="*/ 0 h 549765"/>
                <a:gd name="connsiteX5" fmla="*/ 55459 w 2031587"/>
                <a:gd name="connsiteY5" fmla="*/ 0 h 549765"/>
                <a:gd name="connsiteX6" fmla="*/ 0 w 2031587"/>
                <a:gd name="connsiteY6" fmla="*/ 55459 h 549765"/>
                <a:gd name="connsiteX7" fmla="*/ 0 w 2031587"/>
                <a:gd name="connsiteY7" fmla="*/ 532752 h 549765"/>
                <a:gd name="connsiteX8" fmla="*/ 62118 w 2031587"/>
                <a:gd name="connsiteY8" fmla="*/ 532752 h 549765"/>
                <a:gd name="connsiteX9" fmla="*/ 734075 w 2031587"/>
                <a:gd name="connsiteY9" fmla="*/ 532752 h 549765"/>
                <a:gd name="connsiteX10" fmla="*/ 1242053 w 2031587"/>
                <a:gd name="connsiteY10" fmla="*/ 532752 h 549765"/>
                <a:gd name="connsiteX11" fmla="*/ 1359630 w 2031587"/>
                <a:gd name="connsiteY11" fmla="*/ 532752 h 549765"/>
                <a:gd name="connsiteX12" fmla="*/ 1354103 w 2031587"/>
                <a:gd name="connsiteY12" fmla="*/ 549765 h 549765"/>
                <a:gd name="connsiteX13" fmla="*/ 2031587 w 2031587"/>
                <a:gd name="connsiteY13" fmla="*/ 0 h 549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31587" h="549765">
                  <a:moveTo>
                    <a:pt x="2031587" y="0"/>
                  </a:moveTo>
                  <a:lnTo>
                    <a:pt x="1359630" y="0"/>
                  </a:lnTo>
                  <a:lnTo>
                    <a:pt x="1348658" y="0"/>
                  </a:lnTo>
                  <a:lnTo>
                    <a:pt x="1297512" y="0"/>
                  </a:lnTo>
                  <a:lnTo>
                    <a:pt x="62118" y="0"/>
                  </a:lnTo>
                  <a:lnTo>
                    <a:pt x="55459" y="0"/>
                  </a:lnTo>
                  <a:cubicBezTo>
                    <a:pt x="24830" y="0"/>
                    <a:pt x="0" y="24830"/>
                    <a:pt x="0" y="55459"/>
                  </a:cubicBezTo>
                  <a:lnTo>
                    <a:pt x="0" y="532752"/>
                  </a:lnTo>
                  <a:lnTo>
                    <a:pt x="62118" y="532752"/>
                  </a:lnTo>
                  <a:lnTo>
                    <a:pt x="734075" y="532752"/>
                  </a:lnTo>
                  <a:lnTo>
                    <a:pt x="1242053" y="532752"/>
                  </a:lnTo>
                  <a:lnTo>
                    <a:pt x="1359630" y="532752"/>
                  </a:lnTo>
                  <a:lnTo>
                    <a:pt x="1354103" y="549765"/>
                  </a:lnTo>
                  <a:cubicBezTo>
                    <a:pt x="1558964" y="372181"/>
                    <a:pt x="1826726" y="177584"/>
                    <a:pt x="2031587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>
                <a:lnSpc>
                  <a:spcPct val="120000"/>
                </a:lnSpc>
              </a:pPr>
              <a:endParaRPr lang="zh-CN" altLang="en-US" sz="24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42"/>
              </p:custDataLst>
            </p:nvPr>
          </p:nvSpPr>
          <p:spPr>
            <a:xfrm>
              <a:off x="7957604" y="3847249"/>
              <a:ext cx="902811" cy="49686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AlCl</a:t>
              </a:r>
              <a:r>
                <a:rPr lang="en-US" altLang="zh-CN" sz="2400" b="1" baseline="-250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3</a:t>
              </a:r>
              <a:endParaRPr lang="zh-CN" altLang="en-US" sz="2400" b="1" baseline="-250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60" name="文本框 59"/>
          <p:cNvSpPr txBox="1"/>
          <p:nvPr>
            <p:custDataLst>
              <p:tags r:id="rId43"/>
            </p:custDataLst>
          </p:nvPr>
        </p:nvSpPr>
        <p:spPr>
          <a:xfrm>
            <a:off x="8966698" y="3482691"/>
            <a:ext cx="1415772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solidFill>
                  <a:srgbClr val="0070C0"/>
                </a:solidFill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过渡晶体</a:t>
            </a:r>
            <a:endParaRPr lang="zh-CN" altLang="en-US" sz="2400" b="1">
              <a:solidFill>
                <a:srgbClr val="0070C0"/>
              </a:solidFill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1" name="文本框 60"/>
          <p:cNvSpPr txBox="1"/>
          <p:nvPr>
            <p:custDataLst>
              <p:tags r:id="rId44"/>
            </p:custDataLst>
          </p:nvPr>
        </p:nvSpPr>
        <p:spPr>
          <a:xfrm>
            <a:off x="9798991" y="4658293"/>
            <a:ext cx="1415772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分子晶体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2" name="文本框 61"/>
          <p:cNvSpPr txBox="1"/>
          <p:nvPr>
            <p:custDataLst>
              <p:tags r:id="rId45"/>
            </p:custDataLst>
          </p:nvPr>
        </p:nvSpPr>
        <p:spPr>
          <a:xfrm>
            <a:off x="9382482" y="4043514"/>
            <a:ext cx="1415772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分子晶体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sp>
        <p:nvSpPr>
          <p:cNvPr id="63" name="文本框 62"/>
          <p:cNvSpPr txBox="1"/>
          <p:nvPr>
            <p:custDataLst>
              <p:tags r:id="rId46"/>
            </p:custDataLst>
          </p:nvPr>
        </p:nvSpPr>
        <p:spPr>
          <a:xfrm>
            <a:off x="8258812" y="2969640"/>
            <a:ext cx="1415772" cy="497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b="1">
                <a:latin typeface="Times New Roman" panose="02020603050405020304" pitchFamily="18" charset="0"/>
                <a:ea typeface="微软雅黑" panose="020B0503020204020204" charset="-122"/>
                <a:cs typeface="+mn-ea"/>
                <a:sym typeface="+mn-lt"/>
              </a:rPr>
              <a:t>离子晶体</a:t>
            </a:r>
            <a:endParaRPr lang="zh-CN" altLang="en-US" sz="2400" b="1">
              <a:latin typeface="Times New Roman" panose="02020603050405020304" pitchFamily="18" charset="0"/>
              <a:ea typeface="微软雅黑" panose="020B0503020204020204" charset="-122"/>
              <a:cs typeface="+mn-ea"/>
              <a:sym typeface="+mn-lt"/>
            </a:endParaRPr>
          </a:p>
        </p:txBody>
      </p:sp>
      <p:grpSp>
        <p:nvGrpSpPr>
          <p:cNvPr id="64" name="组合 63"/>
          <p:cNvGrpSpPr/>
          <p:nvPr>
            <p:custDataLst>
              <p:tags r:id="rId47"/>
            </p:custDataLst>
          </p:nvPr>
        </p:nvGrpSpPr>
        <p:grpSpPr>
          <a:xfrm>
            <a:off x="2168503" y="5134624"/>
            <a:ext cx="1426643" cy="885471"/>
            <a:chOff x="1731098" y="5317981"/>
            <a:chExt cx="1426643" cy="885471"/>
          </a:xfrm>
        </p:grpSpPr>
        <p:grpSp>
          <p:nvGrpSpPr>
            <p:cNvPr id="65" name="组合 64"/>
            <p:cNvGrpSpPr/>
            <p:nvPr>
              <p:custDataLst>
                <p:tags r:id="rId48"/>
              </p:custDataLst>
            </p:nvPr>
          </p:nvGrpSpPr>
          <p:grpSpPr>
            <a:xfrm>
              <a:off x="1731098" y="5317981"/>
              <a:ext cx="1426643" cy="869687"/>
              <a:chOff x="2820556" y="5509699"/>
              <a:chExt cx="1426643" cy="869687"/>
            </a:xfrm>
          </p:grpSpPr>
          <p:sp>
            <p:nvSpPr>
              <p:cNvPr id="67" name="圆角矩形 27"/>
              <p:cNvSpPr/>
              <p:nvPr>
                <p:custDataLst>
                  <p:tags r:id="rId49"/>
                </p:custDataLst>
              </p:nvPr>
            </p:nvSpPr>
            <p:spPr>
              <a:xfrm>
                <a:off x="2820556" y="5509699"/>
                <a:ext cx="1426643" cy="869687"/>
              </a:xfrm>
              <a:prstGeom prst="roundRect">
                <a:avLst>
                  <a:gd name="adj" fmla="val 7225"/>
                </a:avLst>
              </a:prstGeom>
              <a:solidFill>
                <a:srgbClr val="00B050"/>
              </a:solidFill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>
                  <a:lnSpc>
                    <a:spcPct val="120000"/>
                  </a:lnSpc>
                </a:pPr>
                <a:endParaRPr lang="zh-CN" altLang="en-US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endParaRPr>
              </a:p>
            </p:txBody>
          </p:sp>
          <p:sp>
            <p:nvSpPr>
              <p:cNvPr id="68" name="文本框 67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2825991" y="5554634"/>
                <a:ext cx="1415772" cy="4977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2400" b="1">
                    <a:solidFill>
                      <a:schemeClr val="bg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+mn-ea"/>
                    <a:sym typeface="+mn-lt"/>
                  </a:rPr>
                  <a:t>金属晶体</a:t>
                </a:r>
                <a:endParaRPr lang="zh-CN" altLang="en-US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+mn-ea"/>
                  <a:sym typeface="+mn-lt"/>
                </a:endParaRPr>
              </a:p>
            </p:txBody>
          </p:sp>
        </p:grpSp>
        <p:sp>
          <p:nvSpPr>
            <p:cNvPr id="66" name="文本框 65"/>
            <p:cNvSpPr txBox="1"/>
            <p:nvPr>
              <p:custDataLst>
                <p:tags r:id="rId51"/>
              </p:custDataLst>
            </p:nvPr>
          </p:nvSpPr>
          <p:spPr>
            <a:xfrm>
              <a:off x="2163733" y="5706585"/>
              <a:ext cx="561371" cy="4968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it-IT" altLang="zh-CN" sz="2400" b="1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+mn-lt"/>
                </a:rPr>
                <a:t>Na</a:t>
              </a:r>
              <a:endParaRPr lang="it-IT" altLang="zh-CN" sz="2400" b="1" baseline="-25000">
                <a:solidFill>
                  <a:schemeClr val="bg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lt"/>
              </a:endParaRPr>
            </a:p>
          </p:txBody>
        </p:sp>
      </p:grpSp>
      <p:grpSp>
        <p:nvGrpSpPr>
          <p:cNvPr id="69" name="组合 68"/>
          <p:cNvGrpSpPr/>
          <p:nvPr>
            <p:custDataLst>
              <p:tags r:id="rId52"/>
            </p:custDataLst>
          </p:nvPr>
        </p:nvGrpSpPr>
        <p:grpSpPr>
          <a:xfrm>
            <a:off x="296041" y="120650"/>
            <a:ext cx="9430777" cy="720000"/>
            <a:chOff x="466" y="644"/>
            <a:chExt cx="12317" cy="840"/>
          </a:xfrm>
        </p:grpSpPr>
        <p:sp>
          <p:nvSpPr>
            <p:cNvPr id="70" name="等腰三角形 69"/>
            <p:cNvSpPr/>
            <p:nvPr>
              <p:custDataLst>
                <p:tags r:id="rId53"/>
              </p:custDataLst>
            </p:nvPr>
          </p:nvSpPr>
          <p:spPr>
            <a:xfrm rot="5400000">
              <a:off x="480" y="844"/>
              <a:ext cx="840" cy="440"/>
            </a:xfrm>
            <a:prstGeom prst="triangl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  <p:sp>
          <p:nvSpPr>
            <p:cNvPr id="71" name="文本框 70"/>
            <p:cNvSpPr txBox="1"/>
            <p:nvPr>
              <p:custDataLst>
                <p:tags r:id="rId54"/>
              </p:custDataLst>
            </p:nvPr>
          </p:nvSpPr>
          <p:spPr>
            <a:xfrm>
              <a:off x="1297" y="654"/>
              <a:ext cx="11486" cy="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ct val="130000"/>
                </a:lnSpc>
                <a:buClrTx/>
                <a:buSzTx/>
                <a:buFontTx/>
              </a:pPr>
              <a:r>
                <a:rPr lang="zh-CN" altLang="en-US" sz="3200">
                  <a:solidFill>
                    <a:srgbClr val="27406A"/>
                  </a:solidFill>
                  <a:latin typeface="汉仪雅酷黑 65W" panose="020B0604020202020204" charset="-122"/>
                  <a:ea typeface="汉仪雅酷黑 65W" panose="020B0604020202020204" charset="-122"/>
                  <a:cs typeface="+mn-ea"/>
                  <a:sym typeface="+mn-ea"/>
                </a:rPr>
                <a:t>任务一  过渡晶体</a:t>
              </a:r>
              <a:endParaRPr lang="zh-CN" altLang="en-US" sz="3200">
                <a:solidFill>
                  <a:srgbClr val="27406A"/>
                </a:solidFill>
                <a:latin typeface="汉仪雅酷黑 65W" panose="020B0604020202020204" charset="-122"/>
                <a:ea typeface="汉仪雅酷黑 65W" panose="020B0604020202020204" charset="-122"/>
                <a:cs typeface="+mn-ea"/>
                <a:sym typeface="+mn-ea"/>
              </a:endParaRPr>
            </a:p>
          </p:txBody>
        </p:sp>
        <p:sp>
          <p:nvSpPr>
            <p:cNvPr id="72" name="等腰三角形 71"/>
            <p:cNvSpPr/>
            <p:nvPr>
              <p:custDataLst>
                <p:tags r:id="rId55"/>
              </p:custDataLst>
            </p:nvPr>
          </p:nvSpPr>
          <p:spPr>
            <a:xfrm rot="5400000">
              <a:off x="393" y="984"/>
              <a:ext cx="305" cy="160"/>
            </a:xfrm>
            <a:prstGeom prst="triangle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汉仪旗黑-55简" panose="00020600040101010101" charset="-128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60" grpId="0"/>
      <p:bldP spid="61" grpId="0"/>
      <p:bldP spid="62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>
            <p:custDataLst>
              <p:tags r:id="rId1"/>
            </p:custDataLst>
          </p:nvPr>
        </p:nvSpPr>
        <p:spPr>
          <a:xfrm>
            <a:off x="490855" y="1087755"/>
            <a:ext cx="1104455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800" b="1"/>
              <a:t>（</a:t>
            </a:r>
            <a:r>
              <a:rPr lang="en-US" altLang="zh-CN" sz="2800" b="1"/>
              <a:t>1</a:t>
            </a:r>
            <a:r>
              <a:rPr lang="zh-CN" altLang="en-US" sz="2800" b="1"/>
              <a:t>）</a:t>
            </a:r>
            <a:r>
              <a:rPr lang="en-US" altLang="zh-CN" sz="2800" b="1"/>
              <a:t>GaF</a:t>
            </a:r>
            <a:r>
              <a:rPr lang="en-US" altLang="zh-CN" sz="2800" b="1" baseline="-25000"/>
              <a:t>3</a:t>
            </a:r>
            <a:r>
              <a:rPr lang="zh-CN" altLang="zh-CN" sz="2800"/>
              <a:t>的熔点高于</a:t>
            </a:r>
            <a:r>
              <a:rPr lang="en-US" altLang="zh-CN" sz="2800" b="1"/>
              <a:t>1000</a:t>
            </a:r>
            <a:r>
              <a:rPr lang="zh-CN" altLang="zh-CN" sz="2800" b="1"/>
              <a:t>℃</a:t>
            </a:r>
            <a:r>
              <a:rPr lang="zh-CN" altLang="zh-CN" sz="2800"/>
              <a:t>，</a:t>
            </a:r>
            <a:r>
              <a:rPr lang="en-US" altLang="zh-CN" sz="2800" b="1"/>
              <a:t>GaCl</a:t>
            </a:r>
            <a:r>
              <a:rPr lang="en-US" altLang="zh-CN" sz="2800" b="1" baseline="-25000"/>
              <a:t>3</a:t>
            </a:r>
            <a:r>
              <a:rPr lang="zh-CN" altLang="zh-CN" sz="2800"/>
              <a:t>的熔点为</a:t>
            </a:r>
            <a:r>
              <a:rPr lang="en-US" altLang="zh-CN" sz="2800" b="1"/>
              <a:t>77.9</a:t>
            </a:r>
            <a:r>
              <a:rPr lang="zh-CN" altLang="zh-CN" sz="2800" b="1"/>
              <a:t>℃</a:t>
            </a:r>
            <a:r>
              <a:rPr lang="zh-CN" altLang="zh-CN" sz="2800"/>
              <a:t>，其原因是</a:t>
            </a:r>
            <a:r>
              <a:rPr lang="en-US" altLang="zh-CN" sz="2800"/>
              <a:t>______</a:t>
            </a:r>
            <a:r>
              <a:rPr lang="en-US" altLang="zh-CN" sz="2800">
                <a:sym typeface="+mn-ea"/>
              </a:rPr>
              <a:t>________________________________________________</a:t>
            </a:r>
            <a:r>
              <a:rPr lang="en-US" altLang="zh-CN" sz="2800"/>
              <a:t>____</a:t>
            </a:r>
            <a:r>
              <a:rPr lang="zh-CN" altLang="zh-CN" sz="2800"/>
              <a:t>。</a:t>
            </a:r>
            <a:endParaRPr lang="zh-CN" altLang="zh-CN" sz="2800"/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490855" y="1555115"/>
            <a:ext cx="1118425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GaF</a:t>
            </a:r>
            <a:r>
              <a:rPr lang="en-US" altLang="zh-CN" sz="2800" b="1" baseline="-25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3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是离子晶体，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GaCl</a:t>
            </a:r>
            <a:r>
              <a:rPr lang="en-US" altLang="zh-CN" sz="2800" b="1" baseline="-25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3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是分子晶体，所以离子晶体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GaF</a:t>
            </a:r>
            <a:r>
              <a:rPr lang="en-US" altLang="zh-CN" sz="2800" b="1" baseline="-25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3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的熔沸点高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240030" y="3211830"/>
            <a:ext cx="11804650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sz="2800" b="1"/>
              <a:t>（</a:t>
            </a:r>
            <a:r>
              <a:rPr lang="en-US" altLang="zh-CN" sz="2800" b="1"/>
              <a:t>2</a:t>
            </a:r>
            <a:r>
              <a:rPr lang="zh-CN" altLang="en-US" sz="2800" b="1"/>
              <a:t>）</a:t>
            </a:r>
            <a:r>
              <a:rPr lang="en-US" altLang="zh-CN" sz="2800" b="1"/>
              <a:t>ZnF</a:t>
            </a:r>
            <a:r>
              <a:rPr lang="en-US" altLang="zh-CN" sz="2800" b="1" baseline="-25000"/>
              <a:t>2</a:t>
            </a:r>
            <a:r>
              <a:rPr lang="zh-CN" altLang="en-US" sz="2800"/>
              <a:t>具有较高的熔点</a:t>
            </a:r>
            <a:r>
              <a:rPr lang="zh-CN" altLang="en-US" sz="2800" b="1"/>
              <a:t>（</a:t>
            </a:r>
            <a:r>
              <a:rPr lang="en-US" altLang="zh-CN" sz="2800" b="1"/>
              <a:t>872 ℃)</a:t>
            </a:r>
            <a:r>
              <a:rPr lang="zh-CN" altLang="en-US" sz="2800"/>
              <a:t>，其化学键类型是</a:t>
            </a:r>
            <a:r>
              <a:rPr lang="en-US" altLang="zh-CN" sz="2800"/>
              <a:t>_________</a:t>
            </a:r>
            <a:r>
              <a:rPr lang="zh-CN" altLang="en-US" sz="2800"/>
              <a:t>；</a:t>
            </a:r>
            <a:r>
              <a:rPr lang="en-US" altLang="zh-CN" sz="2800" b="1"/>
              <a:t>ZnF</a:t>
            </a:r>
            <a:r>
              <a:rPr lang="en-US" altLang="zh-CN" sz="2800" b="1" baseline="-25000"/>
              <a:t>2</a:t>
            </a:r>
            <a:r>
              <a:rPr lang="zh-CN" altLang="en-US" sz="2800"/>
              <a:t>不溶于有机溶剂而</a:t>
            </a:r>
            <a:r>
              <a:rPr lang="en-US" altLang="zh-CN" sz="2800" b="1"/>
              <a:t>ZnCl</a:t>
            </a:r>
            <a:r>
              <a:rPr lang="en-US" altLang="zh-CN" sz="2800" b="1" baseline="-25000"/>
              <a:t>2</a:t>
            </a:r>
            <a:r>
              <a:rPr lang="zh-CN" altLang="en-US" sz="2800" b="1"/>
              <a:t>、</a:t>
            </a:r>
            <a:r>
              <a:rPr lang="en-US" altLang="zh-CN" sz="2800" b="1"/>
              <a:t>ZnBr</a:t>
            </a:r>
            <a:r>
              <a:rPr lang="en-US" altLang="zh-CN" sz="2800" b="1" baseline="-25000"/>
              <a:t>2</a:t>
            </a:r>
            <a:r>
              <a:rPr lang="zh-CN" altLang="en-US" sz="2800" b="1"/>
              <a:t>、</a:t>
            </a:r>
            <a:r>
              <a:rPr lang="en-US" altLang="zh-CN" sz="2800" b="1"/>
              <a:t>ZnI</a:t>
            </a:r>
            <a:r>
              <a:rPr lang="en-US" altLang="zh-CN" sz="2800" b="1" baseline="-25000"/>
              <a:t>2</a:t>
            </a:r>
            <a:r>
              <a:rPr lang="zh-CN" altLang="en-US" sz="2800"/>
              <a:t>能够溶于乙醇、乙醚等有机溶剂，原因是：</a:t>
            </a:r>
            <a:r>
              <a:rPr lang="en-US" altLang="zh-CN" sz="2800"/>
              <a:t>___________</a:t>
            </a:r>
            <a:r>
              <a:rPr lang="en-US" altLang="zh-CN" sz="2800">
                <a:sym typeface="+mn-ea"/>
              </a:rPr>
              <a:t>____________________________________________</a:t>
            </a:r>
            <a:r>
              <a:rPr lang="en-US" altLang="zh-CN" sz="2800"/>
              <a:t>_____</a:t>
            </a:r>
            <a:r>
              <a:rPr lang="zh-CN" altLang="en-US" sz="2800"/>
              <a:t>。</a:t>
            </a:r>
            <a:endParaRPr lang="zh-CN" altLang="en-US" sz="2800"/>
          </a:p>
        </p:txBody>
      </p:sp>
      <p:sp>
        <p:nvSpPr>
          <p:cNvPr id="20" name="文本框 19"/>
          <p:cNvSpPr txBox="1"/>
          <p:nvPr>
            <p:custDataLst>
              <p:tags r:id="rId4"/>
            </p:custDataLst>
          </p:nvPr>
        </p:nvSpPr>
        <p:spPr>
          <a:xfrm>
            <a:off x="8919210" y="3191510"/>
            <a:ext cx="129349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离子</a:t>
            </a:r>
            <a:r>
              <a:rPr 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键</a:t>
            </a:r>
            <a:endParaRPr 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244600" y="4718050"/>
            <a:ext cx="833945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>
                <a:latin typeface="Times New Roman" panose="02020603050405020304" pitchFamily="18" charset="0"/>
                <a:ea typeface="黑体" panose="02010609060101010101" charset="-122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ZnF</a:t>
            </a:r>
            <a:r>
              <a:rPr lang="en-US" altLang="zh-CN" sz="2800" b="1" baseline="-25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2</a:t>
            </a:r>
            <a:r>
              <a:rPr lang="zh-CN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为离子化合物，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ZnCl</a:t>
            </a:r>
            <a:r>
              <a:rPr lang="en-US" altLang="zh-CN" sz="2800" b="1" baseline="-25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2</a:t>
            </a:r>
            <a:r>
              <a:rPr lang="zh-CN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、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ZnBr</a:t>
            </a:r>
            <a:r>
              <a:rPr lang="en-US" altLang="zh-CN" sz="2800" b="1" baseline="-25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2</a:t>
            </a:r>
            <a:r>
              <a:rPr lang="zh-CN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、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ZnI</a:t>
            </a:r>
            <a:r>
              <a:rPr lang="en-US" altLang="zh-CN" sz="2800" b="1" baseline="-25000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2</a:t>
            </a:r>
            <a:r>
              <a:rPr lang="zh-CN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的化学键以共价键为主、极性较小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 </a:t>
            </a:r>
            <a:endParaRPr lang="en-US" altLang="zh-CN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2433300" y="113157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8"/>
    </p:custDataLst>
  </p:cSld>
  <p:clrMapOvr>
    <a:masterClrMapping/>
  </p:clrMapOvr>
  <p:transition spd="slow" advClick="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3" grpId="0"/>
    </p:bldLst>
  </p:timing>
</p:sld>
</file>

<file path=ppt/tags/tag1.xml><?xml version="1.0" encoding="utf-8"?>
<p:tagLst xmlns:p="http://schemas.openxmlformats.org/presentationml/2006/main">
  <p:tag name="AS_UNIQUEID" val="5422"/>
</p:tagLst>
</file>

<file path=ppt/tags/tag10.xml><?xml version="1.0" encoding="utf-8"?>
<p:tagLst xmlns:p="http://schemas.openxmlformats.org/presentationml/2006/main">
  <p:tag name="AS_UNIQUEID" val="5431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1"/>
  <p:tag name="KSO_WM_UNIT_INDEX" val="1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00.xml><?xml version="1.0" encoding="utf-8"?>
<p:tagLst xmlns:p="http://schemas.openxmlformats.org/presentationml/2006/main">
  <p:tag name="AS_UNIQUEID" val="5531"/>
</p:tagLst>
</file>

<file path=ppt/tags/tag101.xml><?xml version="1.0" encoding="utf-8"?>
<p:tagLst xmlns:p="http://schemas.openxmlformats.org/presentationml/2006/main">
  <p:tag name="AS_UNIQUEID" val="5532"/>
</p:tagLst>
</file>

<file path=ppt/tags/tag102.xml><?xml version="1.0" encoding="utf-8"?>
<p:tagLst xmlns:p="http://schemas.openxmlformats.org/presentationml/2006/main">
  <p:tag name="AS_UNIQUEID" val="5533"/>
</p:tagLst>
</file>

<file path=ppt/tags/tag103.xml><?xml version="1.0" encoding="utf-8"?>
<p:tagLst xmlns:p="http://schemas.openxmlformats.org/presentationml/2006/main">
  <p:tag name="AS_UNIQUEID" val="5534"/>
</p:tagLst>
</file>

<file path=ppt/tags/tag104.xml><?xml version="1.0" encoding="utf-8"?>
<p:tagLst xmlns:p="http://schemas.openxmlformats.org/presentationml/2006/main">
  <p:tag name="AS_UNIQUEID" val="5535"/>
</p:tagLst>
</file>

<file path=ppt/tags/tag105.xml><?xml version="1.0" encoding="utf-8"?>
<p:tagLst xmlns:p="http://schemas.openxmlformats.org/presentationml/2006/main">
  <p:tag name="AS_UNIQUEID" val="5536"/>
</p:tagLst>
</file>

<file path=ppt/tags/tag106.xml><?xml version="1.0" encoding="utf-8"?>
<p:tagLst xmlns:p="http://schemas.openxmlformats.org/presentationml/2006/main">
  <p:tag name="AS_UNIQUEID" val="5537"/>
</p:tagLst>
</file>

<file path=ppt/tags/tag107.xml><?xml version="1.0" encoding="utf-8"?>
<p:tagLst xmlns:p="http://schemas.openxmlformats.org/presentationml/2006/main">
  <p:tag name="AS_UNIQUEID" val="5539"/>
</p:tagLst>
</file>

<file path=ppt/tags/tag108.xml><?xml version="1.0" encoding="utf-8"?>
<p:tagLst xmlns:p="http://schemas.openxmlformats.org/presentationml/2006/main">
  <p:tag name="AS_UNIQUEID" val="5540"/>
</p:tagLst>
</file>

<file path=ppt/tags/tag109.xml><?xml version="1.0" encoding="utf-8"?>
<p:tagLst xmlns:p="http://schemas.openxmlformats.org/presentationml/2006/main">
  <p:tag name="AS_UNIQUEID" val="5541"/>
</p:tagLst>
</file>

<file path=ppt/tags/tag11.xml><?xml version="1.0" encoding="utf-8"?>
<p:tagLst xmlns:p="http://schemas.openxmlformats.org/presentationml/2006/main">
  <p:tag name="AS_UNIQUEID" val="5432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5"/>
  <p:tag name="KSO_WM_UNIT_FILL_BACK_SCHEMECOLOR_INDEX_BRIGHTNESS" val="0.6"/>
  <p:tag name="KSO_WM_UNIT_FILL_FORE_SCHEMECOLOR_INDEX" val="7"/>
  <p:tag name="KSO_WM_UNIT_FILL_FORE_SCHEMECOLOR_INDEX_BRIGHTNESS" val="0.8"/>
  <p:tag name="KSO_WM_UNIT_FILL_TYPE" val="2"/>
  <p:tag name="KSO_WM_UNIT_HIGHLIGHT" val="0"/>
  <p:tag name="KSO_WM_UNIT_ID" val="diagram20203749_1*i*2"/>
  <p:tag name="KSO_WM_UNIT_INDEX" val="2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10.xml><?xml version="1.0" encoding="utf-8"?>
<p:tagLst xmlns:p="http://schemas.openxmlformats.org/presentationml/2006/main">
  <p:tag name="AS_UNIQUEID" val="5542"/>
</p:tagLst>
</file>

<file path=ppt/tags/tag111.xml><?xml version="1.0" encoding="utf-8"?>
<p:tagLst xmlns:p="http://schemas.openxmlformats.org/presentationml/2006/main">
  <p:tag name="AS_UNIQUEID" val="5544"/>
</p:tagLst>
</file>

<file path=ppt/tags/tag112.xml><?xml version="1.0" encoding="utf-8"?>
<p:tagLst xmlns:p="http://schemas.openxmlformats.org/presentationml/2006/main">
  <p:tag name="AS_UNIQUEID" val="5545"/>
</p:tagLst>
</file>

<file path=ppt/tags/tag113.xml><?xml version="1.0" encoding="utf-8"?>
<p:tagLst xmlns:p="http://schemas.openxmlformats.org/presentationml/2006/main">
  <p:tag name="AS_UNIQUEID" val="5546"/>
</p:tagLst>
</file>

<file path=ppt/tags/tag114.xml><?xml version="1.0" encoding="utf-8"?>
<p:tagLst xmlns:p="http://schemas.openxmlformats.org/presentationml/2006/main">
  <p:tag name="AS_UNIQUEID" val="5547"/>
</p:tagLst>
</file>

<file path=ppt/tags/tag115.xml><?xml version="1.0" encoding="utf-8"?>
<p:tagLst xmlns:p="http://schemas.openxmlformats.org/presentationml/2006/main">
  <p:tag name="AS_UNIQUEID" val="5548"/>
</p:tagLst>
</file>

<file path=ppt/tags/tag116.xml><?xml version="1.0" encoding="utf-8"?>
<p:tagLst xmlns:p="http://schemas.openxmlformats.org/presentationml/2006/main">
  <p:tag name="AS_UNIQUEID" val="5549"/>
</p:tagLst>
</file>

<file path=ppt/tags/tag117.xml><?xml version="1.0" encoding="utf-8"?>
<p:tagLst xmlns:p="http://schemas.openxmlformats.org/presentationml/2006/main">
  <p:tag name="AS_UNIQUEID" val="5550"/>
</p:tagLst>
</file>

<file path=ppt/tags/tag118.xml><?xml version="1.0" encoding="utf-8"?>
<p:tagLst xmlns:p="http://schemas.openxmlformats.org/presentationml/2006/main">
  <p:tag name="AS_UNIQUEID" val="5551"/>
</p:tagLst>
</file>

<file path=ppt/tags/tag119.xml><?xml version="1.0" encoding="utf-8"?>
<p:tagLst xmlns:p="http://schemas.openxmlformats.org/presentationml/2006/main">
  <p:tag name="AS_UNIQUEID" val="5552"/>
</p:tagLst>
</file>

<file path=ppt/tags/tag12.xml><?xml version="1.0" encoding="utf-8"?>
<p:tagLst xmlns:p="http://schemas.openxmlformats.org/presentationml/2006/main">
  <p:tag name="AS_UNIQUEID" val="5433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BACK_SCHEMECOLOR_INDEX" val="14"/>
  <p:tag name="KSO_WM_UNIT_FILL_BACK_SCHEMECOLOR_INDEX_BRIGHTNESS" val="0"/>
  <p:tag name="KSO_WM_UNIT_FILL_FORE_SCHEMECOLOR_INDEX" val="5"/>
  <p:tag name="KSO_WM_UNIT_FILL_FORE_SCHEMECOLOR_INDEX_BRIGHTNESS" val="0.4"/>
  <p:tag name="KSO_WM_UNIT_FILL_TYPE" val="2"/>
  <p:tag name="KSO_WM_UNIT_HIGHLIGHT" val="0"/>
  <p:tag name="KSO_WM_UNIT_ID" val="diagram20203749_1*i*3"/>
  <p:tag name="KSO_WM_UNIT_INDEX" val="3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20.xml><?xml version="1.0" encoding="utf-8"?>
<p:tagLst xmlns:p="http://schemas.openxmlformats.org/presentationml/2006/main">
  <p:tag name="AS_UNIQUEID" val="5554"/>
</p:tagLst>
</file>

<file path=ppt/tags/tag121.xml><?xml version="1.0" encoding="utf-8"?>
<p:tagLst xmlns:p="http://schemas.openxmlformats.org/presentationml/2006/main">
  <p:tag name="AS_UNIQUEID" val="5555"/>
</p:tagLst>
</file>

<file path=ppt/tags/tag122.xml><?xml version="1.0" encoding="utf-8"?>
<p:tagLst xmlns:p="http://schemas.openxmlformats.org/presentationml/2006/main">
  <p:tag name="AS_UNIQUEID" val="5556"/>
</p:tagLst>
</file>

<file path=ppt/tags/tag123.xml><?xml version="1.0" encoding="utf-8"?>
<p:tagLst xmlns:p="http://schemas.openxmlformats.org/presentationml/2006/main">
  <p:tag name="AS_UNIQUEID" val="5557"/>
</p:tagLst>
</file>

<file path=ppt/tags/tag124.xml><?xml version="1.0" encoding="utf-8"?>
<p:tagLst xmlns:p="http://schemas.openxmlformats.org/presentationml/2006/main">
  <p:tag name="AS_UNIQUEID" val="5558"/>
</p:tagLst>
</file>

<file path=ppt/tags/tag125.xml><?xml version="1.0" encoding="utf-8"?>
<p:tagLst xmlns:p="http://schemas.openxmlformats.org/presentationml/2006/main">
  <p:tag name="AS_UNIQUEID" val="5559"/>
</p:tagLst>
</file>

<file path=ppt/tags/tag126.xml><?xml version="1.0" encoding="utf-8"?>
<p:tagLst xmlns:p="http://schemas.openxmlformats.org/presentationml/2006/main">
  <p:tag name="AS_UNIQUEID" val="5561"/>
</p:tagLst>
</file>

<file path=ppt/tags/tag127.xml><?xml version="1.0" encoding="utf-8"?>
<p:tagLst xmlns:p="http://schemas.openxmlformats.org/presentationml/2006/main">
  <p:tag name="AS_UNIQUEID" val="5562"/>
</p:tagLst>
</file>

<file path=ppt/tags/tag128.xml><?xml version="1.0" encoding="utf-8"?>
<p:tagLst xmlns:p="http://schemas.openxmlformats.org/presentationml/2006/main">
  <p:tag name="AS_UNIQUEID" val="5563"/>
</p:tagLst>
</file>

<file path=ppt/tags/tag129.xml><?xml version="1.0" encoding="utf-8"?>
<p:tagLst xmlns:p="http://schemas.openxmlformats.org/presentationml/2006/main">
  <p:tag name="AS_UNIQUEID" val="5564"/>
</p:tagLst>
</file>

<file path=ppt/tags/tag13.xml><?xml version="1.0" encoding="utf-8"?>
<p:tagLst xmlns:p="http://schemas.openxmlformats.org/presentationml/2006/main">
  <p:tag name="AS_UNIQUEID" val="5434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5"/>
  <p:tag name="KSO_WM_UNIT_FILL_FORE_SCHEMECOLOR_INDEX_BRIGHTNESS" val="0.4"/>
  <p:tag name="KSO_WM_UNIT_FILL_TYPE" val="1"/>
  <p:tag name="KSO_WM_UNIT_HIGHLIGHT" val="0"/>
  <p:tag name="KSO_WM_UNIT_ID" val="diagram20203749_1*i*5"/>
  <p:tag name="KSO_WM_UNIT_INDEX" val="5"/>
  <p:tag name="KSO_WM_UNIT_LAYERLEVEL" val="1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30.xml><?xml version="1.0" encoding="utf-8"?>
<p:tagLst xmlns:p="http://schemas.openxmlformats.org/presentationml/2006/main">
  <p:tag name="AS_UNIQUEID" val="5565"/>
</p:tagLst>
</file>

<file path=ppt/tags/tag131.xml><?xml version="1.0" encoding="utf-8"?>
<p:tagLst xmlns:p="http://schemas.openxmlformats.org/presentationml/2006/main">
  <p:tag name="AS_UNIQUEID" val="5566"/>
</p:tagLst>
</file>

<file path=ppt/tags/tag132.xml><?xml version="1.0" encoding="utf-8"?>
<p:tagLst xmlns:p="http://schemas.openxmlformats.org/presentationml/2006/main">
  <p:tag name="AS_UNIQUEID" val="5568"/>
</p:tagLst>
</file>

<file path=ppt/tags/tag133.xml><?xml version="1.0" encoding="utf-8"?>
<p:tagLst xmlns:p="http://schemas.openxmlformats.org/presentationml/2006/main">
  <p:tag name="AS_UNIQUEID" val="5569"/>
</p:tagLst>
</file>

<file path=ppt/tags/tag134.xml><?xml version="1.0" encoding="utf-8"?>
<p:tagLst xmlns:p="http://schemas.openxmlformats.org/presentationml/2006/main">
  <p:tag name="AS_UNIQUEID" val="5570"/>
</p:tagLst>
</file>

<file path=ppt/tags/tag135.xml><?xml version="1.0" encoding="utf-8"?>
<p:tagLst xmlns:p="http://schemas.openxmlformats.org/presentationml/2006/main">
  <p:tag name="AS_UNIQUEID" val="5571"/>
</p:tagLst>
</file>

<file path=ppt/tags/tag136.xml><?xml version="1.0" encoding="utf-8"?>
<p:tagLst xmlns:p="http://schemas.openxmlformats.org/presentationml/2006/main">
  <p:tag name="AS_UNIQUEID" val="5572"/>
</p:tagLst>
</file>

<file path=ppt/tags/tag137.xml><?xml version="1.0" encoding="utf-8"?>
<p:tagLst xmlns:p="http://schemas.openxmlformats.org/presentationml/2006/main">
  <p:tag name="AS_UNIQUEID" val="5574"/>
</p:tagLst>
</file>

<file path=ppt/tags/tag138.xml><?xml version="1.0" encoding="utf-8"?>
<p:tagLst xmlns:p="http://schemas.openxmlformats.org/presentationml/2006/main">
  <p:tag name="AS_UNIQUEID" val="5575"/>
</p:tagLst>
</file>

<file path=ppt/tags/tag139.xml><?xml version="1.0" encoding="utf-8"?>
<p:tagLst xmlns:p="http://schemas.openxmlformats.org/presentationml/2006/main">
  <p:tag name="AS_UNIQUEID" val="5576"/>
</p:tagLst>
</file>

<file path=ppt/tags/tag14.xml><?xml version="1.0" encoding="utf-8"?>
<p:tagLst xmlns:p="http://schemas.openxmlformats.org/presentationml/2006/main">
  <p:tag name="AS_UNIQUEID" val="5435"/>
  <p:tag name="KSO_WM_BEAUTIFY_FLAG" val="#wm#"/>
  <p:tag name="KSO_WM_TAG_VERSION" val="1.0"/>
  <p:tag name="KSO_WM_TEMPLATE_CATEGORY" val="diagram"/>
  <p:tag name="KSO_WM_TEMPLATE_INDEX" val="20203749"/>
  <p:tag name="KSO_WM_UNIT_COMPATIBLE" val="0"/>
  <p:tag name="KSO_WM_UNIT_DIAGRAM_ISNUMVISUAL" val="0"/>
  <p:tag name="KSO_WM_UNIT_DIAGRAM_ISREFERUNIT" val="0"/>
  <p:tag name="KSO_WM_UNIT_FILL_FORE_SCHEMECOLOR_INDEX" val="14"/>
  <p:tag name="KSO_WM_UNIT_FILL_FORE_SCHEMECOLOR_INDEX_BRIGHTNESS" val="0"/>
  <p:tag name="KSO_WM_UNIT_FILL_TYPE" val="1"/>
  <p:tag name="KSO_WM_UNIT_HIGHLIGHT" val="0"/>
  <p:tag name="KSO_WM_UNIT_ID" val="diagram20203749_1*i*4"/>
  <p:tag name="KSO_WM_UNIT_INDEX" val="4"/>
  <p:tag name="KSO_WM_UNIT_LAYERLEVEL" val="1"/>
  <p:tag name="KSO_WM_UNIT_LINE_FILL_TYPE" val="2"/>
  <p:tag name="KSO_WM_UNIT_LINE_FORE_SCHEMECOLOR_INDEX" val="5"/>
  <p:tag name="KSO_WM_UNIT_LINE_FORE_SCHEMECOLOR_INDEX_BRIGHTNESS" val="0"/>
  <p:tag name="KSO_WM_UNIT_TEXT_FILL_FORE_SCHEMECOLOR_INDEX" val="14"/>
  <p:tag name="KSO_WM_UNIT_TEXT_FILL_FORE_SCHEMECOLOR_INDEX_BRIGHTNESS" val="0"/>
  <p:tag name="KSO_WM_UNIT_TEXT_FILL_TYPE" val="1"/>
  <p:tag name="KSO_WM_UNIT_TYPE" val="i"/>
</p:tagLst>
</file>

<file path=ppt/tags/tag140.xml><?xml version="1.0" encoding="utf-8"?>
<p:tagLst xmlns:p="http://schemas.openxmlformats.org/presentationml/2006/main">
  <p:tag name="AS_UNIQUEID" val="5577"/>
</p:tagLst>
</file>

<file path=ppt/tags/tag141.xml><?xml version="1.0" encoding="utf-8"?>
<p:tagLst xmlns:p="http://schemas.openxmlformats.org/presentationml/2006/main">
  <p:tag name="AS_UNIQUEID" val="5578"/>
</p:tagLst>
</file>

<file path=ppt/tags/tag142.xml><?xml version="1.0" encoding="utf-8"?>
<p:tagLst xmlns:p="http://schemas.openxmlformats.org/presentationml/2006/main">
  <p:tag name="AS_UNIQUEID" val="462"/>
</p:tagLst>
</file>

<file path=ppt/tags/tag143.xml><?xml version="1.0" encoding="utf-8"?>
<p:tagLst xmlns:p="http://schemas.openxmlformats.org/presentationml/2006/main">
  <p:tag name="AS_UNIQUEID" val="463"/>
</p:tagLst>
</file>

<file path=ppt/tags/tag144.xml><?xml version="1.0" encoding="utf-8"?>
<p:tagLst xmlns:p="http://schemas.openxmlformats.org/presentationml/2006/main">
  <p:tag name="AS_UNIQUEID" val="464"/>
</p:tagLst>
</file>

<file path=ppt/tags/tag145.xml><?xml version="1.0" encoding="utf-8"?>
<p:tagLst xmlns:p="http://schemas.openxmlformats.org/presentationml/2006/main">
  <p:tag name="AS_UNIQUEID" val="465"/>
</p:tagLst>
</file>

<file path=ppt/tags/tag146.xml><?xml version="1.0" encoding="utf-8"?>
<p:tagLst xmlns:p="http://schemas.openxmlformats.org/presentationml/2006/main">
  <p:tag name="AS_UNIQUEID" val="466"/>
</p:tagLst>
</file>

<file path=ppt/tags/tag147.xml><?xml version="1.0" encoding="utf-8"?>
<p:tagLst xmlns:p="http://schemas.openxmlformats.org/presentationml/2006/main">
  <p:tag name="AS_UNIQUEID" val="534"/>
</p:tagLst>
</file>

<file path=ppt/tags/tag148.xml><?xml version="1.0" encoding="utf-8"?>
<p:tagLst xmlns:p="http://schemas.openxmlformats.org/presentationml/2006/main">
  <p:tag name="AS_UNIQUEID" val="535"/>
</p:tagLst>
</file>

<file path=ppt/tags/tag149.xml><?xml version="1.0" encoding="utf-8"?>
<p:tagLst xmlns:p="http://schemas.openxmlformats.org/presentationml/2006/main">
  <p:tag name="AS_UNIQUEID" val="536"/>
</p:tagLst>
</file>

<file path=ppt/tags/tag15.xml><?xml version="1.0" encoding="utf-8"?>
<p:tagLst xmlns:p="http://schemas.openxmlformats.org/presentationml/2006/main">
  <p:tag name="AS_UNIQUEID" val="5436"/>
  <p:tag name="KSO_WM_BEAUTIFY_FLAG" val="#wm#"/>
  <p:tag name="KSO_WM_TAG_VERSION" val="1.0"/>
  <p:tag name="KSO_WM_TEMPLATE_CATEGORY" val="diagram"/>
  <p:tag name="KSO_WM_TEMPLATE_INDEX" val="20203749"/>
  <p:tag name="KSO_WM_UNIT_COLOR_SCHEME_PARENT_PAGE" val="0_1"/>
  <p:tag name="KSO_WM_UNIT_COLOR_SCHEME_SHAPE_ID" val="16"/>
  <p:tag name="KSO_WM_UNIT_COMPATIBLE" val="0"/>
  <p:tag name="KSO_WM_UNIT_DIAGRAM_ISNUMVISUAL" val="0"/>
  <p:tag name="KSO_WM_UNIT_DIAGRAM_ISREFERUNIT" val="0"/>
  <p:tag name="KSO_WM_UNIT_HIGHLIGHT" val="0"/>
  <p:tag name="KSO_WM_UNIT_ID" val="diagram20203749_1*f*1"/>
  <p:tag name="KSO_WM_UNIT_INDEX" val="1"/>
  <p:tag name="KSO_WM_UNIT_ISCONTENTSTITLE" val="0"/>
  <p:tag name="KSO_WM_UNIT_LAYERLEVEL" val="1"/>
  <p:tag name="KSO_WM_UNIT_NOCLEAR" val="0"/>
  <p:tag name="KSO_WM_UNIT_PRESET_TEXT" val="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&#13;单击此处添加文本具体内容，简明扼要的阐述您的观点。根据需要可酌情增减文字，以便观者准确的理解您传达的思想。"/>
  <p:tag name="KSO_WM_UNIT_SUBTYPE" val="a"/>
  <p:tag name="KSO_WM_UNIT_TEXT_FILL_FORE_SCHEMECOLOR_INDEX" val="13"/>
  <p:tag name="KSO_WM_UNIT_TEXT_FILL_FORE_SCHEMECOLOR_INDEX_BRIGHTNESS" val="0.15"/>
  <p:tag name="KSO_WM_UNIT_TEXT_FILL_TYPE" val="1"/>
  <p:tag name="KSO_WM_UNIT_TEXT_PART_ID_V2" val="a-1-2"/>
  <p:tag name="KSO_WM_UNIT_TYPE" val="f"/>
  <p:tag name="KSO_WM_UNIT_VALUE" val="32"/>
</p:tagLst>
</file>

<file path=ppt/tags/tag150.xml><?xml version="1.0" encoding="utf-8"?>
<p:tagLst xmlns:p="http://schemas.openxmlformats.org/presentationml/2006/main">
  <p:tag name="AS_UNIQUEID" val="537"/>
</p:tagLst>
</file>

<file path=ppt/tags/tag151.xml><?xml version="1.0" encoding="utf-8"?>
<p:tagLst xmlns:p="http://schemas.openxmlformats.org/presentationml/2006/main">
  <p:tag name="AS_UNIQUEID" val="538"/>
</p:tagLst>
</file>

<file path=ppt/tags/tag152.xml><?xml version="1.0" encoding="utf-8"?>
<p:tagLst xmlns:p="http://schemas.openxmlformats.org/presentationml/2006/main">
  <p:tag name="AS_UNIQUEID" val="3877"/>
</p:tagLst>
</file>

<file path=ppt/tags/tag153.xml><?xml version="1.0" encoding="utf-8"?>
<p:tagLst xmlns:p="http://schemas.openxmlformats.org/presentationml/2006/main">
  <p:tag name="AS_UNIQUEID" val="3878"/>
</p:tagLst>
</file>

<file path=ppt/tags/tag154.xml><?xml version="1.0" encoding="utf-8"?>
<p:tagLst xmlns:p="http://schemas.openxmlformats.org/presentationml/2006/main">
  <p:tag name="AS_UNIQUEID" val="3879"/>
</p:tagLst>
</file>

<file path=ppt/tags/tag155.xml><?xml version="1.0" encoding="utf-8"?>
<p:tagLst xmlns:p="http://schemas.openxmlformats.org/presentationml/2006/main">
  <p:tag name="AS_UNIQUEID" val="3880"/>
</p:tagLst>
</file>

<file path=ppt/tags/tag156.xml><?xml version="1.0" encoding="utf-8"?>
<p:tagLst xmlns:p="http://schemas.openxmlformats.org/presentationml/2006/main">
  <p:tag name="AS_UNIQUEID" val="3881"/>
</p:tagLst>
</file>

<file path=ppt/tags/tag157.xml><?xml version="1.0" encoding="utf-8"?>
<p:tagLst xmlns:p="http://schemas.openxmlformats.org/presentationml/2006/main">
  <p:tag name="AS_UNIQUEID" val="3882"/>
</p:tagLst>
</file>

<file path=ppt/tags/tag158.xml><?xml version="1.0" encoding="utf-8"?>
<p:tagLst xmlns:p="http://schemas.openxmlformats.org/presentationml/2006/main">
  <p:tag name="AS_UNIQUEID" val="3883"/>
</p:tagLst>
</file>

<file path=ppt/tags/tag159.xml><?xml version="1.0" encoding="utf-8"?>
<p:tagLst xmlns:p="http://schemas.openxmlformats.org/presentationml/2006/main">
  <p:tag name="AS_UNIQUEID" val="100"/>
</p:tagLst>
</file>

<file path=ppt/tags/tag16.xml><?xml version="1.0" encoding="utf-8"?>
<p:tagLst xmlns:p="http://schemas.openxmlformats.org/presentationml/2006/main">
  <p:tag name="AS_UNIQUEID" val="5438"/>
</p:tagLst>
</file>

<file path=ppt/tags/tag160.xml><?xml version="1.0" encoding="utf-8"?>
<p:tagLst xmlns:p="http://schemas.openxmlformats.org/presentationml/2006/main">
  <p:tag name="AS_UNIQUEID" val="101"/>
</p:tagLst>
</file>

<file path=ppt/tags/tag161.xml><?xml version="1.0" encoding="utf-8"?>
<p:tagLst xmlns:p="http://schemas.openxmlformats.org/presentationml/2006/main">
  <p:tag name="AS_UNIQUEID" val="102"/>
</p:tagLst>
</file>

<file path=ppt/tags/tag162.xml><?xml version="1.0" encoding="utf-8"?>
<p:tagLst xmlns:p="http://schemas.openxmlformats.org/presentationml/2006/main">
  <p:tag name="AS_UNIQUEID" val="103"/>
</p:tagLst>
</file>

<file path=ppt/tags/tag163.xml><?xml version="1.0" encoding="utf-8"?>
<p:tagLst xmlns:p="http://schemas.openxmlformats.org/presentationml/2006/main">
  <p:tag name="AS_UNIQUEID" val="104"/>
</p:tagLst>
</file>

<file path=ppt/tags/tag164.xml><?xml version="1.0" encoding="utf-8"?>
<p:tagLst xmlns:p="http://schemas.openxmlformats.org/presentationml/2006/main">
  <p:tag name="AS_UNIQUEID" val="5584"/>
</p:tagLst>
</file>

<file path=ppt/tags/tag165.xml><?xml version="1.0" encoding="utf-8"?>
<p:tagLst xmlns:p="http://schemas.openxmlformats.org/presentationml/2006/main">
  <p:tag name="AS_UNIQUEID" val="5585"/>
</p:tagLst>
</file>

<file path=ppt/tags/tag166.xml><?xml version="1.0" encoding="utf-8"?>
<p:tagLst xmlns:p="http://schemas.openxmlformats.org/presentationml/2006/main">
  <p:tag name="AS_UNIQUEID" val="5586"/>
</p:tagLst>
</file>

<file path=ppt/tags/tag167.xml><?xml version="1.0" encoding="utf-8"?>
<p:tagLst xmlns:p="http://schemas.openxmlformats.org/presentationml/2006/main">
  <p:tag name="AS_UNIQUEID" val="5587"/>
</p:tagLst>
</file>

<file path=ppt/tags/tag168.xml><?xml version="1.0" encoding="utf-8"?>
<p:tagLst xmlns:p="http://schemas.openxmlformats.org/presentationml/2006/main">
  <p:tag name="AS_UNIQUEID" val="3837"/>
</p:tagLst>
</file>

<file path=ppt/tags/tag169.xml><?xml version="1.0" encoding="utf-8"?>
<p:tagLst xmlns:p="http://schemas.openxmlformats.org/presentationml/2006/main">
  <p:tag name="AS_UNIQUEID" val="3838"/>
</p:tagLst>
</file>

<file path=ppt/tags/tag17.xml><?xml version="1.0" encoding="utf-8"?>
<p:tagLst xmlns:p="http://schemas.openxmlformats.org/presentationml/2006/main">
  <p:tag name="AS_UNIQUEID" val="5439"/>
</p:tagLst>
</file>

<file path=ppt/tags/tag170.xml><?xml version="1.0" encoding="utf-8"?>
<p:tagLst xmlns:p="http://schemas.openxmlformats.org/presentationml/2006/main">
  <p:tag name="AS_UNIQUEID" val="3839"/>
</p:tagLst>
</file>

<file path=ppt/tags/tag171.xml><?xml version="1.0" encoding="utf-8"?>
<p:tagLst xmlns:p="http://schemas.openxmlformats.org/presentationml/2006/main">
  <p:tag name="AS_UNIQUEID" val="3840"/>
</p:tagLst>
</file>

<file path=ppt/tags/tag172.xml><?xml version="1.0" encoding="utf-8"?>
<p:tagLst xmlns:p="http://schemas.openxmlformats.org/presentationml/2006/main">
  <p:tag name="AS_UNIQUEID" val="3841"/>
</p:tagLst>
</file>

<file path=ppt/tags/tag173.xml><?xml version="1.0" encoding="utf-8"?>
<p:tagLst xmlns:p="http://schemas.openxmlformats.org/presentationml/2006/main">
  <p:tag name="AS_UNIQUEID" val="3842"/>
</p:tagLst>
</file>

<file path=ppt/tags/tag174.xml><?xml version="1.0" encoding="utf-8"?>
<p:tagLst xmlns:p="http://schemas.openxmlformats.org/presentationml/2006/main">
  <p:tag name="AS_UNIQUEID" val="3843"/>
</p:tagLst>
</file>

<file path=ppt/tags/tag175.xml><?xml version="1.0" encoding="utf-8"?>
<p:tagLst xmlns:p="http://schemas.openxmlformats.org/presentationml/2006/main">
  <p:tag name="AS_UNIQUEID" val="3844"/>
</p:tagLst>
</file>

<file path=ppt/tags/tag176.xml><?xml version="1.0" encoding="utf-8"?>
<p:tagLst xmlns:p="http://schemas.openxmlformats.org/presentationml/2006/main">
  <p:tag name="AS_UNIQUEID" val="3845"/>
</p:tagLst>
</file>

<file path=ppt/tags/tag177.xml><?xml version="1.0" encoding="utf-8"?>
<p:tagLst xmlns:p="http://schemas.openxmlformats.org/presentationml/2006/main">
  <p:tag name="AS_UNIQUEID" val="3846"/>
</p:tagLst>
</file>

<file path=ppt/tags/tag178.xml><?xml version="1.0" encoding="utf-8"?>
<p:tagLst xmlns:p="http://schemas.openxmlformats.org/presentationml/2006/main">
  <p:tag name="AS_UNIQUEID" val="3847"/>
</p:tagLst>
</file>

<file path=ppt/tags/tag179.xml><?xml version="1.0" encoding="utf-8"?>
<p:tagLst xmlns:p="http://schemas.openxmlformats.org/presentationml/2006/main">
  <p:tag name="AS_UNIQUEID" val="3848"/>
</p:tagLst>
</file>

<file path=ppt/tags/tag18.xml><?xml version="1.0" encoding="utf-8"?>
<p:tagLst xmlns:p="http://schemas.openxmlformats.org/presentationml/2006/main">
  <p:tag name="AS_UNIQUEID" val="5440"/>
</p:tagLst>
</file>

<file path=ppt/tags/tag180.xml><?xml version="1.0" encoding="utf-8"?>
<p:tagLst xmlns:p="http://schemas.openxmlformats.org/presentationml/2006/main">
  <p:tag name="AS_UNIQUEID" val="3849"/>
</p:tagLst>
</file>

<file path=ppt/tags/tag181.xml><?xml version="1.0" encoding="utf-8"?>
<p:tagLst xmlns:p="http://schemas.openxmlformats.org/presentationml/2006/main">
  <p:tag name="AS_UNIQUEID" val="3850"/>
</p:tagLst>
</file>

<file path=ppt/tags/tag182.xml><?xml version="1.0" encoding="utf-8"?>
<p:tagLst xmlns:p="http://schemas.openxmlformats.org/presentationml/2006/main">
  <p:tag name="AS_UNIQUEID" val="3851"/>
</p:tagLst>
</file>

<file path=ppt/tags/tag183.xml><?xml version="1.0" encoding="utf-8"?>
<p:tagLst xmlns:p="http://schemas.openxmlformats.org/presentationml/2006/main">
  <p:tag name="AS_UNIQUEID" val="3852"/>
</p:tagLst>
</file>

<file path=ppt/tags/tag184.xml><?xml version="1.0" encoding="utf-8"?>
<p:tagLst xmlns:p="http://schemas.openxmlformats.org/presentationml/2006/main">
  <p:tag name="AS_UNIQUEID" val="3853"/>
</p:tagLst>
</file>

<file path=ppt/tags/tag185.xml><?xml version="1.0" encoding="utf-8"?>
<p:tagLst xmlns:p="http://schemas.openxmlformats.org/presentationml/2006/main">
  <p:tag name="AS_UNIQUEID" val="3854"/>
</p:tagLst>
</file>

<file path=ppt/tags/tag186.xml><?xml version="1.0" encoding="utf-8"?>
<p:tagLst xmlns:p="http://schemas.openxmlformats.org/presentationml/2006/main">
  <p:tag name="AS_UNIQUEID" val="3855"/>
</p:tagLst>
</file>

<file path=ppt/tags/tag187.xml><?xml version="1.0" encoding="utf-8"?>
<p:tagLst xmlns:p="http://schemas.openxmlformats.org/presentationml/2006/main">
  <p:tag name="AS_UNIQUEID" val="3856"/>
</p:tagLst>
</file>

<file path=ppt/tags/tag188.xml><?xml version="1.0" encoding="utf-8"?>
<p:tagLst xmlns:p="http://schemas.openxmlformats.org/presentationml/2006/main">
  <p:tag name="AS_UNIQUEID" val="3857"/>
</p:tagLst>
</file>

<file path=ppt/tags/tag189.xml><?xml version="1.0" encoding="utf-8"?>
<p:tagLst xmlns:p="http://schemas.openxmlformats.org/presentationml/2006/main">
  <p:tag name="AS_UNIQUEID" val="3858"/>
</p:tagLst>
</file>

<file path=ppt/tags/tag19.xml><?xml version="1.0" encoding="utf-8"?>
<p:tagLst xmlns:p="http://schemas.openxmlformats.org/presentationml/2006/main">
  <p:tag name="AS_UNIQUEID" val="5441"/>
</p:tagLst>
</file>

<file path=ppt/tags/tag190.xml><?xml version="1.0" encoding="utf-8"?>
<p:tagLst xmlns:p="http://schemas.openxmlformats.org/presentationml/2006/main">
  <p:tag name="AS_UNIQUEID" val="3859"/>
</p:tagLst>
</file>

<file path=ppt/tags/tag191.xml><?xml version="1.0" encoding="utf-8"?>
<p:tagLst xmlns:p="http://schemas.openxmlformats.org/presentationml/2006/main">
  <p:tag name="AS_UNIQUEID" val="3860"/>
</p:tagLst>
</file>

<file path=ppt/tags/tag192.xml><?xml version="1.0" encoding="utf-8"?>
<p:tagLst xmlns:p="http://schemas.openxmlformats.org/presentationml/2006/main">
  <p:tag name="AS_UNIQUEID" val="3861"/>
</p:tagLst>
</file>

<file path=ppt/tags/tag193.xml><?xml version="1.0" encoding="utf-8"?>
<p:tagLst xmlns:p="http://schemas.openxmlformats.org/presentationml/2006/main">
  <p:tag name="AS_UNIQUEID" val="3862"/>
</p:tagLst>
</file>

<file path=ppt/tags/tag194.xml><?xml version="1.0" encoding="utf-8"?>
<p:tagLst xmlns:p="http://schemas.openxmlformats.org/presentationml/2006/main">
  <p:tag name="AS_UNIQUEID" val="3863"/>
</p:tagLst>
</file>

<file path=ppt/tags/tag195.xml><?xml version="1.0" encoding="utf-8"?>
<p:tagLst xmlns:p="http://schemas.openxmlformats.org/presentationml/2006/main">
  <p:tag name="AS_UNIQUEID" val="3864"/>
</p:tagLst>
</file>

<file path=ppt/tags/tag196.xml><?xml version="1.0" encoding="utf-8"?>
<p:tagLst xmlns:p="http://schemas.openxmlformats.org/presentationml/2006/main">
  <p:tag name="AS_UNIQUEID" val="3865"/>
</p:tagLst>
</file>

<file path=ppt/tags/tag197.xml><?xml version="1.0" encoding="utf-8"?>
<p:tagLst xmlns:p="http://schemas.openxmlformats.org/presentationml/2006/main">
  <p:tag name="AS_UNIQUEID" val="3866"/>
</p:tagLst>
</file>

<file path=ppt/tags/tag198.xml><?xml version="1.0" encoding="utf-8"?>
<p:tagLst xmlns:p="http://schemas.openxmlformats.org/presentationml/2006/main">
  <p:tag name="AS_UNIQUEID" val="728"/>
</p:tagLst>
</file>

<file path=ppt/tags/tag199.xml><?xml version="1.0" encoding="utf-8"?>
<p:tagLst xmlns:p="http://schemas.openxmlformats.org/presentationml/2006/main">
  <p:tag name="AS_UNIQUEID" val="729"/>
</p:tagLst>
</file>

<file path=ppt/tags/tag2.xml><?xml version="1.0" encoding="utf-8"?>
<p:tagLst xmlns:p="http://schemas.openxmlformats.org/presentationml/2006/main">
  <p:tag name="AS_UNIQUEID" val="5423"/>
</p:tagLst>
</file>

<file path=ppt/tags/tag20.xml><?xml version="1.0" encoding="utf-8"?>
<p:tagLst xmlns:p="http://schemas.openxmlformats.org/presentationml/2006/main">
  <p:tag name="AS_UNIQUEID" val="5442"/>
</p:tagLst>
</file>

<file path=ppt/tags/tag200.xml><?xml version="1.0" encoding="utf-8"?>
<p:tagLst xmlns:p="http://schemas.openxmlformats.org/presentationml/2006/main">
  <p:tag name="AS_UNIQUEID" val="730"/>
</p:tagLst>
</file>

<file path=ppt/tags/tag201.xml><?xml version="1.0" encoding="utf-8"?>
<p:tagLst xmlns:p="http://schemas.openxmlformats.org/presentationml/2006/main">
  <p:tag name="AS_UNIQUEID" val="731"/>
</p:tagLst>
</file>

<file path=ppt/tags/tag202.xml><?xml version="1.0" encoding="utf-8"?>
<p:tagLst xmlns:p="http://schemas.openxmlformats.org/presentationml/2006/main">
  <p:tag name="AS_UNIQUEID" val="732"/>
</p:tagLst>
</file>

<file path=ppt/tags/tag203.xml><?xml version="1.0" encoding="utf-8"?>
<p:tagLst xmlns:p="http://schemas.openxmlformats.org/presentationml/2006/main">
  <p:tag name="AS_UNIQUEID" val="733"/>
</p:tagLst>
</file>

<file path=ppt/tags/tag204.xml><?xml version="1.0" encoding="utf-8"?>
<p:tagLst xmlns:p="http://schemas.openxmlformats.org/presentationml/2006/main">
  <p:tag name="AS_UNIQUEID" val="734"/>
</p:tagLst>
</file>

<file path=ppt/tags/tag205.xml><?xml version="1.0" encoding="utf-8"?>
<p:tagLst xmlns:p="http://schemas.openxmlformats.org/presentationml/2006/main">
  <p:tag name="AS_UNIQUEID" val="735"/>
</p:tagLst>
</file>

<file path=ppt/tags/tag206.xml><?xml version="1.0" encoding="utf-8"?>
<p:tagLst xmlns:p="http://schemas.openxmlformats.org/presentationml/2006/main">
  <p:tag name="AS_UNIQUEID" val="736"/>
</p:tagLst>
</file>

<file path=ppt/tags/tag207.xml><?xml version="1.0" encoding="utf-8"?>
<p:tagLst xmlns:p="http://schemas.openxmlformats.org/presentationml/2006/main">
  <p:tag name="AS_UNIQUEID" val="737"/>
</p:tagLst>
</file>

<file path=ppt/tags/tag208.xml><?xml version="1.0" encoding="utf-8"?>
<p:tagLst xmlns:p="http://schemas.openxmlformats.org/presentationml/2006/main">
  <p:tag name="AS_UNIQUEID" val="738"/>
</p:tagLst>
</file>

<file path=ppt/tags/tag209.xml><?xml version="1.0" encoding="utf-8"?>
<p:tagLst xmlns:p="http://schemas.openxmlformats.org/presentationml/2006/main">
  <p:tag name="AS_UNIQUEID" val="739"/>
</p:tagLst>
</file>

<file path=ppt/tags/tag21.xml><?xml version="1.0" encoding="utf-8"?>
<p:tagLst xmlns:p="http://schemas.openxmlformats.org/presentationml/2006/main">
  <p:tag name="AS_UNIQUEID" val="5443"/>
</p:tagLst>
</file>

<file path=ppt/tags/tag210.xml><?xml version="1.0" encoding="utf-8"?>
<p:tagLst xmlns:p="http://schemas.openxmlformats.org/presentationml/2006/main">
  <p:tag name="AS_UNIQUEID" val="740"/>
</p:tagLst>
</file>

<file path=ppt/tags/tag211.xml><?xml version="1.0" encoding="utf-8"?>
<p:tagLst xmlns:p="http://schemas.openxmlformats.org/presentationml/2006/main">
  <p:tag name="AS_UNIQUEID" val="741"/>
</p:tagLst>
</file>

<file path=ppt/tags/tag212.xml><?xml version="1.0" encoding="utf-8"?>
<p:tagLst xmlns:p="http://schemas.openxmlformats.org/presentationml/2006/main">
  <p:tag name="AS_UNIQUEID" val="742"/>
</p:tagLst>
</file>

<file path=ppt/tags/tag213.xml><?xml version="1.0" encoding="utf-8"?>
<p:tagLst xmlns:p="http://schemas.openxmlformats.org/presentationml/2006/main">
  <p:tag name="AS_UNIQUEID" val="743"/>
</p:tagLst>
</file>

<file path=ppt/tags/tag214.xml><?xml version="1.0" encoding="utf-8"?>
<p:tagLst xmlns:p="http://schemas.openxmlformats.org/presentationml/2006/main">
  <p:tag name="AS_UNIQUEID" val="744"/>
</p:tagLst>
</file>

<file path=ppt/tags/tag215.xml><?xml version="1.0" encoding="utf-8"?>
<p:tagLst xmlns:p="http://schemas.openxmlformats.org/presentationml/2006/main">
  <p:tag name="AS_UNIQUEID" val="745"/>
</p:tagLst>
</file>

<file path=ppt/tags/tag216.xml><?xml version="1.0" encoding="utf-8"?>
<p:tagLst xmlns:p="http://schemas.openxmlformats.org/presentationml/2006/main">
  <p:tag name="AS_UNIQUEID" val="746"/>
</p:tagLst>
</file>

<file path=ppt/tags/tag217.xml><?xml version="1.0" encoding="utf-8"?>
<p:tagLst xmlns:p="http://schemas.openxmlformats.org/presentationml/2006/main">
  <p:tag name="AS_UNIQUEID" val="747"/>
</p:tagLst>
</file>

<file path=ppt/tags/tag218.xml><?xml version="1.0" encoding="utf-8"?>
<p:tagLst xmlns:p="http://schemas.openxmlformats.org/presentationml/2006/main">
  <p:tag name="AS_UNIQUEID" val="748"/>
</p:tagLst>
</file>

<file path=ppt/tags/tag219.xml><?xml version="1.0" encoding="utf-8"?>
<p:tagLst xmlns:p="http://schemas.openxmlformats.org/presentationml/2006/main">
  <p:tag name="AS_UNIQUEID" val="749"/>
</p:tagLst>
</file>

<file path=ppt/tags/tag22.xml><?xml version="1.0" encoding="utf-8"?>
<p:tagLst xmlns:p="http://schemas.openxmlformats.org/presentationml/2006/main">
  <p:tag name="AS_UNIQUEID" val="5444"/>
</p:tagLst>
</file>

<file path=ppt/tags/tag220.xml><?xml version="1.0" encoding="utf-8"?>
<p:tagLst xmlns:p="http://schemas.openxmlformats.org/presentationml/2006/main">
  <p:tag name="AS_UNIQUEID" val="750"/>
</p:tagLst>
</file>

<file path=ppt/tags/tag221.xml><?xml version="1.0" encoding="utf-8"?>
<p:tagLst xmlns:p="http://schemas.openxmlformats.org/presentationml/2006/main">
  <p:tag name="AS_UNIQUEID" val="751"/>
</p:tagLst>
</file>

<file path=ppt/tags/tag222.xml><?xml version="1.0" encoding="utf-8"?>
<p:tagLst xmlns:p="http://schemas.openxmlformats.org/presentationml/2006/main">
  <p:tag name="AS_UNIQUEID" val="752"/>
</p:tagLst>
</file>

<file path=ppt/tags/tag223.xml><?xml version="1.0" encoding="utf-8"?>
<p:tagLst xmlns:p="http://schemas.openxmlformats.org/presentationml/2006/main">
  <p:tag name="AS_UNIQUEID" val="753"/>
</p:tagLst>
</file>

<file path=ppt/tags/tag224.xml><?xml version="1.0" encoding="utf-8"?>
<p:tagLst xmlns:p="http://schemas.openxmlformats.org/presentationml/2006/main">
  <p:tag name="AS_UNIQUEID" val="754"/>
</p:tagLst>
</file>

<file path=ppt/tags/tag225.xml><?xml version="1.0" encoding="utf-8"?>
<p:tagLst xmlns:p="http://schemas.openxmlformats.org/presentationml/2006/main">
  <p:tag name="AS_UNIQUEID" val="755"/>
</p:tagLst>
</file>

<file path=ppt/tags/tag226.xml><?xml version="1.0" encoding="utf-8"?>
<p:tagLst xmlns:p="http://schemas.openxmlformats.org/presentationml/2006/main">
  <p:tag name="AS_UNIQUEID" val="756"/>
</p:tagLst>
</file>

<file path=ppt/tags/tag227.xml><?xml version="1.0" encoding="utf-8"?>
<p:tagLst xmlns:p="http://schemas.openxmlformats.org/presentationml/2006/main">
  <p:tag name="AS_UNIQUEID" val="757"/>
</p:tagLst>
</file>

<file path=ppt/tags/tag228.xml><?xml version="1.0" encoding="utf-8"?>
<p:tagLst xmlns:p="http://schemas.openxmlformats.org/presentationml/2006/main">
  <p:tag name="AS_UNIQUEID" val="758"/>
</p:tagLst>
</file>

<file path=ppt/tags/tag229.xml><?xml version="1.0" encoding="utf-8"?>
<p:tagLst xmlns:p="http://schemas.openxmlformats.org/presentationml/2006/main">
  <p:tag name="AS_UNIQUEID" val="759"/>
</p:tagLst>
</file>

<file path=ppt/tags/tag23.xml><?xml version="1.0" encoding="utf-8"?>
<p:tagLst xmlns:p="http://schemas.openxmlformats.org/presentationml/2006/main">
  <p:tag name="AS_UNIQUEID" val="5445"/>
</p:tagLst>
</file>

<file path=ppt/tags/tag230.xml><?xml version="1.0" encoding="utf-8"?>
<p:tagLst xmlns:p="http://schemas.openxmlformats.org/presentationml/2006/main">
  <p:tag name="AS_UNIQUEID" val="760"/>
</p:tagLst>
</file>

<file path=ppt/tags/tag231.xml><?xml version="1.0" encoding="utf-8"?>
<p:tagLst xmlns:p="http://schemas.openxmlformats.org/presentationml/2006/main">
  <p:tag name="AS_UNIQUEID" val="761"/>
</p:tagLst>
</file>

<file path=ppt/tags/tag232.xml><?xml version="1.0" encoding="utf-8"?>
<p:tagLst xmlns:p="http://schemas.openxmlformats.org/presentationml/2006/main">
  <p:tag name="AS_UNIQUEID" val="762"/>
</p:tagLst>
</file>

<file path=ppt/tags/tag233.xml><?xml version="1.0" encoding="utf-8"?>
<p:tagLst xmlns:p="http://schemas.openxmlformats.org/presentationml/2006/main">
  <p:tag name="AS_UNIQUEID" val="4789"/>
</p:tagLst>
</file>

<file path=ppt/tags/tag234.xml><?xml version="1.0" encoding="utf-8"?>
<p:tagLst xmlns:p="http://schemas.openxmlformats.org/presentationml/2006/main">
  <p:tag name="AS_UNIQUEID" val="4790"/>
</p:tagLst>
</file>

<file path=ppt/tags/tag235.xml><?xml version="1.0" encoding="utf-8"?>
<p:tagLst xmlns:p="http://schemas.openxmlformats.org/presentationml/2006/main">
  <p:tag name="AS_UNIQUEID" val="4791"/>
</p:tagLst>
</file>

<file path=ppt/tags/tag236.xml><?xml version="1.0" encoding="utf-8"?>
<p:tagLst xmlns:p="http://schemas.openxmlformats.org/presentationml/2006/main">
  <p:tag name="AS_UNIQUEID" val="4792"/>
  <p:tag name="MH" val="20160202082519"/>
  <p:tag name="MH_LIBRARY" val="GRAPHIC"/>
  <p:tag name="MH_ORDER" val="4"/>
  <p:tag name="MH_TYPE" val="Other"/>
</p:tagLst>
</file>

<file path=ppt/tags/tag237.xml><?xml version="1.0" encoding="utf-8"?>
<p:tagLst xmlns:p="http://schemas.openxmlformats.org/presentationml/2006/main">
  <p:tag name="AS_UNIQUEID" val="4793"/>
  <p:tag name="MH" val="20160202082519"/>
  <p:tag name="MH_LIBRARY" val="GRAPHIC"/>
  <p:tag name="MH_ORDER" val="4"/>
  <p:tag name="MH_TYPE" val="Other"/>
</p:tagLst>
</file>

<file path=ppt/tags/tag238.xml><?xml version="1.0" encoding="utf-8"?>
<p:tagLst xmlns:p="http://schemas.openxmlformats.org/presentationml/2006/main">
  <p:tag name="AS_UNIQUEID" val="4794"/>
</p:tagLst>
</file>

<file path=ppt/tags/tag239.xml><?xml version="1.0" encoding="utf-8"?>
<p:tagLst xmlns:p="http://schemas.openxmlformats.org/presentationml/2006/main">
  <p:tag name="AS_UNIQUEID" val="4795"/>
  <p:tag name="MH" val="20160202082519"/>
  <p:tag name="MH_LIBRARY" val="GRAPHIC"/>
  <p:tag name="MH_ORDER" val="4"/>
  <p:tag name="MH_TYPE" val="Other"/>
</p:tagLst>
</file>

<file path=ppt/tags/tag24.xml><?xml version="1.0" encoding="utf-8"?>
<p:tagLst xmlns:p="http://schemas.openxmlformats.org/presentationml/2006/main">
  <p:tag name="AS_UNIQUEID" val="5446"/>
</p:tagLst>
</file>

<file path=ppt/tags/tag240.xml><?xml version="1.0" encoding="utf-8"?>
<p:tagLst xmlns:p="http://schemas.openxmlformats.org/presentationml/2006/main">
  <p:tag name="AS_UNIQUEID" val="4796"/>
</p:tagLst>
</file>

<file path=ppt/tags/tag241.xml><?xml version="1.0" encoding="utf-8"?>
<p:tagLst xmlns:p="http://schemas.openxmlformats.org/presentationml/2006/main">
  <p:tag name="AS_UNIQUEID" val="4797"/>
</p:tagLst>
</file>

<file path=ppt/tags/tag242.xml><?xml version="1.0" encoding="utf-8"?>
<p:tagLst xmlns:p="http://schemas.openxmlformats.org/presentationml/2006/main">
  <p:tag name="AS_UNIQUEID" val="4798"/>
</p:tagLst>
</file>

<file path=ppt/tags/tag243.xml><?xml version="1.0" encoding="utf-8"?>
<p:tagLst xmlns:p="http://schemas.openxmlformats.org/presentationml/2006/main">
  <p:tag name="AS_UNIQUEID" val="5592"/>
</p:tagLst>
</file>

<file path=ppt/tags/tag244.xml><?xml version="1.0" encoding="utf-8"?>
<p:tagLst xmlns:p="http://schemas.openxmlformats.org/presentationml/2006/main">
  <p:tag name="AS_UNIQUEID" val="5593"/>
</p:tagLst>
</file>

<file path=ppt/tags/tag245.xml><?xml version="1.0" encoding="utf-8"?>
<p:tagLst xmlns:p="http://schemas.openxmlformats.org/presentationml/2006/main">
  <p:tag name="AS_UNIQUEID" val="5594"/>
</p:tagLst>
</file>

<file path=ppt/tags/tag246.xml><?xml version="1.0" encoding="utf-8"?>
<p:tagLst xmlns:p="http://schemas.openxmlformats.org/presentationml/2006/main">
  <p:tag name="AS_UNIQUEID" val="5595"/>
</p:tagLst>
</file>

<file path=ppt/tags/tag247.xml><?xml version="1.0" encoding="utf-8"?>
<p:tagLst xmlns:p="http://schemas.openxmlformats.org/presentationml/2006/main">
  <p:tag name="AS_UNIQUEID" val="5596"/>
  <p:tag name="PA" val="v5.2.4"/>
  <p:tag name="PAMAINTYPE" val="4"/>
  <p:tag name="PASUBTYPE" val="285"/>
  <p:tag name="PATYPE" val="176"/>
  <p:tag name="RESOURCELIB_SHAPETYPE" val="4"/>
  <p:tag name="RESOURCELIBID_SHAPE" val="56785"/>
</p:tagLst>
</file>

<file path=ppt/tags/tag248.xml><?xml version="1.0" encoding="utf-8"?>
<p:tagLst xmlns:p="http://schemas.openxmlformats.org/presentationml/2006/main">
  <p:tag name="AS_UNIQUEID" val="5597"/>
  <p:tag name="PA" val="v5.2.4"/>
</p:tagLst>
</file>

<file path=ppt/tags/tag249.xml><?xml version="1.0" encoding="utf-8"?>
<p:tagLst xmlns:p="http://schemas.openxmlformats.org/presentationml/2006/main">
  <p:tag name="AS_UNIQUEID" val="5598"/>
  <p:tag name="PA" val="v5.2.4"/>
</p:tagLst>
</file>

<file path=ppt/tags/tag25.xml><?xml version="1.0" encoding="utf-8"?>
<p:tagLst xmlns:p="http://schemas.openxmlformats.org/presentationml/2006/main">
  <p:tag name="AS_UNIQUEID" val="5447"/>
</p:tagLst>
</file>

<file path=ppt/tags/tag250.xml><?xml version="1.0" encoding="utf-8"?>
<p:tagLst xmlns:p="http://schemas.openxmlformats.org/presentationml/2006/main">
  <p:tag name="AS_UNIQUEID" val="5599"/>
  <p:tag name="PA" val="v5.2.4"/>
</p:tagLst>
</file>

<file path=ppt/tags/tag251.xml><?xml version="1.0" encoding="utf-8"?>
<p:tagLst xmlns:p="http://schemas.openxmlformats.org/presentationml/2006/main">
  <p:tag name="AS_UNIQUEID" val="5600"/>
  <p:tag name="PA" val="v5.2.4"/>
</p:tagLst>
</file>

<file path=ppt/tags/tag252.xml><?xml version="1.0" encoding="utf-8"?>
<p:tagLst xmlns:p="http://schemas.openxmlformats.org/presentationml/2006/main">
  <p:tag name="AS_UNIQUEID" val="5601"/>
  <p:tag name="PA" val="v5.2.4"/>
</p:tagLst>
</file>

<file path=ppt/tags/tag253.xml><?xml version="1.0" encoding="utf-8"?>
<p:tagLst xmlns:p="http://schemas.openxmlformats.org/presentationml/2006/main">
  <p:tag name="AS_UNIQUEID" val="5602"/>
  <p:tag name="PA" val="v5.2.4"/>
</p:tagLst>
</file>

<file path=ppt/tags/tag254.xml><?xml version="1.0" encoding="utf-8"?>
<p:tagLst xmlns:p="http://schemas.openxmlformats.org/presentationml/2006/main">
  <p:tag name="AS_UNIQUEID" val="5603"/>
  <p:tag name="PA" val="v5.2.4"/>
</p:tagLst>
</file>

<file path=ppt/tags/tag255.xml><?xml version="1.0" encoding="utf-8"?>
<p:tagLst xmlns:p="http://schemas.openxmlformats.org/presentationml/2006/main">
  <p:tag name="AS_UNIQUEID" val="5604"/>
  <p:tag name="PA" val="v5.2.4"/>
</p:tagLst>
</file>

<file path=ppt/tags/tag256.xml><?xml version="1.0" encoding="utf-8"?>
<p:tagLst xmlns:p="http://schemas.openxmlformats.org/presentationml/2006/main">
  <p:tag name="AS_UNIQUEID" val="5605"/>
  <p:tag name="PA" val="v5.2.4"/>
</p:tagLst>
</file>

<file path=ppt/tags/tag257.xml><?xml version="1.0" encoding="utf-8"?>
<p:tagLst xmlns:p="http://schemas.openxmlformats.org/presentationml/2006/main">
  <p:tag name="AS_UNIQUEID" val="5606"/>
  <p:tag name="PA" val="v5.2.4"/>
</p:tagLst>
</file>

<file path=ppt/tags/tag258.xml><?xml version="1.0" encoding="utf-8"?>
<p:tagLst xmlns:p="http://schemas.openxmlformats.org/presentationml/2006/main">
  <p:tag name="AS_UNIQUEID" val="5607"/>
  <p:tag name="PA" val="v5.2.4"/>
</p:tagLst>
</file>

<file path=ppt/tags/tag259.xml><?xml version="1.0" encoding="utf-8"?>
<p:tagLst xmlns:p="http://schemas.openxmlformats.org/presentationml/2006/main">
  <p:tag name="AS_UNIQUEID" val="5608"/>
  <p:tag name="PA" val="v5.2.4"/>
</p:tagLst>
</file>

<file path=ppt/tags/tag26.xml><?xml version="1.0" encoding="utf-8"?>
<p:tagLst xmlns:p="http://schemas.openxmlformats.org/presentationml/2006/main">
  <p:tag name="AS_UNIQUEID" val="5448"/>
</p:tagLst>
</file>

<file path=ppt/tags/tag260.xml><?xml version="1.0" encoding="utf-8"?>
<p:tagLst xmlns:p="http://schemas.openxmlformats.org/presentationml/2006/main">
  <p:tag name="AS_UNIQUEID" val="5609"/>
  <p:tag name="PA" val="v5.2.4"/>
</p:tagLst>
</file>

<file path=ppt/tags/tag261.xml><?xml version="1.0" encoding="utf-8"?>
<p:tagLst xmlns:p="http://schemas.openxmlformats.org/presentationml/2006/main">
  <p:tag name="AS_UNIQUEID" val="5610"/>
  <p:tag name="PA" val="v5.2.4"/>
</p:tagLst>
</file>

<file path=ppt/tags/tag262.xml><?xml version="1.0" encoding="utf-8"?>
<p:tagLst xmlns:p="http://schemas.openxmlformats.org/presentationml/2006/main">
  <p:tag name="AS_UNIQUEID" val="5611"/>
  <p:tag name="PA" val="v5.2.4"/>
</p:tagLst>
</file>

<file path=ppt/tags/tag263.xml><?xml version="1.0" encoding="utf-8"?>
<p:tagLst xmlns:p="http://schemas.openxmlformats.org/presentationml/2006/main">
  <p:tag name="AS_UNIQUEID" val="5612"/>
</p:tagLst>
</file>

<file path=ppt/tags/tag264.xml><?xml version="1.0" encoding="utf-8"?>
<p:tagLst xmlns:p="http://schemas.openxmlformats.org/presentationml/2006/main">
  <p:tag name="AS_UNIQUEID" val="5613"/>
</p:tagLst>
</file>

<file path=ppt/tags/tag265.xml><?xml version="1.0" encoding="utf-8"?>
<p:tagLst xmlns:p="http://schemas.openxmlformats.org/presentationml/2006/main">
  <p:tag name="AS_UNIQUEID" val="5412"/>
</p:tagLst>
</file>

<file path=ppt/tags/tag266.xml><?xml version="1.0" encoding="utf-8"?>
<p:tagLst xmlns:p="http://schemas.openxmlformats.org/presentationml/2006/main">
  <p:tag name="AS_UNIQUEID" val="5413"/>
</p:tagLst>
</file>

<file path=ppt/tags/tag267.xml><?xml version="1.0" encoding="utf-8"?>
<p:tagLst xmlns:p="http://schemas.openxmlformats.org/presentationml/2006/main">
  <p:tag name="AS_UNIQUEID" val="5414"/>
</p:tagLst>
</file>

<file path=ppt/tags/tag268.xml><?xml version="1.0" encoding="utf-8"?>
<p:tagLst xmlns:p="http://schemas.openxmlformats.org/presentationml/2006/main">
  <p:tag name="AS_UNIQUEID" val="5415"/>
</p:tagLst>
</file>

<file path=ppt/tags/tag269.xml><?xml version="1.0" encoding="utf-8"?>
<p:tagLst xmlns:p="http://schemas.openxmlformats.org/presentationml/2006/main">
  <p:tag name="AS_UNIQUEID" val="5416"/>
</p:tagLst>
</file>

<file path=ppt/tags/tag27.xml><?xml version="1.0" encoding="utf-8"?>
<p:tagLst xmlns:p="http://schemas.openxmlformats.org/presentationml/2006/main">
  <p:tag name="AS_UNIQUEID" val="5449"/>
  <p:tag name="KSO_WM_BEAUTIFY_FLAG" val=""/>
</p:tagLst>
</file>

<file path=ppt/tags/tag270.xml><?xml version="1.0" encoding="utf-8"?>
<p:tagLst xmlns:p="http://schemas.openxmlformats.org/presentationml/2006/main">
  <p:tag name="AS_UNIQUEID" val="5417"/>
</p:tagLst>
</file>

<file path=ppt/tags/tag271.xml><?xml version="1.0" encoding="utf-8"?>
<p:tagLst xmlns:p="http://schemas.openxmlformats.org/presentationml/2006/main">
  <p:tag name="AS_UNIQUEID" val="5418"/>
</p:tagLst>
</file>

<file path=ppt/tags/tag272.xml><?xml version="1.0" encoding="utf-8"?>
<p:tagLst xmlns:p="http://schemas.openxmlformats.org/presentationml/2006/main">
  <p:tag name="AS_UNIQUEID" val="5419"/>
</p:tagLst>
</file>

<file path=ppt/tags/tag273.xml><?xml version="1.0" encoding="utf-8"?>
<p:tagLst xmlns:p="http://schemas.openxmlformats.org/presentationml/2006/main">
  <p:tag name="AS_UNIQUEID" val="5420"/>
</p:tagLst>
</file>

<file path=ppt/tags/tag274.xml><?xml version="1.0" encoding="utf-8"?>
<p:tagLst xmlns:p="http://schemas.openxmlformats.org/presentationml/2006/main">
  <p:tag name="AS_UNIQUEID" val="5616"/>
</p:tagLst>
</file>

<file path=ppt/tags/tag275.xml><?xml version="1.0" encoding="utf-8"?>
<p:tagLst xmlns:p="http://schemas.openxmlformats.org/presentationml/2006/main">
  <p:tag name="AS_UNIQUEID" val="5617"/>
</p:tagLst>
</file>

<file path=ppt/tags/tag276.xml><?xml version="1.0" encoding="utf-8"?>
<p:tagLst xmlns:p="http://schemas.openxmlformats.org/presentationml/2006/main">
  <p:tag name="AS_UNIQUEID" val="5618"/>
</p:tagLst>
</file>

<file path=ppt/tags/tag277.xml><?xml version="1.0" encoding="utf-8"?>
<p:tagLst xmlns:p="http://schemas.openxmlformats.org/presentationml/2006/main">
  <p:tag name="AS_UNIQUEID" val="5619"/>
</p:tagLst>
</file>

<file path=ppt/tags/tag278.xml><?xml version="1.0" encoding="utf-8"?>
<p:tagLst xmlns:p="http://schemas.openxmlformats.org/presentationml/2006/main">
  <p:tag name="AS_UNIQUEID" val="5620"/>
</p:tagLst>
</file>

<file path=ppt/tags/tag279.xml><?xml version="1.0" encoding="utf-8"?>
<p:tagLst xmlns:p="http://schemas.openxmlformats.org/presentationml/2006/main">
  <p:tag name="AS_UNIQUEID" val="5621"/>
</p:tagLst>
</file>

<file path=ppt/tags/tag28.xml><?xml version="1.0" encoding="utf-8"?>
<p:tagLst xmlns:p="http://schemas.openxmlformats.org/presentationml/2006/main">
  <p:tag name="AS_UNIQUEID" val="5450"/>
  <p:tag name="KSO_WM_BEAUTIFY_FLAG" val=""/>
</p:tagLst>
</file>

<file path=ppt/tags/tag280.xml><?xml version="1.0" encoding="utf-8"?>
<p:tagLst xmlns:p="http://schemas.openxmlformats.org/presentationml/2006/main">
  <p:tag name="AS_UNIQUEID" val="5622"/>
</p:tagLst>
</file>

<file path=ppt/tags/tag281.xml><?xml version="1.0" encoding="utf-8"?>
<p:tagLst xmlns:p="http://schemas.openxmlformats.org/presentationml/2006/main">
  <p:tag name="AS_UNIQUEID" val="5623"/>
</p:tagLst>
</file>

<file path=ppt/tags/tag282.xml><?xml version="1.0" encoding="utf-8"?>
<p:tagLst xmlns:p="http://schemas.openxmlformats.org/presentationml/2006/main">
  <p:tag name="AS_UNIQUEID" val="5624"/>
</p:tagLst>
</file>

<file path=ppt/tags/tag283.xml><?xml version="1.0" encoding="utf-8"?>
<p:tagLst xmlns:p="http://schemas.openxmlformats.org/presentationml/2006/main">
  <p:tag name="AS_UNIQUEID" val="5625"/>
</p:tagLst>
</file>

<file path=ppt/tags/tag284.xml><?xml version="1.0" encoding="utf-8"?>
<p:tagLst xmlns:p="http://schemas.openxmlformats.org/presentationml/2006/main">
  <p:tag name="AS_UNIQUEID" val="5626"/>
</p:tagLst>
</file>

<file path=ppt/tags/tag285.xml><?xml version="1.0" encoding="utf-8"?>
<p:tagLst xmlns:p="http://schemas.openxmlformats.org/presentationml/2006/main">
  <p:tag name="AS_UNIQUEID" val="5627"/>
</p:tagLst>
</file>

<file path=ppt/tags/tag286.xml><?xml version="1.0" encoding="utf-8"?>
<p:tagLst xmlns:p="http://schemas.openxmlformats.org/presentationml/2006/main">
  <p:tag name="AS_UNIQUEID" val="5628"/>
</p:tagLst>
</file>

<file path=ppt/tags/tag287.xml><?xml version="1.0" encoding="utf-8"?>
<p:tagLst xmlns:p="http://schemas.openxmlformats.org/presentationml/2006/main">
  <p:tag name="AS_UNIQUEID" val="5629"/>
</p:tagLst>
</file>

<file path=ppt/tags/tag288.xml><?xml version="1.0" encoding="utf-8"?>
<p:tagLst xmlns:p="http://schemas.openxmlformats.org/presentationml/2006/main">
  <p:tag name="AS_UNIQUEID" val="5630"/>
</p:tagLst>
</file>

<file path=ppt/tags/tag289.xml><?xml version="1.0" encoding="utf-8"?>
<p:tagLst xmlns:p="http://schemas.openxmlformats.org/presentationml/2006/main">
  <p:tag name="AS_UNIQUEID" val="5631"/>
</p:tagLst>
</file>

<file path=ppt/tags/tag29.xml><?xml version="1.0" encoding="utf-8"?>
<p:tagLst xmlns:p="http://schemas.openxmlformats.org/presentationml/2006/main">
  <p:tag name="AS_UNIQUEID" val="5451"/>
  <p:tag name="KSO_WM_BEAUTIFY_FLAG" val=""/>
</p:tagLst>
</file>

<file path=ppt/tags/tag290.xml><?xml version="1.0" encoding="utf-8"?>
<p:tagLst xmlns:p="http://schemas.openxmlformats.org/presentationml/2006/main">
  <p:tag name="AS_UNIQUEID" val="5632"/>
</p:tagLst>
</file>

<file path=ppt/tags/tag291.xml><?xml version="1.0" encoding="utf-8"?>
<p:tagLst xmlns:p="http://schemas.openxmlformats.org/presentationml/2006/main">
  <p:tag name="AS_UNIQUEID" val="5633"/>
</p:tagLst>
</file>

<file path=ppt/tags/tag292.xml><?xml version="1.0" encoding="utf-8"?>
<p:tagLst xmlns:p="http://schemas.openxmlformats.org/presentationml/2006/main">
  <p:tag name="AS_UNIQUEID" val="540"/>
</p:tagLst>
</file>

<file path=ppt/tags/tag293.xml><?xml version="1.0" encoding="utf-8"?>
<p:tagLst xmlns:p="http://schemas.openxmlformats.org/presentationml/2006/main">
  <p:tag name="AS_UNIQUEID" val="541"/>
</p:tagLst>
</file>

<file path=ppt/tags/tag294.xml><?xml version="1.0" encoding="utf-8"?>
<p:tagLst xmlns:p="http://schemas.openxmlformats.org/presentationml/2006/main">
  <p:tag name="AS_UNIQUEID" val="542"/>
</p:tagLst>
</file>

<file path=ppt/tags/tag295.xml><?xml version="1.0" encoding="utf-8"?>
<p:tagLst xmlns:p="http://schemas.openxmlformats.org/presentationml/2006/main">
  <p:tag name="AS_UNIQUEID" val="5637"/>
</p:tagLst>
</file>

<file path=ppt/tags/tag296.xml><?xml version="1.0" encoding="utf-8"?>
<p:tagLst xmlns:p="http://schemas.openxmlformats.org/presentationml/2006/main">
  <p:tag name="AS_UNIQUEID" val="5638"/>
</p:tagLst>
</file>

<file path=ppt/tags/tag297.xml><?xml version="1.0" encoding="utf-8"?>
<p:tagLst xmlns:p="http://schemas.openxmlformats.org/presentationml/2006/main">
  <p:tag name="AS_UNIQUEID" val="5639"/>
</p:tagLst>
</file>

<file path=ppt/tags/tag298.xml><?xml version="1.0" encoding="utf-8"?>
<p:tagLst xmlns:p="http://schemas.openxmlformats.org/presentationml/2006/main">
  <p:tag name="AS_UNIQUEID" val="5640"/>
</p:tagLst>
</file>

<file path=ppt/tags/tag299.xml><?xml version="1.0" encoding="utf-8"?>
<p:tagLst xmlns:p="http://schemas.openxmlformats.org/presentationml/2006/main">
  <p:tag name="AS_UNIQUEID" val="5641"/>
</p:tagLst>
</file>

<file path=ppt/tags/tag3.xml><?xml version="1.0" encoding="utf-8"?>
<p:tagLst xmlns:p="http://schemas.openxmlformats.org/presentationml/2006/main">
  <p:tag name="AS_UNIQUEID" val="5424"/>
</p:tagLst>
</file>

<file path=ppt/tags/tag30.xml><?xml version="1.0" encoding="utf-8"?>
<p:tagLst xmlns:p="http://schemas.openxmlformats.org/presentationml/2006/main">
  <p:tag name="AS_UNIQUEID" val="5453"/>
</p:tagLst>
</file>

<file path=ppt/tags/tag300.xml><?xml version="1.0" encoding="utf-8"?>
<p:tagLst xmlns:p="http://schemas.openxmlformats.org/presentationml/2006/main">
  <p:tag name="AS_UNIQUEID" val="1386"/>
</p:tagLst>
</file>

<file path=ppt/tags/tag301.xml><?xml version="1.0" encoding="utf-8"?>
<p:tagLst xmlns:p="http://schemas.openxmlformats.org/presentationml/2006/main">
  <p:tag name="AS_UNIQUEID" val="1387"/>
</p:tagLst>
</file>

<file path=ppt/tags/tag302.xml><?xml version="1.0" encoding="utf-8"?>
<p:tagLst xmlns:p="http://schemas.openxmlformats.org/presentationml/2006/main">
  <p:tag name="AS_UNIQUEID" val="1388"/>
</p:tagLst>
</file>

<file path=ppt/tags/tag303.xml><?xml version="1.0" encoding="utf-8"?>
<p:tagLst xmlns:p="http://schemas.openxmlformats.org/presentationml/2006/main">
  <p:tag name="AS_UNIQUEID" val="4968"/>
</p:tagLst>
</file>

<file path=ppt/tags/tag304.xml><?xml version="1.0" encoding="utf-8"?>
<p:tagLst xmlns:p="http://schemas.openxmlformats.org/presentationml/2006/main">
  <p:tag name="AS_UNIQUEID" val="4970"/>
</p:tagLst>
</file>

<file path=ppt/tags/tag305.xml><?xml version="1.0" encoding="utf-8"?>
<p:tagLst xmlns:p="http://schemas.openxmlformats.org/presentationml/2006/main">
  <p:tag name="AS_UNIQUEID" val="4971"/>
</p:tagLst>
</file>

<file path=ppt/tags/tag306.xml><?xml version="1.0" encoding="utf-8"?>
<p:tagLst xmlns:p="http://schemas.openxmlformats.org/presentationml/2006/main">
  <p:tag name="AS_UNIQUEID" val="4972"/>
</p:tagLst>
</file>

<file path=ppt/tags/tag307.xml><?xml version="1.0" encoding="utf-8"?>
<p:tagLst xmlns:p="http://schemas.openxmlformats.org/presentationml/2006/main">
  <p:tag name="AS_UNIQUEID" val="684"/>
</p:tagLst>
</file>

<file path=ppt/tags/tag308.xml><?xml version="1.0" encoding="utf-8"?>
<p:tagLst xmlns:p="http://schemas.openxmlformats.org/presentationml/2006/main">
  <p:tag name="AS_UNIQUEID" val="685"/>
</p:tagLst>
</file>

<file path=ppt/tags/tag309.xml><?xml version="1.0" encoding="utf-8"?>
<p:tagLst xmlns:p="http://schemas.openxmlformats.org/presentationml/2006/main">
  <p:tag name="AS_UNIQUEID" val="686"/>
</p:tagLst>
</file>

<file path=ppt/tags/tag31.xml><?xml version="1.0" encoding="utf-8"?>
<p:tagLst xmlns:p="http://schemas.openxmlformats.org/presentationml/2006/main">
  <p:tag name="AS_UNIQUEID" val="5454"/>
</p:tagLst>
</file>

<file path=ppt/tags/tag310.xml><?xml version="1.0" encoding="utf-8"?>
<p:tagLst xmlns:p="http://schemas.openxmlformats.org/presentationml/2006/main">
  <p:tag name="AS_UNIQUEID" val="687"/>
</p:tagLst>
</file>

<file path=ppt/tags/tag311.xml><?xml version="1.0" encoding="utf-8"?>
<p:tagLst xmlns:p="http://schemas.openxmlformats.org/presentationml/2006/main">
  <p:tag name="AS_UNIQUEID" val="688"/>
</p:tagLst>
</file>

<file path=ppt/tags/tag312.xml><?xml version="1.0" encoding="utf-8"?>
<p:tagLst xmlns:p="http://schemas.openxmlformats.org/presentationml/2006/main">
  <p:tag name="AS_UNIQUEID" val="689"/>
</p:tagLst>
</file>

<file path=ppt/tags/tag313.xml><?xml version="1.0" encoding="utf-8"?>
<p:tagLst xmlns:p="http://schemas.openxmlformats.org/presentationml/2006/main">
  <p:tag name="AS_UNIQUEID" val="4974"/>
</p:tagLst>
</file>

<file path=ppt/tags/tag314.xml><?xml version="1.0" encoding="utf-8"?>
<p:tagLst xmlns:p="http://schemas.openxmlformats.org/presentationml/2006/main">
  <p:tag name="AS_UNIQUEID" val="4975"/>
</p:tagLst>
</file>

<file path=ppt/tags/tag315.xml><?xml version="1.0" encoding="utf-8"?>
<p:tagLst xmlns:p="http://schemas.openxmlformats.org/presentationml/2006/main">
  <p:tag name="AS_UNIQUEID" val="4976"/>
</p:tagLst>
</file>

<file path=ppt/tags/tag316.xml><?xml version="1.0" encoding="utf-8"?>
<p:tagLst xmlns:p="http://schemas.openxmlformats.org/presentationml/2006/main">
  <p:tag name="AS_UNIQUEID" val="4978"/>
</p:tagLst>
</file>

<file path=ppt/tags/tag317.xml><?xml version="1.0" encoding="utf-8"?>
<p:tagLst xmlns:p="http://schemas.openxmlformats.org/presentationml/2006/main">
  <p:tag name="AS_UNIQUEID" val="4979"/>
</p:tagLst>
</file>

<file path=ppt/tags/tag318.xml><?xml version="1.0" encoding="utf-8"?>
<p:tagLst xmlns:p="http://schemas.openxmlformats.org/presentationml/2006/main">
  <p:tag name="AS_UNIQUEID" val="4980"/>
</p:tagLst>
</file>

<file path=ppt/tags/tag319.xml><?xml version="1.0" encoding="utf-8"?>
<p:tagLst xmlns:p="http://schemas.openxmlformats.org/presentationml/2006/main">
  <p:tag name="AS_UNIQUEID" val="375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ea82cae6-13be-453c-b45c-ffa9dfd3ba3c}"/>
</p:tagLst>
</file>

<file path=ppt/tags/tag32.xml><?xml version="1.0" encoding="utf-8"?>
<p:tagLst xmlns:p="http://schemas.openxmlformats.org/presentationml/2006/main">
  <p:tag name="AS_UNIQUEID" val="5455"/>
</p:tagLst>
</file>

<file path=ppt/tags/tag320.xml><?xml version="1.0" encoding="utf-8"?>
<p:tagLst xmlns:p="http://schemas.openxmlformats.org/presentationml/2006/main">
  <p:tag name="AS_UNIQUEID" val="375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740eb822-1135-41fa-bde5-4b364821ebbe}"/>
</p:tagLst>
</file>

<file path=ppt/tags/tag321.xml><?xml version="1.0" encoding="utf-8"?>
<p:tagLst xmlns:p="http://schemas.openxmlformats.org/presentationml/2006/main">
  <p:tag name="AS_UNIQUEID" val="375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ad1ba74c-8997-4de2-9e3f-382e4989855e}"/>
</p:tagLst>
</file>

<file path=ppt/tags/tag322.xml><?xml version="1.0" encoding="utf-8"?>
<p:tagLst xmlns:p="http://schemas.openxmlformats.org/presentationml/2006/main">
  <p:tag name="AS_UNIQUEID" val="375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  <p:tag name="WM_BEAUTIFY_SHAPE_IDENTITY" val="{2dbcdf7a-f106-42ec-8e57-65f7c599fb2a}"/>
</p:tagLst>
</file>

<file path=ppt/tags/tag323.xml><?xml version="1.0" encoding="utf-8"?>
<p:tagLst xmlns:p="http://schemas.openxmlformats.org/presentationml/2006/main">
  <p:tag name="AS_UNIQUEID" val="3759"/>
</p:tagLst>
</file>

<file path=ppt/tags/tag324.xml><?xml version="1.0" encoding="utf-8"?>
<p:tagLst xmlns:p="http://schemas.openxmlformats.org/presentationml/2006/main">
  <p:tag name="AS_UNIQUEID" val="376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5.xml><?xml version="1.0" encoding="utf-8"?>
<p:tagLst xmlns:p="http://schemas.openxmlformats.org/presentationml/2006/main">
  <p:tag name="AS_UNIQUEID" val="376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6.xml><?xml version="1.0" encoding="utf-8"?>
<p:tagLst xmlns:p="http://schemas.openxmlformats.org/presentationml/2006/main">
  <p:tag name="AS_UNIQUEID" val="376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7.xml><?xml version="1.0" encoding="utf-8"?>
<p:tagLst xmlns:p="http://schemas.openxmlformats.org/presentationml/2006/main">
  <p:tag name="AS_UNIQUEID" val="376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28.xml><?xml version="1.0" encoding="utf-8"?>
<p:tagLst xmlns:p="http://schemas.openxmlformats.org/presentationml/2006/main">
  <p:tag name="AS_UNIQUEID" val="3444"/>
  <p:tag name="KSO_WM_UNIT_PLACING_PICTURE_USER_VIEWPORT" val="{&quot;height&quot;:1133.8582677165355,&quot;width&quot;:5625.351181102362}"/>
</p:tagLst>
</file>

<file path=ppt/tags/tag329.xml><?xml version="1.0" encoding="utf-8"?>
<p:tagLst xmlns:p="http://schemas.openxmlformats.org/presentationml/2006/main">
  <p:tag name="AS_UNIQUEID" val="3767"/>
</p:tagLst>
</file>

<file path=ppt/tags/tag33.xml><?xml version="1.0" encoding="utf-8"?>
<p:tagLst xmlns:p="http://schemas.openxmlformats.org/presentationml/2006/main">
  <p:tag name="AS_UNIQUEID" val="5456"/>
</p:tagLst>
</file>

<file path=ppt/tags/tag330.xml><?xml version="1.0" encoding="utf-8"?>
<p:tagLst xmlns:p="http://schemas.openxmlformats.org/presentationml/2006/main">
  <p:tag name="AS_UNIQUEID" val="377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1.xml><?xml version="1.0" encoding="utf-8"?>
<p:tagLst xmlns:p="http://schemas.openxmlformats.org/presentationml/2006/main">
  <p:tag name="AS_UNIQUEID" val="377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2.xml><?xml version="1.0" encoding="utf-8"?>
<p:tagLst xmlns:p="http://schemas.openxmlformats.org/presentationml/2006/main">
  <p:tag name="AS_UNIQUEID" val="377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3.xml><?xml version="1.0" encoding="utf-8"?>
<p:tagLst xmlns:p="http://schemas.openxmlformats.org/presentationml/2006/main">
  <p:tag name="AS_UNIQUEID" val="377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4.xml><?xml version="1.0" encoding="utf-8"?>
<p:tagLst xmlns:p="http://schemas.openxmlformats.org/presentationml/2006/main">
  <p:tag name="AS_UNIQUEID" val="3486"/>
</p:tagLst>
</file>

<file path=ppt/tags/tag335.xml><?xml version="1.0" encoding="utf-8"?>
<p:tagLst xmlns:p="http://schemas.openxmlformats.org/presentationml/2006/main">
  <p:tag name="AS_UNIQUEID" val="3779"/>
</p:tagLst>
</file>

<file path=ppt/tags/tag336.xml><?xml version="1.0" encoding="utf-8"?>
<p:tagLst xmlns:p="http://schemas.openxmlformats.org/presentationml/2006/main">
  <p:tag name="AS_UNIQUEID" val="376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7.xml><?xml version="1.0" encoding="utf-8"?>
<p:tagLst xmlns:p="http://schemas.openxmlformats.org/presentationml/2006/main">
  <p:tag name="AS_UNIQUEID" val="377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8.xml><?xml version="1.0" encoding="utf-8"?>
<p:tagLst xmlns:p="http://schemas.openxmlformats.org/presentationml/2006/main">
  <p:tag name="AS_UNIQUEID" val="377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39.xml><?xml version="1.0" encoding="utf-8"?>
<p:tagLst xmlns:p="http://schemas.openxmlformats.org/presentationml/2006/main">
  <p:tag name="AS_UNIQUEID" val="377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4.xml><?xml version="1.0" encoding="utf-8"?>
<p:tagLst xmlns:p="http://schemas.openxmlformats.org/presentationml/2006/main">
  <p:tag name="AS_UNIQUEID" val="5457"/>
</p:tagLst>
</file>

<file path=ppt/tags/tag340.xml><?xml version="1.0" encoding="utf-8"?>
<p:tagLst xmlns:p="http://schemas.openxmlformats.org/presentationml/2006/main">
  <p:tag name="AS_UNIQUEID" val="3450"/>
</p:tagLst>
</file>

<file path=ppt/tags/tag341.xml><?xml version="1.0" encoding="utf-8"?>
<p:tagLst xmlns:p="http://schemas.openxmlformats.org/presentationml/2006/main">
  <p:tag name="AS_UNIQUEID" val="3773"/>
</p:tagLst>
</file>

<file path=ppt/tags/tag342.xml><?xml version="1.0" encoding="utf-8"?>
<p:tagLst xmlns:p="http://schemas.openxmlformats.org/presentationml/2006/main">
  <p:tag name="AS_UNIQUEID" val="5654"/>
</p:tagLst>
</file>

<file path=ppt/tags/tag343.xml><?xml version="1.0" encoding="utf-8"?>
<p:tagLst xmlns:p="http://schemas.openxmlformats.org/presentationml/2006/main">
  <p:tag name="AS_UNIQUEID" val="5655"/>
</p:tagLst>
</file>

<file path=ppt/tags/tag344.xml><?xml version="1.0" encoding="utf-8"?>
<p:tagLst xmlns:p="http://schemas.openxmlformats.org/presentationml/2006/main">
  <p:tag name="AS_UNIQUEID" val="5656"/>
</p:tagLst>
</file>

<file path=ppt/tags/tag345.xml><?xml version="1.0" encoding="utf-8"?>
<p:tagLst xmlns:p="http://schemas.openxmlformats.org/presentationml/2006/main">
  <p:tag name="AS_UNIQUEID" val="5657"/>
</p:tagLst>
</file>

<file path=ppt/tags/tag346.xml><?xml version="1.0" encoding="utf-8"?>
<p:tagLst xmlns:p="http://schemas.openxmlformats.org/presentationml/2006/main">
  <p:tag name="AS_UNIQUEID" val="5658"/>
</p:tagLst>
</file>

<file path=ppt/tags/tag347.xml><?xml version="1.0" encoding="utf-8"?>
<p:tagLst xmlns:p="http://schemas.openxmlformats.org/presentationml/2006/main">
  <p:tag name="AS_UNIQUEID" val="5659"/>
</p:tagLst>
</file>

<file path=ppt/tags/tag348.xml><?xml version="1.0" encoding="utf-8"?>
<p:tagLst xmlns:p="http://schemas.openxmlformats.org/presentationml/2006/main">
  <p:tag name="AS_UNIQUEID" val="5660"/>
</p:tagLst>
</file>

<file path=ppt/tags/tag349.xml><?xml version="1.0" encoding="utf-8"?>
<p:tagLst xmlns:p="http://schemas.openxmlformats.org/presentationml/2006/main">
  <p:tag name="AS_UNIQUEID" val="5661"/>
</p:tagLst>
</file>

<file path=ppt/tags/tag35.xml><?xml version="1.0" encoding="utf-8"?>
<p:tagLst xmlns:p="http://schemas.openxmlformats.org/presentationml/2006/main">
  <p:tag name="AS_UNIQUEID" val="5458"/>
</p:tagLst>
</file>

<file path=ppt/tags/tag350.xml><?xml version="1.0" encoding="utf-8"?>
<p:tagLst xmlns:p="http://schemas.openxmlformats.org/presentationml/2006/main">
  <p:tag name="AS_UNIQUEID" val="5662"/>
</p:tagLst>
</file>

<file path=ppt/tags/tag351.xml><?xml version="1.0" encoding="utf-8"?>
<p:tagLst xmlns:p="http://schemas.openxmlformats.org/presentationml/2006/main">
  <p:tag name="AS_UNIQUEID" val="5663"/>
</p:tagLst>
</file>

<file path=ppt/tags/tag352.xml><?xml version="1.0" encoding="utf-8"?>
<p:tagLst xmlns:p="http://schemas.openxmlformats.org/presentationml/2006/main">
  <p:tag name="AS_UNIQUEID" val="5664"/>
</p:tagLst>
</file>

<file path=ppt/tags/tag353.xml><?xml version="1.0" encoding="utf-8"?>
<p:tagLst xmlns:p="http://schemas.openxmlformats.org/presentationml/2006/main">
  <p:tag name="AS_UNIQUEID" val="5665"/>
</p:tagLst>
</file>

<file path=ppt/tags/tag354.xml><?xml version="1.0" encoding="utf-8"?>
<p:tagLst xmlns:p="http://schemas.openxmlformats.org/presentationml/2006/main">
  <p:tag name="AS_UNIQUEID" val="5666"/>
</p:tagLst>
</file>

<file path=ppt/tags/tag355.xml><?xml version="1.0" encoding="utf-8"?>
<p:tagLst xmlns:p="http://schemas.openxmlformats.org/presentationml/2006/main">
  <p:tag name="AS_UNIQUEID" val="5667"/>
</p:tagLst>
</file>

<file path=ppt/tags/tag356.xml><?xml version="1.0" encoding="utf-8"?>
<p:tagLst xmlns:p="http://schemas.openxmlformats.org/presentationml/2006/main">
  <p:tag name="AS_UNIQUEID" val="5669"/>
</p:tagLst>
</file>

<file path=ppt/tags/tag357.xml><?xml version="1.0" encoding="utf-8"?>
<p:tagLst xmlns:p="http://schemas.openxmlformats.org/presentationml/2006/main">
  <p:tag name="AS_UNIQUEID" val="5670"/>
</p:tagLst>
</file>

<file path=ppt/tags/tag358.xml><?xml version="1.0" encoding="utf-8"?>
<p:tagLst xmlns:p="http://schemas.openxmlformats.org/presentationml/2006/main">
  <p:tag name="AS_UNIQUEID" val="5671"/>
</p:tagLst>
</file>

<file path=ppt/tags/tag359.xml><?xml version="1.0" encoding="utf-8"?>
<p:tagLst xmlns:p="http://schemas.openxmlformats.org/presentationml/2006/main">
  <p:tag name="AS_UNIQUEID" val="5672"/>
</p:tagLst>
</file>

<file path=ppt/tags/tag36.xml><?xml version="1.0" encoding="utf-8"?>
<p:tagLst xmlns:p="http://schemas.openxmlformats.org/presentationml/2006/main">
  <p:tag name="AS_UNIQUEID" val="5459"/>
</p:tagLst>
</file>

<file path=ppt/tags/tag360.xml><?xml version="1.0" encoding="utf-8"?>
<p:tagLst xmlns:p="http://schemas.openxmlformats.org/presentationml/2006/main">
  <p:tag name="AS_UNIQUEID" val="5673"/>
</p:tagLst>
</file>

<file path=ppt/tags/tag361.xml><?xml version="1.0" encoding="utf-8"?>
<p:tagLst xmlns:p="http://schemas.openxmlformats.org/presentationml/2006/main">
  <p:tag name="AS_UNIQUEID" val="5675"/>
</p:tagLst>
</file>

<file path=ppt/tags/tag362.xml><?xml version="1.0" encoding="utf-8"?>
<p:tagLst xmlns:p="http://schemas.openxmlformats.org/presentationml/2006/main">
  <p:tag name="AS_UNIQUEID" val="5676"/>
</p:tagLst>
</file>

<file path=ppt/tags/tag363.xml><?xml version="1.0" encoding="utf-8"?>
<p:tagLst xmlns:p="http://schemas.openxmlformats.org/presentationml/2006/main">
  <p:tag name="AS_UNIQUEID" val="5677"/>
</p:tagLst>
</file>

<file path=ppt/tags/tag364.xml><?xml version="1.0" encoding="utf-8"?>
<p:tagLst xmlns:p="http://schemas.openxmlformats.org/presentationml/2006/main">
  <p:tag name="AS_UNIQUEID" val="5678"/>
</p:tagLst>
</file>

<file path=ppt/tags/tag365.xml><?xml version="1.0" encoding="utf-8"?>
<p:tagLst xmlns:p="http://schemas.openxmlformats.org/presentationml/2006/main">
  <p:tag name="AS_UNIQUEID" val="5679"/>
</p:tagLst>
</file>

<file path=ppt/tags/tag366.xml><?xml version="1.0" encoding="utf-8"?>
<p:tagLst xmlns:p="http://schemas.openxmlformats.org/presentationml/2006/main">
  <p:tag name="AS_UNIQUEID" val="5680"/>
</p:tagLst>
</file>

<file path=ppt/tags/tag367.xml><?xml version="1.0" encoding="utf-8"?>
<p:tagLst xmlns:p="http://schemas.openxmlformats.org/presentationml/2006/main">
  <p:tag name="AS_UNIQUEID" val="5681"/>
</p:tagLst>
</file>

<file path=ppt/tags/tag368.xml><?xml version="1.0" encoding="utf-8"?>
<p:tagLst xmlns:p="http://schemas.openxmlformats.org/presentationml/2006/main">
  <p:tag name="AS_UNIQUEID" val="5682"/>
</p:tagLst>
</file>

<file path=ppt/tags/tag369.xml><?xml version="1.0" encoding="utf-8"?>
<p:tagLst xmlns:p="http://schemas.openxmlformats.org/presentationml/2006/main">
  <p:tag name="AS_UNIQUEID" val="5683"/>
</p:tagLst>
</file>

<file path=ppt/tags/tag37.xml><?xml version="1.0" encoding="utf-8"?>
<p:tagLst xmlns:p="http://schemas.openxmlformats.org/presentationml/2006/main">
  <p:tag name="AS_UNIQUEID" val="5460"/>
</p:tagLst>
</file>

<file path=ppt/tags/tag370.xml><?xml version="1.0" encoding="utf-8"?>
<p:tagLst xmlns:p="http://schemas.openxmlformats.org/presentationml/2006/main">
  <p:tag name="AS_UNIQUEID" val="5684"/>
</p:tagLst>
</file>

<file path=ppt/tags/tag371.xml><?xml version="1.0" encoding="utf-8"?>
<p:tagLst xmlns:p="http://schemas.openxmlformats.org/presentationml/2006/main">
  <p:tag name="AS_UNIQUEID" val="5686"/>
</p:tagLst>
</file>

<file path=ppt/tags/tag372.xml><?xml version="1.0" encoding="utf-8"?>
<p:tagLst xmlns:p="http://schemas.openxmlformats.org/presentationml/2006/main">
  <p:tag name="AS_UNIQUEID" val="5687"/>
</p:tagLst>
</file>

<file path=ppt/tags/tag373.xml><?xml version="1.0" encoding="utf-8"?>
<p:tagLst xmlns:p="http://schemas.openxmlformats.org/presentationml/2006/main">
  <p:tag name="AS_UNIQUEID" val="5688"/>
</p:tagLst>
</file>

<file path=ppt/tags/tag374.xml><?xml version="1.0" encoding="utf-8"?>
<p:tagLst xmlns:p="http://schemas.openxmlformats.org/presentationml/2006/main">
  <p:tag name="AS_UNIQUEID" val="5689"/>
</p:tagLst>
</file>

<file path=ppt/tags/tag375.xml><?xml version="1.0" encoding="utf-8"?>
<p:tagLst xmlns:p="http://schemas.openxmlformats.org/presentationml/2006/main">
  <p:tag name="AS_UNIQUEID" val="5690"/>
</p:tagLst>
</file>

<file path=ppt/tags/tag376.xml><?xml version="1.0" encoding="utf-8"?>
<p:tagLst xmlns:p="http://schemas.openxmlformats.org/presentationml/2006/main">
  <p:tag name="AS_UNIQUEID" val="5691"/>
</p:tagLst>
</file>

<file path=ppt/tags/tag377.xml><?xml version="1.0" encoding="utf-8"?>
<p:tagLst xmlns:p="http://schemas.openxmlformats.org/presentationml/2006/main">
  <p:tag name="AS_UNIQUEID" val="5692"/>
</p:tagLst>
</file>

<file path=ppt/tags/tag378.xml><?xml version="1.0" encoding="utf-8"?>
<p:tagLst xmlns:p="http://schemas.openxmlformats.org/presentationml/2006/main">
  <p:tag name="AS_UNIQUEID" val="5693"/>
</p:tagLst>
</file>

<file path=ppt/tags/tag379.xml><?xml version="1.0" encoding="utf-8"?>
<p:tagLst xmlns:p="http://schemas.openxmlformats.org/presentationml/2006/main">
  <p:tag name="AS_UNIQUEID" val="5694"/>
</p:tagLst>
</file>

<file path=ppt/tags/tag38.xml><?xml version="1.0" encoding="utf-8"?>
<p:tagLst xmlns:p="http://schemas.openxmlformats.org/presentationml/2006/main">
  <p:tag name="AS_UNIQUEID" val="5461"/>
</p:tagLst>
</file>

<file path=ppt/tags/tag380.xml><?xml version="1.0" encoding="utf-8"?>
<p:tagLst xmlns:p="http://schemas.openxmlformats.org/presentationml/2006/main">
  <p:tag name="AS_UNIQUEID" val="5695"/>
</p:tagLst>
</file>

<file path=ppt/tags/tag381.xml><?xml version="1.0" encoding="utf-8"?>
<p:tagLst xmlns:p="http://schemas.openxmlformats.org/presentationml/2006/main">
  <p:tag name="AS_UNIQUEID" val="5696"/>
</p:tagLst>
</file>

<file path=ppt/tags/tag382.xml><?xml version="1.0" encoding="utf-8"?>
<p:tagLst xmlns:p="http://schemas.openxmlformats.org/presentationml/2006/main">
  <p:tag name="AS_UNIQUEID" val="5697"/>
</p:tagLst>
</file>

<file path=ppt/tags/tag383.xml><?xml version="1.0" encoding="utf-8"?>
<p:tagLst xmlns:p="http://schemas.openxmlformats.org/presentationml/2006/main">
  <p:tag name="AS_UNIQUEID" val="378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4.xml><?xml version="1.0" encoding="utf-8"?>
<p:tagLst xmlns:p="http://schemas.openxmlformats.org/presentationml/2006/main">
  <p:tag name="AS_UNIQUEID" val="378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5.xml><?xml version="1.0" encoding="utf-8"?>
<p:tagLst xmlns:p="http://schemas.openxmlformats.org/presentationml/2006/main">
  <p:tag name="AS_UNIQUEID" val="378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6.xml><?xml version="1.0" encoding="utf-8"?>
<p:tagLst xmlns:p="http://schemas.openxmlformats.org/presentationml/2006/main">
  <p:tag name="AS_UNIQUEID" val="3784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7.xml><?xml version="1.0" encoding="utf-8"?>
<p:tagLst xmlns:p="http://schemas.openxmlformats.org/presentationml/2006/main">
  <p:tag name="AS_UNIQUEID" val="3785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8.xml><?xml version="1.0" encoding="utf-8"?>
<p:tagLst xmlns:p="http://schemas.openxmlformats.org/presentationml/2006/main">
  <p:tag name="AS_UNIQUEID" val="3786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89.xml><?xml version="1.0" encoding="utf-8"?>
<p:tagLst xmlns:p="http://schemas.openxmlformats.org/presentationml/2006/main">
  <p:tag name="AS_UNIQUEID" val="3787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39.xml><?xml version="1.0" encoding="utf-8"?>
<p:tagLst xmlns:p="http://schemas.openxmlformats.org/presentationml/2006/main">
  <p:tag name="AS_UNIQUEID" val="5462"/>
</p:tagLst>
</file>

<file path=ppt/tags/tag390.xml><?xml version="1.0" encoding="utf-8"?>
<p:tagLst xmlns:p="http://schemas.openxmlformats.org/presentationml/2006/main">
  <p:tag name="AS_UNIQUEID" val="2281"/>
  <p:tag name="KSO_WM_UNIT_TEXT_FILL_FORE_SCHEMECOLOR_INDEX" val="5"/>
  <p:tag name="KSO_WM_UNIT_TEXT_FILL_FORE_SCHEMECOLOR_INDEX_BRIGHTNESS" val="-0.25"/>
  <p:tag name="KSO_WM_UNIT_TEXT_FILL_TYPE" val="1"/>
</p:tagLst>
</file>

<file path=ppt/tags/tag391.xml><?xml version="1.0" encoding="utf-8"?>
<p:tagLst xmlns:p="http://schemas.openxmlformats.org/presentationml/2006/main">
  <p:tag name="AS_UNIQUEID" val="4466"/>
  <p:tag name="KSO_WM_BEAUTIFY_FLAG" val=""/>
</p:tagLst>
</file>

<file path=ppt/tags/tag392.xml><?xml version="1.0" encoding="utf-8"?>
<p:tagLst xmlns:p="http://schemas.openxmlformats.org/presentationml/2006/main">
  <p:tag name="AS_UNIQUEID" val="68"/>
</p:tagLst>
</file>

<file path=ppt/tags/tag393.xml><?xml version="1.0" encoding="utf-8"?>
<p:tagLst xmlns:p="http://schemas.openxmlformats.org/presentationml/2006/main">
  <p:tag name="AS_UNIQUEID" val="69"/>
</p:tagLst>
</file>

<file path=ppt/tags/tag394.xml><?xml version="1.0" encoding="utf-8"?>
<p:tagLst xmlns:p="http://schemas.openxmlformats.org/presentationml/2006/main">
  <p:tag name="AS_UNIQUEID" val="70"/>
</p:tagLst>
</file>

<file path=ppt/tags/tag395.xml><?xml version="1.0" encoding="utf-8"?>
<p:tagLst xmlns:p="http://schemas.openxmlformats.org/presentationml/2006/main">
  <p:tag name="AS_UNIQUEID" val="71"/>
</p:tagLst>
</file>

<file path=ppt/tags/tag396.xml><?xml version="1.0" encoding="utf-8"?>
<p:tagLst xmlns:p="http://schemas.openxmlformats.org/presentationml/2006/main">
  <p:tag name="AS_UNIQUEID" val="72"/>
</p:tagLst>
</file>

<file path=ppt/tags/tag397.xml><?xml version="1.0" encoding="utf-8"?>
<p:tagLst xmlns:p="http://schemas.openxmlformats.org/presentationml/2006/main">
  <p:tag name="AS_UNIQUEID" val="5016"/>
</p:tagLst>
</file>

<file path=ppt/tags/tag398.xml><?xml version="1.0" encoding="utf-8"?>
<p:tagLst xmlns:p="http://schemas.openxmlformats.org/presentationml/2006/main">
  <p:tag name="AS_UNIQUEID" val="5017"/>
</p:tagLst>
</file>

<file path=ppt/tags/tag399.xml><?xml version="1.0" encoding="utf-8"?>
<p:tagLst xmlns:p="http://schemas.openxmlformats.org/presentationml/2006/main">
  <p:tag name="AS_UNIQUEID" val="5018"/>
</p:tagLst>
</file>

<file path=ppt/tags/tag4.xml><?xml version="1.0" encoding="utf-8"?>
<p:tagLst xmlns:p="http://schemas.openxmlformats.org/presentationml/2006/main">
  <p:tag name="AS_UNIQUEID" val="5425"/>
</p:tagLst>
</file>

<file path=ppt/tags/tag40.xml><?xml version="1.0" encoding="utf-8"?>
<p:tagLst xmlns:p="http://schemas.openxmlformats.org/presentationml/2006/main">
  <p:tag name="AS_UNIQUEID" val="5463"/>
</p:tagLst>
</file>

<file path=ppt/tags/tag400.xml><?xml version="1.0" encoding="utf-8"?>
<p:tagLst xmlns:p="http://schemas.openxmlformats.org/presentationml/2006/main">
  <p:tag name="AS_UNIQUEID" val="5019"/>
</p:tagLst>
</file>

<file path=ppt/tags/tag401.xml><?xml version="1.0" encoding="utf-8"?>
<p:tagLst xmlns:p="http://schemas.openxmlformats.org/presentationml/2006/main">
  <p:tag name="AS_UNIQUEID" val="5020"/>
</p:tagLst>
</file>

<file path=ppt/tags/tag402.xml><?xml version="1.0" encoding="utf-8"?>
<p:tagLst xmlns:p="http://schemas.openxmlformats.org/presentationml/2006/main">
  <p:tag name="AS_UNIQUEID" val="5021"/>
</p:tagLst>
</file>

<file path=ppt/tags/tag403.xml><?xml version="1.0" encoding="utf-8"?>
<p:tagLst xmlns:p="http://schemas.openxmlformats.org/presentationml/2006/main">
  <p:tag name="AS_UNIQUEID" val="5022"/>
</p:tagLst>
</file>

<file path=ppt/tags/tag404.xml><?xml version="1.0" encoding="utf-8"?>
<p:tagLst xmlns:p="http://schemas.openxmlformats.org/presentationml/2006/main">
  <p:tag name="AS_UNIQUEID" val="5023"/>
</p:tagLst>
</file>

<file path=ppt/tags/tag405.xml><?xml version="1.0" encoding="utf-8"?>
<p:tagLst xmlns:p="http://schemas.openxmlformats.org/presentationml/2006/main">
  <p:tag name="AS_UNIQUEID" val="5024"/>
</p:tagLst>
</file>

<file path=ppt/tags/tag406.xml><?xml version="1.0" encoding="utf-8"?>
<p:tagLst xmlns:p="http://schemas.openxmlformats.org/presentationml/2006/main">
  <p:tag name="AS_UNIQUEID" val="5025"/>
</p:tagLst>
</file>

<file path=ppt/tags/tag407.xml><?xml version="1.0" encoding="utf-8"?>
<p:tagLst xmlns:p="http://schemas.openxmlformats.org/presentationml/2006/main">
  <p:tag name="AS_UNIQUEID" val="5702"/>
  <p:tag name="KSO_WM_UNIT_SUBTYPE" val="q"/>
  <p:tag name="KSO_WM_UNIT_TYPE" val="i"/>
</p:tagLst>
</file>

<file path=ppt/tags/tag408.xml><?xml version="1.0" encoding="utf-8"?>
<p:tagLst xmlns:p="http://schemas.openxmlformats.org/presentationml/2006/main">
  <p:tag name="AS_UNIQUEID" val="5703"/>
</p:tagLst>
</file>

<file path=ppt/tags/tag409.xml><?xml version="1.0" encoding="utf-8"?>
<p:tagLst xmlns:p="http://schemas.openxmlformats.org/presentationml/2006/main">
  <p:tag name="AS_UNIQUEID" val="5005"/>
</p:tagLst>
</file>

<file path=ppt/tags/tag41.xml><?xml version="1.0" encoding="utf-8"?>
<p:tagLst xmlns:p="http://schemas.openxmlformats.org/presentationml/2006/main">
  <p:tag name="AS_UNIQUEID" val="5464"/>
  <p:tag name="KSO_WM_BEAUTIFY_FLAG" val=""/>
</p:tagLst>
</file>

<file path=ppt/tags/tag410.xml><?xml version="1.0" encoding="utf-8"?>
<p:tagLst xmlns:p="http://schemas.openxmlformats.org/presentationml/2006/main">
  <p:tag name="AS_UNIQUEID" val="5006"/>
</p:tagLst>
</file>

<file path=ppt/tags/tag411.xml><?xml version="1.0" encoding="utf-8"?>
<p:tagLst xmlns:p="http://schemas.openxmlformats.org/presentationml/2006/main">
  <p:tag name="AS_UNIQUEID" val="5007"/>
</p:tagLst>
</file>

<file path=ppt/tags/tag412.xml><?xml version="1.0" encoding="utf-8"?>
<p:tagLst xmlns:p="http://schemas.openxmlformats.org/presentationml/2006/main">
  <p:tag name="AS_UNIQUEID" val="5008"/>
</p:tagLst>
</file>

<file path=ppt/tags/tag413.xml><?xml version="1.0" encoding="utf-8"?>
<p:tagLst xmlns:p="http://schemas.openxmlformats.org/presentationml/2006/main">
  <p:tag name="AS_UNIQUEID" val="5009"/>
</p:tagLst>
</file>

<file path=ppt/tags/tag414.xml><?xml version="1.0" encoding="utf-8"?>
<p:tagLst xmlns:p="http://schemas.openxmlformats.org/presentationml/2006/main">
  <p:tag name="AS_UNIQUEID" val="5010"/>
</p:tagLst>
</file>

<file path=ppt/tags/tag415.xml><?xml version="1.0" encoding="utf-8"?>
<p:tagLst xmlns:p="http://schemas.openxmlformats.org/presentationml/2006/main">
  <p:tag name="AS_UNIQUEID" val="5706"/>
  <p:tag name="KSO_WM_SLIDE_BACKGROUND_TYPE" val="leftRight"/>
  <p:tag name="KSO_WM_UNIT_IGNORE_FIXCOLOR" val="1"/>
  <p:tag name="KSO_WM_UNIT_SUBTYPE" val="h"/>
  <p:tag name="KSO_WM_UNIT_TYPE" val="i"/>
</p:tagLst>
</file>

<file path=ppt/tags/tag416.xml><?xml version="1.0" encoding="utf-8"?>
<p:tagLst xmlns:p="http://schemas.openxmlformats.org/presentationml/2006/main">
  <p:tag name="AS_UNIQUEID" val="5707"/>
  <p:tag name="KSO_WM_SLIDE_BACKGROUND_TYPE" val="leftRight"/>
</p:tagLst>
</file>

<file path=ppt/tags/tag417.xml><?xml version="1.0" encoding="utf-8"?>
<p:tagLst xmlns:p="http://schemas.openxmlformats.org/presentationml/2006/main">
  <p:tag name="AS_UNIQUEID" val="5708"/>
  <p:tag name="KSO_WM_SLIDE_BACKGROUND_TYPE" val="leftRight"/>
</p:tagLst>
</file>

<file path=ppt/tags/tag418.xml><?xml version="1.0" encoding="utf-8"?>
<p:tagLst xmlns:p="http://schemas.openxmlformats.org/presentationml/2006/main">
  <p:tag name="AS_UNIQUEID" val="5709"/>
  <p:tag name="KSO_WM_SLIDE_BACKGROUND_TYPE" val="leftRight"/>
</p:tagLst>
</file>

<file path=ppt/tags/tag419.xml><?xml version="1.0" encoding="utf-8"?>
<p:tagLst xmlns:p="http://schemas.openxmlformats.org/presentationml/2006/main">
  <p:tag name="AS_UNIQUEID" val="5710"/>
  <p:tag name="KSO_WM_SLIDE_BACKGROUND_TYPE" val="leftRight"/>
</p:tagLst>
</file>

<file path=ppt/tags/tag42.xml><?xml version="1.0" encoding="utf-8"?>
<p:tagLst xmlns:p="http://schemas.openxmlformats.org/presentationml/2006/main">
  <p:tag name="AS_UNIQUEID" val="5465"/>
  <p:tag name="KSO_WM_BEAUTIFY_FLAG" val=""/>
</p:tagLst>
</file>

<file path=ppt/tags/tag420.xml><?xml version="1.0" encoding="utf-8"?>
<p:tagLst xmlns:p="http://schemas.openxmlformats.org/presentationml/2006/main">
  <p:tag name="AS_UNIQUEID" val="5711"/>
  <p:tag name="KSO_WM_SLIDE_BACKGROUND_TYPE" val="leftRight"/>
</p:tagLst>
</file>

<file path=ppt/tags/tag421.xml><?xml version="1.0" encoding="utf-8"?>
<p:tagLst xmlns:p="http://schemas.openxmlformats.org/presentationml/2006/main">
  <p:tag name="AS_UNIQUEID" val="5712"/>
  <p:tag name="KSO_WM_SLIDE_BACKGROUND_TYPE" val="leftRight"/>
</p:tagLst>
</file>

<file path=ppt/tags/tag422.xml><?xml version="1.0" encoding="utf-8"?>
<p:tagLst xmlns:p="http://schemas.openxmlformats.org/presentationml/2006/main">
  <p:tag name="AS_UNIQUEID" val="5713"/>
  <p:tag name="KSO_WM_SLIDE_BACKGROUND_TYPE" val="leftRight"/>
</p:tagLst>
</file>

<file path=ppt/tags/tag423.xml><?xml version="1.0" encoding="utf-8"?>
<p:tagLst xmlns:p="http://schemas.openxmlformats.org/presentationml/2006/main">
  <p:tag name="AS_UNIQUEID" val="4998"/>
</p:tagLst>
</file>

<file path=ppt/tags/tag424.xml><?xml version="1.0" encoding="utf-8"?>
<p:tagLst xmlns:p="http://schemas.openxmlformats.org/presentationml/2006/main">
  <p:tag name="AS_UNIQUEID" val="4999"/>
</p:tagLst>
</file>

<file path=ppt/tags/tag425.xml><?xml version="1.0" encoding="utf-8"?>
<p:tagLst xmlns:p="http://schemas.openxmlformats.org/presentationml/2006/main">
  <p:tag name="AS_UNIQUEID" val="5000"/>
</p:tagLst>
</file>

<file path=ppt/tags/tag426.xml><?xml version="1.0" encoding="utf-8"?>
<p:tagLst xmlns:p="http://schemas.openxmlformats.org/presentationml/2006/main">
  <p:tag name="AS_UNIQUEID" val="5001"/>
</p:tagLst>
</file>

<file path=ppt/tags/tag427.xml><?xml version="1.0" encoding="utf-8"?>
<p:tagLst xmlns:p="http://schemas.openxmlformats.org/presentationml/2006/main">
  <p:tag name="AS_UNIQUEID" val="5002"/>
</p:tagLst>
</file>

<file path=ppt/tags/tag428.xml><?xml version="1.0" encoding="utf-8"?>
<p:tagLst xmlns:p="http://schemas.openxmlformats.org/presentationml/2006/main">
  <p:tag name="AS_UNIQUEID" val="5003"/>
</p:tagLst>
</file>

<file path=ppt/tags/tag429.xml><?xml version="1.0" encoding="utf-8"?>
<p:tagLst xmlns:p="http://schemas.openxmlformats.org/presentationml/2006/main">
  <p:tag name="AS_UNIQUEID" val="5717"/>
  <p:tag name="KSO_WM_SLIDE_BACKGROUND_TYPE" val="belt"/>
  <p:tag name="KSO_WM_UNIT_IGNORE_FIXCOLOR" val="1"/>
  <p:tag name="KSO_WM_UNIT_SUBTYPE" val="h"/>
  <p:tag name="KSO_WM_UNIT_TYPE" val="i"/>
</p:tagLst>
</file>

<file path=ppt/tags/tag43.xml><?xml version="1.0" encoding="utf-8"?>
<p:tagLst xmlns:p="http://schemas.openxmlformats.org/presentationml/2006/main">
  <p:tag name="AS_UNIQUEID" val="5466"/>
  <p:tag name="KSO_WM_BEAUTIFY_FLAG" val=""/>
</p:tagLst>
</file>

<file path=ppt/tags/tag430.xml><?xml version="1.0" encoding="utf-8"?>
<p:tagLst xmlns:p="http://schemas.openxmlformats.org/presentationml/2006/main">
  <p:tag name="AS_UNIQUEID" val="5718"/>
  <p:tag name="KSO_WM_SLIDE_BACKGROUND_TYPE" val="belt"/>
</p:tagLst>
</file>

<file path=ppt/tags/tag431.xml><?xml version="1.0" encoding="utf-8"?>
<p:tagLst xmlns:p="http://schemas.openxmlformats.org/presentationml/2006/main">
  <p:tag name="AS_UNIQUEID" val="5719"/>
  <p:tag name="KSO_WM_SLIDE_BACKGROUND_TYPE" val="belt"/>
</p:tagLst>
</file>

<file path=ppt/tags/tag432.xml><?xml version="1.0" encoding="utf-8"?>
<p:tagLst xmlns:p="http://schemas.openxmlformats.org/presentationml/2006/main">
  <p:tag name="AS_UNIQUEID" val="5720"/>
  <p:tag name="KSO_WM_SLIDE_BACKGROUND_TYPE" val="belt"/>
</p:tagLst>
</file>

<file path=ppt/tags/tag433.xml><?xml version="1.0" encoding="utf-8"?>
<p:tagLst xmlns:p="http://schemas.openxmlformats.org/presentationml/2006/main">
  <p:tag name="AS_UNIQUEID" val="5721"/>
  <p:tag name="KSO_WM_SLIDE_BACKGROUND_TYPE" val="belt"/>
</p:tagLst>
</file>

<file path=ppt/tags/tag434.xml><?xml version="1.0" encoding="utf-8"?>
<p:tagLst xmlns:p="http://schemas.openxmlformats.org/presentationml/2006/main">
  <p:tag name="AS_UNIQUEID" val="5722"/>
  <p:tag name="KSO_WM_SLIDE_BACKGROUND_TYPE" val="belt"/>
</p:tagLst>
</file>

<file path=ppt/tags/tag435.xml><?xml version="1.0" encoding="utf-8"?>
<p:tagLst xmlns:p="http://schemas.openxmlformats.org/presentationml/2006/main">
  <p:tag name="AS_UNIQUEID" val="5723"/>
  <p:tag name="KSO_WM_SLIDE_BACKGROUND_TYPE" val="belt"/>
</p:tagLst>
</file>

<file path=ppt/tags/tag436.xml><?xml version="1.0" encoding="utf-8"?>
<p:tagLst xmlns:p="http://schemas.openxmlformats.org/presentationml/2006/main">
  <p:tag name="AS_UNIQUEID" val="5724"/>
  <p:tag name="KSO_WM_SLIDE_BACKGROUND_TYPE" val="belt"/>
</p:tagLst>
</file>

<file path=ppt/tags/tag437.xml><?xml version="1.0" encoding="utf-8"?>
<p:tagLst xmlns:p="http://schemas.openxmlformats.org/presentationml/2006/main">
  <p:tag name="AS_UNIQUEID" val="4991"/>
</p:tagLst>
</file>

<file path=ppt/tags/tag438.xml><?xml version="1.0" encoding="utf-8"?>
<p:tagLst xmlns:p="http://schemas.openxmlformats.org/presentationml/2006/main">
  <p:tag name="AS_UNIQUEID" val="4992"/>
</p:tagLst>
</file>

<file path=ppt/tags/tag439.xml><?xml version="1.0" encoding="utf-8"?>
<p:tagLst xmlns:p="http://schemas.openxmlformats.org/presentationml/2006/main">
  <p:tag name="AS_UNIQUEID" val="4993"/>
</p:tagLst>
</file>

<file path=ppt/tags/tag44.xml><?xml version="1.0" encoding="utf-8"?>
<p:tagLst xmlns:p="http://schemas.openxmlformats.org/presentationml/2006/main">
  <p:tag name="AS_UNIQUEID" val="5468"/>
</p:tagLst>
</file>

<file path=ppt/tags/tag440.xml><?xml version="1.0" encoding="utf-8"?>
<p:tagLst xmlns:p="http://schemas.openxmlformats.org/presentationml/2006/main">
  <p:tag name="AS_UNIQUEID" val="4994"/>
</p:tagLst>
</file>

<file path=ppt/tags/tag441.xml><?xml version="1.0" encoding="utf-8"?>
<p:tagLst xmlns:p="http://schemas.openxmlformats.org/presentationml/2006/main">
  <p:tag name="AS_UNIQUEID" val="4995"/>
</p:tagLst>
</file>

<file path=ppt/tags/tag442.xml><?xml version="1.0" encoding="utf-8"?>
<p:tagLst xmlns:p="http://schemas.openxmlformats.org/presentationml/2006/main">
  <p:tag name="AS_UNIQUEID" val="4996"/>
</p:tagLst>
</file>

<file path=ppt/tags/tag443.xml><?xml version="1.0" encoding="utf-8"?>
<p:tagLst xmlns:p="http://schemas.openxmlformats.org/presentationml/2006/main">
  <p:tag name="AS_UNIQUEID" val="5019"/>
</p:tagLst>
</file>

<file path=ppt/tags/tag444.xml><?xml version="1.0" encoding="utf-8"?>
<p:tagLst xmlns:p="http://schemas.openxmlformats.org/presentationml/2006/main">
  <p:tag name="AS_UNIQUEID" val="5020"/>
</p:tagLst>
</file>

<file path=ppt/tags/tag445.xml><?xml version="1.0" encoding="utf-8"?>
<p:tagLst xmlns:p="http://schemas.openxmlformats.org/presentationml/2006/main">
  <p:tag name="AS_UNIQUEID" val="5021"/>
</p:tagLst>
</file>

<file path=ppt/tags/tag446.xml><?xml version="1.0" encoding="utf-8"?>
<p:tagLst xmlns:p="http://schemas.openxmlformats.org/presentationml/2006/main">
  <p:tag name="AS_UNIQUEID" val="5022"/>
</p:tagLst>
</file>

<file path=ppt/tags/tag447.xml><?xml version="1.0" encoding="utf-8"?>
<p:tagLst xmlns:p="http://schemas.openxmlformats.org/presentationml/2006/main">
  <p:tag name="AS_UNIQUEID" val="5023"/>
</p:tagLst>
</file>

<file path=ppt/tags/tag448.xml><?xml version="1.0" encoding="utf-8"?>
<p:tagLst xmlns:p="http://schemas.openxmlformats.org/presentationml/2006/main">
  <p:tag name="AS_UNIQUEID" val="5024"/>
</p:tagLst>
</file>

<file path=ppt/tags/tag449.xml><?xml version="1.0" encoding="utf-8"?>
<p:tagLst xmlns:p="http://schemas.openxmlformats.org/presentationml/2006/main">
  <p:tag name="AS_UNIQUEID" val="5728"/>
  <p:tag name="KSO_WM_SLIDE_BACKGROUND_TYPE" val="bottomTop"/>
  <p:tag name="KSO_WM_UNIT_IGNORE_FIXCOLOR" val="1"/>
  <p:tag name="KSO_WM_UNIT_SUBTYPE" val="h"/>
  <p:tag name="KSO_WM_UNIT_TYPE" val="i"/>
</p:tagLst>
</file>

<file path=ppt/tags/tag45.xml><?xml version="1.0" encoding="utf-8"?>
<p:tagLst xmlns:p="http://schemas.openxmlformats.org/presentationml/2006/main">
  <p:tag name="AS_UNIQUEID" val="5469"/>
</p:tagLst>
</file>

<file path=ppt/tags/tag450.xml><?xml version="1.0" encoding="utf-8"?>
<p:tagLst xmlns:p="http://schemas.openxmlformats.org/presentationml/2006/main">
  <p:tag name="AS_UNIQUEID" val="5729"/>
  <p:tag name="KSO_WM_SLIDE_BACKGROUND_TYPE" val="bottomTop"/>
</p:tagLst>
</file>

<file path=ppt/tags/tag451.xml><?xml version="1.0" encoding="utf-8"?>
<p:tagLst xmlns:p="http://schemas.openxmlformats.org/presentationml/2006/main">
  <p:tag name="AS_UNIQUEID" val="5730"/>
  <p:tag name="KSO_WM_SLIDE_BACKGROUND_TYPE" val="bottomTop"/>
</p:tagLst>
</file>

<file path=ppt/tags/tag452.xml><?xml version="1.0" encoding="utf-8"?>
<p:tagLst xmlns:p="http://schemas.openxmlformats.org/presentationml/2006/main">
  <p:tag name="AS_UNIQUEID" val="5731"/>
  <p:tag name="KSO_WM_SLIDE_BACKGROUND_TYPE" val="bottomTop"/>
</p:tagLst>
</file>

<file path=ppt/tags/tag453.xml><?xml version="1.0" encoding="utf-8"?>
<p:tagLst xmlns:p="http://schemas.openxmlformats.org/presentationml/2006/main">
  <p:tag name="AS_UNIQUEID" val="5732"/>
  <p:tag name="KSO_WM_SLIDE_BACKGROUND_TYPE" val="bottomTop"/>
</p:tagLst>
</file>

<file path=ppt/tags/tag454.xml><?xml version="1.0" encoding="utf-8"?>
<p:tagLst xmlns:p="http://schemas.openxmlformats.org/presentationml/2006/main">
  <p:tag name="AS_UNIQUEID" val="5733"/>
  <p:tag name="KSO_WM_SLIDE_BACKGROUND_TYPE" val="bottomTop"/>
</p:tagLst>
</file>

<file path=ppt/tags/tag455.xml><?xml version="1.0" encoding="utf-8"?>
<p:tagLst xmlns:p="http://schemas.openxmlformats.org/presentationml/2006/main">
  <p:tag name="AS_UNIQUEID" val="5734"/>
  <p:tag name="KSO_WM_SLIDE_BACKGROUND_TYPE" val="bottomTop"/>
</p:tagLst>
</file>

<file path=ppt/tags/tag456.xml><?xml version="1.0" encoding="utf-8"?>
<p:tagLst xmlns:p="http://schemas.openxmlformats.org/presentationml/2006/main">
  <p:tag name="AS_UNIQUEID" val="5735"/>
  <p:tag name="KSO_WM_SLIDE_BACKGROUND_TYPE" val="bottomTop"/>
</p:tagLst>
</file>

<file path=ppt/tags/tag457.xml><?xml version="1.0" encoding="utf-8"?>
<p:tagLst xmlns:p="http://schemas.openxmlformats.org/presentationml/2006/main">
  <p:tag name="AS_UNIQUEID" val="5736"/>
  <p:tag name="KSO_WM_SLIDE_BACKGROUND_TYPE" val="bottomTop"/>
</p:tagLst>
</file>

<file path=ppt/tags/tag458.xml><?xml version="1.0" encoding="utf-8"?>
<p:tagLst xmlns:p="http://schemas.openxmlformats.org/presentationml/2006/main">
  <p:tag name="AS_UNIQUEID" val="5738"/>
</p:tagLst>
</file>

<file path=ppt/tags/tag459.xml><?xml version="1.0" encoding="utf-8"?>
<p:tagLst xmlns:p="http://schemas.openxmlformats.org/presentationml/2006/main">
  <p:tag name="AS_UNIQUEID" val="5739"/>
</p:tagLst>
</file>

<file path=ppt/tags/tag46.xml><?xml version="1.0" encoding="utf-8"?>
<p:tagLst xmlns:p="http://schemas.openxmlformats.org/presentationml/2006/main">
  <p:tag name="AS_UNIQUEID" val="5470"/>
</p:tagLst>
</file>

<file path=ppt/tags/tag460.xml><?xml version="1.0" encoding="utf-8"?>
<p:tagLst xmlns:p="http://schemas.openxmlformats.org/presentationml/2006/main">
  <p:tag name="AS_UNIQUEID" val="5740"/>
</p:tagLst>
</file>

<file path=ppt/tags/tag461.xml><?xml version="1.0" encoding="utf-8"?>
<p:tagLst xmlns:p="http://schemas.openxmlformats.org/presentationml/2006/main">
  <p:tag name="AS_UNIQUEID" val="5741"/>
</p:tagLst>
</file>

<file path=ppt/tags/tag462.xml><?xml version="1.0" encoding="utf-8"?>
<p:tagLst xmlns:p="http://schemas.openxmlformats.org/presentationml/2006/main">
  <p:tag name="AS_UNIQUEID" val="5742"/>
</p:tagLst>
</file>

<file path=ppt/tags/tag463.xml><?xml version="1.0" encoding="utf-8"?>
<p:tagLst xmlns:p="http://schemas.openxmlformats.org/presentationml/2006/main">
  <p:tag name="AS_UNIQUEID" val="5743"/>
</p:tagLst>
</file>

<file path=ppt/tags/tag464.xml><?xml version="1.0" encoding="utf-8"?>
<p:tagLst xmlns:p="http://schemas.openxmlformats.org/presentationml/2006/main">
  <p:tag name="AS_UNIQUEID" val="5757"/>
</p:tagLst>
</file>

<file path=ppt/tags/tag465.xml><?xml version="1.0" encoding="utf-8"?>
<p:tagLst xmlns:p="http://schemas.openxmlformats.org/presentationml/2006/main">
  <p:tag name="AS_UNIQUEID" val="5759"/>
</p:tagLst>
</file>

<file path=ppt/tags/tag466.xml><?xml version="1.0" encoding="utf-8"?>
<p:tagLst xmlns:p="http://schemas.openxmlformats.org/presentationml/2006/main">
  <p:tag name="AS_UNIQUEID" val="5760"/>
</p:tagLst>
</file>

<file path=ppt/tags/tag467.xml><?xml version="1.0" encoding="utf-8"?>
<p:tagLst xmlns:p="http://schemas.openxmlformats.org/presentationml/2006/main">
  <p:tag name="AS_UNIQUEID" val="5761"/>
</p:tagLst>
</file>

<file path=ppt/tags/tag468.xml><?xml version="1.0" encoding="utf-8"?>
<p:tagLst xmlns:p="http://schemas.openxmlformats.org/presentationml/2006/main">
  <p:tag name="AS_UNIQUEID" val="5762"/>
</p:tagLst>
</file>

<file path=ppt/tags/tag469.xml><?xml version="1.0" encoding="utf-8"?>
<p:tagLst xmlns:p="http://schemas.openxmlformats.org/presentationml/2006/main">
  <p:tag name="AS_UNIQUEID" val="5763"/>
</p:tagLst>
</file>

<file path=ppt/tags/tag47.xml><?xml version="1.0" encoding="utf-8"?>
<p:tagLst xmlns:p="http://schemas.openxmlformats.org/presentationml/2006/main">
  <p:tag name="AS_UNIQUEID" val="5471"/>
</p:tagLst>
</file>

<file path=ppt/tags/tag470.xml><?xml version="1.0" encoding="utf-8"?>
<p:tagLst xmlns:p="http://schemas.openxmlformats.org/presentationml/2006/main">
  <p:tag name="AS_UNIQUEID" val="5765"/>
</p:tagLst>
</file>

<file path=ppt/tags/tag471.xml><?xml version="1.0" encoding="utf-8"?>
<p:tagLst xmlns:p="http://schemas.openxmlformats.org/presentationml/2006/main">
  <p:tag name="AS_UNIQUEID" val="5793"/>
</p:tagLst>
</file>

<file path=ppt/tags/tag472.xml><?xml version="1.0" encoding="utf-8"?>
<p:tagLst xmlns:p="http://schemas.openxmlformats.org/presentationml/2006/main">
  <p:tag name="AS_UNIQUEID" val="5794"/>
</p:tagLst>
</file>

<file path=ppt/tags/tag473.xml><?xml version="1.0" encoding="utf-8"?>
<p:tagLst xmlns:p="http://schemas.openxmlformats.org/presentationml/2006/main">
  <p:tag name="AS_UNIQUEID" val="5795"/>
</p:tagLst>
</file>

<file path=ppt/tags/tag474.xml><?xml version="1.0" encoding="utf-8"?>
<p:tagLst xmlns:p="http://schemas.openxmlformats.org/presentationml/2006/main">
  <p:tag name="AS_UNIQUEID" val="5796"/>
</p:tagLst>
</file>

<file path=ppt/tags/tag475.xml><?xml version="1.0" encoding="utf-8"?>
<p:tagLst xmlns:p="http://schemas.openxmlformats.org/presentationml/2006/main">
  <p:tag name="AS_UNIQUEID" val="5797"/>
</p:tagLst>
</file>

<file path=ppt/tags/tag476.xml><?xml version="1.0" encoding="utf-8"?>
<p:tagLst xmlns:p="http://schemas.openxmlformats.org/presentationml/2006/main">
  <p:tag name="AS_UNIQUEID" val="5798"/>
</p:tagLst>
</file>

<file path=ppt/tags/tag477.xml><?xml version="1.0" encoding="utf-8"?>
<p:tagLst xmlns:p="http://schemas.openxmlformats.org/presentationml/2006/main">
  <p:tag name="AS_UNIQUEID" val="5799"/>
</p:tagLst>
</file>

<file path=ppt/tags/tag478.xml><?xml version="1.0" encoding="utf-8"?>
<p:tagLst xmlns:p="http://schemas.openxmlformats.org/presentationml/2006/main">
  <p:tag name="AS_UNIQUEID" val="5800"/>
</p:tagLst>
</file>

<file path=ppt/tags/tag479.xml><?xml version="1.0" encoding="utf-8"?>
<p:tagLst xmlns:p="http://schemas.openxmlformats.org/presentationml/2006/main">
  <p:tag name="AS_UNIQUEID" val="5801"/>
</p:tagLst>
</file>

<file path=ppt/tags/tag48.xml><?xml version="1.0" encoding="utf-8"?>
<p:tagLst xmlns:p="http://schemas.openxmlformats.org/presentationml/2006/main">
  <p:tag name="AS_UNIQUEID" val="5472"/>
</p:tagLst>
</file>

<file path=ppt/tags/tag480.xml><?xml version="1.0" encoding="utf-8"?>
<p:tagLst xmlns:p="http://schemas.openxmlformats.org/presentationml/2006/main">
  <p:tag name="AS_UNIQUEID" val="5802"/>
</p:tagLst>
</file>

<file path=ppt/tags/tag481.xml><?xml version="1.0" encoding="utf-8"?>
<p:tagLst xmlns:p="http://schemas.openxmlformats.org/presentationml/2006/main">
  <p:tag name="AS_UNIQUEID" val="5803"/>
</p:tagLst>
</file>

<file path=ppt/tags/tag482.xml><?xml version="1.0" encoding="utf-8"?>
<p:tagLst xmlns:p="http://schemas.openxmlformats.org/presentationml/2006/main">
  <p:tag name="AS_UNIQUEID" val="5804"/>
</p:tagLst>
</file>

<file path=ppt/tags/tag483.xml><?xml version="1.0" encoding="utf-8"?>
<p:tagLst xmlns:p="http://schemas.openxmlformats.org/presentationml/2006/main">
  <p:tag name="AS_UNIQUEID" val="5805"/>
</p:tagLst>
</file>

<file path=ppt/tags/tag484.xml><?xml version="1.0" encoding="utf-8"?>
<p:tagLst xmlns:p="http://schemas.openxmlformats.org/presentationml/2006/main">
  <p:tag name="AS_UNIQUEID" val="5806"/>
</p:tagLst>
</file>

<file path=ppt/tags/tag485.xml><?xml version="1.0" encoding="utf-8"?>
<p:tagLst xmlns:p="http://schemas.openxmlformats.org/presentationml/2006/main">
  <p:tag name="AS_UNIQUEID" val="5807"/>
</p:tagLst>
</file>

<file path=ppt/tags/tag486.xml><?xml version="1.0" encoding="utf-8"?>
<p:tagLst xmlns:p="http://schemas.openxmlformats.org/presentationml/2006/main">
  <p:tag name="AS_UNIQUEID" val="5808"/>
</p:tagLst>
</file>

<file path=ppt/tags/tag487.xml><?xml version="1.0" encoding="utf-8"?>
<p:tagLst xmlns:p="http://schemas.openxmlformats.org/presentationml/2006/main">
  <p:tag name="AS_UNIQUEID" val="5809"/>
</p:tagLst>
</file>

<file path=ppt/tags/tag488.xml><?xml version="1.0" encoding="utf-8"?>
<p:tagLst xmlns:p="http://schemas.openxmlformats.org/presentationml/2006/main">
  <p:tag name="AS_UNIQUEID" val="5810"/>
</p:tagLst>
</file>

<file path=ppt/tags/tag489.xml><?xml version="1.0" encoding="utf-8"?>
<p:tagLst xmlns:p="http://schemas.openxmlformats.org/presentationml/2006/main">
  <p:tag name="AS_UNIQUEID" val="5811"/>
</p:tagLst>
</file>

<file path=ppt/tags/tag49.xml><?xml version="1.0" encoding="utf-8"?>
<p:tagLst xmlns:p="http://schemas.openxmlformats.org/presentationml/2006/main">
  <p:tag name="AS_UNIQUEID" val="5473"/>
</p:tagLst>
</file>

<file path=ppt/tags/tag490.xml><?xml version="1.0" encoding="utf-8"?>
<p:tagLst xmlns:p="http://schemas.openxmlformats.org/presentationml/2006/main">
  <p:tag name="AS_UNIQUEID" val="5812"/>
</p:tagLst>
</file>

<file path=ppt/tags/tag491.xml><?xml version="1.0" encoding="utf-8"?>
<p:tagLst xmlns:p="http://schemas.openxmlformats.org/presentationml/2006/main">
  <p:tag name="AS_UNIQUEID" val="5813"/>
</p:tagLst>
</file>

<file path=ppt/tags/tag492.xml><?xml version="1.0" encoding="utf-8"?>
<p:tagLst xmlns:p="http://schemas.openxmlformats.org/presentationml/2006/main">
  <p:tag name="AS_UNIQUEID" val="5814"/>
</p:tagLst>
</file>

<file path=ppt/tags/tag493.xml><?xml version="1.0" encoding="utf-8"?>
<p:tagLst xmlns:p="http://schemas.openxmlformats.org/presentationml/2006/main">
  <p:tag name="AS_UNIQUEID" val="5815"/>
</p:tagLst>
</file>

<file path=ppt/tags/tag494.xml><?xml version="1.0" encoding="utf-8"?>
<p:tagLst xmlns:p="http://schemas.openxmlformats.org/presentationml/2006/main">
  <p:tag name="AS_UNIQUEID" val="5816"/>
</p:tagLst>
</file>

<file path=ppt/tags/tag495.xml><?xml version="1.0" encoding="utf-8"?>
<p:tagLst xmlns:p="http://schemas.openxmlformats.org/presentationml/2006/main">
  <p:tag name="AS_UNIQUEID" val="5817"/>
</p:tagLst>
</file>

<file path=ppt/tags/tag496.xml><?xml version="1.0" encoding="utf-8"?>
<p:tagLst xmlns:p="http://schemas.openxmlformats.org/presentationml/2006/main">
  <p:tag name="AS_UNIQUEID" val="5818"/>
</p:tagLst>
</file>

<file path=ppt/tags/tag497.xml><?xml version="1.0" encoding="utf-8"?>
<p:tagLst xmlns:p="http://schemas.openxmlformats.org/presentationml/2006/main">
  <p:tag name="AS_UNIQUEID" val="5819"/>
</p:tagLst>
</file>

<file path=ppt/tags/tag498.xml><?xml version="1.0" encoding="utf-8"?>
<p:tagLst xmlns:p="http://schemas.openxmlformats.org/presentationml/2006/main">
  <p:tag name="AS_UNIQUEID" val="5820"/>
</p:tagLst>
</file>

<file path=ppt/tags/tag499.xml><?xml version="1.0" encoding="utf-8"?>
<p:tagLst xmlns:p="http://schemas.openxmlformats.org/presentationml/2006/main">
  <p:tag name="AS_UNIQUEID" val="5821"/>
</p:tagLst>
</file>

<file path=ppt/tags/tag5.xml><?xml version="1.0" encoding="utf-8"?>
<p:tagLst xmlns:p="http://schemas.openxmlformats.org/presentationml/2006/main">
  <p:tag name="AS_UNIQUEID" val="5426"/>
</p:tagLst>
</file>

<file path=ppt/tags/tag50.xml><?xml version="1.0" encoding="utf-8"?>
<p:tagLst xmlns:p="http://schemas.openxmlformats.org/presentationml/2006/main">
  <p:tag name="AS_UNIQUEID" val="5474"/>
</p:tagLst>
</file>

<file path=ppt/tags/tag500.xml><?xml version="1.0" encoding="utf-8"?>
<p:tagLst xmlns:p="http://schemas.openxmlformats.org/presentationml/2006/main">
  <p:tag name="AS_UNIQUEID" val="5822"/>
</p:tagLst>
</file>

<file path=ppt/tags/tag501.xml><?xml version="1.0" encoding="utf-8"?>
<p:tagLst xmlns:p="http://schemas.openxmlformats.org/presentationml/2006/main">
  <p:tag name="AS_UNIQUEID" val="5823"/>
</p:tagLst>
</file>

<file path=ppt/tags/tag502.xml><?xml version="1.0" encoding="utf-8"?>
<p:tagLst xmlns:p="http://schemas.openxmlformats.org/presentationml/2006/main">
  <p:tag name="AS_UNIQUEID" val="5824"/>
</p:tagLst>
</file>

<file path=ppt/tags/tag503.xml><?xml version="1.0" encoding="utf-8"?>
<p:tagLst xmlns:p="http://schemas.openxmlformats.org/presentationml/2006/main">
  <p:tag name="AS_UNIQUEID" val="5825"/>
</p:tagLst>
</file>

<file path=ppt/tags/tag504.xml><?xml version="1.0" encoding="utf-8"?>
<p:tagLst xmlns:p="http://schemas.openxmlformats.org/presentationml/2006/main">
  <p:tag name="AS_UNIQUEID" val="5826"/>
</p:tagLst>
</file>

<file path=ppt/tags/tag505.xml><?xml version="1.0" encoding="utf-8"?>
<p:tagLst xmlns:p="http://schemas.openxmlformats.org/presentationml/2006/main">
  <p:tag name="AS_UNIQUEID" val="5827"/>
</p:tagLst>
</file>

<file path=ppt/tags/tag506.xml><?xml version="1.0" encoding="utf-8"?>
<p:tagLst xmlns:p="http://schemas.openxmlformats.org/presentationml/2006/main">
  <p:tag name="AS_UNIQUEID" val="5828"/>
</p:tagLst>
</file>

<file path=ppt/tags/tag507.xml><?xml version="1.0" encoding="utf-8"?>
<p:tagLst xmlns:p="http://schemas.openxmlformats.org/presentationml/2006/main">
  <p:tag name="AS_UNIQUEID" val="5829"/>
</p:tagLst>
</file>

<file path=ppt/tags/tag508.xml><?xml version="1.0" encoding="utf-8"?>
<p:tagLst xmlns:p="http://schemas.openxmlformats.org/presentationml/2006/main">
  <p:tag name="AS_UNIQUEID" val="5830"/>
</p:tagLst>
</file>

<file path=ppt/tags/tag509.xml><?xml version="1.0" encoding="utf-8"?>
<p:tagLst xmlns:p="http://schemas.openxmlformats.org/presentationml/2006/main">
  <p:tag name="AS_UNIQUEID" val="5831"/>
</p:tagLst>
</file>

<file path=ppt/tags/tag51.xml><?xml version="1.0" encoding="utf-8"?>
<p:tagLst xmlns:p="http://schemas.openxmlformats.org/presentationml/2006/main">
  <p:tag name="AS_UNIQUEID" val="5475"/>
</p:tagLst>
</file>

<file path=ppt/tags/tag510.xml><?xml version="1.0" encoding="utf-8"?>
<p:tagLst xmlns:p="http://schemas.openxmlformats.org/presentationml/2006/main">
  <p:tag name="AS_UNIQUEID" val="5832"/>
</p:tagLst>
</file>

<file path=ppt/tags/tag511.xml><?xml version="1.0" encoding="utf-8"?>
<p:tagLst xmlns:p="http://schemas.openxmlformats.org/presentationml/2006/main">
  <p:tag name="AS_UNIQUEID" val="5833"/>
</p:tagLst>
</file>

<file path=ppt/tags/tag512.xml><?xml version="1.0" encoding="utf-8"?>
<p:tagLst xmlns:p="http://schemas.openxmlformats.org/presentationml/2006/main">
  <p:tag name="AS_UNIQUEID" val="5834"/>
</p:tagLst>
</file>

<file path=ppt/tags/tag513.xml><?xml version="1.0" encoding="utf-8"?>
<p:tagLst xmlns:p="http://schemas.openxmlformats.org/presentationml/2006/main">
  <p:tag name="AS_UNIQUEID" val="5835"/>
</p:tagLst>
</file>

<file path=ppt/tags/tag514.xml><?xml version="1.0" encoding="utf-8"?>
<p:tagLst xmlns:p="http://schemas.openxmlformats.org/presentationml/2006/main">
  <p:tag name="AS_UNIQUEID" val="5837"/>
</p:tagLst>
</file>

<file path=ppt/tags/tag515.xml><?xml version="1.0" encoding="utf-8"?>
<p:tagLst xmlns:p="http://schemas.openxmlformats.org/presentationml/2006/main">
  <p:tag name="AS_UNIQUEID" val="5838"/>
  <p:tag name="KSO_WM_BEAUTIFY_FLAG" val=""/>
</p:tagLst>
</file>

<file path=ppt/tags/tag516.xml><?xml version="1.0" encoding="utf-8"?>
<p:tagLst xmlns:p="http://schemas.openxmlformats.org/presentationml/2006/main">
  <p:tag name="AS_UNIQUEID" val="5839"/>
  <p:tag name="KSO_WM_BEAUTIFY_FLAG" val=""/>
</p:tagLst>
</file>

<file path=ppt/tags/tag517.xml><?xml version="1.0" encoding="utf-8"?>
<p:tagLst xmlns:p="http://schemas.openxmlformats.org/presentationml/2006/main">
  <p:tag name="AS_UNIQUEID" val="5840"/>
  <p:tag name="KSO_WM_BEAUTIFY_FLAG" val=""/>
</p:tagLst>
</file>

<file path=ppt/tags/tag518.xml><?xml version="1.0" encoding="utf-8"?>
<p:tagLst xmlns:p="http://schemas.openxmlformats.org/presentationml/2006/main">
  <p:tag name="AS_UNIQUEID" val="1568"/>
</p:tagLst>
</file>

<file path=ppt/tags/tag519.xml><?xml version="1.0" encoding="utf-8"?>
<p:tagLst xmlns:p="http://schemas.openxmlformats.org/presentationml/2006/main">
  <p:tag name="AS_UNIQUEID" val="5841"/>
</p:tagLst>
</file>

<file path=ppt/tags/tag52.xml><?xml version="1.0" encoding="utf-8"?>
<p:tagLst xmlns:p="http://schemas.openxmlformats.org/presentationml/2006/main">
  <p:tag name="AS_UNIQUEID" val="5476"/>
</p:tagLst>
</file>

<file path=ppt/tags/tag520.xml><?xml version="1.0" encoding="utf-8"?>
<p:tagLst xmlns:p="http://schemas.openxmlformats.org/presentationml/2006/main">
  <p:tag name="AS_UNIQUEID" val="1422"/>
  <p:tag name="KSO_WM_UNIT_TABLE_BEAUTIFY" val="smartTable{87e8e449-e5d0-4a97-810d-f630882ccad1}"/>
  <p:tag name="TABLE_ENDDRAG_ORIGIN_RECT" val="893*146"/>
  <p:tag name="TABLE_ENDDRAG_RECT" val="40*347*893*146"/>
</p:tagLst>
</file>

<file path=ppt/tags/tag521.xml><?xml version="1.0" encoding="utf-8"?>
<p:tagLst xmlns:p="http://schemas.openxmlformats.org/presentationml/2006/main">
  <p:tag name="AS_UNIQUEID" val="1567"/>
</p:tagLst>
</file>

<file path=ppt/tags/tag522.xml><?xml version="1.0" encoding="utf-8"?>
<p:tagLst xmlns:p="http://schemas.openxmlformats.org/presentationml/2006/main">
  <p:tag name="AS_UNIQUEID" val="1422"/>
  <p:tag name="KSO_WM_UNIT_TABLE_BEAUTIFY" val="smartTable{b87953a1-633e-4a6d-833f-1d6a8d12c22c}"/>
  <p:tag name="TABLE_ENDDRAG_ORIGIN_RECT" val="893*146"/>
  <p:tag name="TABLE_ENDDRAG_RECT" val="40*347*893*146"/>
</p:tagLst>
</file>

<file path=ppt/tags/tag523.xml><?xml version="1.0" encoding="utf-8"?>
<p:tagLst xmlns:p="http://schemas.openxmlformats.org/presentationml/2006/main">
  <p:tag name="AS_UNIQUEID" val="1578"/>
</p:tagLst>
</file>

<file path=ppt/tags/tag524.xml><?xml version="1.0" encoding="utf-8"?>
<p:tagLst xmlns:p="http://schemas.openxmlformats.org/presentationml/2006/main">
  <p:tag name="AS_UNIQUEID" val="1572"/>
</p:tagLst>
</file>

<file path=ppt/tags/tag525.xml><?xml version="1.0" encoding="utf-8"?>
<p:tagLst xmlns:p="http://schemas.openxmlformats.org/presentationml/2006/main">
  <p:tag name="AS_UNIQUEID" val="1578"/>
</p:tagLst>
</file>

<file path=ppt/tags/tag526.xml><?xml version="1.0" encoding="utf-8"?>
<p:tagLst xmlns:p="http://schemas.openxmlformats.org/presentationml/2006/main">
  <p:tag name="AS_UNIQUEID" val="1575"/>
</p:tagLst>
</file>

<file path=ppt/tags/tag527.xml><?xml version="1.0" encoding="utf-8"?>
<p:tagLst xmlns:p="http://schemas.openxmlformats.org/presentationml/2006/main">
  <p:tag name="AS_UNIQUEID" val="1582"/>
</p:tagLst>
</file>

<file path=ppt/tags/tag528.xml><?xml version="1.0" encoding="utf-8"?>
<p:tagLst xmlns:p="http://schemas.openxmlformats.org/presentationml/2006/main">
  <p:tag name="AS_UNIQUEID" val="1569"/>
</p:tagLst>
</file>

<file path=ppt/tags/tag529.xml><?xml version="1.0" encoding="utf-8"?>
<p:tagLst xmlns:p="http://schemas.openxmlformats.org/presentationml/2006/main">
  <p:tag name="AS_UNIQUEID" val="1571"/>
</p:tagLst>
</file>

<file path=ppt/tags/tag53.xml><?xml version="1.0" encoding="utf-8"?>
<p:tagLst xmlns:p="http://schemas.openxmlformats.org/presentationml/2006/main">
  <p:tag name="AS_UNIQUEID" val="5477"/>
</p:tagLst>
</file>

<file path=ppt/tags/tag530.xml><?xml version="1.0" encoding="utf-8"?>
<p:tagLst xmlns:p="http://schemas.openxmlformats.org/presentationml/2006/main">
  <p:tag name="AS_UNIQUEID" val="1579"/>
</p:tagLst>
</file>

<file path=ppt/tags/tag531.xml><?xml version="1.0" encoding="utf-8"?>
<p:tagLst xmlns:p="http://schemas.openxmlformats.org/presentationml/2006/main">
  <p:tag name="AS_UNIQUEID" val="5843"/>
</p:tagLst>
</file>

<file path=ppt/tags/tag532.xml><?xml version="1.0" encoding="utf-8"?>
<p:tagLst xmlns:p="http://schemas.openxmlformats.org/presentationml/2006/main">
  <p:tag name="AS_UNIQUEID" val="5844"/>
  <p:tag name="KSO_WM_BEAUTIFY_FLAG" val=""/>
</p:tagLst>
</file>

<file path=ppt/tags/tag533.xml><?xml version="1.0" encoding="utf-8"?>
<p:tagLst xmlns:p="http://schemas.openxmlformats.org/presentationml/2006/main">
  <p:tag name="AS_UNIQUEID" val="5845"/>
  <p:tag name="KSO_WM_BEAUTIFY_FLAG" val=""/>
</p:tagLst>
</file>

<file path=ppt/tags/tag534.xml><?xml version="1.0" encoding="utf-8"?>
<p:tagLst xmlns:p="http://schemas.openxmlformats.org/presentationml/2006/main">
  <p:tag name="AS_UNIQUEID" val="5846"/>
  <p:tag name="KSO_WM_BEAUTIFY_FLAG" val=""/>
</p:tagLst>
</file>

<file path=ppt/tags/tag535.xml><?xml version="1.0" encoding="utf-8"?>
<p:tagLst xmlns:p="http://schemas.openxmlformats.org/presentationml/2006/main">
  <p:tag name="AS_UNIQUEID" val="2040"/>
</p:tagLst>
</file>

<file path=ppt/tags/tag536.xml><?xml version="1.0" encoding="utf-8"?>
<p:tagLst xmlns:p="http://schemas.openxmlformats.org/presentationml/2006/main">
  <p:tag name="AS_UNIQUEID" val="1422"/>
  <p:tag name="KSO_WM_UNIT_TABLE_BEAUTIFY" val="smartTable{7cb3e784-803c-465a-bf20-2f65be83d99c}"/>
  <p:tag name="TABLE_ENDDRAG_ORIGIN_RECT" val="893*146"/>
  <p:tag name="TABLE_ENDDRAG_RECT" val="40*347*893*146"/>
</p:tagLst>
</file>

<file path=ppt/tags/tag537.xml><?xml version="1.0" encoding="utf-8"?>
<p:tagLst xmlns:p="http://schemas.openxmlformats.org/presentationml/2006/main">
  <p:tag name="AS_UNIQUEID" val="2042"/>
</p:tagLst>
</file>

<file path=ppt/tags/tag538.xml><?xml version="1.0" encoding="utf-8"?>
<p:tagLst xmlns:p="http://schemas.openxmlformats.org/presentationml/2006/main">
  <p:tag name="AS_UNIQUEID" val="2044"/>
</p:tagLst>
</file>

<file path=ppt/tags/tag539.xml><?xml version="1.0" encoding="utf-8"?>
<p:tagLst xmlns:p="http://schemas.openxmlformats.org/presentationml/2006/main">
  <p:tag name="AS_UNIQUEID" val="2045"/>
</p:tagLst>
</file>

<file path=ppt/tags/tag54.xml><?xml version="1.0" encoding="utf-8"?>
<p:tagLst xmlns:p="http://schemas.openxmlformats.org/presentationml/2006/main">
  <p:tag name="AS_UNIQUEID" val="5478"/>
</p:tagLst>
</file>

<file path=ppt/tags/tag540.xml><?xml version="1.0" encoding="utf-8"?>
<p:tagLst xmlns:p="http://schemas.openxmlformats.org/presentationml/2006/main">
  <p:tag name="AS_UNIQUEID" val="2046"/>
</p:tagLst>
</file>

<file path=ppt/tags/tag541.xml><?xml version="1.0" encoding="utf-8"?>
<p:tagLst xmlns:p="http://schemas.openxmlformats.org/presentationml/2006/main">
  <p:tag name="AS_UNIQUEID" val="2047"/>
</p:tagLst>
</file>

<file path=ppt/tags/tag542.xml><?xml version="1.0" encoding="utf-8"?>
<p:tagLst xmlns:p="http://schemas.openxmlformats.org/presentationml/2006/main">
  <p:tag name="AS_UNIQUEID" val="2048"/>
</p:tagLst>
</file>

<file path=ppt/tags/tag543.xml><?xml version="1.0" encoding="utf-8"?>
<p:tagLst xmlns:p="http://schemas.openxmlformats.org/presentationml/2006/main">
  <p:tag name="AS_UNIQUEID" val="2049"/>
</p:tagLst>
</file>

<file path=ppt/tags/tag544.xml><?xml version="1.0" encoding="utf-8"?>
<p:tagLst xmlns:p="http://schemas.openxmlformats.org/presentationml/2006/main">
  <p:tag name="AS_UNIQUEID" val="2050"/>
</p:tagLst>
</file>

<file path=ppt/tags/tag545.xml><?xml version="1.0" encoding="utf-8"?>
<p:tagLst xmlns:p="http://schemas.openxmlformats.org/presentationml/2006/main">
  <p:tag name="AS_UNIQUEID" val="2051"/>
</p:tagLst>
</file>

<file path=ppt/tags/tag546.xml><?xml version="1.0" encoding="utf-8"?>
<p:tagLst xmlns:p="http://schemas.openxmlformats.org/presentationml/2006/main">
  <p:tag name="AS_UNIQUEID" val="2052"/>
</p:tagLst>
</file>

<file path=ppt/tags/tag547.xml><?xml version="1.0" encoding="utf-8"?>
<p:tagLst xmlns:p="http://schemas.openxmlformats.org/presentationml/2006/main">
  <p:tag name="AS_UNIQUEID" val="2053"/>
</p:tagLst>
</file>

<file path=ppt/tags/tag548.xml><?xml version="1.0" encoding="utf-8"?>
<p:tagLst xmlns:p="http://schemas.openxmlformats.org/presentationml/2006/main">
  <p:tag name="AS_UNIQUEID" val="2054"/>
</p:tagLst>
</file>

<file path=ppt/tags/tag549.xml><?xml version="1.0" encoding="utf-8"?>
<p:tagLst xmlns:p="http://schemas.openxmlformats.org/presentationml/2006/main">
  <p:tag name="AS_UNIQUEID" val="710"/>
</p:tagLst>
</file>

<file path=ppt/tags/tag55.xml><?xml version="1.0" encoding="utf-8"?>
<p:tagLst xmlns:p="http://schemas.openxmlformats.org/presentationml/2006/main">
  <p:tag name="AS_UNIQUEID" val="5479"/>
  <p:tag name="KSO_WM_BEAUTIFY_FLAG" val=""/>
</p:tagLst>
</file>

<file path=ppt/tags/tag550.xml><?xml version="1.0" encoding="utf-8"?>
<p:tagLst xmlns:p="http://schemas.openxmlformats.org/presentationml/2006/main">
  <p:tag name="AS_UNIQUEID" val="5848"/>
</p:tagLst>
</file>

<file path=ppt/tags/tag551.xml><?xml version="1.0" encoding="utf-8"?>
<p:tagLst xmlns:p="http://schemas.openxmlformats.org/presentationml/2006/main">
  <p:tag name="AS_UNIQUEID" val="5849"/>
  <p:tag name="KSO_WM_BEAUTIFY_FLAG" val=""/>
</p:tagLst>
</file>

<file path=ppt/tags/tag552.xml><?xml version="1.0" encoding="utf-8"?>
<p:tagLst xmlns:p="http://schemas.openxmlformats.org/presentationml/2006/main">
  <p:tag name="AS_UNIQUEID" val="5850"/>
  <p:tag name="KSO_WM_BEAUTIFY_FLAG" val=""/>
</p:tagLst>
</file>

<file path=ppt/tags/tag553.xml><?xml version="1.0" encoding="utf-8"?>
<p:tagLst xmlns:p="http://schemas.openxmlformats.org/presentationml/2006/main">
  <p:tag name="AS_UNIQUEID" val="5851"/>
  <p:tag name="KSO_WM_BEAUTIFY_FLAG" val=""/>
</p:tagLst>
</file>

<file path=ppt/tags/tag554.xml><?xml version="1.0" encoding="utf-8"?>
<p:tagLst xmlns:p="http://schemas.openxmlformats.org/presentationml/2006/main">
  <p:tag name="AS_UNIQUEID" val="4024"/>
</p:tagLst>
</file>

<file path=ppt/tags/tag555.xml><?xml version="1.0" encoding="utf-8"?>
<p:tagLst xmlns:p="http://schemas.openxmlformats.org/presentationml/2006/main">
  <p:tag name="AS_UNIQUEID" val="4027"/>
</p:tagLst>
</file>

<file path=ppt/tags/tag556.xml><?xml version="1.0" encoding="utf-8"?>
<p:tagLst xmlns:p="http://schemas.openxmlformats.org/presentationml/2006/main">
  <p:tag name="AS_UNIQUEID" val="4028"/>
</p:tagLst>
</file>

<file path=ppt/tags/tag557.xml><?xml version="1.0" encoding="utf-8"?>
<p:tagLst xmlns:p="http://schemas.openxmlformats.org/presentationml/2006/main">
  <p:tag name="AS_UNIQUEID" val="4029"/>
</p:tagLst>
</file>

<file path=ppt/tags/tag558.xml><?xml version="1.0" encoding="utf-8"?>
<p:tagLst xmlns:p="http://schemas.openxmlformats.org/presentationml/2006/main">
  <p:tag name="AS_UNIQUEID" val="4030"/>
</p:tagLst>
</file>

<file path=ppt/tags/tag559.xml><?xml version="1.0" encoding="utf-8"?>
<p:tagLst xmlns:p="http://schemas.openxmlformats.org/presentationml/2006/main">
  <p:tag name="AS_UNIQUEID" val="4031"/>
</p:tagLst>
</file>

<file path=ppt/tags/tag56.xml><?xml version="1.0" encoding="utf-8"?>
<p:tagLst xmlns:p="http://schemas.openxmlformats.org/presentationml/2006/main">
  <p:tag name="AS_UNIQUEID" val="5480"/>
  <p:tag name="KSO_WM_BEAUTIFY_FLAG" val=""/>
</p:tagLst>
</file>

<file path=ppt/tags/tag560.xml><?xml version="1.0" encoding="utf-8"?>
<p:tagLst xmlns:p="http://schemas.openxmlformats.org/presentationml/2006/main">
  <p:tag name="AS_UNIQUEID" val="4032"/>
</p:tagLst>
</file>

<file path=ppt/tags/tag561.xml><?xml version="1.0" encoding="utf-8"?>
<p:tagLst xmlns:p="http://schemas.openxmlformats.org/presentationml/2006/main">
  <p:tag name="AS_UNIQUEID" val="4033"/>
</p:tagLst>
</file>

<file path=ppt/tags/tag562.xml><?xml version="1.0" encoding="utf-8"?>
<p:tagLst xmlns:p="http://schemas.openxmlformats.org/presentationml/2006/main">
  <p:tag name="AS_UNIQUEID" val="4034"/>
</p:tagLst>
</file>

<file path=ppt/tags/tag563.xml><?xml version="1.0" encoding="utf-8"?>
<p:tagLst xmlns:p="http://schemas.openxmlformats.org/presentationml/2006/main">
  <p:tag name="AS_UNIQUEID" val="4035"/>
</p:tagLst>
</file>

<file path=ppt/tags/tag564.xml><?xml version="1.0" encoding="utf-8"?>
<p:tagLst xmlns:p="http://schemas.openxmlformats.org/presentationml/2006/main">
  <p:tag name="AS_UNIQUEID" val="4036"/>
</p:tagLst>
</file>

<file path=ppt/tags/tag565.xml><?xml version="1.0" encoding="utf-8"?>
<p:tagLst xmlns:p="http://schemas.openxmlformats.org/presentationml/2006/main">
  <p:tag name="AS_UNIQUEID" val="4037"/>
</p:tagLst>
</file>

<file path=ppt/tags/tag566.xml><?xml version="1.0" encoding="utf-8"?>
<p:tagLst xmlns:p="http://schemas.openxmlformats.org/presentationml/2006/main">
  <p:tag name="AS_UNIQUEID" val="4038"/>
</p:tagLst>
</file>

<file path=ppt/tags/tag567.xml><?xml version="1.0" encoding="utf-8"?>
<p:tagLst xmlns:p="http://schemas.openxmlformats.org/presentationml/2006/main">
  <p:tag name="AS_UNIQUEID" val="4039"/>
</p:tagLst>
</file>

<file path=ppt/tags/tag568.xml><?xml version="1.0" encoding="utf-8"?>
<p:tagLst xmlns:p="http://schemas.openxmlformats.org/presentationml/2006/main">
  <p:tag name="AS_UNIQUEID" val="4040"/>
</p:tagLst>
</file>

<file path=ppt/tags/tag569.xml><?xml version="1.0" encoding="utf-8"?>
<p:tagLst xmlns:p="http://schemas.openxmlformats.org/presentationml/2006/main">
  <p:tag name="AS_UNIQUEID" val="4041"/>
  <p:tag name="TABLE_ENDDRAG_ORIGIN_RECT" val="482*258"/>
  <p:tag name="TABLE_ENDDRAG_RECT" val="450*116*482*258"/>
</p:tagLst>
</file>

<file path=ppt/tags/tag57.xml><?xml version="1.0" encoding="utf-8"?>
<p:tagLst xmlns:p="http://schemas.openxmlformats.org/presentationml/2006/main">
  <p:tag name="AS_UNIQUEID" val="5481"/>
  <p:tag name="KSO_WM_BEAUTIFY_FLAG" val=""/>
</p:tagLst>
</file>

<file path=ppt/tags/tag570.xml><?xml version="1.0" encoding="utf-8"?>
<p:tagLst xmlns:p="http://schemas.openxmlformats.org/presentationml/2006/main">
  <p:tag name="AS_UNIQUEID" val="4042"/>
</p:tagLst>
</file>

<file path=ppt/tags/tag571.xml><?xml version="1.0" encoding="utf-8"?>
<p:tagLst xmlns:p="http://schemas.openxmlformats.org/presentationml/2006/main">
  <p:tag name="AS_UNIQUEID" val="5853"/>
</p:tagLst>
</file>

<file path=ppt/tags/tag572.xml><?xml version="1.0" encoding="utf-8"?>
<p:tagLst xmlns:p="http://schemas.openxmlformats.org/presentationml/2006/main">
  <p:tag name="AS_UNIQUEID" val="5854"/>
</p:tagLst>
</file>

<file path=ppt/tags/tag573.xml><?xml version="1.0" encoding="utf-8"?>
<p:tagLst xmlns:p="http://schemas.openxmlformats.org/presentationml/2006/main">
  <p:tag name="AS_UNIQUEID" val="5855"/>
</p:tagLst>
</file>

<file path=ppt/tags/tag574.xml><?xml version="1.0" encoding="utf-8"?>
<p:tagLst xmlns:p="http://schemas.openxmlformats.org/presentationml/2006/main">
  <p:tag name="AS_UNIQUEID" val="5856"/>
</p:tagLst>
</file>

<file path=ppt/tags/tag575.xml><?xml version="1.0" encoding="utf-8"?>
<p:tagLst xmlns:p="http://schemas.openxmlformats.org/presentationml/2006/main">
  <p:tag name="AS_UNIQUEID" val="5857"/>
</p:tagLst>
</file>

<file path=ppt/tags/tag576.xml><?xml version="1.0" encoding="utf-8"?>
<p:tagLst xmlns:p="http://schemas.openxmlformats.org/presentationml/2006/main">
  <p:tag name="AS_UNIQUEID" val="5858"/>
</p:tagLst>
</file>

<file path=ppt/tags/tag577.xml><?xml version="1.0" encoding="utf-8"?>
<p:tagLst xmlns:p="http://schemas.openxmlformats.org/presentationml/2006/main">
  <p:tag name="AS_UNIQUEID" val="5859"/>
</p:tagLst>
</file>

<file path=ppt/tags/tag578.xml><?xml version="1.0" encoding="utf-8"?>
<p:tagLst xmlns:p="http://schemas.openxmlformats.org/presentationml/2006/main">
  <p:tag name="AS_UNIQUEID" val="5860"/>
</p:tagLst>
</file>

<file path=ppt/tags/tag579.xml><?xml version="1.0" encoding="utf-8"?>
<p:tagLst xmlns:p="http://schemas.openxmlformats.org/presentationml/2006/main">
  <p:tag name="AS_UNIQUEID" val="5861"/>
</p:tagLst>
</file>

<file path=ppt/tags/tag58.xml><?xml version="1.0" encoding="utf-8"?>
<p:tagLst xmlns:p="http://schemas.openxmlformats.org/presentationml/2006/main">
  <p:tag name="AS_UNIQUEID" val="5483"/>
</p:tagLst>
</file>

<file path=ppt/tags/tag580.xml><?xml version="1.0" encoding="utf-8"?>
<p:tagLst xmlns:p="http://schemas.openxmlformats.org/presentationml/2006/main">
  <p:tag name="AS_UNIQUEID" val="5862"/>
</p:tagLst>
</file>

<file path=ppt/tags/tag581.xml><?xml version="1.0" encoding="utf-8"?>
<p:tagLst xmlns:p="http://schemas.openxmlformats.org/presentationml/2006/main">
  <p:tag name="AS_UNIQUEID" val="5863"/>
</p:tagLst>
</file>

<file path=ppt/tags/tag582.xml><?xml version="1.0" encoding="utf-8"?>
<p:tagLst xmlns:p="http://schemas.openxmlformats.org/presentationml/2006/main">
  <p:tag name="AS_UNIQUEID" val="5864"/>
</p:tagLst>
</file>

<file path=ppt/tags/tag583.xml><?xml version="1.0" encoding="utf-8"?>
<p:tagLst xmlns:p="http://schemas.openxmlformats.org/presentationml/2006/main">
  <p:tag name="AS_UNIQUEID" val="5865"/>
</p:tagLst>
</file>

<file path=ppt/tags/tag584.xml><?xml version="1.0" encoding="utf-8"?>
<p:tagLst xmlns:p="http://schemas.openxmlformats.org/presentationml/2006/main">
  <p:tag name="AS_UNIQUEID" val="5866"/>
</p:tagLst>
</file>

<file path=ppt/tags/tag585.xml><?xml version="1.0" encoding="utf-8"?>
<p:tagLst xmlns:p="http://schemas.openxmlformats.org/presentationml/2006/main">
  <p:tag name="AS_UNIQUEID" val="5867"/>
</p:tagLst>
</file>

<file path=ppt/tags/tag586.xml><?xml version="1.0" encoding="utf-8"?>
<p:tagLst xmlns:p="http://schemas.openxmlformats.org/presentationml/2006/main">
  <p:tag name="AS_UNIQUEID" val="5868"/>
</p:tagLst>
</file>

<file path=ppt/tags/tag587.xml><?xml version="1.0" encoding="utf-8"?>
<p:tagLst xmlns:p="http://schemas.openxmlformats.org/presentationml/2006/main">
  <p:tag name="AS_UNIQUEID" val="5869"/>
</p:tagLst>
</file>

<file path=ppt/tags/tag588.xml><?xml version="1.0" encoding="utf-8"?>
<p:tagLst xmlns:p="http://schemas.openxmlformats.org/presentationml/2006/main">
  <p:tag name="AS_UNIQUEID" val="5870"/>
</p:tagLst>
</file>

<file path=ppt/tags/tag589.xml><?xml version="1.0" encoding="utf-8"?>
<p:tagLst xmlns:p="http://schemas.openxmlformats.org/presentationml/2006/main">
  <p:tag name="AS_UNIQUEID" val="5871"/>
</p:tagLst>
</file>

<file path=ppt/tags/tag59.xml><?xml version="1.0" encoding="utf-8"?>
<p:tagLst xmlns:p="http://schemas.openxmlformats.org/presentationml/2006/main">
  <p:tag name="AS_UNIQUEID" val="5484"/>
</p:tagLst>
</file>

<file path=ppt/tags/tag590.xml><?xml version="1.0" encoding="utf-8"?>
<p:tagLst xmlns:p="http://schemas.openxmlformats.org/presentationml/2006/main">
  <p:tag name="AS_UNIQUEID" val="5872"/>
</p:tagLst>
</file>

<file path=ppt/tags/tag591.xml><?xml version="1.0" encoding="utf-8"?>
<p:tagLst xmlns:p="http://schemas.openxmlformats.org/presentationml/2006/main">
  <p:tag name="AS_UNIQUEID" val="5873"/>
</p:tagLst>
</file>

<file path=ppt/tags/tag592.xml><?xml version="1.0" encoding="utf-8"?>
<p:tagLst xmlns:p="http://schemas.openxmlformats.org/presentationml/2006/main">
  <p:tag name="AS_UNIQUEID" val="5874"/>
</p:tagLst>
</file>

<file path=ppt/tags/tag593.xml><?xml version="1.0" encoding="utf-8"?>
<p:tagLst xmlns:p="http://schemas.openxmlformats.org/presentationml/2006/main">
  <p:tag name="AS_UNIQUEID" val="5875"/>
</p:tagLst>
</file>

<file path=ppt/tags/tag594.xml><?xml version="1.0" encoding="utf-8"?>
<p:tagLst xmlns:p="http://schemas.openxmlformats.org/presentationml/2006/main">
  <p:tag name="AS_UNIQUEID" val="5876"/>
</p:tagLst>
</file>

<file path=ppt/tags/tag595.xml><?xml version="1.0" encoding="utf-8"?>
<p:tagLst xmlns:p="http://schemas.openxmlformats.org/presentationml/2006/main">
  <p:tag name="AS_UNIQUEID" val="5877"/>
</p:tagLst>
</file>

<file path=ppt/tags/tag596.xml><?xml version="1.0" encoding="utf-8"?>
<p:tagLst xmlns:p="http://schemas.openxmlformats.org/presentationml/2006/main">
  <p:tag name="AS_UNIQUEID" val="5878"/>
</p:tagLst>
</file>

<file path=ppt/tags/tag597.xml><?xml version="1.0" encoding="utf-8"?>
<p:tagLst xmlns:p="http://schemas.openxmlformats.org/presentationml/2006/main">
  <p:tag name="AS_UNIQUEID" val="5879"/>
  <p:tag name="KSO_WM_BEAUTIFY_FLAG" val=""/>
</p:tagLst>
</file>

<file path=ppt/tags/tag598.xml><?xml version="1.0" encoding="utf-8"?>
<p:tagLst xmlns:p="http://schemas.openxmlformats.org/presentationml/2006/main">
  <p:tag name="AS_UNIQUEID" val="5880"/>
  <p:tag name="KSO_WM_BEAUTIFY_FLAG" val=""/>
</p:tagLst>
</file>

<file path=ppt/tags/tag599.xml><?xml version="1.0" encoding="utf-8"?>
<p:tagLst xmlns:p="http://schemas.openxmlformats.org/presentationml/2006/main">
  <p:tag name="AS_UNIQUEID" val="5881"/>
  <p:tag name="KSO_WM_BEAUTIFY_FLAG" val=""/>
</p:tagLst>
</file>

<file path=ppt/tags/tag6.xml><?xml version="1.0" encoding="utf-8"?>
<p:tagLst xmlns:p="http://schemas.openxmlformats.org/presentationml/2006/main">
  <p:tag name="AS_UNIQUEID" val="5427"/>
</p:tagLst>
</file>

<file path=ppt/tags/tag60.xml><?xml version="1.0" encoding="utf-8"?>
<p:tagLst xmlns:p="http://schemas.openxmlformats.org/presentationml/2006/main">
  <p:tag name="AS_UNIQUEID" val="5485"/>
</p:tagLst>
</file>

<file path=ppt/tags/tag600.xml><?xml version="1.0" encoding="utf-8"?>
<p:tagLst xmlns:p="http://schemas.openxmlformats.org/presentationml/2006/main">
  <p:tag name="AS_UNIQUEID" val="5883"/>
</p:tagLst>
</file>

<file path=ppt/tags/tag601.xml><?xml version="1.0" encoding="utf-8"?>
<p:tagLst xmlns:p="http://schemas.openxmlformats.org/presentationml/2006/main">
  <p:tag name="AS_UNIQUEID" val="5884"/>
</p:tagLst>
</file>

<file path=ppt/tags/tag602.xml><?xml version="1.0" encoding="utf-8"?>
<p:tagLst xmlns:p="http://schemas.openxmlformats.org/presentationml/2006/main">
  <p:tag name="AS_UNIQUEID" val="5885"/>
</p:tagLst>
</file>

<file path=ppt/tags/tag603.xml><?xml version="1.0" encoding="utf-8"?>
<p:tagLst xmlns:p="http://schemas.openxmlformats.org/presentationml/2006/main">
  <p:tag name="AS_UNIQUEID" val="5886"/>
</p:tagLst>
</file>

<file path=ppt/tags/tag604.xml><?xml version="1.0" encoding="utf-8"?>
<p:tagLst xmlns:p="http://schemas.openxmlformats.org/presentationml/2006/main">
  <p:tag name="AS_UNIQUEID" val="5887"/>
</p:tagLst>
</file>

<file path=ppt/tags/tag605.xml><?xml version="1.0" encoding="utf-8"?>
<p:tagLst xmlns:p="http://schemas.openxmlformats.org/presentationml/2006/main">
  <p:tag name="AS_UNIQUEID" val="5888"/>
</p:tagLst>
</file>

<file path=ppt/tags/tag606.xml><?xml version="1.0" encoding="utf-8"?>
<p:tagLst xmlns:p="http://schemas.openxmlformats.org/presentationml/2006/main">
  <p:tag name="AS_UNIQUEID" val="5889"/>
</p:tagLst>
</file>

<file path=ppt/tags/tag607.xml><?xml version="1.0" encoding="utf-8"?>
<p:tagLst xmlns:p="http://schemas.openxmlformats.org/presentationml/2006/main">
  <p:tag name="AS_UNIQUEID" val="614"/>
</p:tagLst>
</file>

<file path=ppt/tags/tag608.xml><?xml version="1.0" encoding="utf-8"?>
<p:tagLst xmlns:p="http://schemas.openxmlformats.org/presentationml/2006/main">
  <p:tag name="AS_UNIQUEID" val="5890"/>
</p:tagLst>
</file>

<file path=ppt/tags/tag609.xml><?xml version="1.0" encoding="utf-8"?>
<p:tagLst xmlns:p="http://schemas.openxmlformats.org/presentationml/2006/main">
  <p:tag name="AS_UNIQUEID" val="5891"/>
</p:tagLst>
</file>

<file path=ppt/tags/tag61.xml><?xml version="1.0" encoding="utf-8"?>
<p:tagLst xmlns:p="http://schemas.openxmlformats.org/presentationml/2006/main">
  <p:tag name="AS_UNIQUEID" val="5486"/>
</p:tagLst>
</file>

<file path=ppt/tags/tag610.xml><?xml version="1.0" encoding="utf-8"?>
<p:tagLst xmlns:p="http://schemas.openxmlformats.org/presentationml/2006/main">
  <p:tag name="AS_UNIQUEID" val="5892"/>
</p:tagLst>
</file>

<file path=ppt/tags/tag611.xml><?xml version="1.0" encoding="utf-8"?>
<p:tagLst xmlns:p="http://schemas.openxmlformats.org/presentationml/2006/main">
  <p:tag name="AS_UNIQUEID" val="5894"/>
</p:tagLst>
</file>

<file path=ppt/tags/tag612.xml><?xml version="1.0" encoding="utf-8"?>
<p:tagLst xmlns:p="http://schemas.openxmlformats.org/presentationml/2006/main">
  <p:tag name="AS_UNIQUEID" val="5895"/>
</p:tagLst>
</file>

<file path=ppt/tags/tag613.xml><?xml version="1.0" encoding="utf-8"?>
<p:tagLst xmlns:p="http://schemas.openxmlformats.org/presentationml/2006/main">
  <p:tag name="AS_UNIQUEID" val="5896"/>
</p:tagLst>
</file>

<file path=ppt/tags/tag614.xml><?xml version="1.0" encoding="utf-8"?>
<p:tagLst xmlns:p="http://schemas.openxmlformats.org/presentationml/2006/main">
  <p:tag name="AS_UNIQUEID" val="5897"/>
</p:tagLst>
</file>

<file path=ppt/tags/tag615.xml><?xml version="1.0" encoding="utf-8"?>
<p:tagLst xmlns:p="http://schemas.openxmlformats.org/presentationml/2006/main">
  <p:tag name="AS_UNIQUEID" val="5898"/>
</p:tagLst>
</file>

<file path=ppt/tags/tag616.xml><?xml version="1.0" encoding="utf-8"?>
<p:tagLst xmlns:p="http://schemas.openxmlformats.org/presentationml/2006/main">
  <p:tag name="AS_UNIQUEID" val="5899"/>
</p:tagLst>
</file>

<file path=ppt/tags/tag617.xml><?xml version="1.0" encoding="utf-8"?>
<p:tagLst xmlns:p="http://schemas.openxmlformats.org/presentationml/2006/main">
  <p:tag name="AS_UNIQUEID" val="5900"/>
</p:tagLst>
</file>

<file path=ppt/tags/tag618.xml><?xml version="1.0" encoding="utf-8"?>
<p:tagLst xmlns:p="http://schemas.openxmlformats.org/presentationml/2006/main">
  <p:tag name="AS_UNIQUEID" val="5901"/>
</p:tagLst>
</file>

<file path=ppt/tags/tag619.xml><?xml version="1.0" encoding="utf-8"?>
<p:tagLst xmlns:p="http://schemas.openxmlformats.org/presentationml/2006/main">
  <p:tag name="AS_UNIQUEID" val="5902"/>
</p:tagLst>
</file>

<file path=ppt/tags/tag62.xml><?xml version="1.0" encoding="utf-8"?>
<p:tagLst xmlns:p="http://schemas.openxmlformats.org/presentationml/2006/main">
  <p:tag name="AS_UNIQUEID" val="5487"/>
</p:tagLst>
</file>

<file path=ppt/tags/tag620.xml><?xml version="1.0" encoding="utf-8"?>
<p:tagLst xmlns:p="http://schemas.openxmlformats.org/presentationml/2006/main">
  <p:tag name="AS_UNIQUEID" val="5903"/>
</p:tagLst>
</file>

<file path=ppt/tags/tag621.xml><?xml version="1.0" encoding="utf-8"?>
<p:tagLst xmlns:p="http://schemas.openxmlformats.org/presentationml/2006/main">
  <p:tag name="AS_UNIQUEID" val="5904"/>
</p:tagLst>
</file>

<file path=ppt/tags/tag622.xml><?xml version="1.0" encoding="utf-8"?>
<p:tagLst xmlns:p="http://schemas.openxmlformats.org/presentationml/2006/main">
  <p:tag name="AS_UNIQUEID" val="5905"/>
</p:tagLst>
</file>

<file path=ppt/tags/tag623.xml><?xml version="1.0" encoding="utf-8"?>
<p:tagLst xmlns:p="http://schemas.openxmlformats.org/presentationml/2006/main">
  <p:tag name="AS_UNIQUEID" val="5906"/>
</p:tagLst>
</file>

<file path=ppt/tags/tag624.xml><?xml version="1.0" encoding="utf-8"?>
<p:tagLst xmlns:p="http://schemas.openxmlformats.org/presentationml/2006/main">
  <p:tag name="AS_UNIQUEID" val="5907"/>
</p:tagLst>
</file>

<file path=ppt/tags/tag625.xml><?xml version="1.0" encoding="utf-8"?>
<p:tagLst xmlns:p="http://schemas.openxmlformats.org/presentationml/2006/main">
  <p:tag name="AS_UNIQUEID" val="5908"/>
</p:tagLst>
</file>

<file path=ppt/tags/tag626.xml><?xml version="1.0" encoding="utf-8"?>
<p:tagLst xmlns:p="http://schemas.openxmlformats.org/presentationml/2006/main">
  <p:tag name="AS_UNIQUEID" val="5909"/>
</p:tagLst>
</file>

<file path=ppt/tags/tag627.xml><?xml version="1.0" encoding="utf-8"?>
<p:tagLst xmlns:p="http://schemas.openxmlformats.org/presentationml/2006/main">
  <p:tag name="AS_UNIQUEID" val="5910"/>
</p:tagLst>
</file>

<file path=ppt/tags/tag628.xml><?xml version="1.0" encoding="utf-8"?>
<p:tagLst xmlns:p="http://schemas.openxmlformats.org/presentationml/2006/main">
  <p:tag name="AS_UNIQUEID" val="5911"/>
</p:tagLst>
</file>

<file path=ppt/tags/tag629.xml><?xml version="1.0" encoding="utf-8"?>
<p:tagLst xmlns:p="http://schemas.openxmlformats.org/presentationml/2006/main">
  <p:tag name="AS_UNIQUEID" val="5912"/>
</p:tagLst>
</file>

<file path=ppt/tags/tag63.xml><?xml version="1.0" encoding="utf-8"?>
<p:tagLst xmlns:p="http://schemas.openxmlformats.org/presentationml/2006/main">
  <p:tag name="AS_UNIQUEID" val="5488"/>
</p:tagLst>
</file>

<file path=ppt/tags/tag630.xml><?xml version="1.0" encoding="utf-8"?>
<p:tagLst xmlns:p="http://schemas.openxmlformats.org/presentationml/2006/main">
  <p:tag name="AS_UNIQUEID" val="5913"/>
</p:tagLst>
</file>

<file path=ppt/tags/tag631.xml><?xml version="1.0" encoding="utf-8"?>
<p:tagLst xmlns:p="http://schemas.openxmlformats.org/presentationml/2006/main">
  <p:tag name="AS_UNIQUEID" val="5914"/>
</p:tagLst>
</file>

<file path=ppt/tags/tag632.xml><?xml version="1.0" encoding="utf-8"?>
<p:tagLst xmlns:p="http://schemas.openxmlformats.org/presentationml/2006/main">
  <p:tag name="AS_UNIQUEID" val="5915"/>
</p:tagLst>
</file>

<file path=ppt/tags/tag633.xml><?xml version="1.0" encoding="utf-8"?>
<p:tagLst xmlns:p="http://schemas.openxmlformats.org/presentationml/2006/main">
  <p:tag name="AS_UNIQUEID" val="5916"/>
</p:tagLst>
</file>

<file path=ppt/tags/tag634.xml><?xml version="1.0" encoding="utf-8"?>
<p:tagLst xmlns:p="http://schemas.openxmlformats.org/presentationml/2006/main">
  <p:tag name="AS_UNIQUEID" val="5917"/>
</p:tagLst>
</file>

<file path=ppt/tags/tag635.xml><?xml version="1.0" encoding="utf-8"?>
<p:tagLst xmlns:p="http://schemas.openxmlformats.org/presentationml/2006/main">
  <p:tag name="AS_UNIQUEID" val="5918"/>
</p:tagLst>
</file>

<file path=ppt/tags/tag636.xml><?xml version="1.0" encoding="utf-8"?>
<p:tagLst xmlns:p="http://schemas.openxmlformats.org/presentationml/2006/main">
  <p:tag name="AS_UNIQUEID" val="5919"/>
</p:tagLst>
</file>

<file path=ppt/tags/tag637.xml><?xml version="1.0" encoding="utf-8"?>
<p:tagLst xmlns:p="http://schemas.openxmlformats.org/presentationml/2006/main">
  <p:tag name="AS_UNIQUEID" val="5920"/>
</p:tagLst>
</file>

<file path=ppt/tags/tag638.xml><?xml version="1.0" encoding="utf-8"?>
<p:tagLst xmlns:p="http://schemas.openxmlformats.org/presentationml/2006/main">
  <p:tag name="AS_UNIQUEID" val="5921"/>
</p:tagLst>
</file>

<file path=ppt/tags/tag639.xml><?xml version="1.0" encoding="utf-8"?>
<p:tagLst xmlns:p="http://schemas.openxmlformats.org/presentationml/2006/main">
  <p:tag name="AS_UNIQUEID" val="5922"/>
</p:tagLst>
</file>

<file path=ppt/tags/tag64.xml><?xml version="1.0" encoding="utf-8"?>
<p:tagLst xmlns:p="http://schemas.openxmlformats.org/presentationml/2006/main">
  <p:tag name="AS_UNIQUEID" val="5489"/>
</p:tagLst>
</file>

<file path=ppt/tags/tag640.xml><?xml version="1.0" encoding="utf-8"?>
<p:tagLst xmlns:p="http://schemas.openxmlformats.org/presentationml/2006/main">
  <p:tag name="AS_UNIQUEID" val="5923"/>
</p:tagLst>
</file>

<file path=ppt/tags/tag641.xml><?xml version="1.0" encoding="utf-8"?>
<p:tagLst xmlns:p="http://schemas.openxmlformats.org/presentationml/2006/main">
  <p:tag name="AS_UNIQUEID" val="5924"/>
</p:tagLst>
</file>

<file path=ppt/tags/tag642.xml><?xml version="1.0" encoding="utf-8"?>
<p:tagLst xmlns:p="http://schemas.openxmlformats.org/presentationml/2006/main">
  <p:tag name="AS_UNIQUEID" val="5925"/>
</p:tagLst>
</file>

<file path=ppt/tags/tag643.xml><?xml version="1.0" encoding="utf-8"?>
<p:tagLst xmlns:p="http://schemas.openxmlformats.org/presentationml/2006/main">
  <p:tag name="AS_UNIQUEID" val="5926"/>
</p:tagLst>
</file>

<file path=ppt/tags/tag644.xml><?xml version="1.0" encoding="utf-8"?>
<p:tagLst xmlns:p="http://schemas.openxmlformats.org/presentationml/2006/main">
  <p:tag name="AS_UNIQUEID" val="5927"/>
</p:tagLst>
</file>

<file path=ppt/tags/tag645.xml><?xml version="1.0" encoding="utf-8"?>
<p:tagLst xmlns:p="http://schemas.openxmlformats.org/presentationml/2006/main">
  <p:tag name="AS_UNIQUEID" val="5928"/>
</p:tagLst>
</file>

<file path=ppt/tags/tag646.xml><?xml version="1.0" encoding="utf-8"?>
<p:tagLst xmlns:p="http://schemas.openxmlformats.org/presentationml/2006/main">
  <p:tag name="AS_UNIQUEID" val="5929"/>
</p:tagLst>
</file>

<file path=ppt/tags/tag647.xml><?xml version="1.0" encoding="utf-8"?>
<p:tagLst xmlns:p="http://schemas.openxmlformats.org/presentationml/2006/main">
  <p:tag name="AS_UNIQUEID" val="5930"/>
</p:tagLst>
</file>

<file path=ppt/tags/tag648.xml><?xml version="1.0" encoding="utf-8"?>
<p:tagLst xmlns:p="http://schemas.openxmlformats.org/presentationml/2006/main">
  <p:tag name="AS_UNIQUEID" val="5931"/>
</p:tagLst>
</file>

<file path=ppt/tags/tag649.xml><?xml version="1.0" encoding="utf-8"?>
<p:tagLst xmlns:p="http://schemas.openxmlformats.org/presentationml/2006/main">
  <p:tag name="AS_UNIQUEID" val="5932"/>
</p:tagLst>
</file>

<file path=ppt/tags/tag65.xml><?xml version="1.0" encoding="utf-8"?>
<p:tagLst xmlns:p="http://schemas.openxmlformats.org/presentationml/2006/main">
  <p:tag name="AS_UNIQUEID" val="5490"/>
</p:tagLst>
</file>

<file path=ppt/tags/tag650.xml><?xml version="1.0" encoding="utf-8"?>
<p:tagLst xmlns:p="http://schemas.openxmlformats.org/presentationml/2006/main">
  <p:tag name="AS_UNIQUEID" val="5933"/>
</p:tagLst>
</file>

<file path=ppt/tags/tag651.xml><?xml version="1.0" encoding="utf-8"?>
<p:tagLst xmlns:p="http://schemas.openxmlformats.org/presentationml/2006/main">
  <p:tag name="AS_UNIQUEID" val="5934"/>
</p:tagLst>
</file>

<file path=ppt/tags/tag652.xml><?xml version="1.0" encoding="utf-8"?>
<p:tagLst xmlns:p="http://schemas.openxmlformats.org/presentationml/2006/main">
  <p:tag name="AS_UNIQUEID" val="5935"/>
</p:tagLst>
</file>

<file path=ppt/tags/tag653.xml><?xml version="1.0" encoding="utf-8"?>
<p:tagLst xmlns:p="http://schemas.openxmlformats.org/presentationml/2006/main">
  <p:tag name="AS_UNIQUEID" val="5936"/>
</p:tagLst>
</file>

<file path=ppt/tags/tag654.xml><?xml version="1.0" encoding="utf-8"?>
<p:tagLst xmlns:p="http://schemas.openxmlformats.org/presentationml/2006/main">
  <p:tag name="AS_UNIQUEID" val="5937"/>
</p:tagLst>
</file>

<file path=ppt/tags/tag655.xml><?xml version="1.0" encoding="utf-8"?>
<p:tagLst xmlns:p="http://schemas.openxmlformats.org/presentationml/2006/main">
  <p:tag name="AS_UNIQUEID" val="5938"/>
</p:tagLst>
</file>

<file path=ppt/tags/tag656.xml><?xml version="1.0" encoding="utf-8"?>
<p:tagLst xmlns:p="http://schemas.openxmlformats.org/presentationml/2006/main">
  <p:tag name="AS_UNIQUEID" val="5939"/>
</p:tagLst>
</file>

<file path=ppt/tags/tag657.xml><?xml version="1.0" encoding="utf-8"?>
<p:tagLst xmlns:p="http://schemas.openxmlformats.org/presentationml/2006/main">
  <p:tag name="AS_UNIQUEID" val="5940"/>
</p:tagLst>
</file>

<file path=ppt/tags/tag658.xml><?xml version="1.0" encoding="utf-8"?>
<p:tagLst xmlns:p="http://schemas.openxmlformats.org/presentationml/2006/main">
  <p:tag name="AS_UNIQUEID" val="5941"/>
</p:tagLst>
</file>

<file path=ppt/tags/tag659.xml><?xml version="1.0" encoding="utf-8"?>
<p:tagLst xmlns:p="http://schemas.openxmlformats.org/presentationml/2006/main">
  <p:tag name="AS_UNIQUEID" val="5942"/>
</p:tagLst>
</file>

<file path=ppt/tags/tag66.xml><?xml version="1.0" encoding="utf-8"?>
<p:tagLst xmlns:p="http://schemas.openxmlformats.org/presentationml/2006/main">
  <p:tag name="AS_UNIQUEID" val="5491"/>
</p:tagLst>
</file>

<file path=ppt/tags/tag660.xml><?xml version="1.0" encoding="utf-8"?>
<p:tagLst xmlns:p="http://schemas.openxmlformats.org/presentationml/2006/main">
  <p:tag name="AS_UNIQUEID" val="5943"/>
</p:tagLst>
</file>

<file path=ppt/tags/tag661.xml><?xml version="1.0" encoding="utf-8"?>
<p:tagLst xmlns:p="http://schemas.openxmlformats.org/presentationml/2006/main">
  <p:tag name="AS_UNIQUEID" val="5944"/>
</p:tagLst>
</file>

<file path=ppt/tags/tag662.xml><?xml version="1.0" encoding="utf-8"?>
<p:tagLst xmlns:p="http://schemas.openxmlformats.org/presentationml/2006/main">
  <p:tag name="AS_UNIQUEID" val="5945"/>
</p:tagLst>
</file>

<file path=ppt/tags/tag663.xml><?xml version="1.0" encoding="utf-8"?>
<p:tagLst xmlns:p="http://schemas.openxmlformats.org/presentationml/2006/main">
  <p:tag name="AS_UNIQUEID" val="5946"/>
  <p:tag name="KSO_WM_BEAUTIFY_FLAG" val=""/>
</p:tagLst>
</file>

<file path=ppt/tags/tag664.xml><?xml version="1.0" encoding="utf-8"?>
<p:tagLst xmlns:p="http://schemas.openxmlformats.org/presentationml/2006/main">
  <p:tag name="AS_UNIQUEID" val="5947"/>
  <p:tag name="KSO_WM_BEAUTIFY_FLAG" val=""/>
</p:tagLst>
</file>

<file path=ppt/tags/tag665.xml><?xml version="1.0" encoding="utf-8"?>
<p:tagLst xmlns:p="http://schemas.openxmlformats.org/presentationml/2006/main">
  <p:tag name="AS_UNIQUEID" val="5948"/>
  <p:tag name="KSO_WM_BEAUTIFY_FLAG" val=""/>
</p:tagLst>
</file>

<file path=ppt/tags/tag666.xml><?xml version="1.0" encoding="utf-8"?>
<p:tagLst xmlns:p="http://schemas.openxmlformats.org/presentationml/2006/main">
  <p:tag name="AS_UNIQUEID" val="5950"/>
</p:tagLst>
</file>

<file path=ppt/tags/tag667.xml><?xml version="1.0" encoding="utf-8"?>
<p:tagLst xmlns:p="http://schemas.openxmlformats.org/presentationml/2006/main">
  <p:tag name="AS_UNIQUEID" val="5951"/>
</p:tagLst>
</file>

<file path=ppt/tags/tag668.xml><?xml version="1.0" encoding="utf-8"?>
<p:tagLst xmlns:p="http://schemas.openxmlformats.org/presentationml/2006/main">
  <p:tag name="AS_UNIQUEID" val="5952"/>
</p:tagLst>
</file>

<file path=ppt/tags/tag669.xml><?xml version="1.0" encoding="utf-8"?>
<p:tagLst xmlns:p="http://schemas.openxmlformats.org/presentationml/2006/main">
  <p:tag name="AS_UNIQUEID" val="5953"/>
</p:tagLst>
</file>

<file path=ppt/tags/tag67.xml><?xml version="1.0" encoding="utf-8"?>
<p:tagLst xmlns:p="http://schemas.openxmlformats.org/presentationml/2006/main">
  <p:tag name="AS_UNIQUEID" val="5493"/>
</p:tagLst>
</file>

<file path=ppt/tags/tag670.xml><?xml version="1.0" encoding="utf-8"?>
<p:tagLst xmlns:p="http://schemas.openxmlformats.org/presentationml/2006/main">
  <p:tag name="AS_UNIQUEID" val="5954"/>
</p:tagLst>
</file>

<file path=ppt/tags/tag671.xml><?xml version="1.0" encoding="utf-8"?>
<p:tagLst xmlns:p="http://schemas.openxmlformats.org/presentationml/2006/main">
  <p:tag name="AS_UNIQUEID" val="6047"/>
</p:tagLst>
</file>

<file path=ppt/tags/tag672.xml><?xml version="1.0" encoding="utf-8"?>
<p:tagLst xmlns:p="http://schemas.openxmlformats.org/presentationml/2006/main">
  <p:tag name="KSO_WM_BEAUTIFY_FLAG" val="#wm#"/>
  <p:tag name="KSO_WM_SLIDE_BACKGROUND" val="[&quot;navigation&quot;]"/>
  <p:tag name="KSO_WM_SLIDE_CAN_ADD_NAVIGATION" val="1"/>
  <p:tag name="KSO_WM_SLIDE_ID" val="custom20204302_11"/>
  <p:tag name="KSO_WM_SLIDE_INDEX" val="11"/>
  <p:tag name="KSO_WM_SLIDE_ITEM_CNT" val="0"/>
  <p:tag name="KSO_WM_SLIDE_LAYOUT" val="a_f_i"/>
  <p:tag name="KSO_WM_SLIDE_LAYOUT_CNT" val="1_1_1"/>
  <p:tag name="KSO_WM_SLIDE_LAYOUT_INFO" val="{&quot;direction&quot;:0,&quot;horizontalAlign&quot;:-1,&quot;verticalAlign&quot;:-1,&quot;type&quot;:0,&quot;diagramDirection&quot;:0,&quot;canSetOverLayout&quot;:0,&quot;isOverLayout&quot;:0,&quot;marginOverLayout&quot;:{&quot;left&quot;:-0.035,&quot;top&quot;:-0.035,&quot;right&quot;:-0.035,&quot;bottom&quot;:-0.035},&quot;normalSize&quot;:{&quot;size1&quot;:13.3},&quot;minSize&quot;:{&quot;size1&quot;:13.3},&quot;maxSize&quot;:{&quot;size1&quot;:13.3},&quot;edge&quot;:{&quot;left&quot;:true,&quot;top&quot;:tru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marginOverLayout&quot;:{&quot;left&quot;:-0.035,&quot;top&quot;:-0.035,&quot;right&quot;:-0.035,&quot;bottom&quot;:-0.035},&quot;edge&quot;:{&quot;left&quot;:true,&quot;top&quot;:true,&quot;right&quot;:true,&quot;bottom&quot;:false},&quot;backgroundInfo&quot;:[{&quot;type&quot;:&quot;navigation&quot;,&quot;left&quot;:0.0,&quot;top&quot;:0.0,&quot;right&quot;:0.0,&quot;bottom&quot;:0.0,&quot;leftAbs&quot;:false,&quot;topAbs&quot;:false,&quot;rightAbs&quot;:false,&quot;bottomAbs&quot;:false}]},{&quot;direction&quot;:0,&quot;horizontalAlign&quot;:-1,&quot;verticalAlign&quot;:-1,&quot;type&quot;:0,&quot;diagramDirection&quot;:0,&quot;canSetOverLayout&quot;:0,&quot;isOverLayout&quot;:0,&quot;margin&quot;:{&quot;left&quot;:2.12,&quot;top&quot;:1.69,&quot;right&quot;:2.12,&quot;bottom&quot;:2.96},&quot;marginOverLayout&quot;:{&quot;left&quot;:-0.035,&quot;top&quot;:-0.035,&quot;right&quot;:-0.035,&quot;bottom&quot;:-0.035},&quot;edge&quot;:{&quot;left&quot;:true,&quot;top&quot;:false,&quot;right&quot;:true,&quot;bottom&quot;:true}}]}"/>
  <p:tag name="KSO_WM_SLIDE_POSITION" val="0*0"/>
  <p:tag name="KSO_WM_SLIDE_RATIO" val="1.777778"/>
  <p:tag name="KSO_WM_SLIDE_SIZE" val="960*468"/>
  <p:tag name="KSO_WM_SLIDE_SUBTYPE" val="pureTxt"/>
  <p:tag name="KSO_WM_SLIDE_TYPE" val="text"/>
  <p:tag name="KSO_WM_SPECIAL_SOURCE" val="bdnull"/>
  <p:tag name="KSO_WM_TAG_VERSION" val="1.0"/>
  <p:tag name="KSO_WM_TEMPLATE_CATEGORY" val="custom"/>
  <p:tag name="KSO_WM_TEMPLATE_COLOR_TYPE" val="1"/>
  <p:tag name="KSO_WM_TEMPLATE_INDEX" val="20204302"/>
  <p:tag name="KSO_WM_TEMPLATE_MASTER_TYPE" val="0"/>
  <p:tag name="KSO_WM_TEMPLATE_SUBCATEGORY" val="0"/>
</p:tagLst>
</file>

<file path=ppt/tags/tag673.xml><?xml version="1.0" encoding="utf-8"?>
<p:tagLst xmlns:p="http://schemas.openxmlformats.org/presentationml/2006/main">
  <p:tag name="AS_UNIQUEID" val="5956"/>
</p:tagLst>
</file>

<file path=ppt/tags/tag674.xml><?xml version="1.0" encoding="utf-8"?>
<p:tagLst xmlns:p="http://schemas.openxmlformats.org/presentationml/2006/main">
  <p:tag name="AS_UNIQUEID" val="730"/>
</p:tagLst>
</file>

<file path=ppt/tags/tag675.xml><?xml version="1.0" encoding="utf-8"?>
<p:tagLst xmlns:p="http://schemas.openxmlformats.org/presentationml/2006/main">
  <p:tag name="AS_UNIQUEID" val="735"/>
</p:tagLst>
</file>

<file path=ppt/tags/tag676.xml><?xml version="1.0" encoding="utf-8"?>
<p:tagLst xmlns:p="http://schemas.openxmlformats.org/presentationml/2006/main">
  <p:tag name="AS_UNIQUEID" val="5957"/>
</p:tagLst>
</file>

<file path=ppt/tags/tag677.xml><?xml version="1.0" encoding="utf-8"?>
<p:tagLst xmlns:p="http://schemas.openxmlformats.org/presentationml/2006/main">
  <p:tag name="AS_UNIQUEID" val="733"/>
</p:tagLst>
</file>

<file path=ppt/tags/tag678.xml><?xml version="1.0" encoding="utf-8"?>
<p:tagLst xmlns:p="http://schemas.openxmlformats.org/presentationml/2006/main">
  <p:tag name="AS_UNIQUEID" val="736"/>
</p:tagLst>
</file>

<file path=ppt/tags/tag679.xml><?xml version="1.0" encoding="utf-8"?>
<p:tagLst xmlns:p="http://schemas.openxmlformats.org/presentationml/2006/main">
  <p:tag name="AS_UNIQUEID" val="738"/>
</p:tagLst>
</file>

<file path=ppt/tags/tag68.xml><?xml version="1.0" encoding="utf-8"?>
<p:tagLst xmlns:p="http://schemas.openxmlformats.org/presentationml/2006/main">
  <p:tag name="AS_UNIQUEID" val="5494"/>
</p:tagLst>
</file>

<file path=ppt/tags/tag680.xml><?xml version="1.0" encoding="utf-8"?>
<p:tagLst xmlns:p="http://schemas.openxmlformats.org/presentationml/2006/main">
  <p:tag name="AS_UNIQUEID" val="743"/>
</p:tagLst>
</file>

<file path=ppt/tags/tag681.xml><?xml version="1.0" encoding="utf-8"?>
<p:tagLst xmlns:p="http://schemas.openxmlformats.org/presentationml/2006/main">
  <p:tag name="AS_UNIQUEID" val="1595"/>
</p:tagLst>
</file>

<file path=ppt/tags/tag682.xml><?xml version="1.0" encoding="utf-8"?>
<p:tagLst xmlns:p="http://schemas.openxmlformats.org/presentationml/2006/main">
  <p:tag name="AS_UNIQUEID" val="1588"/>
</p:tagLst>
</file>

<file path=ppt/tags/tag683.xml><?xml version="1.0" encoding="utf-8"?>
<p:tagLst xmlns:p="http://schemas.openxmlformats.org/presentationml/2006/main">
  <p:tag name="AS_UNIQUEID" val="5958"/>
</p:tagLst>
</file>

<file path=ppt/tags/tag684.xml><?xml version="1.0" encoding="utf-8"?>
<p:tagLst xmlns:p="http://schemas.openxmlformats.org/presentationml/2006/main">
  <p:tag name="AS_UNIQUEID" val="5959"/>
</p:tagLst>
</file>

<file path=ppt/tags/tag685.xml><?xml version="1.0" encoding="utf-8"?>
<p:tagLst xmlns:p="http://schemas.openxmlformats.org/presentationml/2006/main">
  <p:tag name="AS_UNIQUEID" val="614"/>
</p:tagLst>
</file>

<file path=ppt/tags/tag686.xml><?xml version="1.0" encoding="utf-8"?>
<p:tagLst xmlns:p="http://schemas.openxmlformats.org/presentationml/2006/main">
  <p:tag name="AS_UNIQUEID" val="5960"/>
</p:tagLst>
</file>

<file path=ppt/tags/tag687.xml><?xml version="1.0" encoding="utf-8"?>
<p:tagLst xmlns:p="http://schemas.openxmlformats.org/presentationml/2006/main">
  <p:tag name="AS_UNIQUEID" val="5961"/>
  <p:tag name="KSO_WM_BEAUTIFY_FLAG" val=""/>
</p:tagLst>
</file>

<file path=ppt/tags/tag688.xml><?xml version="1.0" encoding="utf-8"?>
<p:tagLst xmlns:p="http://schemas.openxmlformats.org/presentationml/2006/main">
  <p:tag name="AS_UNIQUEID" val="5962"/>
  <p:tag name="KSO_WM_BEAUTIFY_FLAG" val=""/>
</p:tagLst>
</file>

<file path=ppt/tags/tag689.xml><?xml version="1.0" encoding="utf-8"?>
<p:tagLst xmlns:p="http://schemas.openxmlformats.org/presentationml/2006/main">
  <p:tag name="AS_UNIQUEID" val="5963"/>
  <p:tag name="KSO_WM_BEAUTIFY_FLAG" val=""/>
</p:tagLst>
</file>

<file path=ppt/tags/tag69.xml><?xml version="1.0" encoding="utf-8"?>
<p:tagLst xmlns:p="http://schemas.openxmlformats.org/presentationml/2006/main">
  <p:tag name="AS_UNIQUEID" val="5495"/>
</p:tagLst>
</file>

<file path=ppt/tags/tag690.xml><?xml version="1.0" encoding="utf-8"?>
<p:tagLst xmlns:p="http://schemas.openxmlformats.org/presentationml/2006/main">
  <p:tag name="KSO_WM_SPECIAL_SOURCE" val="bdnull"/>
</p:tagLst>
</file>

<file path=ppt/tags/tag691.xml><?xml version="1.0" encoding="utf-8"?>
<p:tagLst xmlns:p="http://schemas.openxmlformats.org/presentationml/2006/main">
  <p:tag name="AS_UNIQUEID" val="5973"/>
</p:tagLst>
</file>

<file path=ppt/tags/tag692.xml><?xml version="1.0" encoding="utf-8"?>
<p:tagLst xmlns:p="http://schemas.openxmlformats.org/presentationml/2006/main">
  <p:tag name="AS_UNIQUEID" val="5974"/>
  <p:tag name="KSO_WM_BEAUTIFY_FLAG" val=""/>
</p:tagLst>
</file>

<file path=ppt/tags/tag693.xml><?xml version="1.0" encoding="utf-8"?>
<p:tagLst xmlns:p="http://schemas.openxmlformats.org/presentationml/2006/main">
  <p:tag name="AS_UNIQUEID" val="5975"/>
  <p:tag name="KSO_WM_BEAUTIFY_FLAG" val=""/>
</p:tagLst>
</file>

<file path=ppt/tags/tag694.xml><?xml version="1.0" encoding="utf-8"?>
<p:tagLst xmlns:p="http://schemas.openxmlformats.org/presentationml/2006/main">
  <p:tag name="AS_UNIQUEID" val="5976"/>
  <p:tag name="KSO_WM_BEAUTIFY_FLAG" val=""/>
</p:tagLst>
</file>

<file path=ppt/tags/tag695.xml><?xml version="1.0" encoding="utf-8"?>
<p:tagLst xmlns:p="http://schemas.openxmlformats.org/presentationml/2006/main">
  <p:tag name="AS_UNIQUEID" val="5147"/>
</p:tagLst>
</file>

<file path=ppt/tags/tag696.xml><?xml version="1.0" encoding="utf-8"?>
<p:tagLst xmlns:p="http://schemas.openxmlformats.org/presentationml/2006/main">
  <p:tag name="AS_UNIQUEID" val="2613"/>
  <p:tag name="KSO_WM_BEAUTIFY_FLAG" val=""/>
</p:tagLst>
</file>

<file path=ppt/tags/tag697.xml><?xml version="1.0" encoding="utf-8"?>
<p:tagLst xmlns:p="http://schemas.openxmlformats.org/presentationml/2006/main">
  <p:tag name="AS_UNIQUEID" val="5148"/>
</p:tagLst>
</file>

<file path=ppt/tags/tag698.xml><?xml version="1.0" encoding="utf-8"?>
<p:tagLst xmlns:p="http://schemas.openxmlformats.org/presentationml/2006/main">
  <p:tag name="AS_UNIQUEID" val="5149"/>
</p:tagLst>
</file>

<file path=ppt/tags/tag699.xml><?xml version="1.0" encoding="utf-8"?>
<p:tagLst xmlns:p="http://schemas.openxmlformats.org/presentationml/2006/main">
  <p:tag name="AS_UNIQUEID" val="5150"/>
</p:tagLst>
</file>

<file path=ppt/tags/tag7.xml><?xml version="1.0" encoding="utf-8"?>
<p:tagLst xmlns:p="http://schemas.openxmlformats.org/presentationml/2006/main">
  <p:tag name="AS_UNIQUEID" val="5428"/>
</p:tagLst>
</file>

<file path=ppt/tags/tag70.xml><?xml version="1.0" encoding="utf-8"?>
<p:tagLst xmlns:p="http://schemas.openxmlformats.org/presentationml/2006/main">
  <p:tag name="AS_UNIQUEID" val="5496"/>
  <p:tag name="KSO_WM_BEAUTIFY_FLAG" val=""/>
</p:tagLst>
</file>

<file path=ppt/tags/tag700.xml><?xml version="1.0" encoding="utf-8"?>
<p:tagLst xmlns:p="http://schemas.openxmlformats.org/presentationml/2006/main">
  <p:tag name="AS_UNIQUEID" val="5151"/>
</p:tagLst>
</file>

<file path=ppt/tags/tag701.xml><?xml version="1.0" encoding="utf-8"?>
<p:tagLst xmlns:p="http://schemas.openxmlformats.org/presentationml/2006/main">
  <p:tag name="AS_UNIQUEID" val="5152"/>
</p:tagLst>
</file>

<file path=ppt/tags/tag702.xml><?xml version="1.0" encoding="utf-8"?>
<p:tagLst xmlns:p="http://schemas.openxmlformats.org/presentationml/2006/main">
  <p:tag name="AS_UNIQUEID" val="5153"/>
</p:tagLst>
</file>

<file path=ppt/tags/tag703.xml><?xml version="1.0" encoding="utf-8"?>
<p:tagLst xmlns:p="http://schemas.openxmlformats.org/presentationml/2006/main">
  <p:tag name="AS_UNIQUEID" val="5154"/>
</p:tagLst>
</file>

<file path=ppt/tags/tag704.xml><?xml version="1.0" encoding="utf-8"?>
<p:tagLst xmlns:p="http://schemas.openxmlformats.org/presentationml/2006/main">
  <p:tag name="AS_UNIQUEID" val="5155"/>
</p:tagLst>
</file>

<file path=ppt/tags/tag705.xml><?xml version="1.0" encoding="utf-8"?>
<p:tagLst xmlns:p="http://schemas.openxmlformats.org/presentationml/2006/main">
  <p:tag name="AS_UNIQUEID" val="5156"/>
</p:tagLst>
</file>

<file path=ppt/tags/tag706.xml><?xml version="1.0" encoding="utf-8"?>
<p:tagLst xmlns:p="http://schemas.openxmlformats.org/presentationml/2006/main">
  <p:tag name="AS_UNIQUEID" val="5157"/>
</p:tagLst>
</file>

<file path=ppt/tags/tag707.xml><?xml version="1.0" encoding="utf-8"?>
<p:tagLst xmlns:p="http://schemas.openxmlformats.org/presentationml/2006/main">
  <p:tag name="AS_UNIQUEID" val="5158"/>
</p:tagLst>
</file>

<file path=ppt/tags/tag708.xml><?xml version="1.0" encoding="utf-8"?>
<p:tagLst xmlns:p="http://schemas.openxmlformats.org/presentationml/2006/main">
  <p:tag name="AS_UNIQUEID" val="5159"/>
</p:tagLst>
</file>

<file path=ppt/tags/tag709.xml><?xml version="1.0" encoding="utf-8"?>
<p:tagLst xmlns:p="http://schemas.openxmlformats.org/presentationml/2006/main">
  <p:tag name="AS_UNIQUEID" val="5160"/>
</p:tagLst>
</file>

<file path=ppt/tags/tag71.xml><?xml version="1.0" encoding="utf-8"?>
<p:tagLst xmlns:p="http://schemas.openxmlformats.org/presentationml/2006/main">
  <p:tag name="AS_UNIQUEID" val="5497"/>
  <p:tag name="KSO_WM_BEAUTIFY_FLAG" val=""/>
</p:tagLst>
</file>

<file path=ppt/tags/tag710.xml><?xml version="1.0" encoding="utf-8"?>
<p:tagLst xmlns:p="http://schemas.openxmlformats.org/presentationml/2006/main">
  <p:tag name="AS_UNIQUEID" val="5161"/>
</p:tagLst>
</file>

<file path=ppt/tags/tag711.xml><?xml version="1.0" encoding="utf-8"?>
<p:tagLst xmlns:p="http://schemas.openxmlformats.org/presentationml/2006/main">
  <p:tag name="AS_UNIQUEID" val="5162"/>
</p:tagLst>
</file>

<file path=ppt/tags/tag712.xml><?xml version="1.0" encoding="utf-8"?>
<p:tagLst xmlns:p="http://schemas.openxmlformats.org/presentationml/2006/main">
  <p:tag name="AS_UNIQUEID" val="5163"/>
</p:tagLst>
</file>

<file path=ppt/tags/tag713.xml><?xml version="1.0" encoding="utf-8"?>
<p:tagLst xmlns:p="http://schemas.openxmlformats.org/presentationml/2006/main">
  <p:tag name="AS_UNIQUEID" val="5164"/>
</p:tagLst>
</file>

<file path=ppt/tags/tag714.xml><?xml version="1.0" encoding="utf-8"?>
<p:tagLst xmlns:p="http://schemas.openxmlformats.org/presentationml/2006/main">
  <p:tag name="AS_UNIQUEID" val="5165"/>
</p:tagLst>
</file>

<file path=ppt/tags/tag715.xml><?xml version="1.0" encoding="utf-8"?>
<p:tagLst xmlns:p="http://schemas.openxmlformats.org/presentationml/2006/main">
  <p:tag name="AS_UNIQUEID" val="5166"/>
</p:tagLst>
</file>

<file path=ppt/tags/tag716.xml><?xml version="1.0" encoding="utf-8"?>
<p:tagLst xmlns:p="http://schemas.openxmlformats.org/presentationml/2006/main">
  <p:tag name="AS_UNIQUEID" val="5167"/>
</p:tagLst>
</file>

<file path=ppt/tags/tag717.xml><?xml version="1.0" encoding="utf-8"?>
<p:tagLst xmlns:p="http://schemas.openxmlformats.org/presentationml/2006/main">
  <p:tag name="AS_UNIQUEID" val="5168"/>
</p:tagLst>
</file>

<file path=ppt/tags/tag718.xml><?xml version="1.0" encoding="utf-8"?>
<p:tagLst xmlns:p="http://schemas.openxmlformats.org/presentationml/2006/main">
  <p:tag name="AS_UNIQUEID" val="5169"/>
</p:tagLst>
</file>

<file path=ppt/tags/tag719.xml><?xml version="1.0" encoding="utf-8"?>
<p:tagLst xmlns:p="http://schemas.openxmlformats.org/presentationml/2006/main">
  <p:tag name="AS_UNIQUEID" val="5170"/>
</p:tagLst>
</file>

<file path=ppt/tags/tag72.xml><?xml version="1.0" encoding="utf-8"?>
<p:tagLst xmlns:p="http://schemas.openxmlformats.org/presentationml/2006/main">
  <p:tag name="AS_UNIQUEID" val="5498"/>
  <p:tag name="KSO_WM_BEAUTIFY_FLAG" val=""/>
</p:tagLst>
</file>

<file path=ppt/tags/tag720.xml><?xml version="1.0" encoding="utf-8"?>
<p:tagLst xmlns:p="http://schemas.openxmlformats.org/presentationml/2006/main">
  <p:tag name="AS_UNIQUEID" val="5171"/>
</p:tagLst>
</file>

<file path=ppt/tags/tag721.xml><?xml version="1.0" encoding="utf-8"?>
<p:tagLst xmlns:p="http://schemas.openxmlformats.org/presentationml/2006/main">
  <p:tag name="AS_UNIQUEID" val="5172"/>
</p:tagLst>
</file>

<file path=ppt/tags/tag722.xml><?xml version="1.0" encoding="utf-8"?>
<p:tagLst xmlns:p="http://schemas.openxmlformats.org/presentationml/2006/main">
  <p:tag name="AS_UNIQUEID" val="5173"/>
</p:tagLst>
</file>

<file path=ppt/tags/tag723.xml><?xml version="1.0" encoding="utf-8"?>
<p:tagLst xmlns:p="http://schemas.openxmlformats.org/presentationml/2006/main">
  <p:tag name="AS_UNIQUEID" val="5174"/>
</p:tagLst>
</file>

<file path=ppt/tags/tag724.xml><?xml version="1.0" encoding="utf-8"?>
<p:tagLst xmlns:p="http://schemas.openxmlformats.org/presentationml/2006/main">
  <p:tag name="AS_UNIQUEID" val="5175"/>
</p:tagLst>
</file>

<file path=ppt/tags/tag725.xml><?xml version="1.0" encoding="utf-8"?>
<p:tagLst xmlns:p="http://schemas.openxmlformats.org/presentationml/2006/main">
  <p:tag name="AS_UNIQUEID" val="5176"/>
</p:tagLst>
</file>

<file path=ppt/tags/tag726.xml><?xml version="1.0" encoding="utf-8"?>
<p:tagLst xmlns:p="http://schemas.openxmlformats.org/presentationml/2006/main">
  <p:tag name="AS_UNIQUEID" val="5177"/>
</p:tagLst>
</file>

<file path=ppt/tags/tag727.xml><?xml version="1.0" encoding="utf-8"?>
<p:tagLst xmlns:p="http://schemas.openxmlformats.org/presentationml/2006/main">
  <p:tag name="AS_UNIQUEID" val="5178"/>
</p:tagLst>
</file>

<file path=ppt/tags/tag728.xml><?xml version="1.0" encoding="utf-8"?>
<p:tagLst xmlns:p="http://schemas.openxmlformats.org/presentationml/2006/main">
  <p:tag name="AS_UNIQUEID" val="5179"/>
</p:tagLst>
</file>

<file path=ppt/tags/tag729.xml><?xml version="1.0" encoding="utf-8"?>
<p:tagLst xmlns:p="http://schemas.openxmlformats.org/presentationml/2006/main">
  <p:tag name="AS_UNIQUEID" val="5180"/>
</p:tagLst>
</file>

<file path=ppt/tags/tag73.xml><?xml version="1.0" encoding="utf-8"?>
<p:tagLst xmlns:p="http://schemas.openxmlformats.org/presentationml/2006/main">
  <p:tag name="AS_UNIQUEID" val="5499"/>
  <p:tag name="KSO_WM_BEAUTIFY_FLAG" val=""/>
</p:tagLst>
</file>

<file path=ppt/tags/tag730.xml><?xml version="1.0" encoding="utf-8"?>
<p:tagLst xmlns:p="http://schemas.openxmlformats.org/presentationml/2006/main">
  <p:tag name="AS_UNIQUEID" val="5181"/>
</p:tagLst>
</file>

<file path=ppt/tags/tag731.xml><?xml version="1.0" encoding="utf-8"?>
<p:tagLst xmlns:p="http://schemas.openxmlformats.org/presentationml/2006/main">
  <p:tag name="AS_UNIQUEID" val="5182"/>
</p:tagLst>
</file>

<file path=ppt/tags/tag732.xml><?xml version="1.0" encoding="utf-8"?>
<p:tagLst xmlns:p="http://schemas.openxmlformats.org/presentationml/2006/main">
  <p:tag name="AS_UNIQUEID" val="5183"/>
</p:tagLst>
</file>

<file path=ppt/tags/tag733.xml><?xml version="1.0" encoding="utf-8"?>
<p:tagLst xmlns:p="http://schemas.openxmlformats.org/presentationml/2006/main">
  <p:tag name="AS_UNIQUEID" val="5184"/>
</p:tagLst>
</file>

<file path=ppt/tags/tag734.xml><?xml version="1.0" encoding="utf-8"?>
<p:tagLst xmlns:p="http://schemas.openxmlformats.org/presentationml/2006/main">
  <p:tag name="AS_UNIQUEID" val="5185"/>
</p:tagLst>
</file>

<file path=ppt/tags/tag735.xml><?xml version="1.0" encoding="utf-8"?>
<p:tagLst xmlns:p="http://schemas.openxmlformats.org/presentationml/2006/main">
  <p:tag name="AS_UNIQUEID" val="5186"/>
</p:tagLst>
</file>

<file path=ppt/tags/tag736.xml><?xml version="1.0" encoding="utf-8"?>
<p:tagLst xmlns:p="http://schemas.openxmlformats.org/presentationml/2006/main">
  <p:tag name="AS_UNIQUEID" val="5187"/>
</p:tagLst>
</file>

<file path=ppt/tags/tag737.xml><?xml version="1.0" encoding="utf-8"?>
<p:tagLst xmlns:p="http://schemas.openxmlformats.org/presentationml/2006/main">
  <p:tag name="AS_UNIQUEID" val="5188"/>
</p:tagLst>
</file>

<file path=ppt/tags/tag738.xml><?xml version="1.0" encoding="utf-8"?>
<p:tagLst xmlns:p="http://schemas.openxmlformats.org/presentationml/2006/main">
  <p:tag name="AS_UNIQUEID" val="5189"/>
</p:tagLst>
</file>

<file path=ppt/tags/tag739.xml><?xml version="1.0" encoding="utf-8"?>
<p:tagLst xmlns:p="http://schemas.openxmlformats.org/presentationml/2006/main">
  <p:tag name="AS_UNIQUEID" val="5190"/>
</p:tagLst>
</file>

<file path=ppt/tags/tag74.xml><?xml version="1.0" encoding="utf-8"?>
<p:tagLst xmlns:p="http://schemas.openxmlformats.org/presentationml/2006/main">
  <p:tag name="AS_UNIQUEID" val="5500"/>
  <p:tag name="KSO_WM_BEAUTIFY_FLAG" val=""/>
</p:tagLst>
</file>

<file path=ppt/tags/tag740.xml><?xml version="1.0" encoding="utf-8"?>
<p:tagLst xmlns:p="http://schemas.openxmlformats.org/presentationml/2006/main">
  <p:tag name="AS_UNIQUEID" val="5191"/>
</p:tagLst>
</file>

<file path=ppt/tags/tag741.xml><?xml version="1.0" encoding="utf-8"?>
<p:tagLst xmlns:p="http://schemas.openxmlformats.org/presentationml/2006/main">
  <p:tag name="AS_UNIQUEID" val="5192"/>
</p:tagLst>
</file>

<file path=ppt/tags/tag742.xml><?xml version="1.0" encoding="utf-8"?>
<p:tagLst xmlns:p="http://schemas.openxmlformats.org/presentationml/2006/main">
  <p:tag name="AS_UNIQUEID" val="5193"/>
</p:tagLst>
</file>

<file path=ppt/tags/tag743.xml><?xml version="1.0" encoding="utf-8"?>
<p:tagLst xmlns:p="http://schemas.openxmlformats.org/presentationml/2006/main">
  <p:tag name="AS_UNIQUEID" val="5194"/>
</p:tagLst>
</file>

<file path=ppt/tags/tag744.xml><?xml version="1.0" encoding="utf-8"?>
<p:tagLst xmlns:p="http://schemas.openxmlformats.org/presentationml/2006/main">
  <p:tag name="AS_UNIQUEID" val="5195"/>
</p:tagLst>
</file>

<file path=ppt/tags/tag745.xml><?xml version="1.0" encoding="utf-8"?>
<p:tagLst xmlns:p="http://schemas.openxmlformats.org/presentationml/2006/main">
  <p:tag name="AS_UNIQUEID" val="5196"/>
</p:tagLst>
</file>

<file path=ppt/tags/tag746.xml><?xml version="1.0" encoding="utf-8"?>
<p:tagLst xmlns:p="http://schemas.openxmlformats.org/presentationml/2006/main">
  <p:tag name="AS_UNIQUEID" val="5197"/>
</p:tagLst>
</file>

<file path=ppt/tags/tag747.xml><?xml version="1.0" encoding="utf-8"?>
<p:tagLst xmlns:p="http://schemas.openxmlformats.org/presentationml/2006/main">
  <p:tag name="AS_UNIQUEID" val="5198"/>
</p:tagLst>
</file>

<file path=ppt/tags/tag748.xml><?xml version="1.0" encoding="utf-8"?>
<p:tagLst xmlns:p="http://schemas.openxmlformats.org/presentationml/2006/main">
  <p:tag name="AS_UNIQUEID" val="5199"/>
</p:tagLst>
</file>

<file path=ppt/tags/tag749.xml><?xml version="1.0" encoding="utf-8"?>
<p:tagLst xmlns:p="http://schemas.openxmlformats.org/presentationml/2006/main">
  <p:tag name="AS_UNIQUEID" val="5200"/>
</p:tagLst>
</file>

<file path=ppt/tags/tag75.xml><?xml version="1.0" encoding="utf-8"?>
<p:tagLst xmlns:p="http://schemas.openxmlformats.org/presentationml/2006/main">
  <p:tag name="AS_UNIQUEID" val="5501"/>
</p:tagLst>
</file>

<file path=ppt/tags/tag750.xml><?xml version="1.0" encoding="utf-8"?>
<p:tagLst xmlns:p="http://schemas.openxmlformats.org/presentationml/2006/main">
  <p:tag name="AS_UNIQUEID" val="5201"/>
</p:tagLst>
</file>

<file path=ppt/tags/tag751.xml><?xml version="1.0" encoding="utf-8"?>
<p:tagLst xmlns:p="http://schemas.openxmlformats.org/presentationml/2006/main">
  <p:tag name="AS_UNIQUEID" val="5202"/>
</p:tagLst>
</file>

<file path=ppt/tags/tag752.xml><?xml version="1.0" encoding="utf-8"?>
<p:tagLst xmlns:p="http://schemas.openxmlformats.org/presentationml/2006/main">
  <p:tag name="AS_UNIQUEID" val="5203"/>
</p:tagLst>
</file>

<file path=ppt/tags/tag753.xml><?xml version="1.0" encoding="utf-8"?>
<p:tagLst xmlns:p="http://schemas.openxmlformats.org/presentationml/2006/main">
  <p:tag name="AS_UNIQUEID" val="5204"/>
</p:tagLst>
</file>

<file path=ppt/tags/tag754.xml><?xml version="1.0" encoding="utf-8"?>
<p:tagLst xmlns:p="http://schemas.openxmlformats.org/presentationml/2006/main">
  <p:tag name="AS_UNIQUEID" val="5205"/>
</p:tagLst>
</file>

<file path=ppt/tags/tag755.xml><?xml version="1.0" encoding="utf-8"?>
<p:tagLst xmlns:p="http://schemas.openxmlformats.org/presentationml/2006/main">
  <p:tag name="AS_UNIQUEID" val="5206"/>
</p:tagLst>
</file>

<file path=ppt/tags/tag756.xml><?xml version="1.0" encoding="utf-8"?>
<p:tagLst xmlns:p="http://schemas.openxmlformats.org/presentationml/2006/main">
  <p:tag name="AS_UNIQUEID" val="5207"/>
</p:tagLst>
</file>

<file path=ppt/tags/tag757.xml><?xml version="1.0" encoding="utf-8"?>
<p:tagLst xmlns:p="http://schemas.openxmlformats.org/presentationml/2006/main">
  <p:tag name="AS_UNIQUEID" val="5208"/>
</p:tagLst>
</file>

<file path=ppt/tags/tag758.xml><?xml version="1.0" encoding="utf-8"?>
<p:tagLst xmlns:p="http://schemas.openxmlformats.org/presentationml/2006/main">
  <p:tag name="AS_UNIQUEID" val="5209"/>
</p:tagLst>
</file>

<file path=ppt/tags/tag759.xml><?xml version="1.0" encoding="utf-8"?>
<p:tagLst xmlns:p="http://schemas.openxmlformats.org/presentationml/2006/main">
  <p:tag name="AS_UNIQUEID" val="5210"/>
</p:tagLst>
</file>

<file path=ppt/tags/tag76.xml><?xml version="1.0" encoding="utf-8"?>
<p:tagLst xmlns:p="http://schemas.openxmlformats.org/presentationml/2006/main">
  <p:tag name="AS_UNIQUEID" val="5502"/>
  <p:tag name="KSO_WM_BEAUTIFY_FLAG" val=""/>
</p:tagLst>
</file>

<file path=ppt/tags/tag760.xml><?xml version="1.0" encoding="utf-8"?>
<p:tagLst xmlns:p="http://schemas.openxmlformats.org/presentationml/2006/main">
  <p:tag name="AS_UNIQUEID" val="5211"/>
</p:tagLst>
</file>

<file path=ppt/tags/tag761.xml><?xml version="1.0" encoding="utf-8"?>
<p:tagLst xmlns:p="http://schemas.openxmlformats.org/presentationml/2006/main">
  <p:tag name="AS_UNIQUEID" val="5212"/>
</p:tagLst>
</file>

<file path=ppt/tags/tag762.xml><?xml version="1.0" encoding="utf-8"?>
<p:tagLst xmlns:p="http://schemas.openxmlformats.org/presentationml/2006/main">
  <p:tag name="AS_UNIQUEID" val="5213"/>
</p:tagLst>
</file>

<file path=ppt/tags/tag763.xml><?xml version="1.0" encoding="utf-8"?>
<p:tagLst xmlns:p="http://schemas.openxmlformats.org/presentationml/2006/main">
  <p:tag name="AS_UNIQUEID" val="5214"/>
</p:tagLst>
</file>

<file path=ppt/tags/tag764.xml><?xml version="1.0" encoding="utf-8"?>
<p:tagLst xmlns:p="http://schemas.openxmlformats.org/presentationml/2006/main">
  <p:tag name="AS_UNIQUEID" val="5215"/>
</p:tagLst>
</file>

<file path=ppt/tags/tag765.xml><?xml version="1.0" encoding="utf-8"?>
<p:tagLst xmlns:p="http://schemas.openxmlformats.org/presentationml/2006/main">
  <p:tag name="AS_UNIQUEID" val="5216"/>
</p:tagLst>
</file>

<file path=ppt/tags/tag766.xml><?xml version="1.0" encoding="utf-8"?>
<p:tagLst xmlns:p="http://schemas.openxmlformats.org/presentationml/2006/main">
  <p:tag name="AS_UNIQUEID" val="5217"/>
</p:tagLst>
</file>

<file path=ppt/tags/tag767.xml><?xml version="1.0" encoding="utf-8"?>
<p:tagLst xmlns:p="http://schemas.openxmlformats.org/presentationml/2006/main">
  <p:tag name="AS_UNIQUEID" val="5218"/>
</p:tagLst>
</file>

<file path=ppt/tags/tag768.xml><?xml version="1.0" encoding="utf-8"?>
<p:tagLst xmlns:p="http://schemas.openxmlformats.org/presentationml/2006/main">
  <p:tag name="AS_UNIQUEID" val="5219"/>
</p:tagLst>
</file>

<file path=ppt/tags/tag769.xml><?xml version="1.0" encoding="utf-8"?>
<p:tagLst xmlns:p="http://schemas.openxmlformats.org/presentationml/2006/main">
  <p:tag name="AS_UNIQUEID" val="5220"/>
</p:tagLst>
</file>

<file path=ppt/tags/tag77.xml><?xml version="1.0" encoding="utf-8"?>
<p:tagLst xmlns:p="http://schemas.openxmlformats.org/presentationml/2006/main">
  <p:tag name="AS_UNIQUEID" val="5503"/>
</p:tagLst>
</file>

<file path=ppt/tags/tag770.xml><?xml version="1.0" encoding="utf-8"?>
<p:tagLst xmlns:p="http://schemas.openxmlformats.org/presentationml/2006/main">
  <p:tag name="AS_UNIQUEID" val="5221"/>
</p:tagLst>
</file>

<file path=ppt/tags/tag771.xml><?xml version="1.0" encoding="utf-8"?>
<p:tagLst xmlns:p="http://schemas.openxmlformats.org/presentationml/2006/main">
  <p:tag name="AS_UNIQUEID" val="5222"/>
</p:tagLst>
</file>

<file path=ppt/tags/tag772.xml><?xml version="1.0" encoding="utf-8"?>
<p:tagLst xmlns:p="http://schemas.openxmlformats.org/presentationml/2006/main">
  <p:tag name="AS_UNIQUEID" val="5223"/>
</p:tagLst>
</file>

<file path=ppt/tags/tag773.xml><?xml version="1.0" encoding="utf-8"?>
<p:tagLst xmlns:p="http://schemas.openxmlformats.org/presentationml/2006/main">
  <p:tag name="AS_UNIQUEID" val="5224"/>
</p:tagLst>
</file>

<file path=ppt/tags/tag774.xml><?xml version="1.0" encoding="utf-8"?>
<p:tagLst xmlns:p="http://schemas.openxmlformats.org/presentationml/2006/main">
  <p:tag name="AS_UNIQUEID" val="5225"/>
</p:tagLst>
</file>

<file path=ppt/tags/tag775.xml><?xml version="1.0" encoding="utf-8"?>
<p:tagLst xmlns:p="http://schemas.openxmlformats.org/presentationml/2006/main">
  <p:tag name="AS_UNIQUEID" val="5226"/>
</p:tagLst>
</file>

<file path=ppt/tags/tag776.xml><?xml version="1.0" encoding="utf-8"?>
<p:tagLst xmlns:p="http://schemas.openxmlformats.org/presentationml/2006/main">
  <p:tag name="AS_UNIQUEID" val="5227"/>
</p:tagLst>
</file>

<file path=ppt/tags/tag777.xml><?xml version="1.0" encoding="utf-8"?>
<p:tagLst xmlns:p="http://schemas.openxmlformats.org/presentationml/2006/main">
  <p:tag name="AS_UNIQUEID" val="5228"/>
</p:tagLst>
</file>

<file path=ppt/tags/tag778.xml><?xml version="1.0" encoding="utf-8"?>
<p:tagLst xmlns:p="http://schemas.openxmlformats.org/presentationml/2006/main">
  <p:tag name="AS_UNIQUEID" val="5229"/>
</p:tagLst>
</file>

<file path=ppt/tags/tag779.xml><?xml version="1.0" encoding="utf-8"?>
<p:tagLst xmlns:p="http://schemas.openxmlformats.org/presentationml/2006/main">
  <p:tag name="AS_UNIQUEID" val="5230"/>
</p:tagLst>
</file>

<file path=ppt/tags/tag78.xml><?xml version="1.0" encoding="utf-8"?>
<p:tagLst xmlns:p="http://schemas.openxmlformats.org/presentationml/2006/main">
  <p:tag name="AS_UNIQUEID" val="5505"/>
</p:tagLst>
</file>

<file path=ppt/tags/tag780.xml><?xml version="1.0" encoding="utf-8"?>
<p:tagLst xmlns:p="http://schemas.openxmlformats.org/presentationml/2006/main">
  <p:tag name="AS_UNIQUEID" val="5231"/>
</p:tagLst>
</file>

<file path=ppt/tags/tag781.xml><?xml version="1.0" encoding="utf-8"?>
<p:tagLst xmlns:p="http://schemas.openxmlformats.org/presentationml/2006/main">
  <p:tag name="AS_UNIQUEID" val="5232"/>
</p:tagLst>
</file>

<file path=ppt/tags/tag782.xml><?xml version="1.0" encoding="utf-8"?>
<p:tagLst xmlns:p="http://schemas.openxmlformats.org/presentationml/2006/main">
  <p:tag name="AS_UNIQUEID" val="5233"/>
</p:tagLst>
</file>

<file path=ppt/tags/tag783.xml><?xml version="1.0" encoding="utf-8"?>
<p:tagLst xmlns:p="http://schemas.openxmlformats.org/presentationml/2006/main">
  <p:tag name="AS_UNIQUEID" val="5234"/>
</p:tagLst>
</file>

<file path=ppt/tags/tag784.xml><?xml version="1.0" encoding="utf-8"?>
<p:tagLst xmlns:p="http://schemas.openxmlformats.org/presentationml/2006/main">
  <p:tag name="AS_UNIQUEID" val="5235"/>
</p:tagLst>
</file>

<file path=ppt/tags/tag785.xml><?xml version="1.0" encoding="utf-8"?>
<p:tagLst xmlns:p="http://schemas.openxmlformats.org/presentationml/2006/main">
  <p:tag name="AS_UNIQUEID" val="5236"/>
</p:tagLst>
</file>

<file path=ppt/tags/tag786.xml><?xml version="1.0" encoding="utf-8"?>
<p:tagLst xmlns:p="http://schemas.openxmlformats.org/presentationml/2006/main">
  <p:tag name="AS_UNIQUEID" val="5237"/>
</p:tagLst>
</file>

<file path=ppt/tags/tag787.xml><?xml version="1.0" encoding="utf-8"?>
<p:tagLst xmlns:p="http://schemas.openxmlformats.org/presentationml/2006/main">
  <p:tag name="AS_UNIQUEID" val="5238"/>
</p:tagLst>
</file>

<file path=ppt/tags/tag788.xml><?xml version="1.0" encoding="utf-8"?>
<p:tagLst xmlns:p="http://schemas.openxmlformats.org/presentationml/2006/main">
  <p:tag name="AS_UNIQUEID" val="5239"/>
</p:tagLst>
</file>

<file path=ppt/tags/tag789.xml><?xml version="1.0" encoding="utf-8"?>
<p:tagLst xmlns:p="http://schemas.openxmlformats.org/presentationml/2006/main">
  <p:tag name="AS_UNIQUEID" val="5240"/>
</p:tagLst>
</file>

<file path=ppt/tags/tag79.xml><?xml version="1.0" encoding="utf-8"?>
<p:tagLst xmlns:p="http://schemas.openxmlformats.org/presentationml/2006/main">
  <p:tag name="AS_UNIQUEID" val="5506"/>
</p:tagLst>
</file>

<file path=ppt/tags/tag790.xml><?xml version="1.0" encoding="utf-8"?>
<p:tagLst xmlns:p="http://schemas.openxmlformats.org/presentationml/2006/main">
  <p:tag name="AS_UNIQUEID" val="5241"/>
</p:tagLst>
</file>

<file path=ppt/tags/tag791.xml><?xml version="1.0" encoding="utf-8"?>
<p:tagLst xmlns:p="http://schemas.openxmlformats.org/presentationml/2006/main">
  <p:tag name="AS_UNIQUEID" val="5242"/>
</p:tagLst>
</file>

<file path=ppt/tags/tag792.xml><?xml version="1.0" encoding="utf-8"?>
<p:tagLst xmlns:p="http://schemas.openxmlformats.org/presentationml/2006/main">
  <p:tag name="AS_UNIQUEID" val="5243"/>
</p:tagLst>
</file>

<file path=ppt/tags/tag793.xml><?xml version="1.0" encoding="utf-8"?>
<p:tagLst xmlns:p="http://schemas.openxmlformats.org/presentationml/2006/main">
  <p:tag name="AS_UNIQUEID" val="5244"/>
</p:tagLst>
</file>

<file path=ppt/tags/tag794.xml><?xml version="1.0" encoding="utf-8"?>
<p:tagLst xmlns:p="http://schemas.openxmlformats.org/presentationml/2006/main">
  <p:tag name="AS_UNIQUEID" val="5245"/>
</p:tagLst>
</file>

<file path=ppt/tags/tag795.xml><?xml version="1.0" encoding="utf-8"?>
<p:tagLst xmlns:p="http://schemas.openxmlformats.org/presentationml/2006/main">
  <p:tag name="AS_UNIQUEID" val="5246"/>
</p:tagLst>
</file>

<file path=ppt/tags/tag796.xml><?xml version="1.0" encoding="utf-8"?>
<p:tagLst xmlns:p="http://schemas.openxmlformats.org/presentationml/2006/main">
  <p:tag name="AS_UNIQUEID" val="5247"/>
</p:tagLst>
</file>

<file path=ppt/tags/tag797.xml><?xml version="1.0" encoding="utf-8"?>
<p:tagLst xmlns:p="http://schemas.openxmlformats.org/presentationml/2006/main">
  <p:tag name="AS_UNIQUEID" val="5248"/>
</p:tagLst>
</file>

<file path=ppt/tags/tag798.xml><?xml version="1.0" encoding="utf-8"?>
<p:tagLst xmlns:p="http://schemas.openxmlformats.org/presentationml/2006/main">
  <p:tag name="AS_UNIQUEID" val="5249"/>
</p:tagLst>
</file>

<file path=ppt/tags/tag799.xml><?xml version="1.0" encoding="utf-8"?>
<p:tagLst xmlns:p="http://schemas.openxmlformats.org/presentationml/2006/main">
  <p:tag name="AS_UNIQUEID" val="5250"/>
</p:tagLst>
</file>

<file path=ppt/tags/tag8.xml><?xml version="1.0" encoding="utf-8"?>
<p:tagLst xmlns:p="http://schemas.openxmlformats.org/presentationml/2006/main">
  <p:tag name="AS_UNIQUEID" val="5429"/>
</p:tagLst>
</file>

<file path=ppt/tags/tag80.xml><?xml version="1.0" encoding="utf-8"?>
<p:tagLst xmlns:p="http://schemas.openxmlformats.org/presentationml/2006/main">
  <p:tag name="AS_UNIQUEID" val="5507"/>
</p:tagLst>
</file>

<file path=ppt/tags/tag800.xml><?xml version="1.0" encoding="utf-8"?>
<p:tagLst xmlns:p="http://schemas.openxmlformats.org/presentationml/2006/main">
  <p:tag name="AS_UNIQUEID" val="5251"/>
</p:tagLst>
</file>

<file path=ppt/tags/tag801.xml><?xml version="1.0" encoding="utf-8"?>
<p:tagLst xmlns:p="http://schemas.openxmlformats.org/presentationml/2006/main">
  <p:tag name="AS_UNIQUEID" val="5252"/>
</p:tagLst>
</file>

<file path=ppt/tags/tag802.xml><?xml version="1.0" encoding="utf-8"?>
<p:tagLst xmlns:p="http://schemas.openxmlformats.org/presentationml/2006/main">
  <p:tag name="AS_UNIQUEID" val="5253"/>
</p:tagLst>
</file>

<file path=ppt/tags/tag803.xml><?xml version="1.0" encoding="utf-8"?>
<p:tagLst xmlns:p="http://schemas.openxmlformats.org/presentationml/2006/main">
  <p:tag name="AS_UNIQUEID" val="5254"/>
</p:tagLst>
</file>

<file path=ppt/tags/tag804.xml><?xml version="1.0" encoding="utf-8"?>
<p:tagLst xmlns:p="http://schemas.openxmlformats.org/presentationml/2006/main">
  <p:tag name="AS_UNIQUEID" val="5255"/>
</p:tagLst>
</file>

<file path=ppt/tags/tag805.xml><?xml version="1.0" encoding="utf-8"?>
<p:tagLst xmlns:p="http://schemas.openxmlformats.org/presentationml/2006/main">
  <p:tag name="AS_UNIQUEID" val="5256"/>
</p:tagLst>
</file>

<file path=ppt/tags/tag806.xml><?xml version="1.0" encoding="utf-8"?>
<p:tagLst xmlns:p="http://schemas.openxmlformats.org/presentationml/2006/main">
  <p:tag name="AS_UNIQUEID" val="5257"/>
</p:tagLst>
</file>

<file path=ppt/tags/tag807.xml><?xml version="1.0" encoding="utf-8"?>
<p:tagLst xmlns:p="http://schemas.openxmlformats.org/presentationml/2006/main">
  <p:tag name="AS_UNIQUEID" val="5258"/>
</p:tagLst>
</file>

<file path=ppt/tags/tag808.xml><?xml version="1.0" encoding="utf-8"?>
<p:tagLst xmlns:p="http://schemas.openxmlformats.org/presentationml/2006/main">
  <p:tag name="AS_UNIQUEID" val="5259"/>
</p:tagLst>
</file>

<file path=ppt/tags/tag809.xml><?xml version="1.0" encoding="utf-8"?>
<p:tagLst xmlns:p="http://schemas.openxmlformats.org/presentationml/2006/main">
  <p:tag name="AS_UNIQUEID" val="5260"/>
</p:tagLst>
</file>

<file path=ppt/tags/tag81.xml><?xml version="1.0" encoding="utf-8"?>
<p:tagLst xmlns:p="http://schemas.openxmlformats.org/presentationml/2006/main">
  <p:tag name="AS_UNIQUEID" val="5508"/>
</p:tagLst>
</file>

<file path=ppt/tags/tag810.xml><?xml version="1.0" encoding="utf-8"?>
<p:tagLst xmlns:p="http://schemas.openxmlformats.org/presentationml/2006/main">
  <p:tag name="AS_UNIQUEID" val="5261"/>
</p:tagLst>
</file>

<file path=ppt/tags/tag811.xml><?xml version="1.0" encoding="utf-8"?>
<p:tagLst xmlns:p="http://schemas.openxmlformats.org/presentationml/2006/main">
  <p:tag name="AS_UNIQUEID" val="5262"/>
</p:tagLst>
</file>

<file path=ppt/tags/tag812.xml><?xml version="1.0" encoding="utf-8"?>
<p:tagLst xmlns:p="http://schemas.openxmlformats.org/presentationml/2006/main">
  <p:tag name="AS_UNIQUEID" val="5263"/>
</p:tagLst>
</file>

<file path=ppt/tags/tag813.xml><?xml version="1.0" encoding="utf-8"?>
<p:tagLst xmlns:p="http://schemas.openxmlformats.org/presentationml/2006/main">
  <p:tag name="AS_UNIQUEID" val="5264"/>
</p:tagLst>
</file>

<file path=ppt/tags/tag814.xml><?xml version="1.0" encoding="utf-8"?>
<p:tagLst xmlns:p="http://schemas.openxmlformats.org/presentationml/2006/main">
  <p:tag name="AS_UNIQUEID" val="5265"/>
</p:tagLst>
</file>

<file path=ppt/tags/tag815.xml><?xml version="1.0" encoding="utf-8"?>
<p:tagLst xmlns:p="http://schemas.openxmlformats.org/presentationml/2006/main">
  <p:tag name="AS_UNIQUEID" val="5266"/>
</p:tagLst>
</file>

<file path=ppt/tags/tag816.xml><?xml version="1.0" encoding="utf-8"?>
<p:tagLst xmlns:p="http://schemas.openxmlformats.org/presentationml/2006/main">
  <p:tag name="AS_UNIQUEID" val="5267"/>
</p:tagLst>
</file>

<file path=ppt/tags/tag817.xml><?xml version="1.0" encoding="utf-8"?>
<p:tagLst xmlns:p="http://schemas.openxmlformats.org/presentationml/2006/main">
  <p:tag name="AS_UNIQUEID" val="5268"/>
</p:tagLst>
</file>

<file path=ppt/tags/tag818.xml><?xml version="1.0" encoding="utf-8"?>
<p:tagLst xmlns:p="http://schemas.openxmlformats.org/presentationml/2006/main">
  <p:tag name="AS_UNIQUEID" val="5269"/>
</p:tagLst>
</file>

<file path=ppt/tags/tag819.xml><?xml version="1.0" encoding="utf-8"?>
<p:tagLst xmlns:p="http://schemas.openxmlformats.org/presentationml/2006/main">
  <p:tag name="AS_UNIQUEID" val="5270"/>
</p:tagLst>
</file>

<file path=ppt/tags/tag82.xml><?xml version="1.0" encoding="utf-8"?>
<p:tagLst xmlns:p="http://schemas.openxmlformats.org/presentationml/2006/main">
  <p:tag name="AS_UNIQUEID" val="5509"/>
</p:tagLst>
</file>

<file path=ppt/tags/tag820.xml><?xml version="1.0" encoding="utf-8"?>
<p:tagLst xmlns:p="http://schemas.openxmlformats.org/presentationml/2006/main">
  <p:tag name="AS_UNIQUEID" val="5271"/>
</p:tagLst>
</file>

<file path=ppt/tags/tag821.xml><?xml version="1.0" encoding="utf-8"?>
<p:tagLst xmlns:p="http://schemas.openxmlformats.org/presentationml/2006/main">
  <p:tag name="AS_UNIQUEID" val="5272"/>
</p:tagLst>
</file>

<file path=ppt/tags/tag822.xml><?xml version="1.0" encoding="utf-8"?>
<p:tagLst xmlns:p="http://schemas.openxmlformats.org/presentationml/2006/main">
  <p:tag name="AS_UNIQUEID" val="5273"/>
</p:tagLst>
</file>

<file path=ppt/tags/tag823.xml><?xml version="1.0" encoding="utf-8"?>
<p:tagLst xmlns:p="http://schemas.openxmlformats.org/presentationml/2006/main">
  <p:tag name="AS_UNIQUEID" val="5274"/>
</p:tagLst>
</file>

<file path=ppt/tags/tag824.xml><?xml version="1.0" encoding="utf-8"?>
<p:tagLst xmlns:p="http://schemas.openxmlformats.org/presentationml/2006/main">
  <p:tag name="AS_UNIQUEID" val="5275"/>
</p:tagLst>
</file>

<file path=ppt/tags/tag825.xml><?xml version="1.0" encoding="utf-8"?>
<p:tagLst xmlns:p="http://schemas.openxmlformats.org/presentationml/2006/main">
  <p:tag name="AS_UNIQUEID" val="5276"/>
</p:tagLst>
</file>

<file path=ppt/tags/tag826.xml><?xml version="1.0" encoding="utf-8"?>
<p:tagLst xmlns:p="http://schemas.openxmlformats.org/presentationml/2006/main">
  <p:tag name="AS_UNIQUEID" val="5277"/>
</p:tagLst>
</file>

<file path=ppt/tags/tag827.xml><?xml version="1.0" encoding="utf-8"?>
<p:tagLst xmlns:p="http://schemas.openxmlformats.org/presentationml/2006/main">
  <p:tag name="AS_UNIQUEID" val="5278"/>
</p:tagLst>
</file>

<file path=ppt/tags/tag828.xml><?xml version="1.0" encoding="utf-8"?>
<p:tagLst xmlns:p="http://schemas.openxmlformats.org/presentationml/2006/main">
  <p:tag name="AS_UNIQUEID" val="5279"/>
</p:tagLst>
</file>

<file path=ppt/tags/tag829.xml><?xml version="1.0" encoding="utf-8"?>
<p:tagLst xmlns:p="http://schemas.openxmlformats.org/presentationml/2006/main">
  <p:tag name="AS_UNIQUEID" val="5280"/>
</p:tagLst>
</file>

<file path=ppt/tags/tag83.xml><?xml version="1.0" encoding="utf-8"?>
<p:tagLst xmlns:p="http://schemas.openxmlformats.org/presentationml/2006/main">
  <p:tag name="AS_UNIQUEID" val="5511"/>
</p:tagLst>
</file>

<file path=ppt/tags/tag830.xml><?xml version="1.0" encoding="utf-8"?>
<p:tagLst xmlns:p="http://schemas.openxmlformats.org/presentationml/2006/main">
  <p:tag name="AS_UNIQUEID" val="5281"/>
</p:tagLst>
</file>

<file path=ppt/tags/tag831.xml><?xml version="1.0" encoding="utf-8"?>
<p:tagLst xmlns:p="http://schemas.openxmlformats.org/presentationml/2006/main">
  <p:tag name="AS_UNIQUEID" val="5282"/>
</p:tagLst>
</file>

<file path=ppt/tags/tag832.xml><?xml version="1.0" encoding="utf-8"?>
<p:tagLst xmlns:p="http://schemas.openxmlformats.org/presentationml/2006/main">
  <p:tag name="AS_UNIQUEID" val="5283"/>
</p:tagLst>
</file>

<file path=ppt/tags/tag833.xml><?xml version="1.0" encoding="utf-8"?>
<p:tagLst xmlns:p="http://schemas.openxmlformats.org/presentationml/2006/main">
  <p:tag name="AS_UNIQUEID" val="5284"/>
</p:tagLst>
</file>

<file path=ppt/tags/tag834.xml><?xml version="1.0" encoding="utf-8"?>
<p:tagLst xmlns:p="http://schemas.openxmlformats.org/presentationml/2006/main">
  <p:tag name="AS_UNIQUEID" val="5285"/>
</p:tagLst>
</file>

<file path=ppt/tags/tag835.xml><?xml version="1.0" encoding="utf-8"?>
<p:tagLst xmlns:p="http://schemas.openxmlformats.org/presentationml/2006/main">
  <p:tag name="AS_UNIQUEID" val="5286"/>
</p:tagLst>
</file>

<file path=ppt/tags/tag836.xml><?xml version="1.0" encoding="utf-8"?>
<p:tagLst xmlns:p="http://schemas.openxmlformats.org/presentationml/2006/main">
  <p:tag name="AS_UNIQUEID" val="5287"/>
</p:tagLst>
</file>

<file path=ppt/tags/tag837.xml><?xml version="1.0" encoding="utf-8"?>
<p:tagLst xmlns:p="http://schemas.openxmlformats.org/presentationml/2006/main">
  <p:tag name="AS_UNIQUEID" val="5288"/>
</p:tagLst>
</file>

<file path=ppt/tags/tag838.xml><?xml version="1.0" encoding="utf-8"?>
<p:tagLst xmlns:p="http://schemas.openxmlformats.org/presentationml/2006/main">
  <p:tag name="AS_UNIQUEID" val="5289"/>
</p:tagLst>
</file>

<file path=ppt/tags/tag839.xml><?xml version="1.0" encoding="utf-8"?>
<p:tagLst xmlns:p="http://schemas.openxmlformats.org/presentationml/2006/main">
  <p:tag name="AS_UNIQUEID" val="5290"/>
</p:tagLst>
</file>

<file path=ppt/tags/tag84.xml><?xml version="1.0" encoding="utf-8"?>
<p:tagLst xmlns:p="http://schemas.openxmlformats.org/presentationml/2006/main">
  <p:tag name="AS_UNIQUEID" val="5512"/>
</p:tagLst>
</file>

<file path=ppt/tags/tag840.xml><?xml version="1.0" encoding="utf-8"?>
<p:tagLst xmlns:p="http://schemas.openxmlformats.org/presentationml/2006/main">
  <p:tag name="AS_UNIQUEID" val="5291"/>
</p:tagLst>
</file>

<file path=ppt/tags/tag841.xml><?xml version="1.0" encoding="utf-8"?>
<p:tagLst xmlns:p="http://schemas.openxmlformats.org/presentationml/2006/main">
  <p:tag name="AS_UNIQUEID" val="5292"/>
</p:tagLst>
</file>

<file path=ppt/tags/tag842.xml><?xml version="1.0" encoding="utf-8"?>
<p:tagLst xmlns:p="http://schemas.openxmlformats.org/presentationml/2006/main">
  <p:tag name="AS_UNIQUEID" val="5293"/>
</p:tagLst>
</file>

<file path=ppt/tags/tag843.xml><?xml version="1.0" encoding="utf-8"?>
<p:tagLst xmlns:p="http://schemas.openxmlformats.org/presentationml/2006/main">
  <p:tag name="AS_UNIQUEID" val="5294"/>
</p:tagLst>
</file>

<file path=ppt/tags/tag844.xml><?xml version="1.0" encoding="utf-8"?>
<p:tagLst xmlns:p="http://schemas.openxmlformats.org/presentationml/2006/main">
  <p:tag name="AS_UNIQUEID" val="5295"/>
</p:tagLst>
</file>

<file path=ppt/tags/tag845.xml><?xml version="1.0" encoding="utf-8"?>
<p:tagLst xmlns:p="http://schemas.openxmlformats.org/presentationml/2006/main">
  <p:tag name="AS_UNIQUEID" val="1573"/>
</p:tagLst>
</file>

<file path=ppt/tags/tag846.xml><?xml version="1.0" encoding="utf-8"?>
<p:tagLst xmlns:p="http://schemas.openxmlformats.org/presentationml/2006/main">
  <p:tag name="AS_UNIQUEID" val="1574"/>
</p:tagLst>
</file>

<file path=ppt/tags/tag847.xml><?xml version="1.0" encoding="utf-8"?>
<p:tagLst xmlns:p="http://schemas.openxmlformats.org/presentationml/2006/main">
  <p:tag name="AS_UNIQUEID" val="1572"/>
</p:tagLst>
</file>

<file path=ppt/tags/tag848.xml><?xml version="1.0" encoding="utf-8"?>
<p:tagLst xmlns:p="http://schemas.openxmlformats.org/presentationml/2006/main">
  <p:tag name="AS_UNIQUEID" val="1578"/>
</p:tagLst>
</file>

<file path=ppt/tags/tag849.xml><?xml version="1.0" encoding="utf-8"?>
<p:tagLst xmlns:p="http://schemas.openxmlformats.org/presentationml/2006/main">
  <p:tag name="AS_UNIQUEID" val="784"/>
</p:tagLst>
</file>

<file path=ppt/tags/tag85.xml><?xml version="1.0" encoding="utf-8"?>
<p:tagLst xmlns:p="http://schemas.openxmlformats.org/presentationml/2006/main">
  <p:tag name="AS_UNIQUEID" val="5513"/>
</p:tagLst>
</file>

<file path=ppt/tags/tag850.xml><?xml version="1.0" encoding="utf-8"?>
<p:tagLst xmlns:p="http://schemas.openxmlformats.org/presentationml/2006/main">
  <p:tag name="AS_UNIQUEID" val="5965"/>
</p:tagLst>
</file>

<file path=ppt/tags/tag851.xml><?xml version="1.0" encoding="utf-8"?>
<p:tagLst xmlns:p="http://schemas.openxmlformats.org/presentationml/2006/main">
  <p:tag name="AS_UNIQUEID" val="5966"/>
  <p:tag name="KSO_WM_BEAUTIFY_FLAG" val=""/>
</p:tagLst>
</file>

<file path=ppt/tags/tag852.xml><?xml version="1.0" encoding="utf-8"?>
<p:tagLst xmlns:p="http://schemas.openxmlformats.org/presentationml/2006/main">
  <p:tag name="AS_UNIQUEID" val="5967"/>
  <p:tag name="KSO_WM_BEAUTIFY_FLAG" val=""/>
</p:tagLst>
</file>

<file path=ppt/tags/tag853.xml><?xml version="1.0" encoding="utf-8"?>
<p:tagLst xmlns:p="http://schemas.openxmlformats.org/presentationml/2006/main">
  <p:tag name="AS_UNIQUEID" val="5968"/>
  <p:tag name="KSO_WM_BEAUTIFY_FLAG" val=""/>
</p:tagLst>
</file>

<file path=ppt/tags/tag854.xml><?xml version="1.0" encoding="utf-8"?>
<p:tagLst xmlns:p="http://schemas.openxmlformats.org/presentationml/2006/main">
  <p:tag name="AS_UNIQUEID" val="5969"/>
</p:tagLst>
</file>

<file path=ppt/tags/tag855.xml><?xml version="1.0" encoding="utf-8"?>
<p:tagLst xmlns:p="http://schemas.openxmlformats.org/presentationml/2006/main">
  <p:tag name="AS_UNIQUEID" val="5970"/>
</p:tagLst>
</file>

<file path=ppt/tags/tag856.xml><?xml version="1.0" encoding="utf-8"?>
<p:tagLst xmlns:p="http://schemas.openxmlformats.org/presentationml/2006/main">
  <p:tag name="AS_UNIQUEID" val="5971"/>
</p:tagLst>
</file>

<file path=ppt/tags/tag857.xml><?xml version="1.0" encoding="utf-8"?>
<p:tagLst xmlns:p="http://schemas.openxmlformats.org/presentationml/2006/main">
  <p:tag name="AS_UNIQUEID" val="5145"/>
</p:tagLst>
</file>

<file path=ppt/tags/tag858.xml><?xml version="1.0" encoding="utf-8"?>
<p:tagLst xmlns:p="http://schemas.openxmlformats.org/presentationml/2006/main">
  <p:tag name="AS_UNIQUEID" val="5978"/>
</p:tagLst>
</file>

<file path=ppt/tags/tag859.xml><?xml version="1.0" encoding="utf-8"?>
<p:tagLst xmlns:p="http://schemas.openxmlformats.org/presentationml/2006/main">
  <p:tag name="AS_UNIQUEID" val="5979"/>
  <p:tag name="KSO_WM_BEAUTIFY_FLAG" val=""/>
</p:tagLst>
</file>

<file path=ppt/tags/tag86.xml><?xml version="1.0" encoding="utf-8"?>
<p:tagLst xmlns:p="http://schemas.openxmlformats.org/presentationml/2006/main">
  <p:tag name="AS_UNIQUEID" val="5514"/>
</p:tagLst>
</file>

<file path=ppt/tags/tag860.xml><?xml version="1.0" encoding="utf-8"?>
<p:tagLst xmlns:p="http://schemas.openxmlformats.org/presentationml/2006/main">
  <p:tag name="AS_UNIQUEID" val="5980"/>
  <p:tag name="KSO_WM_BEAUTIFY_FLAG" val=""/>
</p:tagLst>
</file>

<file path=ppt/tags/tag861.xml><?xml version="1.0" encoding="utf-8"?>
<p:tagLst xmlns:p="http://schemas.openxmlformats.org/presentationml/2006/main">
  <p:tag name="AS_UNIQUEID" val="5981"/>
  <p:tag name="KSO_WM_BEAUTIFY_FLAG" val=""/>
</p:tagLst>
</file>

<file path=ppt/tags/tag862.xml><?xml version="1.0" encoding="utf-8"?>
<p:tagLst xmlns:p="http://schemas.openxmlformats.org/presentationml/2006/main">
  <p:tag name="AS_UNIQUEID" val="5147"/>
</p:tagLst>
</file>

<file path=ppt/tags/tag863.xml><?xml version="1.0" encoding="utf-8"?>
<p:tagLst xmlns:p="http://schemas.openxmlformats.org/presentationml/2006/main">
  <p:tag name="AS_UNIQUEID" val="2613"/>
  <p:tag name="KSO_WM_BEAUTIFY_FLAG" val=""/>
</p:tagLst>
</file>

<file path=ppt/tags/tag864.xml><?xml version="1.0" encoding="utf-8"?>
<p:tagLst xmlns:p="http://schemas.openxmlformats.org/presentationml/2006/main">
  <p:tag name="AS_UNIQUEID" val="5298"/>
</p:tagLst>
</file>

<file path=ppt/tags/tag865.xml><?xml version="1.0" encoding="utf-8"?>
<p:tagLst xmlns:p="http://schemas.openxmlformats.org/presentationml/2006/main">
  <p:tag name="AS_UNIQUEID" val="3674"/>
</p:tagLst>
</file>

<file path=ppt/tags/tag866.xml><?xml version="1.0" encoding="utf-8"?>
<p:tagLst xmlns:p="http://schemas.openxmlformats.org/presentationml/2006/main">
  <p:tag name="AS_UNIQUEID" val="3675"/>
</p:tagLst>
</file>

<file path=ppt/tags/tag867.xml><?xml version="1.0" encoding="utf-8"?>
<p:tagLst xmlns:p="http://schemas.openxmlformats.org/presentationml/2006/main">
  <p:tag name="AS_UNIQUEID" val="5299"/>
</p:tagLst>
</file>

<file path=ppt/tags/tag868.xml><?xml version="1.0" encoding="utf-8"?>
<p:tagLst xmlns:p="http://schemas.openxmlformats.org/presentationml/2006/main">
  <p:tag name="AS_UNIQUEID" val="5300"/>
</p:tagLst>
</file>

<file path=ppt/tags/tag869.xml><?xml version="1.0" encoding="utf-8"?>
<p:tagLst xmlns:p="http://schemas.openxmlformats.org/presentationml/2006/main">
  <p:tag name="AS_UNIQUEID" val="5301"/>
</p:tagLst>
</file>

<file path=ppt/tags/tag87.xml><?xml version="1.0" encoding="utf-8"?>
<p:tagLst xmlns:p="http://schemas.openxmlformats.org/presentationml/2006/main">
  <p:tag name="AS_UNIQUEID" val="5515"/>
</p:tagLst>
</file>

<file path=ppt/tags/tag870.xml><?xml version="1.0" encoding="utf-8"?>
<p:tagLst xmlns:p="http://schemas.openxmlformats.org/presentationml/2006/main">
  <p:tag name="AS_UNIQUEID" val="5302"/>
</p:tagLst>
</file>

<file path=ppt/tags/tag871.xml><?xml version="1.0" encoding="utf-8"?>
<p:tagLst xmlns:p="http://schemas.openxmlformats.org/presentationml/2006/main">
  <p:tag name="AS_UNIQUEID" val="5303"/>
</p:tagLst>
</file>

<file path=ppt/tags/tag872.xml><?xml version="1.0" encoding="utf-8"?>
<p:tagLst xmlns:p="http://schemas.openxmlformats.org/presentationml/2006/main">
  <p:tag name="AS_UNIQUEID" val="5304"/>
</p:tagLst>
</file>

<file path=ppt/tags/tag873.xml><?xml version="1.0" encoding="utf-8"?>
<p:tagLst xmlns:p="http://schemas.openxmlformats.org/presentationml/2006/main">
  <p:tag name="AS_UNIQUEID" val="5305"/>
</p:tagLst>
</file>

<file path=ppt/tags/tag874.xml><?xml version="1.0" encoding="utf-8"?>
<p:tagLst xmlns:p="http://schemas.openxmlformats.org/presentationml/2006/main">
  <p:tag name="AS_UNIQUEID" val="5306"/>
</p:tagLst>
</file>

<file path=ppt/tags/tag875.xml><?xml version="1.0" encoding="utf-8"?>
<p:tagLst xmlns:p="http://schemas.openxmlformats.org/presentationml/2006/main">
  <p:tag name="AS_UNIQUEID" val="5307"/>
</p:tagLst>
</file>

<file path=ppt/tags/tag876.xml><?xml version="1.0" encoding="utf-8"?>
<p:tagLst xmlns:p="http://schemas.openxmlformats.org/presentationml/2006/main">
  <p:tag name="AS_UNIQUEID" val="5308"/>
</p:tagLst>
</file>

<file path=ppt/tags/tag877.xml><?xml version="1.0" encoding="utf-8"?>
<p:tagLst xmlns:p="http://schemas.openxmlformats.org/presentationml/2006/main">
  <p:tag name="AS_UNIQUEID" val="5309"/>
</p:tagLst>
</file>

<file path=ppt/tags/tag878.xml><?xml version="1.0" encoding="utf-8"?>
<p:tagLst xmlns:p="http://schemas.openxmlformats.org/presentationml/2006/main">
  <p:tag name="AS_UNIQUEID" val="786"/>
</p:tagLst>
</file>

<file path=ppt/tags/tag879.xml><?xml version="1.0" encoding="utf-8"?>
<p:tagLst xmlns:p="http://schemas.openxmlformats.org/presentationml/2006/main">
  <p:tag name="AS_UNIQUEID" val="5983"/>
</p:tagLst>
</file>

<file path=ppt/tags/tag88.xml><?xml version="1.0" encoding="utf-8"?>
<p:tagLst xmlns:p="http://schemas.openxmlformats.org/presentationml/2006/main">
  <p:tag name="AS_UNIQUEID" val="5517"/>
</p:tagLst>
</file>

<file path=ppt/tags/tag880.xml><?xml version="1.0" encoding="utf-8"?>
<p:tagLst xmlns:p="http://schemas.openxmlformats.org/presentationml/2006/main">
  <p:tag name="AS_UNIQUEID" val="5984"/>
  <p:tag name="KSO_WM_BEAUTIFY_FLAG" val=""/>
</p:tagLst>
</file>

<file path=ppt/tags/tag881.xml><?xml version="1.0" encoding="utf-8"?>
<p:tagLst xmlns:p="http://schemas.openxmlformats.org/presentationml/2006/main">
  <p:tag name="AS_UNIQUEID" val="5985"/>
  <p:tag name="KSO_WM_BEAUTIFY_FLAG" val=""/>
</p:tagLst>
</file>

<file path=ppt/tags/tag882.xml><?xml version="1.0" encoding="utf-8"?>
<p:tagLst xmlns:p="http://schemas.openxmlformats.org/presentationml/2006/main">
  <p:tag name="AS_UNIQUEID" val="5986"/>
  <p:tag name="KSO_WM_BEAUTIFY_FLAG" val=""/>
</p:tagLst>
</file>

<file path=ppt/tags/tag883.xml><?xml version="1.0" encoding="utf-8"?>
<p:tagLst xmlns:p="http://schemas.openxmlformats.org/presentationml/2006/main">
  <p:tag name="AS_UNIQUEID" val="5147"/>
</p:tagLst>
</file>

<file path=ppt/tags/tag884.xml><?xml version="1.0" encoding="utf-8"?>
<p:tagLst xmlns:p="http://schemas.openxmlformats.org/presentationml/2006/main">
  <p:tag name="AS_UNIQUEID" val="2613"/>
  <p:tag name="KSO_WM_BEAUTIFY_FLAG" val=""/>
</p:tagLst>
</file>

<file path=ppt/tags/tag885.xml><?xml version="1.0" encoding="utf-8"?>
<p:tagLst xmlns:p="http://schemas.openxmlformats.org/presentationml/2006/main">
  <p:tag name="AS_UNIQUEID" val="5312"/>
</p:tagLst>
</file>

<file path=ppt/tags/tag886.xml><?xml version="1.0" encoding="utf-8"?>
<p:tagLst xmlns:p="http://schemas.openxmlformats.org/presentationml/2006/main">
  <p:tag name="AS_UNIQUEID" val="5313"/>
</p:tagLst>
</file>

<file path=ppt/tags/tag887.xml><?xml version="1.0" encoding="utf-8"?>
<p:tagLst xmlns:p="http://schemas.openxmlformats.org/presentationml/2006/main">
  <p:tag name="AS_UNIQUEID" val="789"/>
</p:tagLst>
</file>

<file path=ppt/tags/tag888.xml><?xml version="1.0" encoding="utf-8"?>
<p:tagLst xmlns:p="http://schemas.openxmlformats.org/presentationml/2006/main">
  <p:tag name="AS_UNIQUEID" val="5988"/>
</p:tagLst>
</file>

<file path=ppt/tags/tag889.xml><?xml version="1.0" encoding="utf-8"?>
<p:tagLst xmlns:p="http://schemas.openxmlformats.org/presentationml/2006/main">
  <p:tag name="AS_UNIQUEID" val="5989"/>
  <p:tag name="KSO_WM_BEAUTIFY_FLAG" val=""/>
</p:tagLst>
</file>

<file path=ppt/tags/tag89.xml><?xml version="1.0" encoding="utf-8"?>
<p:tagLst xmlns:p="http://schemas.openxmlformats.org/presentationml/2006/main">
  <p:tag name="AS_UNIQUEID" val="5518"/>
</p:tagLst>
</file>

<file path=ppt/tags/tag890.xml><?xml version="1.0" encoding="utf-8"?>
<p:tagLst xmlns:p="http://schemas.openxmlformats.org/presentationml/2006/main">
  <p:tag name="AS_UNIQUEID" val="5990"/>
  <p:tag name="KSO_WM_BEAUTIFY_FLAG" val=""/>
</p:tagLst>
</file>

<file path=ppt/tags/tag891.xml><?xml version="1.0" encoding="utf-8"?>
<p:tagLst xmlns:p="http://schemas.openxmlformats.org/presentationml/2006/main">
  <p:tag name="AS_UNIQUEID" val="5991"/>
  <p:tag name="KSO_WM_BEAUTIFY_FLAG" val=""/>
</p:tagLst>
</file>

<file path=ppt/tags/tag892.xml><?xml version="1.0" encoding="utf-8"?>
<p:tagLst xmlns:p="http://schemas.openxmlformats.org/presentationml/2006/main">
  <p:tag name="AS_UNIQUEID" val="5147"/>
</p:tagLst>
</file>

<file path=ppt/tags/tag893.xml><?xml version="1.0" encoding="utf-8"?>
<p:tagLst xmlns:p="http://schemas.openxmlformats.org/presentationml/2006/main">
  <p:tag name="AS_UNIQUEID" val="5318"/>
</p:tagLst>
</file>

<file path=ppt/tags/tag894.xml><?xml version="1.0" encoding="utf-8"?>
<p:tagLst xmlns:p="http://schemas.openxmlformats.org/presentationml/2006/main">
  <p:tag name="AS_UNIQUEID" val="3135"/>
</p:tagLst>
</file>

<file path=ppt/tags/tag895.xml><?xml version="1.0" encoding="utf-8"?>
<p:tagLst xmlns:p="http://schemas.openxmlformats.org/presentationml/2006/main">
  <p:tag name="AS_UNIQUEID" val="5323"/>
</p:tagLst>
</file>

<file path=ppt/tags/tag896.xml><?xml version="1.0" encoding="utf-8"?>
<p:tagLst xmlns:p="http://schemas.openxmlformats.org/presentationml/2006/main">
  <p:tag name="AS_UNIQUEID" val="5324"/>
</p:tagLst>
</file>

<file path=ppt/tags/tag897.xml><?xml version="1.0" encoding="utf-8"?>
<p:tagLst xmlns:p="http://schemas.openxmlformats.org/presentationml/2006/main">
  <p:tag name="AS_UNIQUEID" val="5325"/>
</p:tagLst>
</file>

<file path=ppt/tags/tag898.xml><?xml version="1.0" encoding="utf-8"?>
<p:tagLst xmlns:p="http://schemas.openxmlformats.org/presentationml/2006/main">
  <p:tag name="AS_UNIQUEID" val="5326"/>
</p:tagLst>
</file>

<file path=ppt/tags/tag899.xml><?xml version="1.0" encoding="utf-8"?>
<p:tagLst xmlns:p="http://schemas.openxmlformats.org/presentationml/2006/main">
  <p:tag name="AS_UNIQUEID" val="5327"/>
</p:tagLst>
</file>

<file path=ppt/tags/tag9.xml><?xml version="1.0" encoding="utf-8"?>
<p:tagLst xmlns:p="http://schemas.openxmlformats.org/presentationml/2006/main">
  <p:tag name="AS_UNIQUEID" val="5430"/>
</p:tagLst>
</file>

<file path=ppt/tags/tag90.xml><?xml version="1.0" encoding="utf-8"?>
<p:tagLst xmlns:p="http://schemas.openxmlformats.org/presentationml/2006/main">
  <p:tag name="AS_UNIQUEID" val="5519"/>
</p:tagLst>
</file>

<file path=ppt/tags/tag900.xml><?xml version="1.0" encoding="utf-8"?>
<p:tagLst xmlns:p="http://schemas.openxmlformats.org/presentationml/2006/main">
  <p:tag name="AS_UNIQUEID" val="5328"/>
</p:tagLst>
</file>

<file path=ppt/tags/tag901.xml><?xml version="1.0" encoding="utf-8"?>
<p:tagLst xmlns:p="http://schemas.openxmlformats.org/presentationml/2006/main">
  <p:tag name="AS_UNIQUEID" val="3135"/>
</p:tagLst>
</file>

<file path=ppt/tags/tag902.xml><?xml version="1.0" encoding="utf-8"?>
<p:tagLst xmlns:p="http://schemas.openxmlformats.org/presentationml/2006/main">
  <p:tag name="AS_UNIQUEID" val="5329"/>
</p:tagLst>
</file>

<file path=ppt/tags/tag903.xml><?xml version="1.0" encoding="utf-8"?>
<p:tagLst xmlns:p="http://schemas.openxmlformats.org/presentationml/2006/main">
  <p:tag name="AS_UNIQUEID" val="3135"/>
</p:tagLst>
</file>

<file path=ppt/tags/tag904.xml><?xml version="1.0" encoding="utf-8"?>
<p:tagLst xmlns:p="http://schemas.openxmlformats.org/presentationml/2006/main">
  <p:tag name="AS_UNIQUEID" val="3135"/>
</p:tagLst>
</file>

<file path=ppt/tags/tag905.xml><?xml version="1.0" encoding="utf-8"?>
<p:tagLst xmlns:p="http://schemas.openxmlformats.org/presentationml/2006/main">
  <p:tag name="AS_UNIQUEID" val="3135"/>
</p:tagLst>
</file>

<file path=ppt/tags/tag906.xml><?xml version="1.0" encoding="utf-8"?>
<p:tagLst xmlns:p="http://schemas.openxmlformats.org/presentationml/2006/main">
  <p:tag name="AS_UNIQUEID" val="3135"/>
</p:tagLst>
</file>

<file path=ppt/tags/tag907.xml><?xml version="1.0" encoding="utf-8"?>
<p:tagLst xmlns:p="http://schemas.openxmlformats.org/presentationml/2006/main">
  <p:tag name="AS_UNIQUEID" val="5320"/>
</p:tagLst>
</file>

<file path=ppt/tags/tag908.xml><?xml version="1.0" encoding="utf-8"?>
<p:tagLst xmlns:p="http://schemas.openxmlformats.org/presentationml/2006/main">
  <p:tag name="AS_UNIQUEID" val="5321"/>
</p:tagLst>
</file>

<file path=ppt/tags/tag909.xml><?xml version="1.0" encoding="utf-8"?>
<p:tagLst xmlns:p="http://schemas.openxmlformats.org/presentationml/2006/main">
  <p:tag name="AS_UNIQUEID" val="5322"/>
</p:tagLst>
</file>

<file path=ppt/tags/tag91.xml><?xml version="1.0" encoding="utf-8"?>
<p:tagLst xmlns:p="http://schemas.openxmlformats.org/presentationml/2006/main">
  <p:tag name="AS_UNIQUEID" val="5520"/>
</p:tagLst>
</file>

<file path=ppt/tags/tag910.xml><?xml version="1.0" encoding="utf-8"?>
<p:tagLst xmlns:p="http://schemas.openxmlformats.org/presentationml/2006/main">
  <p:tag name="AS_UNIQUEID" val="5330"/>
</p:tagLst>
</file>

<file path=ppt/tags/tag911.xml><?xml version="1.0" encoding="utf-8"?>
<p:tagLst xmlns:p="http://schemas.openxmlformats.org/presentationml/2006/main">
  <p:tag name="AS_UNIQUEID" val="5331"/>
</p:tagLst>
</file>

<file path=ppt/tags/tag912.xml><?xml version="1.0" encoding="utf-8"?>
<p:tagLst xmlns:p="http://schemas.openxmlformats.org/presentationml/2006/main">
  <p:tag name="AS_UNIQUEID" val="5332"/>
</p:tagLst>
</file>

<file path=ppt/tags/tag913.xml><?xml version="1.0" encoding="utf-8"?>
<p:tagLst xmlns:p="http://schemas.openxmlformats.org/presentationml/2006/main">
  <p:tag name="AS_UNIQUEID" val="3135"/>
</p:tagLst>
</file>

<file path=ppt/tags/tag914.xml><?xml version="1.0" encoding="utf-8"?>
<p:tagLst xmlns:p="http://schemas.openxmlformats.org/presentationml/2006/main">
  <p:tag name="AS_UNIQUEID" val="3135"/>
</p:tagLst>
</file>

<file path=ppt/tags/tag915.xml><?xml version="1.0" encoding="utf-8"?>
<p:tagLst xmlns:p="http://schemas.openxmlformats.org/presentationml/2006/main">
  <p:tag name="AS_UNIQUEID" val="3135"/>
</p:tagLst>
</file>

<file path=ppt/tags/tag916.xml><?xml version="1.0" encoding="utf-8"?>
<p:tagLst xmlns:p="http://schemas.openxmlformats.org/presentationml/2006/main">
  <p:tag name="AS_UNIQUEID" val="5339"/>
</p:tagLst>
</file>

<file path=ppt/tags/tag917.xml><?xml version="1.0" encoding="utf-8"?>
<p:tagLst xmlns:p="http://schemas.openxmlformats.org/presentationml/2006/main">
  <p:tag name="AS_UNIQUEID" val="5993"/>
</p:tagLst>
</file>

<file path=ppt/tags/tag918.xml><?xml version="1.0" encoding="utf-8"?>
<p:tagLst xmlns:p="http://schemas.openxmlformats.org/presentationml/2006/main">
  <p:tag name="AS_UNIQUEID" val="5995"/>
</p:tagLst>
</file>

<file path=ppt/tags/tag919.xml><?xml version="1.0" encoding="utf-8"?>
<p:tagLst xmlns:p="http://schemas.openxmlformats.org/presentationml/2006/main">
  <p:tag name="AS_UNIQUEID" val="5996"/>
</p:tagLst>
</file>

<file path=ppt/tags/tag92.xml><?xml version="1.0" encoding="utf-8"?>
<p:tagLst xmlns:p="http://schemas.openxmlformats.org/presentationml/2006/main">
  <p:tag name="AS_UNIQUEID" val="5521"/>
</p:tagLst>
</file>

<file path=ppt/tags/tag920.xml><?xml version="1.0" encoding="utf-8"?>
<p:tagLst xmlns:p="http://schemas.openxmlformats.org/presentationml/2006/main">
  <p:tag name="AS_UNIQUEID" val="5997"/>
</p:tagLst>
</file>

<file path=ppt/tags/tag921.xml><?xml version="1.0" encoding="utf-8"?>
<p:tagLst xmlns:p="http://schemas.openxmlformats.org/presentationml/2006/main">
  <p:tag name="AS_UNIQUEID" val="5998"/>
</p:tagLst>
</file>

<file path=ppt/tags/tag922.xml><?xml version="1.0" encoding="utf-8"?>
<p:tagLst xmlns:p="http://schemas.openxmlformats.org/presentationml/2006/main">
  <p:tag name="AS_UNIQUEID" val="5999"/>
</p:tagLst>
</file>

<file path=ppt/tags/tag923.xml><?xml version="1.0" encoding="utf-8"?>
<p:tagLst xmlns:p="http://schemas.openxmlformats.org/presentationml/2006/main">
  <p:tag name="AS_UNIQUEID" val="6000"/>
</p:tagLst>
</file>

<file path=ppt/tags/tag924.xml><?xml version="1.0" encoding="utf-8"?>
<p:tagLst xmlns:p="http://schemas.openxmlformats.org/presentationml/2006/main">
  <p:tag name="AS_UNIQUEID" val="6001"/>
</p:tagLst>
</file>

<file path=ppt/tags/tag925.xml><?xml version="1.0" encoding="utf-8"?>
<p:tagLst xmlns:p="http://schemas.openxmlformats.org/presentationml/2006/main">
  <p:tag name="AS_UNIQUEID" val="6002"/>
</p:tagLst>
</file>

<file path=ppt/tags/tag926.xml><?xml version="1.0" encoding="utf-8"?>
<p:tagLst xmlns:p="http://schemas.openxmlformats.org/presentationml/2006/main">
  <p:tag name="AS_UNIQUEID" val="6003"/>
</p:tagLst>
</file>

<file path=ppt/tags/tag927.xml><?xml version="1.0" encoding="utf-8"?>
<p:tagLst xmlns:p="http://schemas.openxmlformats.org/presentationml/2006/main">
  <p:tag name="AS_UNIQUEID" val="6004"/>
</p:tagLst>
</file>

<file path=ppt/tags/tag928.xml><?xml version="1.0" encoding="utf-8"?>
<p:tagLst xmlns:p="http://schemas.openxmlformats.org/presentationml/2006/main">
  <p:tag name="AS_UNIQUEID" val="6005"/>
</p:tagLst>
</file>

<file path=ppt/tags/tag929.xml><?xml version="1.0" encoding="utf-8"?>
<p:tagLst xmlns:p="http://schemas.openxmlformats.org/presentationml/2006/main">
  <p:tag name="AS_UNIQUEID" val="6006"/>
</p:tagLst>
</file>

<file path=ppt/tags/tag93.xml><?xml version="1.0" encoding="utf-8"?>
<p:tagLst xmlns:p="http://schemas.openxmlformats.org/presentationml/2006/main">
  <p:tag name="AS_UNIQUEID" val="5523"/>
</p:tagLst>
</file>

<file path=ppt/tags/tag930.xml><?xml version="1.0" encoding="utf-8"?>
<p:tagLst xmlns:p="http://schemas.openxmlformats.org/presentationml/2006/main">
  <p:tag name="AS_UNIQUEID" val="6007"/>
</p:tagLst>
</file>

<file path=ppt/tags/tag931.xml><?xml version="1.0" encoding="utf-8"?>
<p:tagLst xmlns:p="http://schemas.openxmlformats.org/presentationml/2006/main">
  <p:tag name="AS_UNIQUEID" val="6008"/>
</p:tagLst>
</file>

<file path=ppt/tags/tag932.xml><?xml version="1.0" encoding="utf-8"?>
<p:tagLst xmlns:p="http://schemas.openxmlformats.org/presentationml/2006/main">
  <p:tag name="AS_UNIQUEID" val="6009"/>
</p:tagLst>
</file>

<file path=ppt/tags/tag933.xml><?xml version="1.0" encoding="utf-8"?>
<p:tagLst xmlns:p="http://schemas.openxmlformats.org/presentationml/2006/main">
  <p:tag name="AS_UNIQUEID" val="6010"/>
</p:tagLst>
</file>

<file path=ppt/tags/tag934.xml><?xml version="1.0" encoding="utf-8"?>
<p:tagLst xmlns:p="http://schemas.openxmlformats.org/presentationml/2006/main">
  <p:tag name="AS_UNIQUEID" val="6011"/>
</p:tagLst>
</file>

<file path=ppt/tags/tag935.xml><?xml version="1.0" encoding="utf-8"?>
<p:tagLst xmlns:p="http://schemas.openxmlformats.org/presentationml/2006/main">
  <p:tag name="AS_UNIQUEID" val="6012"/>
</p:tagLst>
</file>

<file path=ppt/tags/tag936.xml><?xml version="1.0" encoding="utf-8"?>
<p:tagLst xmlns:p="http://schemas.openxmlformats.org/presentationml/2006/main">
  <p:tag name="AS_UNIQUEID" val="6013"/>
</p:tagLst>
</file>

<file path=ppt/tags/tag937.xml><?xml version="1.0" encoding="utf-8"?>
<p:tagLst xmlns:p="http://schemas.openxmlformats.org/presentationml/2006/main">
  <p:tag name="AS_UNIQUEID" val="6014"/>
</p:tagLst>
</file>

<file path=ppt/tags/tag938.xml><?xml version="1.0" encoding="utf-8"?>
<p:tagLst xmlns:p="http://schemas.openxmlformats.org/presentationml/2006/main">
  <p:tag name="AS_UNIQUEID" val="6015"/>
</p:tagLst>
</file>

<file path=ppt/tags/tag939.xml><?xml version="1.0" encoding="utf-8"?>
<p:tagLst xmlns:p="http://schemas.openxmlformats.org/presentationml/2006/main">
  <p:tag name="AS_UNIQUEID" val="6016"/>
</p:tagLst>
</file>

<file path=ppt/tags/tag94.xml><?xml version="1.0" encoding="utf-8"?>
<p:tagLst xmlns:p="http://schemas.openxmlformats.org/presentationml/2006/main">
  <p:tag name="AS_UNIQUEID" val="5524"/>
</p:tagLst>
</file>

<file path=ppt/tags/tag940.xml><?xml version="1.0" encoding="utf-8"?>
<p:tagLst xmlns:p="http://schemas.openxmlformats.org/presentationml/2006/main">
  <p:tag name="AS_UNIQUEID" val="6017"/>
</p:tagLst>
</file>

<file path=ppt/tags/tag941.xml><?xml version="1.0" encoding="utf-8"?>
<p:tagLst xmlns:p="http://schemas.openxmlformats.org/presentationml/2006/main">
  <p:tag name="AS_UNIQUEID" val="6018"/>
</p:tagLst>
</file>

<file path=ppt/tags/tag942.xml><?xml version="1.0" encoding="utf-8"?>
<p:tagLst xmlns:p="http://schemas.openxmlformats.org/presentationml/2006/main">
  <p:tag name="AS_UNIQUEID" val="6019"/>
</p:tagLst>
</file>

<file path=ppt/tags/tag943.xml><?xml version="1.0" encoding="utf-8"?>
<p:tagLst xmlns:p="http://schemas.openxmlformats.org/presentationml/2006/main">
  <p:tag name="AS_UNIQUEID" val="6020"/>
</p:tagLst>
</file>

<file path=ppt/tags/tag944.xml><?xml version="1.0" encoding="utf-8"?>
<p:tagLst xmlns:p="http://schemas.openxmlformats.org/presentationml/2006/main">
  <p:tag name="AS_UNIQUEID" val="6021"/>
</p:tagLst>
</file>

<file path=ppt/tags/tag945.xml><?xml version="1.0" encoding="utf-8"?>
<p:tagLst xmlns:p="http://schemas.openxmlformats.org/presentationml/2006/main">
  <p:tag name="AS_UNIQUEID" val="6022"/>
</p:tagLst>
</file>

<file path=ppt/tags/tag946.xml><?xml version="1.0" encoding="utf-8"?>
<p:tagLst xmlns:p="http://schemas.openxmlformats.org/presentationml/2006/main">
  <p:tag name="AS_UNIQUEID" val="6023"/>
</p:tagLst>
</file>

<file path=ppt/tags/tag947.xml><?xml version="1.0" encoding="utf-8"?>
<p:tagLst xmlns:p="http://schemas.openxmlformats.org/presentationml/2006/main">
  <p:tag name="AS_UNIQUEID" val="6024"/>
</p:tagLst>
</file>

<file path=ppt/tags/tag948.xml><?xml version="1.0" encoding="utf-8"?>
<p:tagLst xmlns:p="http://schemas.openxmlformats.org/presentationml/2006/main">
  <p:tag name="AS_UNIQUEID" val="6026"/>
</p:tagLst>
</file>

<file path=ppt/tags/tag949.xml><?xml version="1.0" encoding="utf-8"?>
<p:tagLst xmlns:p="http://schemas.openxmlformats.org/presentationml/2006/main">
  <p:tag name="AS_UNIQUEID" val="6027"/>
</p:tagLst>
</file>

<file path=ppt/tags/tag95.xml><?xml version="1.0" encoding="utf-8"?>
<p:tagLst xmlns:p="http://schemas.openxmlformats.org/presentationml/2006/main">
  <p:tag name="AS_UNIQUEID" val="5525"/>
</p:tagLst>
</file>

<file path=ppt/tags/tag950.xml><?xml version="1.0" encoding="utf-8"?>
<p:tagLst xmlns:p="http://schemas.openxmlformats.org/presentationml/2006/main">
  <p:tag name="AS_UNIQUEID" val="6028"/>
</p:tagLst>
</file>

<file path=ppt/tags/tag951.xml><?xml version="1.0" encoding="utf-8"?>
<p:tagLst xmlns:p="http://schemas.openxmlformats.org/presentationml/2006/main">
  <p:tag name="AS_UNIQUEID" val="6029"/>
</p:tagLst>
</file>

<file path=ppt/tags/tag952.xml><?xml version="1.0" encoding="utf-8"?>
<p:tagLst xmlns:p="http://schemas.openxmlformats.org/presentationml/2006/main">
  <p:tag name="AS_UNIQUEID" val="6030"/>
</p:tagLst>
</file>

<file path=ppt/tags/tag953.xml><?xml version="1.0" encoding="utf-8"?>
<p:tagLst xmlns:p="http://schemas.openxmlformats.org/presentationml/2006/main">
  <p:tag name="AS_UNIQUEID" val="6031"/>
</p:tagLst>
</file>

<file path=ppt/tags/tag954.xml><?xml version="1.0" encoding="utf-8"?>
<p:tagLst xmlns:p="http://schemas.openxmlformats.org/presentationml/2006/main">
  <p:tag name="AS_UNIQUEID" val="6032"/>
</p:tagLst>
</file>

<file path=ppt/tags/tag955.xml><?xml version="1.0" encoding="utf-8"?>
<p:tagLst xmlns:p="http://schemas.openxmlformats.org/presentationml/2006/main">
  <p:tag name="AS_UNIQUEID" val="1610"/>
</p:tagLst>
</file>

<file path=ppt/tags/tag956.xml><?xml version="1.0" encoding="utf-8"?>
<p:tagLst xmlns:p="http://schemas.openxmlformats.org/presentationml/2006/main">
  <p:tag name="AS_UNIQUEID" val="1611"/>
</p:tagLst>
</file>

<file path=ppt/tags/tag957.xml><?xml version="1.0" encoding="utf-8"?>
<p:tagLst xmlns:p="http://schemas.openxmlformats.org/presentationml/2006/main">
  <p:tag name="AS_UNIQUEID" val="1612"/>
</p:tagLst>
</file>

<file path=ppt/tags/tag958.xml><?xml version="1.0" encoding="utf-8"?>
<p:tagLst xmlns:p="http://schemas.openxmlformats.org/presentationml/2006/main">
  <p:tag name="AS_UNIQUEID" val="1613"/>
</p:tagLst>
</file>

<file path=ppt/tags/tag959.xml><?xml version="1.0" encoding="utf-8"?>
<p:tagLst xmlns:p="http://schemas.openxmlformats.org/presentationml/2006/main">
  <p:tag name="AS_UNIQUEID" val="1614"/>
</p:tagLst>
</file>

<file path=ppt/tags/tag96.xml><?xml version="1.0" encoding="utf-8"?>
<p:tagLst xmlns:p="http://schemas.openxmlformats.org/presentationml/2006/main">
  <p:tag name="AS_UNIQUEID" val="5526"/>
</p:tagLst>
</file>

<file path=ppt/tags/tag960.xml><?xml version="1.0" encoding="utf-8"?>
<p:tagLst xmlns:p="http://schemas.openxmlformats.org/presentationml/2006/main">
  <p:tag name="AS_UNIQUEID" val="1615"/>
</p:tagLst>
</file>

<file path=ppt/tags/tag961.xml><?xml version="1.0" encoding="utf-8"?>
<p:tagLst xmlns:p="http://schemas.openxmlformats.org/presentationml/2006/main">
  <p:tag name="AS_UNIQUEID" val="1616"/>
</p:tagLst>
</file>

<file path=ppt/tags/tag962.xml><?xml version="1.0" encoding="utf-8"?>
<p:tagLst xmlns:p="http://schemas.openxmlformats.org/presentationml/2006/main">
  <p:tag name="AS_UNIQUEID" val="1617"/>
</p:tagLst>
</file>

<file path=ppt/tags/tag963.xml><?xml version="1.0" encoding="utf-8"?>
<p:tagLst xmlns:p="http://schemas.openxmlformats.org/presentationml/2006/main">
  <p:tag name="AS_UNIQUEID" val="1618"/>
</p:tagLst>
</file>

<file path=ppt/tags/tag964.xml><?xml version="1.0" encoding="utf-8"?>
<p:tagLst xmlns:p="http://schemas.openxmlformats.org/presentationml/2006/main">
  <p:tag name="KSO_WM_SPECIAL_SOURCE" val="bdnull"/>
</p:tagLst>
</file>

<file path=ppt/tags/tag965.xml><?xml version="1.0" encoding="utf-8"?>
<p:tagLst xmlns:p="http://schemas.openxmlformats.org/presentationml/2006/main">
  <p:tag name="AS_UNIQUEID" val="1620"/>
</p:tagLst>
</file>

<file path=ppt/tags/tag966.xml><?xml version="1.0" encoding="utf-8"?>
<p:tagLst xmlns:p="http://schemas.openxmlformats.org/presentationml/2006/main">
  <p:tag name="AS_UNIQUEID" val="1621"/>
</p:tagLst>
</file>

<file path=ppt/tags/tag967.xml><?xml version="1.0" encoding="utf-8"?>
<p:tagLst xmlns:p="http://schemas.openxmlformats.org/presentationml/2006/main">
  <p:tag name="AS_UNIQUEID" val="1622"/>
</p:tagLst>
</file>

<file path=ppt/tags/tag968.xml><?xml version="1.0" encoding="utf-8"?>
<p:tagLst xmlns:p="http://schemas.openxmlformats.org/presentationml/2006/main">
  <p:tag name="AS_UNIQUEID" val="1623"/>
  <p:tag name="KSO_WM_UNIT_TABLE_BEAUTIFY" val="smartTable{fbc205e5-5e0d-414b-9230-e7b393d9bf7f}"/>
</p:tagLst>
</file>

<file path=ppt/tags/tag969.xml><?xml version="1.0" encoding="utf-8"?>
<p:tagLst xmlns:p="http://schemas.openxmlformats.org/presentationml/2006/main">
  <p:tag name="AS_UNIQUEID" val="1641"/>
</p:tagLst>
</file>

<file path=ppt/tags/tag97.xml><?xml version="1.0" encoding="utf-8"?>
<p:tagLst xmlns:p="http://schemas.openxmlformats.org/presentationml/2006/main">
  <p:tag name="AS_UNIQUEID" val="5527"/>
</p:tagLst>
</file>

<file path=ppt/tags/tag970.xml><?xml version="1.0" encoding="utf-8"?>
<p:tagLst xmlns:p="http://schemas.openxmlformats.org/presentationml/2006/main">
  <p:tag name="KSO_WM_SPECIAL_SOURCE" val="bdnull"/>
</p:tagLst>
</file>

<file path=ppt/tags/tag971.xml><?xml version="1.0" encoding="utf-8"?>
<p:tagLst xmlns:p="http://schemas.openxmlformats.org/presentationml/2006/main">
  <p:tag name="AS_UNIQUEID" val="4169"/>
</p:tagLst>
</file>

<file path=ppt/tags/tag972.xml><?xml version="1.0" encoding="utf-8"?>
<p:tagLst xmlns:p="http://schemas.openxmlformats.org/presentationml/2006/main">
  <p:tag name="AS_UNIQUEID" val="4168"/>
</p:tagLst>
</file>

<file path=ppt/tags/tag973.xml><?xml version="1.0" encoding="utf-8"?>
<p:tagLst xmlns:p="http://schemas.openxmlformats.org/presentationml/2006/main">
  <p:tag name="AS_UNIQUEID" val="4177"/>
</p:tagLst>
</file>

<file path=ppt/tags/tag974.xml><?xml version="1.0" encoding="utf-8"?>
<p:tagLst xmlns:p="http://schemas.openxmlformats.org/presentationml/2006/main">
  <p:tag name="AS_UNIQUEID" val="4168"/>
</p:tagLst>
</file>

<file path=ppt/tags/tag975.xml><?xml version="1.0" encoding="utf-8"?>
<p:tagLst xmlns:p="http://schemas.openxmlformats.org/presentationml/2006/main">
  <p:tag name="AS_UNIQUEID" val="6034"/>
</p:tagLst>
</file>

<file path=ppt/tags/tag976.xml><?xml version="1.0" encoding="utf-8"?>
<p:tagLst xmlns:p="http://schemas.openxmlformats.org/presentationml/2006/main">
  <p:tag name="AS_UNIQUEID" val="6035"/>
</p:tagLst>
</file>

<file path=ppt/tags/tag977.xml><?xml version="1.0" encoding="utf-8"?>
<p:tagLst xmlns:p="http://schemas.openxmlformats.org/presentationml/2006/main">
  <p:tag name="AS_UNIQUEID" val="6036"/>
</p:tagLst>
</file>

<file path=ppt/tags/tag978.xml><?xml version="1.0" encoding="utf-8"?>
<p:tagLst xmlns:p="http://schemas.openxmlformats.org/presentationml/2006/main">
  <p:tag name="AS_UNIQUEID" val="6037"/>
</p:tagLst>
</file>

<file path=ppt/tags/tag979.xml><?xml version="1.0" encoding="utf-8"?>
<p:tagLst xmlns:p="http://schemas.openxmlformats.org/presentationml/2006/main">
  <p:tag name="AS_UNIQUEID" val="6038"/>
</p:tagLst>
</file>

<file path=ppt/tags/tag98.xml><?xml version="1.0" encoding="utf-8"?>
<p:tagLst xmlns:p="http://schemas.openxmlformats.org/presentationml/2006/main">
  <p:tag name="AS_UNIQUEID" val="5528"/>
</p:tagLst>
</file>

<file path=ppt/tags/tag980.xml><?xml version="1.0" encoding="utf-8"?>
<p:tagLst xmlns:p="http://schemas.openxmlformats.org/presentationml/2006/main">
  <p:tag name="AS_UNIQUEID" val="6040"/>
</p:tagLst>
</file>

<file path=ppt/tags/tag981.xml><?xml version="1.0" encoding="utf-8"?>
<p:tagLst xmlns:p="http://schemas.openxmlformats.org/presentationml/2006/main">
  <p:tag name="AS_UNIQUEID" val="6041"/>
</p:tagLst>
</file>

<file path=ppt/tags/tag982.xml><?xml version="1.0" encoding="utf-8"?>
<p:tagLst xmlns:p="http://schemas.openxmlformats.org/presentationml/2006/main">
  <p:tag name="AS_UNIQUEID" val="6042"/>
</p:tagLst>
</file>

<file path=ppt/tags/tag983.xml><?xml version="1.0" encoding="utf-8"?>
<p:tagLst xmlns:p="http://schemas.openxmlformats.org/presentationml/2006/main">
  <p:tag name="AS_UNIQUEID" val="5745"/>
</p:tagLst>
</file>

<file path=ppt/tags/tag984.xml><?xml version="1.0" encoding="utf-8"?>
<p:tagLst xmlns:p="http://schemas.openxmlformats.org/presentationml/2006/main">
  <p:tag name="AS_UNIQUEID" val="5746"/>
</p:tagLst>
</file>

<file path=ppt/tags/tag985.xml><?xml version="1.0" encoding="utf-8"?>
<p:tagLst xmlns:p="http://schemas.openxmlformats.org/presentationml/2006/main">
  <p:tag name="AS_UNIQUEID" val="5747"/>
</p:tagLst>
</file>

<file path=ppt/tags/tag986.xml><?xml version="1.0" encoding="utf-8"?>
<p:tagLst xmlns:p="http://schemas.openxmlformats.org/presentationml/2006/main">
  <p:tag name="AS_UNIQUEID" val="5748"/>
</p:tagLst>
</file>

<file path=ppt/tags/tag987.xml><?xml version="1.0" encoding="utf-8"?>
<p:tagLst xmlns:p="http://schemas.openxmlformats.org/presentationml/2006/main">
  <p:tag name="AS_UNIQUEID" val="5749"/>
</p:tagLst>
</file>

<file path=ppt/tags/tag988.xml><?xml version="1.0" encoding="utf-8"?>
<p:tagLst xmlns:p="http://schemas.openxmlformats.org/presentationml/2006/main">
  <p:tag name="AS_UNIQUEID" val="5750"/>
</p:tagLst>
</file>

<file path=ppt/tags/tag989.xml><?xml version="1.0" encoding="utf-8"?>
<p:tagLst xmlns:p="http://schemas.openxmlformats.org/presentationml/2006/main">
  <p:tag name="AS_UNIQUEID" val="5752"/>
</p:tagLst>
</file>

<file path=ppt/tags/tag99.xml><?xml version="1.0" encoding="utf-8"?>
<p:tagLst xmlns:p="http://schemas.openxmlformats.org/presentationml/2006/main">
  <p:tag name="AS_UNIQUEID" val="5530"/>
</p:tagLst>
</file>

<file path=ppt/tags/tag990.xml><?xml version="1.0" encoding="utf-8"?>
<p:tagLst xmlns:p="http://schemas.openxmlformats.org/presentationml/2006/main">
  <p:tag name="AS_UNIQUEID" val="5753"/>
</p:tagLst>
</file>

<file path=ppt/tags/tag991.xml><?xml version="1.0" encoding="utf-8"?>
<p:tagLst xmlns:p="http://schemas.openxmlformats.org/presentationml/2006/main">
  <p:tag name="AS_UNIQUEID" val="5754"/>
</p:tagLst>
</file>

<file path=ppt/tags/tag992.xml><?xml version="1.0" encoding="utf-8"?>
<p:tagLst xmlns:p="http://schemas.openxmlformats.org/presentationml/2006/main">
  <p:tag name="AS_UNIQUEID" val="5755"/>
</p:tagLst>
</file>

<file path=ppt/tags/tag99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mU1ZTA0MDFmNzU2MjljNjdhODFiNjZmMGIxYTI5Y2YifQ=="/>
  <p:tag name="KSO_WPP_MARK_KEY" val="f3d42915-c62f-4f99-9f3f-36759021fd2a"/>
  <p:tag name="RESOURCE_RECORD_KEY" val="{&quot;13&quot;:[4563109,4670867,20209618,20209619,4364918,20104438,20481693,20174685,4634995,20184176,4721715,4712219,20174682,20025431,4364950,4650229,19965469,20174681,19951219,20184172,4721902,4685212,4705195,20184167,19965474,20482073,4721717,20469019,20242013,4721718,20174677,4364911],&quot;29&quot;:[20405940,20458314,20742495,20740302,20426293,20733083,20736169,20740259,50053052]}"/>
</p:tagLst>
</file>

<file path=ppt/theme/theme1.xml><?xml version="1.0" encoding="utf-8"?>
<a:theme xmlns:a="http://schemas.openxmlformats.org/drawingml/2006/main" name="Office 主题">
  <a:themeElements>
    <a:clrScheme name="自定义 2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7406A"/>
      </a:accent1>
      <a:accent2>
        <a:srgbClr val="FF6B25"/>
      </a:accent2>
      <a:accent3>
        <a:srgbClr val="3097FE"/>
      </a:accent3>
      <a:accent4>
        <a:srgbClr val="27406A"/>
      </a:accent4>
      <a:accent5>
        <a:srgbClr val="FF6B25"/>
      </a:accent5>
      <a:accent6>
        <a:srgbClr val="3097FE"/>
      </a:accent6>
      <a:hlink>
        <a:srgbClr val="0563C1"/>
      </a:hlink>
      <a:folHlink>
        <a:srgbClr val="ED7D31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汉仪旗黑-55简"/>
        <a:ea typeface="汉仪旗黑-55简"/>
        <a:cs typeface="Arial"/>
        <a:font script="Jpan" typeface="ＭＳ Ｐゴシック"/>
        <a:font script="Hang" typeface="맑은 고딕"/>
        <a:font script="Hans" typeface="汉仪旗黑-55简"/>
        <a:font script="Hant" typeface="新細明體"/>
        <a:font script="Arab" typeface="汉仪旗黑-55简"/>
        <a:font script="Hebr" typeface="汉仪旗黑-55简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汉仪旗黑-55简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3897</Words>
  <Application>WPS 演示</Application>
  <PresentationFormat/>
  <Paragraphs>736</Paragraphs>
  <Slides>24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50" baseType="lpstr">
      <vt:lpstr>Arial</vt:lpstr>
      <vt:lpstr>宋体</vt:lpstr>
      <vt:lpstr>Wingdings</vt:lpstr>
      <vt:lpstr>汉仪旗黑-55简</vt:lpstr>
      <vt:lpstr>微软雅黑</vt:lpstr>
      <vt:lpstr>汉仪雅酷黑 65W</vt:lpstr>
      <vt:lpstr>Microsoft YaHei UI</vt:lpstr>
      <vt:lpstr>Arial</vt:lpstr>
      <vt:lpstr>Times New Roman</vt:lpstr>
      <vt:lpstr>Calibri</vt:lpstr>
      <vt:lpstr>Calibri</vt:lpstr>
      <vt:lpstr>隶书</vt:lpstr>
      <vt:lpstr>黑体</vt:lpstr>
      <vt:lpstr>NEU-BZ-S92</vt:lpstr>
      <vt:lpstr>Segoe Print</vt:lpstr>
      <vt:lpstr>方正书宋_GBK</vt:lpstr>
      <vt:lpstr>汉仪傲娇体简</vt:lpstr>
      <vt:lpstr>汉仪书魂体简</vt:lpstr>
      <vt:lpstr>汉仪颜楷简</vt:lpstr>
      <vt:lpstr>华康魏碑W7</vt:lpstr>
      <vt:lpstr>Arial Unicode MS</vt:lpstr>
      <vt:lpstr>NEU-BZ-S92</vt:lpstr>
      <vt:lpstr>Wingdings</vt:lpstr>
      <vt:lpstr>华康魏碑W7</vt:lpstr>
      <vt:lpstr>方正书宋_GBK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5</cp:revision>
  <cp:lastPrinted>2025-12-16T10:35:00Z</cp:lastPrinted>
  <dcterms:created xsi:type="dcterms:W3CDTF">2025-12-16T10:35:00Z</dcterms:created>
  <dcterms:modified xsi:type="dcterms:W3CDTF">2026-03-09T00:31:01Z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DCFFA5014D10428484A40A6A3DD3302F_13</vt:lpwstr>
  </property>
  <property fmtid="{D5CDD505-2E9C-101B-9397-08002B2CF9AE}" pid="7" name="KSOProductBuildVer">
    <vt:lpwstr>2052-12.1.0.25225</vt:lpwstr>
  </property>
</Properties>
</file>