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gif" ContentType="image/gif"/>
  <Default Extension="emf" ContentType="image/x-emf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37"/>
  </p:handoutMasterIdLst>
  <p:sldIdLst>
    <p:sldId id="290" r:id="rId3"/>
    <p:sldId id="5132" r:id="rId4"/>
    <p:sldId id="5134" r:id="rId6"/>
    <p:sldId id="5135" r:id="rId7"/>
    <p:sldId id="5136" r:id="rId8"/>
    <p:sldId id="5137" r:id="rId9"/>
    <p:sldId id="5138" r:id="rId10"/>
    <p:sldId id="5139" r:id="rId11"/>
    <p:sldId id="5144" r:id="rId12"/>
    <p:sldId id="5140" r:id="rId13"/>
    <p:sldId id="5141" r:id="rId14"/>
    <p:sldId id="5145" r:id="rId15"/>
    <p:sldId id="5150" r:id="rId16"/>
    <p:sldId id="5146" r:id="rId17"/>
    <p:sldId id="5147" r:id="rId18"/>
    <p:sldId id="5148" r:id="rId19"/>
    <p:sldId id="5169" r:id="rId20"/>
    <p:sldId id="5153" r:id="rId21"/>
    <p:sldId id="5155" r:id="rId22"/>
    <p:sldId id="5156" r:id="rId23"/>
    <p:sldId id="5157" r:id="rId24"/>
    <p:sldId id="5158" r:id="rId25"/>
    <p:sldId id="5159" r:id="rId26"/>
    <p:sldId id="5162" r:id="rId27"/>
    <p:sldId id="5163" r:id="rId28"/>
    <p:sldId id="5164" r:id="rId29"/>
    <p:sldId id="5165" r:id="rId30"/>
    <p:sldId id="5166" r:id="rId31"/>
    <p:sldId id="5167" r:id="rId32"/>
    <p:sldId id="5168" r:id="rId33"/>
    <p:sldId id="5170" r:id="rId34"/>
    <p:sldId id="5171" r:id="rId35"/>
    <p:sldId id="5172" r:id="rId36"/>
  </p:sldIdLst>
  <p:sldSz cx="12192000" cy="6858000"/>
  <p:notesSz cx="6858000" cy="9144000"/>
  <p:embeddedFontLst>
    <p:embeddedFont>
      <p:font typeface="汉仪旗黑-55简" panose="00020600040101010101" charset="-128"/>
      <p:regular r:id="rId42"/>
    </p:embeddedFont>
    <p:embeddedFont>
      <p:font typeface="微软雅黑" panose="020B0503020204020204" charset="-122"/>
      <p:regular r:id="rId43"/>
    </p:embeddedFont>
    <p:embeddedFont>
      <p:font typeface="汉仪雅酷黑 65W" panose="020B0604020202020204" charset="-122"/>
      <p:regular r:id="rId44"/>
    </p:embeddedFont>
    <p:embeddedFont>
      <p:font typeface="Microsoft YaHei UI" panose="020B0503020204020204" pitchFamily="18" charset="-122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alibri" panose="020F0502020204030204"/>
      <p:regular r:id="rId50"/>
      <p:bold r:id="rId51"/>
      <p:italic r:id="rId52"/>
      <p:boldItalic r:id="rId53"/>
    </p:embeddedFont>
    <p:embeddedFont>
      <p:font typeface="隶书" panose="02010509060101010101" pitchFamily="49" charset="-122"/>
      <p:regular r:id="rId54"/>
    </p:embeddedFont>
    <p:embeddedFont>
      <p:font typeface="黑体" panose="02010609060101010101" charset="-122"/>
      <p:regular r:id="rId55"/>
    </p:embeddedFont>
    <p:embeddedFont>
      <p:font typeface="楷体" panose="02010609060101010101" charset="-122"/>
      <p:regular r:id="rId56"/>
    </p:embeddedFont>
    <p:embeddedFont>
      <p:font typeface="汉仪润圆-65简" panose="00020600040101010101" charset="-122"/>
      <p:regular r:id="rId57"/>
    </p:embeddedFont>
    <p:embeddedFont>
      <p:font typeface="汉仪糯米团简" panose="00020600040101010101" charset="-122"/>
      <p:regular r:id="rId58"/>
    </p:embeddedFont>
    <p:embeddedFont>
      <p:font typeface="汉仪书魂体简" panose="02010600000101010101" charset="-122"/>
      <p:regular r:id="rId59"/>
    </p:embeddedFont>
    <p:embeddedFont>
      <p:font typeface="WPS灵秀黑" charset="-122"/>
      <p:regular r:id="rId60"/>
    </p:embeddedFont>
    <p:embeddedFont>
      <p:font typeface="汉仪傲娇体简" panose="02010509060101010101" charset="-122"/>
      <p:regular r:id="rId61"/>
    </p:embeddedFont>
    <p:embeddedFont>
      <p:font typeface="华文细黑" panose="02010600040101010101" pitchFamily="2" charset="-122"/>
      <p:regular r:id="rId62"/>
    </p:embeddedFont>
    <p:embeddedFont>
      <p:font typeface="Malgun Gothic" panose="020B0503020000020004" charset="-127"/>
      <p:regular r:id="rId63"/>
    </p:embeddedFont>
  </p:embeddedFontLst>
  <p:custDataLst>
    <p:tags r:id="rId6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4" Type="http://schemas.openxmlformats.org/officeDocument/2006/relationships/tags" Target="tags/tag1145.xml"/><Relationship Id="rId63" Type="http://schemas.openxmlformats.org/officeDocument/2006/relationships/font" Target="fonts/font22.fntdata"/><Relationship Id="rId62" Type="http://schemas.openxmlformats.org/officeDocument/2006/relationships/font" Target="fonts/font21.fntdata"/><Relationship Id="rId61" Type="http://schemas.openxmlformats.org/officeDocument/2006/relationships/font" Target="fonts/font20.fntdata"/><Relationship Id="rId60" Type="http://schemas.openxmlformats.org/officeDocument/2006/relationships/font" Target="fonts/font19.fntdata"/><Relationship Id="rId6" Type="http://schemas.openxmlformats.org/officeDocument/2006/relationships/slide" Target="slides/slide3.xml"/><Relationship Id="rId59" Type="http://schemas.openxmlformats.org/officeDocument/2006/relationships/font" Target="fonts/font18.fntdata"/><Relationship Id="rId58" Type="http://schemas.openxmlformats.org/officeDocument/2006/relationships/font" Target="fonts/font17.fntdata"/><Relationship Id="rId57" Type="http://schemas.openxmlformats.org/officeDocument/2006/relationships/font" Target="fonts/font16.fntdata"/><Relationship Id="rId56" Type="http://schemas.openxmlformats.org/officeDocument/2006/relationships/font" Target="fonts/font15.fntdata"/><Relationship Id="rId55" Type="http://schemas.openxmlformats.org/officeDocument/2006/relationships/font" Target="fonts/font14.fntdata"/><Relationship Id="rId54" Type="http://schemas.openxmlformats.org/officeDocument/2006/relationships/font" Target="fonts/font13.fntdata"/><Relationship Id="rId53" Type="http://schemas.openxmlformats.org/officeDocument/2006/relationships/font" Target="fonts/font12.fntdata"/><Relationship Id="rId52" Type="http://schemas.openxmlformats.org/officeDocument/2006/relationships/font" Target="fonts/font11.fntdata"/><Relationship Id="rId51" Type="http://schemas.openxmlformats.org/officeDocument/2006/relationships/font" Target="fonts/font10.fntdata"/><Relationship Id="rId50" Type="http://schemas.openxmlformats.org/officeDocument/2006/relationships/font" Target="fonts/font9.fntdata"/><Relationship Id="rId5" Type="http://schemas.openxmlformats.org/officeDocument/2006/relationships/notesMaster" Target="notesMasters/notesMaster1.xml"/><Relationship Id="rId49" Type="http://schemas.openxmlformats.org/officeDocument/2006/relationships/font" Target="fonts/font8.fntdata"/><Relationship Id="rId48" Type="http://schemas.openxmlformats.org/officeDocument/2006/relationships/font" Target="fonts/font7.fntdata"/><Relationship Id="rId47" Type="http://schemas.openxmlformats.org/officeDocument/2006/relationships/font" Target="fonts/font6.fntdata"/><Relationship Id="rId46" Type="http://schemas.openxmlformats.org/officeDocument/2006/relationships/font" Target="fonts/font5.fntdata"/><Relationship Id="rId45" Type="http://schemas.openxmlformats.org/officeDocument/2006/relationships/font" Target="fonts/font4.fntdata"/><Relationship Id="rId44" Type="http://schemas.openxmlformats.org/officeDocument/2006/relationships/font" Target="fonts/font3.fntdata"/><Relationship Id="rId43" Type="http://schemas.openxmlformats.org/officeDocument/2006/relationships/font" Target="fonts/font2.fntdata"/><Relationship Id="rId42" Type="http://schemas.openxmlformats.org/officeDocument/2006/relationships/font" Target="fonts/font1.fntdata"/><Relationship Id="rId41" Type="http://schemas.openxmlformats.org/officeDocument/2006/relationships/commentAuthors" Target="commentAuthors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1144.xml"/><Relationship Id="rId3" Type="http://schemas.openxmlformats.org/officeDocument/2006/relationships/tags" Target="../tags/tag1143.xml"/><Relationship Id="rId2" Type="http://schemas.openxmlformats.org/officeDocument/2006/relationships/tags" Target="../tags/tag1142.xml"/><Relationship Id="rId1" Type="http://schemas.openxmlformats.org/officeDocument/2006/relationships/tags" Target="../tags/tag114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1140.xml"/><Relationship Id="rId5" Type="http://schemas.openxmlformats.org/officeDocument/2006/relationships/tags" Target="../tags/tag1139.xml"/><Relationship Id="rId4" Type="http://schemas.openxmlformats.org/officeDocument/2006/relationships/tags" Target="../tags/tag1138.xml"/><Relationship Id="rId3" Type="http://schemas.openxmlformats.org/officeDocument/2006/relationships/tags" Target="../tags/tag1137.xml"/><Relationship Id="rId2" Type="http://schemas.openxmlformats.org/officeDocument/2006/relationships/tags" Target="../tags/tag1136.xml"/><Relationship Id="rId1" Type="http://schemas.openxmlformats.org/officeDocument/2006/relationships/tags" Target="../tags/tag113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484.xml"/><Relationship Id="rId3" Type="http://schemas.openxmlformats.org/officeDocument/2006/relationships/tags" Target="../tags/tag48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671.xml"/><Relationship Id="rId3" Type="http://schemas.openxmlformats.org/officeDocument/2006/relationships/tags" Target="../tags/tag67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4" Type="http://schemas.openxmlformats.org/officeDocument/2006/relationships/tags" Target="../tags/tag697.xml"/><Relationship Id="rId3" Type="http://schemas.openxmlformats.org/officeDocument/2006/relationships/tags" Target="../tags/tag69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4" Type="http://schemas.openxmlformats.org/officeDocument/2006/relationships/tags" Target="../tags/tag875.xml"/><Relationship Id="rId3" Type="http://schemas.openxmlformats.org/officeDocument/2006/relationships/tags" Target="../tags/tag87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4" Type="http://schemas.openxmlformats.org/officeDocument/2006/relationships/tags" Target="../tags/tag1013.xml"/><Relationship Id="rId3" Type="http://schemas.openxmlformats.org/officeDocument/2006/relationships/tags" Target="../tags/tag101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铵盐和CO（含有一个σ键，一个π键，一个O→C的反馈π键）中虽然含有配位键，但不属于配合物！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铵盐和CO（含有一个σ键，一个π键，一个O→C的反馈π键）中虽然含有配位键，但不属于配合物！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kumimoji="1" lang="en-US" altLang="zh-CN" b="1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1.在制取氢氧化四氨合铜时加入乙醇的主要作用是降低溶剂极性，促进沉淀析出。</a:t>
            </a:r>
            <a:endParaRPr kumimoji="1" lang="en-US" altLang="zh-CN" b="1" smtClean="0"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r>
              <a:rPr kumimoji="1" lang="en-US" altLang="zh-CN" b="1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2.在制取氢氧化四氨合铜时，用玻璃棒摩擦试管壁的作用是为了促进晶体的聚集和析出。</a:t>
            </a:r>
            <a:endParaRPr kumimoji="1" lang="en-US" altLang="zh-CN" b="1" smtClean="0"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r>
              <a:rPr kumimoji="1" lang="en-US" altLang="zh-CN" b="1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3.深蓝色溶液及深蓝色晶体中，深蓝色都是因为存在配离子 [Cu(NH3)4]2+。4.[Cu(NH3)4](OH)2在溶液中能完全电离而显强碱性。</a:t>
            </a:r>
            <a:endParaRPr kumimoji="1" lang="en-US" altLang="zh-CN" b="1" smtClean="0"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endParaRPr kumimoji="1" lang="en-US" altLang="zh-CN" b="1" smtClean="0"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7" Type="http://schemas.openxmlformats.org/officeDocument/2006/relationships/image" Target="../media/image8.png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7" Type="http://schemas.openxmlformats.org/officeDocument/2006/relationships/image" Target="../media/image9.png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image" Target="../media/image10.png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image" Target="../media/image12.png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74.xml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10.png"/><Relationship Id="rId4" Type="http://schemas.openxmlformats.org/officeDocument/2006/relationships/tags" Target="../tags/tag170.xml"/><Relationship Id="rId32" Type="http://schemas.openxmlformats.org/officeDocument/2006/relationships/tags" Target="../tags/tag197.xml"/><Relationship Id="rId31" Type="http://schemas.openxmlformats.org/officeDocument/2006/relationships/tags" Target="../tags/tag196.xml"/><Relationship Id="rId30" Type="http://schemas.openxmlformats.org/officeDocument/2006/relationships/tags" Target="../tags/tag195.xml"/><Relationship Id="rId3" Type="http://schemas.openxmlformats.org/officeDocument/2006/relationships/tags" Target="../tags/tag169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tags" Target="../tags/tag189.xml"/><Relationship Id="rId23" Type="http://schemas.openxmlformats.org/officeDocument/2006/relationships/tags" Target="../tags/tag188.xml"/><Relationship Id="rId22" Type="http://schemas.openxmlformats.org/officeDocument/2006/relationships/tags" Target="../tags/tag187.xml"/><Relationship Id="rId21" Type="http://schemas.openxmlformats.org/officeDocument/2006/relationships/tags" Target="../tags/tag186.xml"/><Relationship Id="rId20" Type="http://schemas.openxmlformats.org/officeDocument/2006/relationships/tags" Target="../tags/tag185.xml"/><Relationship Id="rId2" Type="http://schemas.openxmlformats.org/officeDocument/2006/relationships/tags" Target="../tags/tag168.xml"/><Relationship Id="rId19" Type="http://schemas.openxmlformats.org/officeDocument/2006/relationships/tags" Target="../tags/tag184.xml"/><Relationship Id="rId18" Type="http://schemas.openxmlformats.org/officeDocument/2006/relationships/tags" Target="../tags/tag183.xml"/><Relationship Id="rId17" Type="http://schemas.openxmlformats.org/officeDocument/2006/relationships/tags" Target="../tags/tag182.xml"/><Relationship Id="rId16" Type="http://schemas.openxmlformats.org/officeDocument/2006/relationships/tags" Target="../tags/tag181.xml"/><Relationship Id="rId15" Type="http://schemas.openxmlformats.org/officeDocument/2006/relationships/tags" Target="../tags/tag180.xml"/><Relationship Id="rId14" Type="http://schemas.openxmlformats.org/officeDocument/2006/relationships/tags" Target="../tags/tag179.xml"/><Relationship Id="rId13" Type="http://schemas.openxmlformats.org/officeDocument/2006/relationships/tags" Target="../tags/tag178.xml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tags" Target="../tags/tag175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7" Type="http://schemas.openxmlformats.org/officeDocument/2006/relationships/tags" Target="../tags/tag232.xml"/><Relationship Id="rId36" Type="http://schemas.openxmlformats.org/officeDocument/2006/relationships/tags" Target="../tags/tag231.xml"/><Relationship Id="rId35" Type="http://schemas.openxmlformats.org/officeDocument/2006/relationships/tags" Target="../tags/tag230.xml"/><Relationship Id="rId34" Type="http://schemas.openxmlformats.org/officeDocument/2006/relationships/tags" Target="../tags/tag229.xml"/><Relationship Id="rId33" Type="http://schemas.openxmlformats.org/officeDocument/2006/relationships/tags" Target="../tags/tag228.xml"/><Relationship Id="rId32" Type="http://schemas.openxmlformats.org/officeDocument/2006/relationships/tags" Target="../tags/tag227.xml"/><Relationship Id="rId31" Type="http://schemas.openxmlformats.org/officeDocument/2006/relationships/tags" Target="../tags/tag226.xml"/><Relationship Id="rId30" Type="http://schemas.openxmlformats.org/officeDocument/2006/relationships/tags" Target="../tags/tag225.xml"/><Relationship Id="rId3" Type="http://schemas.openxmlformats.org/officeDocument/2006/relationships/tags" Target="../tags/tag198.xml"/><Relationship Id="rId29" Type="http://schemas.openxmlformats.org/officeDocument/2006/relationships/tags" Target="../tags/tag224.xml"/><Relationship Id="rId28" Type="http://schemas.openxmlformats.org/officeDocument/2006/relationships/tags" Target="../tags/tag223.xml"/><Relationship Id="rId27" Type="http://schemas.openxmlformats.org/officeDocument/2006/relationships/tags" Target="../tags/tag222.xml"/><Relationship Id="rId26" Type="http://schemas.openxmlformats.org/officeDocument/2006/relationships/tags" Target="../tags/tag221.xml"/><Relationship Id="rId25" Type="http://schemas.openxmlformats.org/officeDocument/2006/relationships/tags" Target="../tags/tag220.xml"/><Relationship Id="rId24" Type="http://schemas.openxmlformats.org/officeDocument/2006/relationships/tags" Target="../tags/tag219.xml"/><Relationship Id="rId23" Type="http://schemas.openxmlformats.org/officeDocument/2006/relationships/tags" Target="../tags/tag218.xml"/><Relationship Id="rId22" Type="http://schemas.openxmlformats.org/officeDocument/2006/relationships/tags" Target="../tags/tag21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image" Target="../media/image13.png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" Type="http://schemas.openxmlformats.org/officeDocument/2006/relationships/tags" Target="../tags/tag208.xml"/><Relationship Id="rId12" Type="http://schemas.openxmlformats.org/officeDocument/2006/relationships/tags" Target="../tags/tag207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33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tags" Target="../tags/tag261.xml"/><Relationship Id="rId20" Type="http://schemas.openxmlformats.org/officeDocument/2006/relationships/tags" Target="../tags/tag260.xml"/><Relationship Id="rId2" Type="http://schemas.openxmlformats.org/officeDocument/2006/relationships/image" Target="../media/image7.png"/><Relationship Id="rId19" Type="http://schemas.openxmlformats.org/officeDocument/2006/relationships/tags" Target="../tags/tag259.xml"/><Relationship Id="rId18" Type="http://schemas.openxmlformats.org/officeDocument/2006/relationships/tags" Target="../tags/tag258.xml"/><Relationship Id="rId17" Type="http://schemas.openxmlformats.org/officeDocument/2006/relationships/tags" Target="../tags/tag257.xml"/><Relationship Id="rId16" Type="http://schemas.openxmlformats.org/officeDocument/2006/relationships/tags" Target="../tags/tag256.xml"/><Relationship Id="rId15" Type="http://schemas.openxmlformats.org/officeDocument/2006/relationships/tags" Target="../tags/tag255.xml"/><Relationship Id="rId14" Type="http://schemas.openxmlformats.org/officeDocument/2006/relationships/tags" Target="../tags/tag254.xml"/><Relationship Id="rId13" Type="http://schemas.openxmlformats.org/officeDocument/2006/relationships/tags" Target="../tags/tag253.xml"/><Relationship Id="rId12" Type="http://schemas.openxmlformats.org/officeDocument/2006/relationships/tags" Target="../tags/tag252.xml"/><Relationship Id="rId11" Type="http://schemas.openxmlformats.org/officeDocument/2006/relationships/tags" Target="../tags/tag251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69.xml"/><Relationship Id="rId7" Type="http://schemas.openxmlformats.org/officeDocument/2006/relationships/image" Target="../media/image19.png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image" Target="../media/image18.png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3" Type="http://schemas.openxmlformats.org/officeDocument/2006/relationships/tags" Target="../tags/tag273.xml"/><Relationship Id="rId12" Type="http://schemas.openxmlformats.org/officeDocument/2006/relationships/tags" Target="../tags/tag272.xml"/><Relationship Id="rId11" Type="http://schemas.openxmlformats.org/officeDocument/2006/relationships/tags" Target="../tags/tag271.xml"/><Relationship Id="rId10" Type="http://schemas.openxmlformats.org/officeDocument/2006/relationships/tags" Target="../tags/tag270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image" Target="../media/image10.png"/><Relationship Id="rId4" Type="http://schemas.openxmlformats.org/officeDocument/2006/relationships/tags" Target="../tags/tag276.xml"/><Relationship Id="rId3" Type="http://schemas.openxmlformats.org/officeDocument/2006/relationships/tags" Target="../tags/tag275.xml"/><Relationship Id="rId20" Type="http://schemas.openxmlformats.org/officeDocument/2006/relationships/tags" Target="../tags/tag291.xml"/><Relationship Id="rId2" Type="http://schemas.openxmlformats.org/officeDocument/2006/relationships/tags" Target="../tags/tag274.xml"/><Relationship Id="rId19" Type="http://schemas.openxmlformats.org/officeDocument/2006/relationships/tags" Target="../tags/tag290.xml"/><Relationship Id="rId18" Type="http://schemas.openxmlformats.org/officeDocument/2006/relationships/tags" Target="../tags/tag289.xml"/><Relationship Id="rId17" Type="http://schemas.openxmlformats.org/officeDocument/2006/relationships/tags" Target="../tags/tag288.xml"/><Relationship Id="rId16" Type="http://schemas.openxmlformats.org/officeDocument/2006/relationships/tags" Target="../tags/tag287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tags" Target="../tags/tag303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29.xml"/><Relationship Id="rId7" Type="http://schemas.openxmlformats.org/officeDocument/2006/relationships/image" Target="../media/image21.png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35.xml"/><Relationship Id="rId7" Type="http://schemas.openxmlformats.org/officeDocument/2006/relationships/image" Target="../media/image22.png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1.xml"/><Relationship Id="rId7" Type="http://schemas.openxmlformats.org/officeDocument/2006/relationships/image" Target="../media/image23.png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6" Type="http://schemas.openxmlformats.org/officeDocument/2006/relationships/tags" Target="../tags/tag355.xml"/><Relationship Id="rId15" Type="http://schemas.openxmlformats.org/officeDocument/2006/relationships/tags" Target="../tags/tag354.xml"/><Relationship Id="rId14" Type="http://schemas.openxmlformats.org/officeDocument/2006/relationships/tags" Target="../tags/tag353.xml"/><Relationship Id="rId13" Type="http://schemas.openxmlformats.org/officeDocument/2006/relationships/tags" Target="../tags/tag352.xml"/><Relationship Id="rId12" Type="http://schemas.openxmlformats.org/officeDocument/2006/relationships/tags" Target="../tags/tag351.xml"/><Relationship Id="rId11" Type="http://schemas.openxmlformats.org/officeDocument/2006/relationships/image" Target="../media/image24.png"/><Relationship Id="rId10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tags" Target="../tags/tag367.xml"/><Relationship Id="rId7" Type="http://schemas.openxmlformats.org/officeDocument/2006/relationships/tags" Target="../tags/tag366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1" Type="http://schemas.openxmlformats.org/officeDocument/2006/relationships/tags" Target="../tags/tag370.xml"/><Relationship Id="rId10" Type="http://schemas.openxmlformats.org/officeDocument/2006/relationships/tags" Target="../tags/tag369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3" Type="http://schemas.openxmlformats.org/officeDocument/2006/relationships/tags" Target="../tags/tag382.xml"/><Relationship Id="rId12" Type="http://schemas.openxmlformats.org/officeDocument/2006/relationships/tags" Target="../tags/tag381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0.xml"/><Relationship Id="rId8" Type="http://schemas.openxmlformats.org/officeDocument/2006/relationships/tags" Target="../tags/tag389.xml"/><Relationship Id="rId7" Type="http://schemas.openxmlformats.org/officeDocument/2006/relationships/tags" Target="../tags/tag388.xml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1" Type="http://schemas.openxmlformats.org/officeDocument/2006/relationships/image" Target="../media/image27.jpeg"/><Relationship Id="rId10" Type="http://schemas.openxmlformats.org/officeDocument/2006/relationships/tags" Target="../tags/tag391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396.xml"/><Relationship Id="rId7" Type="http://schemas.openxmlformats.org/officeDocument/2006/relationships/image" Target="../media/image29.png"/><Relationship Id="rId6" Type="http://schemas.openxmlformats.org/officeDocument/2006/relationships/tags" Target="../tags/tag395.xml"/><Relationship Id="rId5" Type="http://schemas.openxmlformats.org/officeDocument/2006/relationships/image" Target="../media/image28.png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" Type="http://schemas.openxmlformats.org/officeDocument/2006/relationships/tags" Target="../tags/tag392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image" Target="../media/image31.png"/><Relationship Id="rId2" Type="http://schemas.openxmlformats.org/officeDocument/2006/relationships/tags" Target="../tags/tag397.xml"/><Relationship Id="rId13" Type="http://schemas.openxmlformats.org/officeDocument/2006/relationships/image" Target="../media/image32.jpeg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08.xml"/><Relationship Id="rId3" Type="http://schemas.openxmlformats.org/officeDocument/2006/relationships/image" Target="../media/image33.png"/><Relationship Id="rId2" Type="http://schemas.openxmlformats.org/officeDocument/2006/relationships/tags" Target="../tags/tag407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7" Type="http://schemas.openxmlformats.org/officeDocument/2006/relationships/tags" Target="../tags/tag414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4" Type="http://schemas.openxmlformats.org/officeDocument/2006/relationships/tags" Target="../tags/tag411.xml"/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421.xml"/><Relationship Id="rId8" Type="http://schemas.openxmlformats.org/officeDocument/2006/relationships/tags" Target="../tags/tag420.xml"/><Relationship Id="rId7" Type="http://schemas.openxmlformats.org/officeDocument/2006/relationships/tags" Target="../tags/tag419.xml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4" Type="http://schemas.openxmlformats.org/officeDocument/2006/relationships/image" Target="../media/image35.png"/><Relationship Id="rId3" Type="http://schemas.openxmlformats.org/officeDocument/2006/relationships/tags" Target="../tags/tag416.xml"/><Relationship Id="rId2" Type="http://schemas.openxmlformats.org/officeDocument/2006/relationships/tags" Target="../tags/tag415.xml"/><Relationship Id="rId10" Type="http://schemas.openxmlformats.org/officeDocument/2006/relationships/tags" Target="../tags/tag422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434.xml"/><Relationship Id="rId8" Type="http://schemas.openxmlformats.org/officeDocument/2006/relationships/tags" Target="../tags/tag433.xml"/><Relationship Id="rId7" Type="http://schemas.openxmlformats.org/officeDocument/2006/relationships/tags" Target="../tags/tag432.xml"/><Relationship Id="rId6" Type="http://schemas.openxmlformats.org/officeDocument/2006/relationships/image" Target="../media/image37.png"/><Relationship Id="rId5" Type="http://schemas.openxmlformats.org/officeDocument/2006/relationships/tags" Target="../tags/tag431.xml"/><Relationship Id="rId4" Type="http://schemas.openxmlformats.org/officeDocument/2006/relationships/image" Target="../media/image36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1" Type="http://schemas.openxmlformats.org/officeDocument/2006/relationships/tags" Target="../tags/tag436.xml"/><Relationship Id="rId10" Type="http://schemas.openxmlformats.org/officeDocument/2006/relationships/tags" Target="../tags/tag435.xml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54.xml"/><Relationship Id="rId8" Type="http://schemas.openxmlformats.org/officeDocument/2006/relationships/tags" Target="../tags/tag453.xml"/><Relationship Id="rId7" Type="http://schemas.openxmlformats.org/officeDocument/2006/relationships/tags" Target="../tags/tag452.xml"/><Relationship Id="rId6" Type="http://schemas.openxmlformats.org/officeDocument/2006/relationships/image" Target="../media/image34.png"/><Relationship Id="rId5" Type="http://schemas.openxmlformats.org/officeDocument/2006/relationships/tags" Target="../tags/tag451.xml"/><Relationship Id="rId4" Type="http://schemas.openxmlformats.org/officeDocument/2006/relationships/image" Target="../media/image35.png"/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2" Type="http://schemas.openxmlformats.org/officeDocument/2006/relationships/tags" Target="../tags/tag457.xml"/><Relationship Id="rId11" Type="http://schemas.openxmlformats.org/officeDocument/2006/relationships/tags" Target="../tags/tag456.xml"/><Relationship Id="rId10" Type="http://schemas.openxmlformats.org/officeDocument/2006/relationships/tags" Target="../tags/tag455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71.xml"/><Relationship Id="rId7" Type="http://schemas.openxmlformats.org/officeDocument/2006/relationships/image" Target="../media/image1.png"/><Relationship Id="rId6" Type="http://schemas.openxmlformats.org/officeDocument/2006/relationships/tags" Target="../tags/tag70.xml"/><Relationship Id="rId5" Type="http://schemas.openxmlformats.org/officeDocument/2006/relationships/image" Target="../media/image3.pn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8" Type="http://schemas.openxmlformats.org/officeDocument/2006/relationships/tags" Target="../tags/tag77.xml"/><Relationship Id="rId17" Type="http://schemas.openxmlformats.org/officeDocument/2006/relationships/image" Target="../media/image6.png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image" Target="../media/image5.png"/><Relationship Id="rId12" Type="http://schemas.openxmlformats.org/officeDocument/2006/relationships/tags" Target="../tags/tag73.xml"/><Relationship Id="rId11" Type="http://schemas.openxmlformats.org/officeDocument/2006/relationships/image" Target="../media/image2.png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731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7" Type="http://schemas.openxmlformats.org/officeDocument/2006/relationships/theme" Target="../theme/theme1.xml"/><Relationship Id="rId66" Type="http://schemas.openxmlformats.org/officeDocument/2006/relationships/image" Target="file:///D:\qq&#25991;&#20214;\712321467\Image\C2C\Image2\%7b75232B38-A165-1FB7-499C-2E1C792CACB5%7d.png" TargetMode="External"/><Relationship Id="rId65" Type="http://schemas.openxmlformats.org/officeDocument/2006/relationships/image" Target="../media/image38.png"/><Relationship Id="rId64" Type="http://schemas.openxmlformats.org/officeDocument/2006/relationships/tags" Target="../tags/tag463.xml"/><Relationship Id="rId63" Type="http://schemas.openxmlformats.org/officeDocument/2006/relationships/tags" Target="../tags/tag462.xml"/><Relationship Id="rId62" Type="http://schemas.openxmlformats.org/officeDocument/2006/relationships/tags" Target="../tags/tag461.xml"/><Relationship Id="rId61" Type="http://schemas.openxmlformats.org/officeDocument/2006/relationships/tags" Target="../tags/tag460.xml"/><Relationship Id="rId60" Type="http://schemas.openxmlformats.org/officeDocument/2006/relationships/tags" Target="../tags/tag459.xml"/><Relationship Id="rId6" Type="http://schemas.openxmlformats.org/officeDocument/2006/relationships/slideLayout" Target="../slideLayouts/slideLayout6.xml"/><Relationship Id="rId59" Type="http://schemas.openxmlformats.org/officeDocument/2006/relationships/tags" Target="../tags/tag458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9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0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65" r:link="rId6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470.xml"/><Relationship Id="rId7" Type="http://schemas.openxmlformats.org/officeDocument/2006/relationships/tags" Target="../tags/tag469.xml"/><Relationship Id="rId6" Type="http://schemas.openxmlformats.org/officeDocument/2006/relationships/image" Target="../media/image39.png"/><Relationship Id="rId5" Type="http://schemas.openxmlformats.org/officeDocument/2006/relationships/tags" Target="../tags/tag468.xml"/><Relationship Id="rId4" Type="http://schemas.openxmlformats.org/officeDocument/2006/relationships/tags" Target="../tags/tag467.xml"/><Relationship Id="rId3" Type="http://schemas.openxmlformats.org/officeDocument/2006/relationships/tags" Target="../tags/tag466.xml"/><Relationship Id="rId2" Type="http://schemas.openxmlformats.org/officeDocument/2006/relationships/tags" Target="../tags/tag465.xml"/><Relationship Id="rId1" Type="http://schemas.openxmlformats.org/officeDocument/2006/relationships/tags" Target="../tags/tag46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639.xml"/><Relationship Id="rId6" Type="http://schemas.openxmlformats.org/officeDocument/2006/relationships/tags" Target="../tags/tag638.xml"/><Relationship Id="rId5" Type="http://schemas.openxmlformats.org/officeDocument/2006/relationships/tags" Target="../tags/tag637.xml"/><Relationship Id="rId4" Type="http://schemas.openxmlformats.org/officeDocument/2006/relationships/tags" Target="../tags/tag636.xml"/><Relationship Id="rId3" Type="http://schemas.openxmlformats.org/officeDocument/2006/relationships/tags" Target="../tags/tag635.xml"/><Relationship Id="rId2" Type="http://schemas.openxmlformats.org/officeDocument/2006/relationships/tags" Target="../tags/tag634.xml"/><Relationship Id="rId1" Type="http://schemas.openxmlformats.org/officeDocument/2006/relationships/tags" Target="../tags/tag63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58.jpeg"/><Relationship Id="rId6" Type="http://schemas.openxmlformats.org/officeDocument/2006/relationships/tags" Target="../tags/tag645.xml"/><Relationship Id="rId5" Type="http://schemas.openxmlformats.org/officeDocument/2006/relationships/tags" Target="../tags/tag644.xml"/><Relationship Id="rId4" Type="http://schemas.openxmlformats.org/officeDocument/2006/relationships/tags" Target="../tags/tag643.xml"/><Relationship Id="rId3" Type="http://schemas.openxmlformats.org/officeDocument/2006/relationships/tags" Target="../tags/tag642.xml"/><Relationship Id="rId2" Type="http://schemas.openxmlformats.org/officeDocument/2006/relationships/tags" Target="../tags/tag641.xml"/><Relationship Id="rId1" Type="http://schemas.openxmlformats.org/officeDocument/2006/relationships/tags" Target="../tags/tag640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654.xml"/><Relationship Id="rId8" Type="http://schemas.openxmlformats.org/officeDocument/2006/relationships/tags" Target="../tags/tag653.xml"/><Relationship Id="rId7" Type="http://schemas.openxmlformats.org/officeDocument/2006/relationships/tags" Target="../tags/tag652.xml"/><Relationship Id="rId6" Type="http://schemas.openxmlformats.org/officeDocument/2006/relationships/tags" Target="../tags/tag651.xml"/><Relationship Id="rId5" Type="http://schemas.openxmlformats.org/officeDocument/2006/relationships/tags" Target="../tags/tag650.xml"/><Relationship Id="rId4" Type="http://schemas.openxmlformats.org/officeDocument/2006/relationships/tags" Target="../tags/tag649.xml"/><Relationship Id="rId3" Type="http://schemas.openxmlformats.org/officeDocument/2006/relationships/tags" Target="../tags/tag648.xml"/><Relationship Id="rId28" Type="http://schemas.openxmlformats.org/officeDocument/2006/relationships/notesSlide" Target="../notesSlides/notesSlide2.xml"/><Relationship Id="rId27" Type="http://schemas.openxmlformats.org/officeDocument/2006/relationships/slideLayout" Target="../slideLayouts/slideLayout13.xml"/><Relationship Id="rId26" Type="http://schemas.openxmlformats.org/officeDocument/2006/relationships/tags" Target="../tags/tag669.xml"/><Relationship Id="rId25" Type="http://schemas.openxmlformats.org/officeDocument/2006/relationships/tags" Target="../tags/tag668.xml"/><Relationship Id="rId24" Type="http://schemas.openxmlformats.org/officeDocument/2006/relationships/image" Target="../media/image60.GIF"/><Relationship Id="rId23" Type="http://schemas.openxmlformats.org/officeDocument/2006/relationships/tags" Target="../tags/tag667.xml"/><Relationship Id="rId22" Type="http://schemas.openxmlformats.org/officeDocument/2006/relationships/image" Target="../media/image59.png"/><Relationship Id="rId21" Type="http://schemas.openxmlformats.org/officeDocument/2006/relationships/tags" Target="../tags/tag666.xml"/><Relationship Id="rId20" Type="http://schemas.openxmlformats.org/officeDocument/2006/relationships/tags" Target="../tags/tag665.xml"/><Relationship Id="rId2" Type="http://schemas.openxmlformats.org/officeDocument/2006/relationships/tags" Target="../tags/tag647.xml"/><Relationship Id="rId19" Type="http://schemas.openxmlformats.org/officeDocument/2006/relationships/tags" Target="../tags/tag664.xml"/><Relationship Id="rId18" Type="http://schemas.openxmlformats.org/officeDocument/2006/relationships/tags" Target="../tags/tag663.xml"/><Relationship Id="rId17" Type="http://schemas.openxmlformats.org/officeDocument/2006/relationships/tags" Target="../tags/tag662.xml"/><Relationship Id="rId16" Type="http://schemas.openxmlformats.org/officeDocument/2006/relationships/tags" Target="../tags/tag661.xml"/><Relationship Id="rId15" Type="http://schemas.openxmlformats.org/officeDocument/2006/relationships/tags" Target="../tags/tag660.xml"/><Relationship Id="rId14" Type="http://schemas.openxmlformats.org/officeDocument/2006/relationships/tags" Target="../tags/tag659.xml"/><Relationship Id="rId13" Type="http://schemas.openxmlformats.org/officeDocument/2006/relationships/tags" Target="../tags/tag658.xml"/><Relationship Id="rId12" Type="http://schemas.openxmlformats.org/officeDocument/2006/relationships/tags" Target="../tags/tag657.xml"/><Relationship Id="rId11" Type="http://schemas.openxmlformats.org/officeDocument/2006/relationships/tags" Target="../tags/tag656.xml"/><Relationship Id="rId10" Type="http://schemas.openxmlformats.org/officeDocument/2006/relationships/tags" Target="../tags/tag655.xml"/><Relationship Id="rId1" Type="http://schemas.openxmlformats.org/officeDocument/2006/relationships/tags" Target="../tags/tag646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680.xml"/><Relationship Id="rId8" Type="http://schemas.openxmlformats.org/officeDocument/2006/relationships/tags" Target="../tags/tag679.xml"/><Relationship Id="rId7" Type="http://schemas.openxmlformats.org/officeDocument/2006/relationships/tags" Target="../tags/tag678.xml"/><Relationship Id="rId6" Type="http://schemas.openxmlformats.org/officeDocument/2006/relationships/tags" Target="../tags/tag677.xml"/><Relationship Id="rId5" Type="http://schemas.openxmlformats.org/officeDocument/2006/relationships/tags" Target="../tags/tag676.xml"/><Relationship Id="rId4" Type="http://schemas.openxmlformats.org/officeDocument/2006/relationships/tags" Target="../tags/tag675.xml"/><Relationship Id="rId3" Type="http://schemas.openxmlformats.org/officeDocument/2006/relationships/tags" Target="../tags/tag674.xml"/><Relationship Id="rId27" Type="http://schemas.openxmlformats.org/officeDocument/2006/relationships/notesSlide" Target="../notesSlides/notesSlide3.xml"/><Relationship Id="rId26" Type="http://schemas.openxmlformats.org/officeDocument/2006/relationships/slideLayout" Target="../slideLayouts/slideLayout13.xml"/><Relationship Id="rId25" Type="http://schemas.openxmlformats.org/officeDocument/2006/relationships/tags" Target="../tags/tag695.xml"/><Relationship Id="rId24" Type="http://schemas.openxmlformats.org/officeDocument/2006/relationships/tags" Target="../tags/tag694.xml"/><Relationship Id="rId23" Type="http://schemas.openxmlformats.org/officeDocument/2006/relationships/image" Target="../media/image52.GIF"/><Relationship Id="rId22" Type="http://schemas.openxmlformats.org/officeDocument/2006/relationships/tags" Target="../tags/tag693.xml"/><Relationship Id="rId21" Type="http://schemas.openxmlformats.org/officeDocument/2006/relationships/tags" Target="../tags/tag692.xml"/><Relationship Id="rId20" Type="http://schemas.openxmlformats.org/officeDocument/2006/relationships/tags" Target="../tags/tag691.xml"/><Relationship Id="rId2" Type="http://schemas.openxmlformats.org/officeDocument/2006/relationships/tags" Target="../tags/tag673.xml"/><Relationship Id="rId19" Type="http://schemas.openxmlformats.org/officeDocument/2006/relationships/tags" Target="../tags/tag690.xml"/><Relationship Id="rId18" Type="http://schemas.openxmlformats.org/officeDocument/2006/relationships/tags" Target="../tags/tag689.xml"/><Relationship Id="rId17" Type="http://schemas.openxmlformats.org/officeDocument/2006/relationships/tags" Target="../tags/tag688.xml"/><Relationship Id="rId16" Type="http://schemas.openxmlformats.org/officeDocument/2006/relationships/tags" Target="../tags/tag687.xml"/><Relationship Id="rId15" Type="http://schemas.openxmlformats.org/officeDocument/2006/relationships/tags" Target="../tags/tag686.xml"/><Relationship Id="rId14" Type="http://schemas.openxmlformats.org/officeDocument/2006/relationships/tags" Target="../tags/tag685.xml"/><Relationship Id="rId13" Type="http://schemas.openxmlformats.org/officeDocument/2006/relationships/tags" Target="../tags/tag684.xml"/><Relationship Id="rId12" Type="http://schemas.openxmlformats.org/officeDocument/2006/relationships/tags" Target="../tags/tag683.xml"/><Relationship Id="rId11" Type="http://schemas.openxmlformats.org/officeDocument/2006/relationships/tags" Target="../tags/tag682.xml"/><Relationship Id="rId10" Type="http://schemas.openxmlformats.org/officeDocument/2006/relationships/tags" Target="../tags/tag681.xml"/><Relationship Id="rId1" Type="http://schemas.openxmlformats.org/officeDocument/2006/relationships/tags" Target="../tags/tag67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06.xml"/><Relationship Id="rId8" Type="http://schemas.openxmlformats.org/officeDocument/2006/relationships/tags" Target="../tags/tag705.xml"/><Relationship Id="rId7" Type="http://schemas.openxmlformats.org/officeDocument/2006/relationships/tags" Target="../tags/tag704.xml"/><Relationship Id="rId6" Type="http://schemas.openxmlformats.org/officeDocument/2006/relationships/tags" Target="../tags/tag703.xml"/><Relationship Id="rId5" Type="http://schemas.openxmlformats.org/officeDocument/2006/relationships/tags" Target="../tags/tag702.xml"/><Relationship Id="rId4" Type="http://schemas.openxmlformats.org/officeDocument/2006/relationships/tags" Target="../tags/tag701.xml"/><Relationship Id="rId33" Type="http://schemas.openxmlformats.org/officeDocument/2006/relationships/slideLayout" Target="../slideLayouts/slideLayout13.xml"/><Relationship Id="rId32" Type="http://schemas.openxmlformats.org/officeDocument/2006/relationships/tags" Target="../tags/tag729.xml"/><Relationship Id="rId31" Type="http://schemas.openxmlformats.org/officeDocument/2006/relationships/tags" Target="../tags/tag728.xml"/><Relationship Id="rId30" Type="http://schemas.openxmlformats.org/officeDocument/2006/relationships/tags" Target="../tags/tag727.xml"/><Relationship Id="rId3" Type="http://schemas.openxmlformats.org/officeDocument/2006/relationships/tags" Target="../tags/tag700.xml"/><Relationship Id="rId29" Type="http://schemas.openxmlformats.org/officeDocument/2006/relationships/tags" Target="../tags/tag726.xml"/><Relationship Id="rId28" Type="http://schemas.openxmlformats.org/officeDocument/2006/relationships/tags" Target="../tags/tag725.xml"/><Relationship Id="rId27" Type="http://schemas.openxmlformats.org/officeDocument/2006/relationships/tags" Target="../tags/tag724.xml"/><Relationship Id="rId26" Type="http://schemas.openxmlformats.org/officeDocument/2006/relationships/tags" Target="../tags/tag723.xml"/><Relationship Id="rId25" Type="http://schemas.openxmlformats.org/officeDocument/2006/relationships/tags" Target="../tags/tag722.xml"/><Relationship Id="rId24" Type="http://schemas.openxmlformats.org/officeDocument/2006/relationships/tags" Target="../tags/tag721.xml"/><Relationship Id="rId23" Type="http://schemas.openxmlformats.org/officeDocument/2006/relationships/tags" Target="../tags/tag720.xml"/><Relationship Id="rId22" Type="http://schemas.openxmlformats.org/officeDocument/2006/relationships/tags" Target="../tags/tag719.xml"/><Relationship Id="rId21" Type="http://schemas.openxmlformats.org/officeDocument/2006/relationships/tags" Target="../tags/tag718.xml"/><Relationship Id="rId20" Type="http://schemas.openxmlformats.org/officeDocument/2006/relationships/tags" Target="../tags/tag717.xml"/><Relationship Id="rId2" Type="http://schemas.openxmlformats.org/officeDocument/2006/relationships/tags" Target="../tags/tag699.xml"/><Relationship Id="rId19" Type="http://schemas.openxmlformats.org/officeDocument/2006/relationships/tags" Target="../tags/tag716.xml"/><Relationship Id="rId18" Type="http://schemas.openxmlformats.org/officeDocument/2006/relationships/tags" Target="../tags/tag715.xml"/><Relationship Id="rId17" Type="http://schemas.openxmlformats.org/officeDocument/2006/relationships/tags" Target="../tags/tag714.xml"/><Relationship Id="rId16" Type="http://schemas.openxmlformats.org/officeDocument/2006/relationships/tags" Target="../tags/tag713.xml"/><Relationship Id="rId15" Type="http://schemas.openxmlformats.org/officeDocument/2006/relationships/tags" Target="../tags/tag712.xml"/><Relationship Id="rId14" Type="http://schemas.openxmlformats.org/officeDocument/2006/relationships/tags" Target="../tags/tag711.xml"/><Relationship Id="rId13" Type="http://schemas.openxmlformats.org/officeDocument/2006/relationships/tags" Target="../tags/tag710.xml"/><Relationship Id="rId12" Type="http://schemas.openxmlformats.org/officeDocument/2006/relationships/tags" Target="../tags/tag709.xml"/><Relationship Id="rId11" Type="http://schemas.openxmlformats.org/officeDocument/2006/relationships/tags" Target="../tags/tag708.xml"/><Relationship Id="rId10" Type="http://schemas.openxmlformats.org/officeDocument/2006/relationships/tags" Target="../tags/tag707.xml"/><Relationship Id="rId1" Type="http://schemas.openxmlformats.org/officeDocument/2006/relationships/tags" Target="../tags/tag69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737.xml"/><Relationship Id="rId8" Type="http://schemas.openxmlformats.org/officeDocument/2006/relationships/image" Target="../media/image60.GIF"/><Relationship Id="rId7" Type="http://schemas.openxmlformats.org/officeDocument/2006/relationships/tags" Target="../tags/tag736.xml"/><Relationship Id="rId6" Type="http://schemas.openxmlformats.org/officeDocument/2006/relationships/tags" Target="../tags/tag735.xml"/><Relationship Id="rId5" Type="http://schemas.openxmlformats.org/officeDocument/2006/relationships/tags" Target="../tags/tag734.xml"/><Relationship Id="rId4" Type="http://schemas.openxmlformats.org/officeDocument/2006/relationships/tags" Target="../tags/tag733.xml"/><Relationship Id="rId3" Type="http://schemas.openxmlformats.org/officeDocument/2006/relationships/tags" Target="../tags/tag732.xml"/><Relationship Id="rId26" Type="http://schemas.openxmlformats.org/officeDocument/2006/relationships/slideLayout" Target="../slideLayouts/slideLayout13.xml"/><Relationship Id="rId25" Type="http://schemas.openxmlformats.org/officeDocument/2006/relationships/tags" Target="../tags/tag753.xml"/><Relationship Id="rId24" Type="http://schemas.openxmlformats.org/officeDocument/2006/relationships/tags" Target="../tags/tag752.xml"/><Relationship Id="rId23" Type="http://schemas.openxmlformats.org/officeDocument/2006/relationships/tags" Target="../tags/tag751.xml"/><Relationship Id="rId22" Type="http://schemas.openxmlformats.org/officeDocument/2006/relationships/tags" Target="../tags/tag750.xml"/><Relationship Id="rId21" Type="http://schemas.openxmlformats.org/officeDocument/2006/relationships/tags" Target="../tags/tag749.xml"/><Relationship Id="rId20" Type="http://schemas.openxmlformats.org/officeDocument/2006/relationships/tags" Target="../tags/tag748.xml"/><Relationship Id="rId2" Type="http://schemas.openxmlformats.org/officeDocument/2006/relationships/tags" Target="../tags/tag731.xml"/><Relationship Id="rId19" Type="http://schemas.openxmlformats.org/officeDocument/2006/relationships/tags" Target="../tags/tag747.xml"/><Relationship Id="rId18" Type="http://schemas.openxmlformats.org/officeDocument/2006/relationships/tags" Target="../tags/tag746.xml"/><Relationship Id="rId17" Type="http://schemas.openxmlformats.org/officeDocument/2006/relationships/tags" Target="../tags/tag745.xml"/><Relationship Id="rId16" Type="http://schemas.openxmlformats.org/officeDocument/2006/relationships/tags" Target="../tags/tag744.xml"/><Relationship Id="rId15" Type="http://schemas.openxmlformats.org/officeDocument/2006/relationships/tags" Target="../tags/tag743.xml"/><Relationship Id="rId14" Type="http://schemas.openxmlformats.org/officeDocument/2006/relationships/tags" Target="../tags/tag742.xml"/><Relationship Id="rId13" Type="http://schemas.openxmlformats.org/officeDocument/2006/relationships/tags" Target="../tags/tag741.xml"/><Relationship Id="rId12" Type="http://schemas.openxmlformats.org/officeDocument/2006/relationships/tags" Target="../tags/tag740.xml"/><Relationship Id="rId11" Type="http://schemas.openxmlformats.org/officeDocument/2006/relationships/tags" Target="../tags/tag739.xml"/><Relationship Id="rId10" Type="http://schemas.openxmlformats.org/officeDocument/2006/relationships/tags" Target="../tags/tag738.xml"/><Relationship Id="rId1" Type="http://schemas.openxmlformats.org/officeDocument/2006/relationships/tags" Target="../tags/tag730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761.xml"/><Relationship Id="rId7" Type="http://schemas.openxmlformats.org/officeDocument/2006/relationships/tags" Target="../tags/tag760.xml"/><Relationship Id="rId6" Type="http://schemas.openxmlformats.org/officeDocument/2006/relationships/tags" Target="../tags/tag759.xml"/><Relationship Id="rId5" Type="http://schemas.openxmlformats.org/officeDocument/2006/relationships/tags" Target="../tags/tag758.xml"/><Relationship Id="rId4" Type="http://schemas.openxmlformats.org/officeDocument/2006/relationships/tags" Target="../tags/tag757.xml"/><Relationship Id="rId3" Type="http://schemas.openxmlformats.org/officeDocument/2006/relationships/tags" Target="../tags/tag756.xml"/><Relationship Id="rId2" Type="http://schemas.openxmlformats.org/officeDocument/2006/relationships/tags" Target="../tags/tag755.xml"/><Relationship Id="rId1" Type="http://schemas.openxmlformats.org/officeDocument/2006/relationships/tags" Target="../tags/tag754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765.xml"/><Relationship Id="rId3" Type="http://schemas.openxmlformats.org/officeDocument/2006/relationships/tags" Target="../tags/tag764.xml"/><Relationship Id="rId2" Type="http://schemas.openxmlformats.org/officeDocument/2006/relationships/tags" Target="../tags/tag763.xml"/><Relationship Id="rId1" Type="http://schemas.openxmlformats.org/officeDocument/2006/relationships/tags" Target="../tags/tag76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774.xml"/><Relationship Id="rId8" Type="http://schemas.openxmlformats.org/officeDocument/2006/relationships/tags" Target="../tags/tag773.xml"/><Relationship Id="rId7" Type="http://schemas.openxmlformats.org/officeDocument/2006/relationships/tags" Target="../tags/tag772.xml"/><Relationship Id="rId6" Type="http://schemas.openxmlformats.org/officeDocument/2006/relationships/tags" Target="../tags/tag771.xml"/><Relationship Id="rId5" Type="http://schemas.openxmlformats.org/officeDocument/2006/relationships/tags" Target="../tags/tag770.xml"/><Relationship Id="rId4" Type="http://schemas.openxmlformats.org/officeDocument/2006/relationships/tags" Target="../tags/tag769.xml"/><Relationship Id="rId39" Type="http://schemas.openxmlformats.org/officeDocument/2006/relationships/slideLayout" Target="../slideLayouts/slideLayout4.xml"/><Relationship Id="rId38" Type="http://schemas.openxmlformats.org/officeDocument/2006/relationships/tags" Target="../tags/tag803.xml"/><Relationship Id="rId37" Type="http://schemas.openxmlformats.org/officeDocument/2006/relationships/tags" Target="../tags/tag802.xml"/><Relationship Id="rId36" Type="http://schemas.openxmlformats.org/officeDocument/2006/relationships/tags" Target="../tags/tag801.xml"/><Relationship Id="rId35" Type="http://schemas.openxmlformats.org/officeDocument/2006/relationships/tags" Target="../tags/tag800.xml"/><Relationship Id="rId34" Type="http://schemas.openxmlformats.org/officeDocument/2006/relationships/tags" Target="../tags/tag799.xml"/><Relationship Id="rId33" Type="http://schemas.openxmlformats.org/officeDocument/2006/relationships/tags" Target="../tags/tag798.xml"/><Relationship Id="rId32" Type="http://schemas.openxmlformats.org/officeDocument/2006/relationships/tags" Target="../tags/tag797.xml"/><Relationship Id="rId31" Type="http://schemas.openxmlformats.org/officeDocument/2006/relationships/tags" Target="../tags/tag796.xml"/><Relationship Id="rId30" Type="http://schemas.openxmlformats.org/officeDocument/2006/relationships/tags" Target="../tags/tag795.xml"/><Relationship Id="rId3" Type="http://schemas.openxmlformats.org/officeDocument/2006/relationships/tags" Target="../tags/tag768.xml"/><Relationship Id="rId29" Type="http://schemas.openxmlformats.org/officeDocument/2006/relationships/tags" Target="../tags/tag794.xml"/><Relationship Id="rId28" Type="http://schemas.openxmlformats.org/officeDocument/2006/relationships/tags" Target="../tags/tag793.xml"/><Relationship Id="rId27" Type="http://schemas.openxmlformats.org/officeDocument/2006/relationships/tags" Target="../tags/tag792.xml"/><Relationship Id="rId26" Type="http://schemas.openxmlformats.org/officeDocument/2006/relationships/tags" Target="../tags/tag791.xml"/><Relationship Id="rId25" Type="http://schemas.openxmlformats.org/officeDocument/2006/relationships/tags" Target="../tags/tag790.xml"/><Relationship Id="rId24" Type="http://schemas.openxmlformats.org/officeDocument/2006/relationships/tags" Target="../tags/tag789.xml"/><Relationship Id="rId23" Type="http://schemas.openxmlformats.org/officeDocument/2006/relationships/tags" Target="../tags/tag788.xml"/><Relationship Id="rId22" Type="http://schemas.openxmlformats.org/officeDocument/2006/relationships/tags" Target="../tags/tag787.xml"/><Relationship Id="rId21" Type="http://schemas.openxmlformats.org/officeDocument/2006/relationships/tags" Target="../tags/tag786.xml"/><Relationship Id="rId20" Type="http://schemas.openxmlformats.org/officeDocument/2006/relationships/tags" Target="../tags/tag785.xml"/><Relationship Id="rId2" Type="http://schemas.openxmlformats.org/officeDocument/2006/relationships/tags" Target="../tags/tag767.xml"/><Relationship Id="rId19" Type="http://schemas.openxmlformats.org/officeDocument/2006/relationships/tags" Target="../tags/tag784.xml"/><Relationship Id="rId18" Type="http://schemas.openxmlformats.org/officeDocument/2006/relationships/tags" Target="../tags/tag783.xml"/><Relationship Id="rId17" Type="http://schemas.openxmlformats.org/officeDocument/2006/relationships/tags" Target="../tags/tag782.xml"/><Relationship Id="rId16" Type="http://schemas.openxmlformats.org/officeDocument/2006/relationships/tags" Target="../tags/tag781.xml"/><Relationship Id="rId15" Type="http://schemas.openxmlformats.org/officeDocument/2006/relationships/tags" Target="../tags/tag780.xml"/><Relationship Id="rId14" Type="http://schemas.openxmlformats.org/officeDocument/2006/relationships/tags" Target="../tags/tag779.xml"/><Relationship Id="rId13" Type="http://schemas.openxmlformats.org/officeDocument/2006/relationships/tags" Target="../tags/tag778.xml"/><Relationship Id="rId12" Type="http://schemas.openxmlformats.org/officeDocument/2006/relationships/tags" Target="../tags/tag777.xml"/><Relationship Id="rId11" Type="http://schemas.openxmlformats.org/officeDocument/2006/relationships/tags" Target="../tags/tag776.xml"/><Relationship Id="rId10" Type="http://schemas.openxmlformats.org/officeDocument/2006/relationships/tags" Target="../tags/tag775.xml"/><Relationship Id="rId1" Type="http://schemas.openxmlformats.org/officeDocument/2006/relationships/tags" Target="../tags/tag766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GIF"/><Relationship Id="rId8" Type="http://schemas.openxmlformats.org/officeDocument/2006/relationships/tags" Target="../tags/tag811.xml"/><Relationship Id="rId7" Type="http://schemas.openxmlformats.org/officeDocument/2006/relationships/tags" Target="../tags/tag810.xml"/><Relationship Id="rId6" Type="http://schemas.openxmlformats.org/officeDocument/2006/relationships/tags" Target="../tags/tag809.xml"/><Relationship Id="rId5" Type="http://schemas.openxmlformats.org/officeDocument/2006/relationships/tags" Target="../tags/tag808.xml"/><Relationship Id="rId42" Type="http://schemas.openxmlformats.org/officeDocument/2006/relationships/slideLayout" Target="../slideLayouts/slideLayout13.xml"/><Relationship Id="rId41" Type="http://schemas.openxmlformats.org/officeDocument/2006/relationships/image" Target="../media/image67.png"/><Relationship Id="rId40" Type="http://schemas.openxmlformats.org/officeDocument/2006/relationships/tags" Target="../tags/tag835.xml"/><Relationship Id="rId4" Type="http://schemas.openxmlformats.org/officeDocument/2006/relationships/tags" Target="../tags/tag807.xml"/><Relationship Id="rId39" Type="http://schemas.microsoft.com/office/2007/relationships/media" Target="../media/media2.mp4"/><Relationship Id="rId38" Type="http://schemas.openxmlformats.org/officeDocument/2006/relationships/video" Target="NULL" TargetMode="External"/><Relationship Id="rId37" Type="http://schemas.openxmlformats.org/officeDocument/2006/relationships/tags" Target="../tags/tag834.xml"/><Relationship Id="rId36" Type="http://schemas.openxmlformats.org/officeDocument/2006/relationships/tags" Target="../tags/tag833.xml"/><Relationship Id="rId35" Type="http://schemas.openxmlformats.org/officeDocument/2006/relationships/tags" Target="../tags/tag832.xml"/><Relationship Id="rId34" Type="http://schemas.openxmlformats.org/officeDocument/2006/relationships/tags" Target="../tags/tag831.xml"/><Relationship Id="rId33" Type="http://schemas.openxmlformats.org/officeDocument/2006/relationships/tags" Target="../tags/tag830.xml"/><Relationship Id="rId32" Type="http://schemas.openxmlformats.org/officeDocument/2006/relationships/tags" Target="../tags/tag829.xml"/><Relationship Id="rId31" Type="http://schemas.openxmlformats.org/officeDocument/2006/relationships/tags" Target="../tags/tag828.xml"/><Relationship Id="rId30" Type="http://schemas.openxmlformats.org/officeDocument/2006/relationships/tags" Target="../tags/tag827.xml"/><Relationship Id="rId3" Type="http://schemas.openxmlformats.org/officeDocument/2006/relationships/tags" Target="../tags/tag806.xml"/><Relationship Id="rId29" Type="http://schemas.openxmlformats.org/officeDocument/2006/relationships/image" Target="../media/image66.GIF"/><Relationship Id="rId28" Type="http://schemas.openxmlformats.org/officeDocument/2006/relationships/tags" Target="../tags/tag826.xml"/><Relationship Id="rId27" Type="http://schemas.openxmlformats.org/officeDocument/2006/relationships/image" Target="../media/image65.GIF"/><Relationship Id="rId26" Type="http://schemas.openxmlformats.org/officeDocument/2006/relationships/tags" Target="../tags/tag825.xml"/><Relationship Id="rId25" Type="http://schemas.openxmlformats.org/officeDocument/2006/relationships/tags" Target="../tags/tag824.xml"/><Relationship Id="rId24" Type="http://schemas.openxmlformats.org/officeDocument/2006/relationships/tags" Target="../tags/tag823.xml"/><Relationship Id="rId23" Type="http://schemas.openxmlformats.org/officeDocument/2006/relationships/tags" Target="../tags/tag822.xml"/><Relationship Id="rId22" Type="http://schemas.openxmlformats.org/officeDocument/2006/relationships/tags" Target="../tags/tag821.xml"/><Relationship Id="rId21" Type="http://schemas.openxmlformats.org/officeDocument/2006/relationships/tags" Target="../tags/tag820.xml"/><Relationship Id="rId20" Type="http://schemas.openxmlformats.org/officeDocument/2006/relationships/image" Target="../media/image64.GIF"/><Relationship Id="rId2" Type="http://schemas.openxmlformats.org/officeDocument/2006/relationships/tags" Target="../tags/tag805.xml"/><Relationship Id="rId19" Type="http://schemas.openxmlformats.org/officeDocument/2006/relationships/tags" Target="../tags/tag819.xml"/><Relationship Id="rId18" Type="http://schemas.openxmlformats.org/officeDocument/2006/relationships/image" Target="../media/image63.GIF"/><Relationship Id="rId17" Type="http://schemas.openxmlformats.org/officeDocument/2006/relationships/tags" Target="../tags/tag818.xml"/><Relationship Id="rId16" Type="http://schemas.openxmlformats.org/officeDocument/2006/relationships/tags" Target="../tags/tag817.xml"/><Relationship Id="rId15" Type="http://schemas.openxmlformats.org/officeDocument/2006/relationships/tags" Target="../tags/tag816.xml"/><Relationship Id="rId14" Type="http://schemas.openxmlformats.org/officeDocument/2006/relationships/tags" Target="../tags/tag815.xml"/><Relationship Id="rId13" Type="http://schemas.openxmlformats.org/officeDocument/2006/relationships/tags" Target="../tags/tag814.xml"/><Relationship Id="rId12" Type="http://schemas.openxmlformats.org/officeDocument/2006/relationships/tags" Target="../tags/tag813.xml"/><Relationship Id="rId11" Type="http://schemas.openxmlformats.org/officeDocument/2006/relationships/image" Target="../media/image62.GIF"/><Relationship Id="rId10" Type="http://schemas.openxmlformats.org/officeDocument/2006/relationships/tags" Target="../tags/tag812.xml"/><Relationship Id="rId1" Type="http://schemas.openxmlformats.org/officeDocument/2006/relationships/tags" Target="../tags/tag80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77.xml"/><Relationship Id="rId8" Type="http://schemas.openxmlformats.org/officeDocument/2006/relationships/image" Target="../media/image4.png"/><Relationship Id="rId7" Type="http://schemas.openxmlformats.org/officeDocument/2006/relationships/tags" Target="../tags/tag476.xml"/><Relationship Id="rId6" Type="http://schemas.openxmlformats.org/officeDocument/2006/relationships/image" Target="../media/image1.png"/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3" Type="http://schemas.openxmlformats.org/officeDocument/2006/relationships/tags" Target="../tags/tag473.xml"/><Relationship Id="rId2" Type="http://schemas.openxmlformats.org/officeDocument/2006/relationships/tags" Target="../tags/tag472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482.xml"/><Relationship Id="rId13" Type="http://schemas.openxmlformats.org/officeDocument/2006/relationships/tags" Target="../tags/tag481.xml"/><Relationship Id="rId12" Type="http://schemas.openxmlformats.org/officeDocument/2006/relationships/tags" Target="../tags/tag480.xml"/><Relationship Id="rId11" Type="http://schemas.openxmlformats.org/officeDocument/2006/relationships/tags" Target="../tags/tag479.xml"/><Relationship Id="rId10" Type="http://schemas.openxmlformats.org/officeDocument/2006/relationships/tags" Target="../tags/tag478.xml"/><Relationship Id="rId1" Type="http://schemas.openxmlformats.org/officeDocument/2006/relationships/tags" Target="../tags/tag47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843.xml"/><Relationship Id="rId8" Type="http://schemas.openxmlformats.org/officeDocument/2006/relationships/tags" Target="../tags/tag842.xml"/><Relationship Id="rId7" Type="http://schemas.openxmlformats.org/officeDocument/2006/relationships/image" Target="../media/image68.png"/><Relationship Id="rId6" Type="http://schemas.openxmlformats.org/officeDocument/2006/relationships/tags" Target="../tags/tag841.xml"/><Relationship Id="rId50" Type="http://schemas.openxmlformats.org/officeDocument/2006/relationships/notesSlide" Target="../notesSlides/notesSlide4.xml"/><Relationship Id="rId5" Type="http://schemas.openxmlformats.org/officeDocument/2006/relationships/tags" Target="../tags/tag840.xml"/><Relationship Id="rId49" Type="http://schemas.openxmlformats.org/officeDocument/2006/relationships/vmlDrawing" Target="../drawings/vmlDrawing1.vml"/><Relationship Id="rId48" Type="http://schemas.openxmlformats.org/officeDocument/2006/relationships/slideLayout" Target="../slideLayouts/slideLayout13.xml"/><Relationship Id="rId47" Type="http://schemas.openxmlformats.org/officeDocument/2006/relationships/image" Target="../media/image75.png"/><Relationship Id="rId46" Type="http://schemas.openxmlformats.org/officeDocument/2006/relationships/tags" Target="../tags/tag873.xml"/><Relationship Id="rId45" Type="http://schemas.openxmlformats.org/officeDocument/2006/relationships/image" Target="../media/image74.png"/><Relationship Id="rId44" Type="http://schemas.openxmlformats.org/officeDocument/2006/relationships/tags" Target="../tags/tag872.xml"/><Relationship Id="rId43" Type="http://schemas.openxmlformats.org/officeDocument/2006/relationships/tags" Target="../tags/tag871.xml"/><Relationship Id="rId42" Type="http://schemas.openxmlformats.org/officeDocument/2006/relationships/tags" Target="../tags/tag870.xml"/><Relationship Id="rId41" Type="http://schemas.openxmlformats.org/officeDocument/2006/relationships/tags" Target="../tags/tag869.xml"/><Relationship Id="rId40" Type="http://schemas.openxmlformats.org/officeDocument/2006/relationships/tags" Target="../tags/tag868.xml"/><Relationship Id="rId4" Type="http://schemas.openxmlformats.org/officeDocument/2006/relationships/tags" Target="../tags/tag839.xml"/><Relationship Id="rId39" Type="http://schemas.openxmlformats.org/officeDocument/2006/relationships/image" Target="../media/image73.png"/><Relationship Id="rId38" Type="http://schemas.openxmlformats.org/officeDocument/2006/relationships/tags" Target="../tags/tag867.xml"/><Relationship Id="rId37" Type="http://schemas.openxmlformats.org/officeDocument/2006/relationships/tags" Target="../tags/tag866.xml"/><Relationship Id="rId36" Type="http://schemas.openxmlformats.org/officeDocument/2006/relationships/tags" Target="../tags/tag865.xml"/><Relationship Id="rId35" Type="http://schemas.openxmlformats.org/officeDocument/2006/relationships/tags" Target="../tags/tag864.xml"/><Relationship Id="rId34" Type="http://schemas.openxmlformats.org/officeDocument/2006/relationships/tags" Target="../tags/tag863.xml"/><Relationship Id="rId33" Type="http://schemas.openxmlformats.org/officeDocument/2006/relationships/tags" Target="../tags/tag862.xml"/><Relationship Id="rId32" Type="http://schemas.openxmlformats.org/officeDocument/2006/relationships/tags" Target="../tags/tag861.xml"/><Relationship Id="rId31" Type="http://schemas.openxmlformats.org/officeDocument/2006/relationships/tags" Target="../tags/tag860.xml"/><Relationship Id="rId30" Type="http://schemas.openxmlformats.org/officeDocument/2006/relationships/image" Target="../media/image72.jpeg"/><Relationship Id="rId3" Type="http://schemas.openxmlformats.org/officeDocument/2006/relationships/tags" Target="../tags/tag838.xml"/><Relationship Id="rId29" Type="http://schemas.openxmlformats.org/officeDocument/2006/relationships/tags" Target="../tags/tag859.xml"/><Relationship Id="rId28" Type="http://schemas.openxmlformats.org/officeDocument/2006/relationships/tags" Target="../tags/tag858.xml"/><Relationship Id="rId27" Type="http://schemas.openxmlformats.org/officeDocument/2006/relationships/tags" Target="../tags/tag857.xml"/><Relationship Id="rId26" Type="http://schemas.openxmlformats.org/officeDocument/2006/relationships/image" Target="../media/image71.jpeg"/><Relationship Id="rId25" Type="http://schemas.openxmlformats.org/officeDocument/2006/relationships/tags" Target="../tags/tag856.xml"/><Relationship Id="rId24" Type="http://schemas.openxmlformats.org/officeDocument/2006/relationships/tags" Target="../tags/tag855.xml"/><Relationship Id="rId23" Type="http://schemas.openxmlformats.org/officeDocument/2006/relationships/tags" Target="../tags/tag854.xml"/><Relationship Id="rId22" Type="http://schemas.openxmlformats.org/officeDocument/2006/relationships/image" Target="../media/image70.jpeg"/><Relationship Id="rId21" Type="http://schemas.openxmlformats.org/officeDocument/2006/relationships/tags" Target="../tags/tag853.xml"/><Relationship Id="rId20" Type="http://schemas.openxmlformats.org/officeDocument/2006/relationships/tags" Target="../tags/tag852.xml"/><Relationship Id="rId2" Type="http://schemas.openxmlformats.org/officeDocument/2006/relationships/tags" Target="../tags/tag837.xml"/><Relationship Id="rId19" Type="http://schemas.openxmlformats.org/officeDocument/2006/relationships/tags" Target="../tags/tag851.xml"/><Relationship Id="rId18" Type="http://schemas.openxmlformats.org/officeDocument/2006/relationships/tags" Target="../tags/tag850.xml"/><Relationship Id="rId17" Type="http://schemas.openxmlformats.org/officeDocument/2006/relationships/tags" Target="../tags/tag849.xml"/><Relationship Id="rId16" Type="http://schemas.openxmlformats.org/officeDocument/2006/relationships/tags" Target="../tags/tag848.xml"/><Relationship Id="rId15" Type="http://schemas.openxmlformats.org/officeDocument/2006/relationships/tags" Target="../tags/tag847.xml"/><Relationship Id="rId14" Type="http://schemas.openxmlformats.org/officeDocument/2006/relationships/image" Target="../media/image69.emf"/><Relationship Id="rId13" Type="http://schemas.openxmlformats.org/officeDocument/2006/relationships/package" Target="../embeddings/Document1.docx"/><Relationship Id="rId12" Type="http://schemas.openxmlformats.org/officeDocument/2006/relationships/tags" Target="../tags/tag846.xml"/><Relationship Id="rId11" Type="http://schemas.openxmlformats.org/officeDocument/2006/relationships/tags" Target="../tags/tag845.xml"/><Relationship Id="rId10" Type="http://schemas.openxmlformats.org/officeDocument/2006/relationships/tags" Target="../tags/tag844.xml"/><Relationship Id="rId1" Type="http://schemas.openxmlformats.org/officeDocument/2006/relationships/tags" Target="../tags/tag836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884.xml"/><Relationship Id="rId8" Type="http://schemas.openxmlformats.org/officeDocument/2006/relationships/tags" Target="../tags/tag883.xml"/><Relationship Id="rId7" Type="http://schemas.openxmlformats.org/officeDocument/2006/relationships/tags" Target="../tags/tag882.xml"/><Relationship Id="rId6" Type="http://schemas.openxmlformats.org/officeDocument/2006/relationships/tags" Target="../tags/tag881.xml"/><Relationship Id="rId56" Type="http://schemas.openxmlformats.org/officeDocument/2006/relationships/slideLayout" Target="../slideLayouts/slideLayout3.xml"/><Relationship Id="rId55" Type="http://schemas.openxmlformats.org/officeDocument/2006/relationships/tags" Target="../tags/tag927.xml"/><Relationship Id="rId54" Type="http://schemas.openxmlformats.org/officeDocument/2006/relationships/image" Target="../media/image77.png"/><Relationship Id="rId53" Type="http://schemas.openxmlformats.org/officeDocument/2006/relationships/tags" Target="../tags/tag926.xml"/><Relationship Id="rId52" Type="http://schemas.microsoft.com/office/2007/relationships/hdphoto" Target="../media/image55.wdp"/><Relationship Id="rId51" Type="http://schemas.openxmlformats.org/officeDocument/2006/relationships/image" Target="../media/image76.png"/><Relationship Id="rId50" Type="http://schemas.openxmlformats.org/officeDocument/2006/relationships/tags" Target="../tags/tag925.xml"/><Relationship Id="rId5" Type="http://schemas.openxmlformats.org/officeDocument/2006/relationships/tags" Target="../tags/tag880.xml"/><Relationship Id="rId49" Type="http://schemas.openxmlformats.org/officeDocument/2006/relationships/tags" Target="../tags/tag924.xml"/><Relationship Id="rId48" Type="http://schemas.openxmlformats.org/officeDocument/2006/relationships/tags" Target="../tags/tag923.xml"/><Relationship Id="rId47" Type="http://schemas.openxmlformats.org/officeDocument/2006/relationships/tags" Target="../tags/tag922.xml"/><Relationship Id="rId46" Type="http://schemas.openxmlformats.org/officeDocument/2006/relationships/tags" Target="../tags/tag921.xml"/><Relationship Id="rId45" Type="http://schemas.openxmlformats.org/officeDocument/2006/relationships/tags" Target="../tags/tag920.xml"/><Relationship Id="rId44" Type="http://schemas.openxmlformats.org/officeDocument/2006/relationships/tags" Target="../tags/tag919.xml"/><Relationship Id="rId43" Type="http://schemas.openxmlformats.org/officeDocument/2006/relationships/tags" Target="../tags/tag918.xml"/><Relationship Id="rId42" Type="http://schemas.openxmlformats.org/officeDocument/2006/relationships/tags" Target="../tags/tag917.xml"/><Relationship Id="rId41" Type="http://schemas.openxmlformats.org/officeDocument/2006/relationships/tags" Target="../tags/tag916.xml"/><Relationship Id="rId40" Type="http://schemas.openxmlformats.org/officeDocument/2006/relationships/tags" Target="../tags/tag915.xml"/><Relationship Id="rId4" Type="http://schemas.openxmlformats.org/officeDocument/2006/relationships/tags" Target="../tags/tag879.xml"/><Relationship Id="rId39" Type="http://schemas.openxmlformats.org/officeDocument/2006/relationships/tags" Target="../tags/tag914.xml"/><Relationship Id="rId38" Type="http://schemas.openxmlformats.org/officeDocument/2006/relationships/tags" Target="../tags/tag913.xml"/><Relationship Id="rId37" Type="http://schemas.openxmlformats.org/officeDocument/2006/relationships/tags" Target="../tags/tag912.xml"/><Relationship Id="rId36" Type="http://schemas.openxmlformats.org/officeDocument/2006/relationships/tags" Target="../tags/tag911.xml"/><Relationship Id="rId35" Type="http://schemas.openxmlformats.org/officeDocument/2006/relationships/tags" Target="../tags/tag910.xml"/><Relationship Id="rId34" Type="http://schemas.openxmlformats.org/officeDocument/2006/relationships/tags" Target="../tags/tag909.xml"/><Relationship Id="rId33" Type="http://schemas.openxmlformats.org/officeDocument/2006/relationships/tags" Target="../tags/tag908.xml"/><Relationship Id="rId32" Type="http://schemas.openxmlformats.org/officeDocument/2006/relationships/tags" Target="../tags/tag907.xml"/><Relationship Id="rId31" Type="http://schemas.openxmlformats.org/officeDocument/2006/relationships/tags" Target="../tags/tag906.xml"/><Relationship Id="rId30" Type="http://schemas.openxmlformats.org/officeDocument/2006/relationships/tags" Target="../tags/tag905.xml"/><Relationship Id="rId3" Type="http://schemas.openxmlformats.org/officeDocument/2006/relationships/tags" Target="../tags/tag878.xml"/><Relationship Id="rId29" Type="http://schemas.openxmlformats.org/officeDocument/2006/relationships/tags" Target="../tags/tag904.xml"/><Relationship Id="rId28" Type="http://schemas.openxmlformats.org/officeDocument/2006/relationships/tags" Target="../tags/tag903.xml"/><Relationship Id="rId27" Type="http://schemas.openxmlformats.org/officeDocument/2006/relationships/tags" Target="../tags/tag902.xml"/><Relationship Id="rId26" Type="http://schemas.openxmlformats.org/officeDocument/2006/relationships/tags" Target="../tags/tag901.xml"/><Relationship Id="rId25" Type="http://schemas.openxmlformats.org/officeDocument/2006/relationships/tags" Target="../tags/tag900.xml"/><Relationship Id="rId24" Type="http://schemas.openxmlformats.org/officeDocument/2006/relationships/tags" Target="../tags/tag899.xml"/><Relationship Id="rId23" Type="http://schemas.openxmlformats.org/officeDocument/2006/relationships/tags" Target="../tags/tag898.xml"/><Relationship Id="rId22" Type="http://schemas.openxmlformats.org/officeDocument/2006/relationships/tags" Target="../tags/tag897.xml"/><Relationship Id="rId21" Type="http://schemas.openxmlformats.org/officeDocument/2006/relationships/tags" Target="../tags/tag896.xml"/><Relationship Id="rId20" Type="http://schemas.openxmlformats.org/officeDocument/2006/relationships/tags" Target="../tags/tag895.xml"/><Relationship Id="rId2" Type="http://schemas.openxmlformats.org/officeDocument/2006/relationships/tags" Target="../tags/tag877.xml"/><Relationship Id="rId19" Type="http://schemas.openxmlformats.org/officeDocument/2006/relationships/tags" Target="../tags/tag894.xml"/><Relationship Id="rId18" Type="http://schemas.openxmlformats.org/officeDocument/2006/relationships/tags" Target="../tags/tag893.xml"/><Relationship Id="rId17" Type="http://schemas.openxmlformats.org/officeDocument/2006/relationships/tags" Target="../tags/tag892.xml"/><Relationship Id="rId16" Type="http://schemas.openxmlformats.org/officeDocument/2006/relationships/tags" Target="../tags/tag891.xml"/><Relationship Id="rId15" Type="http://schemas.openxmlformats.org/officeDocument/2006/relationships/tags" Target="../tags/tag890.xml"/><Relationship Id="rId14" Type="http://schemas.openxmlformats.org/officeDocument/2006/relationships/tags" Target="../tags/tag889.xml"/><Relationship Id="rId13" Type="http://schemas.openxmlformats.org/officeDocument/2006/relationships/tags" Target="../tags/tag888.xml"/><Relationship Id="rId12" Type="http://schemas.openxmlformats.org/officeDocument/2006/relationships/tags" Target="../tags/tag887.xml"/><Relationship Id="rId11" Type="http://schemas.openxmlformats.org/officeDocument/2006/relationships/tags" Target="../tags/tag886.xml"/><Relationship Id="rId10" Type="http://schemas.openxmlformats.org/officeDocument/2006/relationships/tags" Target="../tags/tag885.xml"/><Relationship Id="rId1" Type="http://schemas.openxmlformats.org/officeDocument/2006/relationships/tags" Target="../tags/tag876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935.xml"/><Relationship Id="rId8" Type="http://schemas.openxmlformats.org/officeDocument/2006/relationships/tags" Target="../tags/tag934.xml"/><Relationship Id="rId7" Type="http://schemas.openxmlformats.org/officeDocument/2006/relationships/tags" Target="../tags/tag933.xml"/><Relationship Id="rId6" Type="http://schemas.openxmlformats.org/officeDocument/2006/relationships/tags" Target="../tags/tag932.xml"/><Relationship Id="rId5" Type="http://schemas.openxmlformats.org/officeDocument/2006/relationships/tags" Target="../tags/tag931.xml"/><Relationship Id="rId4" Type="http://schemas.openxmlformats.org/officeDocument/2006/relationships/image" Target="../media/image78.png"/><Relationship Id="rId3" Type="http://schemas.openxmlformats.org/officeDocument/2006/relationships/tags" Target="../tags/tag930.xml"/><Relationship Id="rId29" Type="http://schemas.openxmlformats.org/officeDocument/2006/relationships/slideLayout" Target="../slideLayouts/slideLayout13.xml"/><Relationship Id="rId28" Type="http://schemas.openxmlformats.org/officeDocument/2006/relationships/tags" Target="../tags/tag949.xml"/><Relationship Id="rId27" Type="http://schemas.openxmlformats.org/officeDocument/2006/relationships/tags" Target="../tags/tag948.xml"/><Relationship Id="rId26" Type="http://schemas.openxmlformats.org/officeDocument/2006/relationships/image" Target="../media/image81.png"/><Relationship Id="rId25" Type="http://schemas.openxmlformats.org/officeDocument/2006/relationships/tags" Target="../tags/tag947.xml"/><Relationship Id="rId24" Type="http://schemas.microsoft.com/office/2007/relationships/media" Target="../media/media3.mp4"/><Relationship Id="rId23" Type="http://schemas.openxmlformats.org/officeDocument/2006/relationships/video" Target="NULL" TargetMode="External"/><Relationship Id="rId22" Type="http://schemas.openxmlformats.org/officeDocument/2006/relationships/tags" Target="../tags/tag946.xml"/><Relationship Id="rId21" Type="http://schemas.openxmlformats.org/officeDocument/2006/relationships/tags" Target="../tags/tag945.xml"/><Relationship Id="rId20" Type="http://schemas.openxmlformats.org/officeDocument/2006/relationships/tags" Target="../tags/tag944.xml"/><Relationship Id="rId2" Type="http://schemas.openxmlformats.org/officeDocument/2006/relationships/tags" Target="../tags/tag929.xml"/><Relationship Id="rId19" Type="http://schemas.openxmlformats.org/officeDocument/2006/relationships/tags" Target="../tags/tag943.xml"/><Relationship Id="rId18" Type="http://schemas.openxmlformats.org/officeDocument/2006/relationships/image" Target="../media/image80.png"/><Relationship Id="rId17" Type="http://schemas.openxmlformats.org/officeDocument/2006/relationships/tags" Target="../tags/tag942.xml"/><Relationship Id="rId16" Type="http://schemas.openxmlformats.org/officeDocument/2006/relationships/tags" Target="../tags/tag941.xml"/><Relationship Id="rId15" Type="http://schemas.openxmlformats.org/officeDocument/2006/relationships/tags" Target="../tags/tag940.xml"/><Relationship Id="rId14" Type="http://schemas.openxmlformats.org/officeDocument/2006/relationships/tags" Target="../tags/tag939.xml"/><Relationship Id="rId13" Type="http://schemas.openxmlformats.org/officeDocument/2006/relationships/tags" Target="../tags/tag938.xml"/><Relationship Id="rId12" Type="http://schemas.openxmlformats.org/officeDocument/2006/relationships/tags" Target="../tags/tag937.xml"/><Relationship Id="rId11" Type="http://schemas.openxmlformats.org/officeDocument/2006/relationships/tags" Target="../tags/tag936.xml"/><Relationship Id="rId10" Type="http://schemas.openxmlformats.org/officeDocument/2006/relationships/image" Target="../media/image79.jpeg"/><Relationship Id="rId1" Type="http://schemas.openxmlformats.org/officeDocument/2006/relationships/tags" Target="../tags/tag92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GIF"/><Relationship Id="rId8" Type="http://schemas.openxmlformats.org/officeDocument/2006/relationships/tags" Target="../tags/tag957.xml"/><Relationship Id="rId7" Type="http://schemas.openxmlformats.org/officeDocument/2006/relationships/tags" Target="../tags/tag956.xml"/><Relationship Id="rId6" Type="http://schemas.openxmlformats.org/officeDocument/2006/relationships/tags" Target="../tags/tag955.xml"/><Relationship Id="rId5" Type="http://schemas.openxmlformats.org/officeDocument/2006/relationships/tags" Target="../tags/tag954.xml"/><Relationship Id="rId4" Type="http://schemas.openxmlformats.org/officeDocument/2006/relationships/tags" Target="../tags/tag953.xml"/><Relationship Id="rId37" Type="http://schemas.openxmlformats.org/officeDocument/2006/relationships/slideLayout" Target="../slideLayouts/slideLayout13.xml"/><Relationship Id="rId36" Type="http://schemas.openxmlformats.org/officeDocument/2006/relationships/tags" Target="../tags/tag977.xml"/><Relationship Id="rId35" Type="http://schemas.openxmlformats.org/officeDocument/2006/relationships/tags" Target="../tags/tag976.xml"/><Relationship Id="rId34" Type="http://schemas.openxmlformats.org/officeDocument/2006/relationships/tags" Target="../tags/tag975.xml"/><Relationship Id="rId33" Type="http://schemas.openxmlformats.org/officeDocument/2006/relationships/image" Target="../media/image87.png"/><Relationship Id="rId32" Type="http://schemas.openxmlformats.org/officeDocument/2006/relationships/tags" Target="../tags/tag974.xml"/><Relationship Id="rId31" Type="http://schemas.microsoft.com/office/2007/relationships/media" Target="../media/media4.mp4"/><Relationship Id="rId30" Type="http://schemas.openxmlformats.org/officeDocument/2006/relationships/video" Target="NULL" TargetMode="External"/><Relationship Id="rId3" Type="http://schemas.openxmlformats.org/officeDocument/2006/relationships/tags" Target="../tags/tag952.xml"/><Relationship Id="rId29" Type="http://schemas.openxmlformats.org/officeDocument/2006/relationships/tags" Target="../tags/tag973.xml"/><Relationship Id="rId28" Type="http://schemas.openxmlformats.org/officeDocument/2006/relationships/tags" Target="../tags/tag972.xml"/><Relationship Id="rId27" Type="http://schemas.openxmlformats.org/officeDocument/2006/relationships/tags" Target="../tags/tag971.xml"/><Relationship Id="rId26" Type="http://schemas.openxmlformats.org/officeDocument/2006/relationships/tags" Target="../tags/tag970.xml"/><Relationship Id="rId25" Type="http://schemas.openxmlformats.org/officeDocument/2006/relationships/tags" Target="../tags/tag969.xml"/><Relationship Id="rId24" Type="http://schemas.openxmlformats.org/officeDocument/2006/relationships/tags" Target="../tags/tag968.xml"/><Relationship Id="rId23" Type="http://schemas.openxmlformats.org/officeDocument/2006/relationships/tags" Target="../tags/tag967.xml"/><Relationship Id="rId22" Type="http://schemas.openxmlformats.org/officeDocument/2006/relationships/image" Target="../media/image86.GIF"/><Relationship Id="rId21" Type="http://schemas.openxmlformats.org/officeDocument/2006/relationships/tags" Target="../tags/tag966.xml"/><Relationship Id="rId20" Type="http://schemas.openxmlformats.org/officeDocument/2006/relationships/tags" Target="../tags/tag965.xml"/><Relationship Id="rId2" Type="http://schemas.openxmlformats.org/officeDocument/2006/relationships/tags" Target="../tags/tag951.xml"/><Relationship Id="rId19" Type="http://schemas.openxmlformats.org/officeDocument/2006/relationships/tags" Target="../tags/tag964.xml"/><Relationship Id="rId18" Type="http://schemas.openxmlformats.org/officeDocument/2006/relationships/image" Target="../media/image85.GIF"/><Relationship Id="rId17" Type="http://schemas.openxmlformats.org/officeDocument/2006/relationships/tags" Target="../tags/tag963.xml"/><Relationship Id="rId16" Type="http://schemas.openxmlformats.org/officeDocument/2006/relationships/image" Target="../media/image84.GIF"/><Relationship Id="rId15" Type="http://schemas.openxmlformats.org/officeDocument/2006/relationships/tags" Target="../tags/tag962.xml"/><Relationship Id="rId14" Type="http://schemas.openxmlformats.org/officeDocument/2006/relationships/tags" Target="../tags/tag961.xml"/><Relationship Id="rId13" Type="http://schemas.openxmlformats.org/officeDocument/2006/relationships/tags" Target="../tags/tag960.xml"/><Relationship Id="rId12" Type="http://schemas.openxmlformats.org/officeDocument/2006/relationships/tags" Target="../tags/tag959.xml"/><Relationship Id="rId11" Type="http://schemas.openxmlformats.org/officeDocument/2006/relationships/image" Target="../media/image83.GIF"/><Relationship Id="rId10" Type="http://schemas.openxmlformats.org/officeDocument/2006/relationships/tags" Target="../tags/tag958.xml"/><Relationship Id="rId1" Type="http://schemas.openxmlformats.org/officeDocument/2006/relationships/tags" Target="../tags/tag950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986.xml"/><Relationship Id="rId8" Type="http://schemas.openxmlformats.org/officeDocument/2006/relationships/tags" Target="../tags/tag985.xml"/><Relationship Id="rId7" Type="http://schemas.openxmlformats.org/officeDocument/2006/relationships/tags" Target="../tags/tag984.xml"/><Relationship Id="rId6" Type="http://schemas.openxmlformats.org/officeDocument/2006/relationships/tags" Target="../tags/tag983.xml"/><Relationship Id="rId5" Type="http://schemas.openxmlformats.org/officeDocument/2006/relationships/tags" Target="../tags/tag982.xml"/><Relationship Id="rId4" Type="http://schemas.openxmlformats.org/officeDocument/2006/relationships/tags" Target="../tags/tag981.xml"/><Relationship Id="rId3" Type="http://schemas.openxmlformats.org/officeDocument/2006/relationships/tags" Target="../tags/tag980.xml"/><Relationship Id="rId2" Type="http://schemas.openxmlformats.org/officeDocument/2006/relationships/tags" Target="../tags/tag979.xml"/><Relationship Id="rId19" Type="http://schemas.openxmlformats.org/officeDocument/2006/relationships/slideLayout" Target="../slideLayouts/slideLayout13.xml"/><Relationship Id="rId18" Type="http://schemas.openxmlformats.org/officeDocument/2006/relationships/tags" Target="../tags/tag993.xml"/><Relationship Id="rId17" Type="http://schemas.openxmlformats.org/officeDocument/2006/relationships/tags" Target="../tags/tag992.xml"/><Relationship Id="rId16" Type="http://schemas.openxmlformats.org/officeDocument/2006/relationships/tags" Target="../tags/tag991.xml"/><Relationship Id="rId15" Type="http://schemas.openxmlformats.org/officeDocument/2006/relationships/image" Target="../media/image63.GIF"/><Relationship Id="rId14" Type="http://schemas.openxmlformats.org/officeDocument/2006/relationships/tags" Target="../tags/tag990.xml"/><Relationship Id="rId13" Type="http://schemas.openxmlformats.org/officeDocument/2006/relationships/tags" Target="../tags/tag989.xml"/><Relationship Id="rId12" Type="http://schemas.openxmlformats.org/officeDocument/2006/relationships/tags" Target="../tags/tag988.xml"/><Relationship Id="rId11" Type="http://schemas.openxmlformats.org/officeDocument/2006/relationships/image" Target="../media/image64.GIF"/><Relationship Id="rId10" Type="http://schemas.openxmlformats.org/officeDocument/2006/relationships/tags" Target="../tags/tag987.xml"/><Relationship Id="rId1" Type="http://schemas.openxmlformats.org/officeDocument/2006/relationships/tags" Target="../tags/tag978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1002.xml"/><Relationship Id="rId8" Type="http://schemas.openxmlformats.org/officeDocument/2006/relationships/tags" Target="../tags/tag1001.xml"/><Relationship Id="rId7" Type="http://schemas.openxmlformats.org/officeDocument/2006/relationships/tags" Target="../tags/tag1000.xml"/><Relationship Id="rId6" Type="http://schemas.openxmlformats.org/officeDocument/2006/relationships/tags" Target="../tags/tag999.xml"/><Relationship Id="rId5" Type="http://schemas.openxmlformats.org/officeDocument/2006/relationships/tags" Target="../tags/tag998.xml"/><Relationship Id="rId4" Type="http://schemas.openxmlformats.org/officeDocument/2006/relationships/tags" Target="../tags/tag997.xml"/><Relationship Id="rId3" Type="http://schemas.openxmlformats.org/officeDocument/2006/relationships/tags" Target="../tags/tag996.xml"/><Relationship Id="rId25" Type="http://schemas.openxmlformats.org/officeDocument/2006/relationships/notesSlide" Target="../notesSlides/notesSlide5.xml"/><Relationship Id="rId24" Type="http://schemas.openxmlformats.org/officeDocument/2006/relationships/slideLayout" Target="../slideLayouts/slideLayout13.xml"/><Relationship Id="rId23" Type="http://schemas.openxmlformats.org/officeDocument/2006/relationships/image" Target="../media/image92.png"/><Relationship Id="rId22" Type="http://schemas.openxmlformats.org/officeDocument/2006/relationships/tags" Target="../tags/tag1011.xml"/><Relationship Id="rId21" Type="http://schemas.openxmlformats.org/officeDocument/2006/relationships/tags" Target="../tags/tag1010.xml"/><Relationship Id="rId20" Type="http://schemas.openxmlformats.org/officeDocument/2006/relationships/tags" Target="../tags/tag1009.xml"/><Relationship Id="rId2" Type="http://schemas.openxmlformats.org/officeDocument/2006/relationships/tags" Target="../tags/tag995.xml"/><Relationship Id="rId19" Type="http://schemas.openxmlformats.org/officeDocument/2006/relationships/tags" Target="../tags/tag1008.xml"/><Relationship Id="rId18" Type="http://schemas.openxmlformats.org/officeDocument/2006/relationships/tags" Target="../tags/tag1007.xml"/><Relationship Id="rId17" Type="http://schemas.openxmlformats.org/officeDocument/2006/relationships/image" Target="../media/image91.GIF"/><Relationship Id="rId16" Type="http://schemas.openxmlformats.org/officeDocument/2006/relationships/tags" Target="../tags/tag1006.xml"/><Relationship Id="rId15" Type="http://schemas.openxmlformats.org/officeDocument/2006/relationships/image" Target="../media/image90.GIF"/><Relationship Id="rId14" Type="http://schemas.openxmlformats.org/officeDocument/2006/relationships/tags" Target="../tags/tag1005.xml"/><Relationship Id="rId13" Type="http://schemas.openxmlformats.org/officeDocument/2006/relationships/image" Target="../media/image89.GIF"/><Relationship Id="rId12" Type="http://schemas.openxmlformats.org/officeDocument/2006/relationships/tags" Target="../tags/tag1004.xml"/><Relationship Id="rId11" Type="http://schemas.openxmlformats.org/officeDocument/2006/relationships/image" Target="../media/image88.GIF"/><Relationship Id="rId10" Type="http://schemas.openxmlformats.org/officeDocument/2006/relationships/tags" Target="../tags/tag1003.xml"/><Relationship Id="rId1" Type="http://schemas.openxmlformats.org/officeDocument/2006/relationships/tags" Target="../tags/tag994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1022.xml"/><Relationship Id="rId8" Type="http://schemas.openxmlformats.org/officeDocument/2006/relationships/tags" Target="../tags/tag1021.xml"/><Relationship Id="rId7" Type="http://schemas.openxmlformats.org/officeDocument/2006/relationships/tags" Target="../tags/tag1020.xml"/><Relationship Id="rId6" Type="http://schemas.openxmlformats.org/officeDocument/2006/relationships/tags" Target="../tags/tag1019.xml"/><Relationship Id="rId5" Type="http://schemas.openxmlformats.org/officeDocument/2006/relationships/tags" Target="../tags/tag1018.xml"/><Relationship Id="rId4" Type="http://schemas.openxmlformats.org/officeDocument/2006/relationships/tags" Target="../tags/tag1017.xml"/><Relationship Id="rId3" Type="http://schemas.openxmlformats.org/officeDocument/2006/relationships/tags" Target="../tags/tag1016.xml"/><Relationship Id="rId2" Type="http://schemas.openxmlformats.org/officeDocument/2006/relationships/tags" Target="../tags/tag1015.xml"/><Relationship Id="rId17" Type="http://schemas.openxmlformats.org/officeDocument/2006/relationships/slideLayout" Target="../slideLayouts/slideLayout13.xml"/><Relationship Id="rId16" Type="http://schemas.openxmlformats.org/officeDocument/2006/relationships/image" Target="../media/image96.png"/><Relationship Id="rId15" Type="http://schemas.openxmlformats.org/officeDocument/2006/relationships/tags" Target="../tags/tag1025.xml"/><Relationship Id="rId14" Type="http://schemas.openxmlformats.org/officeDocument/2006/relationships/image" Target="../media/image95.png"/><Relationship Id="rId13" Type="http://schemas.openxmlformats.org/officeDocument/2006/relationships/tags" Target="../tags/tag1024.xml"/><Relationship Id="rId12" Type="http://schemas.microsoft.com/office/2007/relationships/hdphoto" Target="../media/image94.wdp"/><Relationship Id="rId11" Type="http://schemas.openxmlformats.org/officeDocument/2006/relationships/image" Target="../media/image93.png"/><Relationship Id="rId10" Type="http://schemas.openxmlformats.org/officeDocument/2006/relationships/tags" Target="../tags/tag1023.xml"/><Relationship Id="rId1" Type="http://schemas.openxmlformats.org/officeDocument/2006/relationships/tags" Target="../tags/tag1014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1033.xml"/><Relationship Id="rId8" Type="http://schemas.openxmlformats.org/officeDocument/2006/relationships/image" Target="../media/image97.png"/><Relationship Id="rId7" Type="http://schemas.openxmlformats.org/officeDocument/2006/relationships/tags" Target="../tags/tag1032.xml"/><Relationship Id="rId6" Type="http://schemas.openxmlformats.org/officeDocument/2006/relationships/tags" Target="../tags/tag1031.xml"/><Relationship Id="rId5" Type="http://schemas.openxmlformats.org/officeDocument/2006/relationships/tags" Target="../tags/tag1030.xml"/><Relationship Id="rId4" Type="http://schemas.openxmlformats.org/officeDocument/2006/relationships/tags" Target="../tags/tag1029.xml"/><Relationship Id="rId3" Type="http://schemas.openxmlformats.org/officeDocument/2006/relationships/tags" Target="../tags/tag1028.xml"/><Relationship Id="rId22" Type="http://schemas.openxmlformats.org/officeDocument/2006/relationships/slideLayout" Target="../slideLayouts/slideLayout13.xml"/><Relationship Id="rId21" Type="http://schemas.openxmlformats.org/officeDocument/2006/relationships/image" Target="../media/image99.png"/><Relationship Id="rId20" Type="http://schemas.openxmlformats.org/officeDocument/2006/relationships/tags" Target="../tags/tag1043.xml"/><Relationship Id="rId2" Type="http://schemas.openxmlformats.org/officeDocument/2006/relationships/tags" Target="../tags/tag1027.xml"/><Relationship Id="rId19" Type="http://schemas.openxmlformats.org/officeDocument/2006/relationships/tags" Target="../tags/tag1042.xml"/><Relationship Id="rId18" Type="http://schemas.openxmlformats.org/officeDocument/2006/relationships/tags" Target="../tags/tag1041.xml"/><Relationship Id="rId17" Type="http://schemas.openxmlformats.org/officeDocument/2006/relationships/tags" Target="../tags/tag1040.xml"/><Relationship Id="rId16" Type="http://schemas.openxmlformats.org/officeDocument/2006/relationships/tags" Target="../tags/tag1039.xml"/><Relationship Id="rId15" Type="http://schemas.openxmlformats.org/officeDocument/2006/relationships/tags" Target="../tags/tag1038.xml"/><Relationship Id="rId14" Type="http://schemas.openxmlformats.org/officeDocument/2006/relationships/tags" Target="../tags/tag1037.xml"/><Relationship Id="rId13" Type="http://schemas.openxmlformats.org/officeDocument/2006/relationships/tags" Target="../tags/tag1036.xml"/><Relationship Id="rId12" Type="http://schemas.openxmlformats.org/officeDocument/2006/relationships/image" Target="../media/image98.png"/><Relationship Id="rId11" Type="http://schemas.openxmlformats.org/officeDocument/2006/relationships/tags" Target="../tags/tag1035.xml"/><Relationship Id="rId10" Type="http://schemas.openxmlformats.org/officeDocument/2006/relationships/tags" Target="../tags/tag1034.xml"/><Relationship Id="rId1" Type="http://schemas.openxmlformats.org/officeDocument/2006/relationships/tags" Target="../tags/tag1026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1052.xml"/><Relationship Id="rId8" Type="http://schemas.openxmlformats.org/officeDocument/2006/relationships/tags" Target="../tags/tag1051.xml"/><Relationship Id="rId7" Type="http://schemas.openxmlformats.org/officeDocument/2006/relationships/tags" Target="../tags/tag1050.xml"/><Relationship Id="rId6" Type="http://schemas.openxmlformats.org/officeDocument/2006/relationships/tags" Target="../tags/tag1049.xml"/><Relationship Id="rId5" Type="http://schemas.openxmlformats.org/officeDocument/2006/relationships/tags" Target="../tags/tag1048.xml"/><Relationship Id="rId4" Type="http://schemas.openxmlformats.org/officeDocument/2006/relationships/tags" Target="../tags/tag1047.xml"/><Relationship Id="rId3" Type="http://schemas.openxmlformats.org/officeDocument/2006/relationships/tags" Target="../tags/tag1046.xml"/><Relationship Id="rId24" Type="http://schemas.openxmlformats.org/officeDocument/2006/relationships/slideLayout" Target="../slideLayouts/slideLayout13.xml"/><Relationship Id="rId23" Type="http://schemas.openxmlformats.org/officeDocument/2006/relationships/image" Target="../media/image102.png"/><Relationship Id="rId22" Type="http://schemas.openxmlformats.org/officeDocument/2006/relationships/tags" Target="../tags/tag1063.xml"/><Relationship Id="rId21" Type="http://schemas.openxmlformats.org/officeDocument/2006/relationships/image" Target="../media/image101.png"/><Relationship Id="rId20" Type="http://schemas.openxmlformats.org/officeDocument/2006/relationships/tags" Target="../tags/tag1062.xml"/><Relationship Id="rId2" Type="http://schemas.openxmlformats.org/officeDocument/2006/relationships/tags" Target="../tags/tag1045.xml"/><Relationship Id="rId19" Type="http://schemas.openxmlformats.org/officeDocument/2006/relationships/tags" Target="../tags/tag1061.xml"/><Relationship Id="rId18" Type="http://schemas.openxmlformats.org/officeDocument/2006/relationships/tags" Target="../tags/tag1060.xml"/><Relationship Id="rId17" Type="http://schemas.openxmlformats.org/officeDocument/2006/relationships/image" Target="../media/image100.png"/><Relationship Id="rId16" Type="http://schemas.openxmlformats.org/officeDocument/2006/relationships/tags" Target="../tags/tag1059.xml"/><Relationship Id="rId15" Type="http://schemas.openxmlformats.org/officeDocument/2006/relationships/tags" Target="../tags/tag1058.xml"/><Relationship Id="rId14" Type="http://schemas.openxmlformats.org/officeDocument/2006/relationships/tags" Target="../tags/tag1057.xml"/><Relationship Id="rId13" Type="http://schemas.openxmlformats.org/officeDocument/2006/relationships/tags" Target="../tags/tag1056.xml"/><Relationship Id="rId12" Type="http://schemas.openxmlformats.org/officeDocument/2006/relationships/tags" Target="../tags/tag1055.xml"/><Relationship Id="rId11" Type="http://schemas.openxmlformats.org/officeDocument/2006/relationships/tags" Target="../tags/tag1054.xml"/><Relationship Id="rId10" Type="http://schemas.openxmlformats.org/officeDocument/2006/relationships/tags" Target="../tags/tag1053.xml"/><Relationship Id="rId1" Type="http://schemas.openxmlformats.org/officeDocument/2006/relationships/tags" Target="../tags/tag1044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1072.xml"/><Relationship Id="rId8" Type="http://schemas.openxmlformats.org/officeDocument/2006/relationships/tags" Target="../tags/tag1071.xml"/><Relationship Id="rId7" Type="http://schemas.openxmlformats.org/officeDocument/2006/relationships/tags" Target="../tags/tag1070.xml"/><Relationship Id="rId6" Type="http://schemas.openxmlformats.org/officeDocument/2006/relationships/tags" Target="../tags/tag1069.xml"/><Relationship Id="rId5" Type="http://schemas.openxmlformats.org/officeDocument/2006/relationships/tags" Target="../tags/tag1068.xml"/><Relationship Id="rId4" Type="http://schemas.openxmlformats.org/officeDocument/2006/relationships/tags" Target="../tags/tag1067.xml"/><Relationship Id="rId3" Type="http://schemas.openxmlformats.org/officeDocument/2006/relationships/tags" Target="../tags/tag1066.xml"/><Relationship Id="rId22" Type="http://schemas.openxmlformats.org/officeDocument/2006/relationships/slideLayout" Target="../slideLayouts/slideLayout13.xml"/><Relationship Id="rId21" Type="http://schemas.openxmlformats.org/officeDocument/2006/relationships/tags" Target="../tags/tag1081.xml"/><Relationship Id="rId20" Type="http://schemas.openxmlformats.org/officeDocument/2006/relationships/tags" Target="../tags/tag1080.xml"/><Relationship Id="rId2" Type="http://schemas.openxmlformats.org/officeDocument/2006/relationships/tags" Target="../tags/tag1065.xml"/><Relationship Id="rId19" Type="http://schemas.openxmlformats.org/officeDocument/2006/relationships/tags" Target="../tags/tag1079.xml"/><Relationship Id="rId18" Type="http://schemas.openxmlformats.org/officeDocument/2006/relationships/tags" Target="../tags/tag1078.xml"/><Relationship Id="rId17" Type="http://schemas.openxmlformats.org/officeDocument/2006/relationships/image" Target="../media/image105.png"/><Relationship Id="rId16" Type="http://schemas.openxmlformats.org/officeDocument/2006/relationships/tags" Target="../tags/tag1077.xml"/><Relationship Id="rId15" Type="http://schemas.openxmlformats.org/officeDocument/2006/relationships/image" Target="../media/image104.png"/><Relationship Id="rId14" Type="http://schemas.openxmlformats.org/officeDocument/2006/relationships/tags" Target="../tags/tag1076.xml"/><Relationship Id="rId13" Type="http://schemas.openxmlformats.org/officeDocument/2006/relationships/image" Target="../media/image103.png"/><Relationship Id="rId12" Type="http://schemas.openxmlformats.org/officeDocument/2006/relationships/tags" Target="../tags/tag1075.xml"/><Relationship Id="rId11" Type="http://schemas.openxmlformats.org/officeDocument/2006/relationships/tags" Target="../tags/tag1074.xml"/><Relationship Id="rId10" Type="http://schemas.openxmlformats.org/officeDocument/2006/relationships/tags" Target="../tags/tag1073.xml"/><Relationship Id="rId1" Type="http://schemas.openxmlformats.org/officeDocument/2006/relationships/tags" Target="../tags/tag106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90.xml"/><Relationship Id="rId8" Type="http://schemas.openxmlformats.org/officeDocument/2006/relationships/image" Target="../media/image41.jpeg"/><Relationship Id="rId7" Type="http://schemas.openxmlformats.org/officeDocument/2006/relationships/tags" Target="../tags/tag489.xml"/><Relationship Id="rId6" Type="http://schemas.openxmlformats.org/officeDocument/2006/relationships/tags" Target="../tags/tag488.xml"/><Relationship Id="rId5" Type="http://schemas.openxmlformats.org/officeDocument/2006/relationships/image" Target="file:///C:\Users\Administrator\AppData\Local\Temp\wps\INetCache\2dbdcaa9feb73547ed0838d6e379d357" TargetMode="External"/><Relationship Id="rId4" Type="http://schemas.openxmlformats.org/officeDocument/2006/relationships/image" Target="../media/image40.jpeg"/><Relationship Id="rId3" Type="http://schemas.openxmlformats.org/officeDocument/2006/relationships/tags" Target="../tags/tag487.xml"/><Relationship Id="rId2" Type="http://schemas.openxmlformats.org/officeDocument/2006/relationships/tags" Target="../tags/tag486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493.xml"/><Relationship Id="rId12" Type="http://schemas.openxmlformats.org/officeDocument/2006/relationships/image" Target="../media/image42.jpeg"/><Relationship Id="rId11" Type="http://schemas.openxmlformats.org/officeDocument/2006/relationships/tags" Target="../tags/tag492.xml"/><Relationship Id="rId10" Type="http://schemas.openxmlformats.org/officeDocument/2006/relationships/tags" Target="../tags/tag491.xml"/><Relationship Id="rId1" Type="http://schemas.openxmlformats.org/officeDocument/2006/relationships/tags" Target="../tags/tag48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088.xml"/><Relationship Id="rId8" Type="http://schemas.openxmlformats.org/officeDocument/2006/relationships/tags" Target="../tags/tag1087.xml"/><Relationship Id="rId7" Type="http://schemas.openxmlformats.org/officeDocument/2006/relationships/tags" Target="../tags/tag1086.xml"/><Relationship Id="rId6" Type="http://schemas.openxmlformats.org/officeDocument/2006/relationships/image" Target="../media/image107.png"/><Relationship Id="rId5" Type="http://schemas.openxmlformats.org/officeDocument/2006/relationships/tags" Target="../tags/tag1085.xml"/><Relationship Id="rId4" Type="http://schemas.openxmlformats.org/officeDocument/2006/relationships/image" Target="../media/image106.png"/><Relationship Id="rId3" Type="http://schemas.openxmlformats.org/officeDocument/2006/relationships/tags" Target="../tags/tag1084.xml"/><Relationship Id="rId27" Type="http://schemas.openxmlformats.org/officeDocument/2006/relationships/slideLayout" Target="../slideLayouts/slideLayout13.xml"/><Relationship Id="rId26" Type="http://schemas.openxmlformats.org/officeDocument/2006/relationships/tags" Target="../tags/tag1102.xml"/><Relationship Id="rId25" Type="http://schemas.openxmlformats.org/officeDocument/2006/relationships/tags" Target="../tags/tag1101.xml"/><Relationship Id="rId24" Type="http://schemas.openxmlformats.org/officeDocument/2006/relationships/tags" Target="../tags/tag1100.xml"/><Relationship Id="rId23" Type="http://schemas.openxmlformats.org/officeDocument/2006/relationships/tags" Target="../tags/tag1099.xml"/><Relationship Id="rId22" Type="http://schemas.openxmlformats.org/officeDocument/2006/relationships/tags" Target="../tags/tag1098.xml"/><Relationship Id="rId21" Type="http://schemas.openxmlformats.org/officeDocument/2006/relationships/image" Target="../media/image110.GIF"/><Relationship Id="rId20" Type="http://schemas.openxmlformats.org/officeDocument/2006/relationships/tags" Target="../tags/tag1097.xml"/><Relationship Id="rId2" Type="http://schemas.openxmlformats.org/officeDocument/2006/relationships/tags" Target="../tags/tag1083.xml"/><Relationship Id="rId19" Type="http://schemas.openxmlformats.org/officeDocument/2006/relationships/tags" Target="../tags/tag1096.xml"/><Relationship Id="rId18" Type="http://schemas.openxmlformats.org/officeDocument/2006/relationships/image" Target="../media/image109.png"/><Relationship Id="rId17" Type="http://schemas.openxmlformats.org/officeDocument/2006/relationships/tags" Target="../tags/tag1095.xml"/><Relationship Id="rId16" Type="http://schemas.openxmlformats.org/officeDocument/2006/relationships/tags" Target="../tags/tag1094.xml"/><Relationship Id="rId15" Type="http://schemas.openxmlformats.org/officeDocument/2006/relationships/tags" Target="../tags/tag1093.xml"/><Relationship Id="rId14" Type="http://schemas.openxmlformats.org/officeDocument/2006/relationships/image" Target="../media/image108.png"/><Relationship Id="rId13" Type="http://schemas.openxmlformats.org/officeDocument/2006/relationships/tags" Target="../tags/tag1092.xml"/><Relationship Id="rId12" Type="http://schemas.openxmlformats.org/officeDocument/2006/relationships/tags" Target="../tags/tag1091.xml"/><Relationship Id="rId11" Type="http://schemas.openxmlformats.org/officeDocument/2006/relationships/tags" Target="../tags/tag1090.xml"/><Relationship Id="rId10" Type="http://schemas.openxmlformats.org/officeDocument/2006/relationships/tags" Target="../tags/tag1089.xml"/><Relationship Id="rId1" Type="http://schemas.openxmlformats.org/officeDocument/2006/relationships/tags" Target="../tags/tag1082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1109.xml"/><Relationship Id="rId7" Type="http://schemas.openxmlformats.org/officeDocument/2006/relationships/image" Target="../media/image111.png"/><Relationship Id="rId6" Type="http://schemas.openxmlformats.org/officeDocument/2006/relationships/tags" Target="../tags/tag1108.xml"/><Relationship Id="rId5" Type="http://schemas.openxmlformats.org/officeDocument/2006/relationships/tags" Target="../tags/tag1107.xml"/><Relationship Id="rId4" Type="http://schemas.openxmlformats.org/officeDocument/2006/relationships/tags" Target="../tags/tag1106.xml"/><Relationship Id="rId3" Type="http://schemas.openxmlformats.org/officeDocument/2006/relationships/tags" Target="../tags/tag1105.xml"/><Relationship Id="rId2" Type="http://schemas.openxmlformats.org/officeDocument/2006/relationships/tags" Target="../tags/tag1104.xml"/><Relationship Id="rId1" Type="http://schemas.openxmlformats.org/officeDocument/2006/relationships/tags" Target="../tags/tag1103.xml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112.xml"/><Relationship Id="rId4" Type="http://schemas.openxmlformats.org/officeDocument/2006/relationships/image" Target="../media/image113.png"/><Relationship Id="rId3" Type="http://schemas.openxmlformats.org/officeDocument/2006/relationships/tags" Target="../tags/tag1111.xml"/><Relationship Id="rId2" Type="http://schemas.openxmlformats.org/officeDocument/2006/relationships/image" Target="../media/image112.emf"/><Relationship Id="rId1" Type="http://schemas.openxmlformats.org/officeDocument/2006/relationships/tags" Target="../tags/tag1110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1121.xml"/><Relationship Id="rId8" Type="http://schemas.openxmlformats.org/officeDocument/2006/relationships/tags" Target="../tags/tag1120.xml"/><Relationship Id="rId7" Type="http://schemas.openxmlformats.org/officeDocument/2006/relationships/tags" Target="../tags/tag1119.xml"/><Relationship Id="rId6" Type="http://schemas.openxmlformats.org/officeDocument/2006/relationships/tags" Target="../tags/tag1118.xml"/><Relationship Id="rId5" Type="http://schemas.openxmlformats.org/officeDocument/2006/relationships/tags" Target="../tags/tag1117.xml"/><Relationship Id="rId4" Type="http://schemas.openxmlformats.org/officeDocument/2006/relationships/tags" Target="../tags/tag1116.xml"/><Relationship Id="rId3" Type="http://schemas.openxmlformats.org/officeDocument/2006/relationships/tags" Target="../tags/tag1115.xml"/><Relationship Id="rId23" Type="http://schemas.openxmlformats.org/officeDocument/2006/relationships/slideLayout" Target="../slideLayouts/slideLayout6.xml"/><Relationship Id="rId22" Type="http://schemas.openxmlformats.org/officeDocument/2006/relationships/tags" Target="../tags/tag1134.xml"/><Relationship Id="rId21" Type="http://schemas.openxmlformats.org/officeDocument/2006/relationships/tags" Target="../tags/tag1133.xml"/><Relationship Id="rId20" Type="http://schemas.openxmlformats.org/officeDocument/2006/relationships/tags" Target="../tags/tag1132.xml"/><Relationship Id="rId2" Type="http://schemas.openxmlformats.org/officeDocument/2006/relationships/tags" Target="../tags/tag1114.xml"/><Relationship Id="rId19" Type="http://schemas.openxmlformats.org/officeDocument/2006/relationships/tags" Target="../tags/tag1131.xml"/><Relationship Id="rId18" Type="http://schemas.openxmlformats.org/officeDocument/2006/relationships/tags" Target="../tags/tag1130.xml"/><Relationship Id="rId17" Type="http://schemas.openxmlformats.org/officeDocument/2006/relationships/tags" Target="../tags/tag1129.xml"/><Relationship Id="rId16" Type="http://schemas.openxmlformats.org/officeDocument/2006/relationships/tags" Target="../tags/tag1128.xml"/><Relationship Id="rId15" Type="http://schemas.openxmlformats.org/officeDocument/2006/relationships/tags" Target="../tags/tag1127.xml"/><Relationship Id="rId14" Type="http://schemas.openxmlformats.org/officeDocument/2006/relationships/tags" Target="../tags/tag1126.xml"/><Relationship Id="rId13" Type="http://schemas.openxmlformats.org/officeDocument/2006/relationships/tags" Target="../tags/tag1125.xml"/><Relationship Id="rId12" Type="http://schemas.openxmlformats.org/officeDocument/2006/relationships/tags" Target="../tags/tag1124.xml"/><Relationship Id="rId11" Type="http://schemas.openxmlformats.org/officeDocument/2006/relationships/tags" Target="../tags/tag1123.xml"/><Relationship Id="rId10" Type="http://schemas.openxmlformats.org/officeDocument/2006/relationships/tags" Target="../tags/tag1122.xml"/><Relationship Id="rId1" Type="http://schemas.openxmlformats.org/officeDocument/2006/relationships/tags" Target="../tags/tag111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02.xml"/><Relationship Id="rId8" Type="http://schemas.openxmlformats.org/officeDocument/2006/relationships/tags" Target="../tags/tag501.xml"/><Relationship Id="rId7" Type="http://schemas.openxmlformats.org/officeDocument/2006/relationships/tags" Target="../tags/tag500.xml"/><Relationship Id="rId6" Type="http://schemas.openxmlformats.org/officeDocument/2006/relationships/tags" Target="../tags/tag499.xml"/><Relationship Id="rId52" Type="http://schemas.openxmlformats.org/officeDocument/2006/relationships/slideLayout" Target="../slideLayouts/slideLayout3.xml"/><Relationship Id="rId51" Type="http://schemas.openxmlformats.org/officeDocument/2006/relationships/tags" Target="../tags/tag540.xml"/><Relationship Id="rId50" Type="http://schemas.openxmlformats.org/officeDocument/2006/relationships/tags" Target="../tags/tag539.xml"/><Relationship Id="rId5" Type="http://schemas.openxmlformats.org/officeDocument/2006/relationships/tags" Target="../tags/tag498.xml"/><Relationship Id="rId49" Type="http://schemas.openxmlformats.org/officeDocument/2006/relationships/tags" Target="../tags/tag538.xml"/><Relationship Id="rId48" Type="http://schemas.openxmlformats.org/officeDocument/2006/relationships/tags" Target="../tags/tag537.xml"/><Relationship Id="rId47" Type="http://schemas.openxmlformats.org/officeDocument/2006/relationships/tags" Target="../tags/tag536.xml"/><Relationship Id="rId46" Type="http://schemas.openxmlformats.org/officeDocument/2006/relationships/tags" Target="../tags/tag535.xml"/><Relationship Id="rId45" Type="http://schemas.openxmlformats.org/officeDocument/2006/relationships/tags" Target="../tags/tag534.xml"/><Relationship Id="rId44" Type="http://schemas.openxmlformats.org/officeDocument/2006/relationships/tags" Target="../tags/tag533.xml"/><Relationship Id="rId43" Type="http://schemas.openxmlformats.org/officeDocument/2006/relationships/image" Target="../media/image44.png"/><Relationship Id="rId42" Type="http://schemas.openxmlformats.org/officeDocument/2006/relationships/tags" Target="../tags/tag532.xml"/><Relationship Id="rId41" Type="http://schemas.openxmlformats.org/officeDocument/2006/relationships/image" Target="../media/image43.png"/><Relationship Id="rId40" Type="http://schemas.openxmlformats.org/officeDocument/2006/relationships/tags" Target="../tags/tag531.xml"/><Relationship Id="rId4" Type="http://schemas.openxmlformats.org/officeDocument/2006/relationships/tags" Target="../tags/tag497.xml"/><Relationship Id="rId39" Type="http://schemas.microsoft.com/office/2007/relationships/media" Target="../media/media1.mp4"/><Relationship Id="rId38" Type="http://schemas.openxmlformats.org/officeDocument/2006/relationships/video" Target="NULL" TargetMode="External"/><Relationship Id="rId37" Type="http://schemas.openxmlformats.org/officeDocument/2006/relationships/tags" Target="../tags/tag530.xml"/><Relationship Id="rId36" Type="http://schemas.openxmlformats.org/officeDocument/2006/relationships/tags" Target="../tags/tag529.xml"/><Relationship Id="rId35" Type="http://schemas.openxmlformats.org/officeDocument/2006/relationships/tags" Target="../tags/tag528.xml"/><Relationship Id="rId34" Type="http://schemas.openxmlformats.org/officeDocument/2006/relationships/tags" Target="../tags/tag527.xml"/><Relationship Id="rId33" Type="http://schemas.openxmlformats.org/officeDocument/2006/relationships/tags" Target="../tags/tag526.xml"/><Relationship Id="rId32" Type="http://schemas.openxmlformats.org/officeDocument/2006/relationships/tags" Target="../tags/tag525.xml"/><Relationship Id="rId31" Type="http://schemas.openxmlformats.org/officeDocument/2006/relationships/tags" Target="../tags/tag524.xml"/><Relationship Id="rId30" Type="http://schemas.openxmlformats.org/officeDocument/2006/relationships/tags" Target="../tags/tag523.xml"/><Relationship Id="rId3" Type="http://schemas.openxmlformats.org/officeDocument/2006/relationships/tags" Target="../tags/tag496.xml"/><Relationship Id="rId29" Type="http://schemas.openxmlformats.org/officeDocument/2006/relationships/tags" Target="../tags/tag522.xml"/><Relationship Id="rId28" Type="http://schemas.openxmlformats.org/officeDocument/2006/relationships/tags" Target="../tags/tag521.xml"/><Relationship Id="rId27" Type="http://schemas.openxmlformats.org/officeDocument/2006/relationships/tags" Target="../tags/tag520.xml"/><Relationship Id="rId26" Type="http://schemas.openxmlformats.org/officeDocument/2006/relationships/tags" Target="../tags/tag519.xml"/><Relationship Id="rId25" Type="http://schemas.openxmlformats.org/officeDocument/2006/relationships/tags" Target="../tags/tag518.xml"/><Relationship Id="rId24" Type="http://schemas.openxmlformats.org/officeDocument/2006/relationships/tags" Target="../tags/tag517.xml"/><Relationship Id="rId23" Type="http://schemas.openxmlformats.org/officeDocument/2006/relationships/tags" Target="../tags/tag516.xml"/><Relationship Id="rId22" Type="http://schemas.openxmlformats.org/officeDocument/2006/relationships/tags" Target="../tags/tag515.xml"/><Relationship Id="rId21" Type="http://schemas.openxmlformats.org/officeDocument/2006/relationships/tags" Target="../tags/tag514.xml"/><Relationship Id="rId20" Type="http://schemas.openxmlformats.org/officeDocument/2006/relationships/tags" Target="../tags/tag513.xml"/><Relationship Id="rId2" Type="http://schemas.openxmlformats.org/officeDocument/2006/relationships/tags" Target="../tags/tag495.xml"/><Relationship Id="rId19" Type="http://schemas.openxmlformats.org/officeDocument/2006/relationships/tags" Target="../tags/tag512.xml"/><Relationship Id="rId18" Type="http://schemas.openxmlformats.org/officeDocument/2006/relationships/tags" Target="../tags/tag511.xml"/><Relationship Id="rId17" Type="http://schemas.openxmlformats.org/officeDocument/2006/relationships/tags" Target="../tags/tag510.xml"/><Relationship Id="rId16" Type="http://schemas.openxmlformats.org/officeDocument/2006/relationships/tags" Target="../tags/tag509.xml"/><Relationship Id="rId15" Type="http://schemas.openxmlformats.org/officeDocument/2006/relationships/tags" Target="../tags/tag508.xml"/><Relationship Id="rId14" Type="http://schemas.openxmlformats.org/officeDocument/2006/relationships/tags" Target="../tags/tag507.xml"/><Relationship Id="rId13" Type="http://schemas.openxmlformats.org/officeDocument/2006/relationships/tags" Target="../tags/tag506.xml"/><Relationship Id="rId12" Type="http://schemas.openxmlformats.org/officeDocument/2006/relationships/tags" Target="../tags/tag505.xml"/><Relationship Id="rId11" Type="http://schemas.openxmlformats.org/officeDocument/2006/relationships/tags" Target="../tags/tag504.xml"/><Relationship Id="rId10" Type="http://schemas.openxmlformats.org/officeDocument/2006/relationships/tags" Target="../tags/tag503.xml"/><Relationship Id="rId1" Type="http://schemas.openxmlformats.org/officeDocument/2006/relationships/tags" Target="../tags/tag49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46.xml"/><Relationship Id="rId8" Type="http://schemas.microsoft.com/office/2007/relationships/hdphoto" Target="../media/image47.wdp"/><Relationship Id="rId7" Type="http://schemas.openxmlformats.org/officeDocument/2006/relationships/image" Target="../media/image46.png"/><Relationship Id="rId6" Type="http://schemas.openxmlformats.org/officeDocument/2006/relationships/tags" Target="../tags/tag545.xml"/><Relationship Id="rId5" Type="http://schemas.openxmlformats.org/officeDocument/2006/relationships/image" Target="../media/image45.jpeg"/><Relationship Id="rId4" Type="http://schemas.openxmlformats.org/officeDocument/2006/relationships/tags" Target="../tags/tag544.xml"/><Relationship Id="rId3" Type="http://schemas.openxmlformats.org/officeDocument/2006/relationships/tags" Target="../tags/tag543.xml"/><Relationship Id="rId28" Type="http://schemas.openxmlformats.org/officeDocument/2006/relationships/slideLayout" Target="../slideLayouts/slideLayout3.xml"/><Relationship Id="rId27" Type="http://schemas.openxmlformats.org/officeDocument/2006/relationships/image" Target="../media/image52.GIF"/><Relationship Id="rId26" Type="http://schemas.openxmlformats.org/officeDocument/2006/relationships/tags" Target="../tags/tag559.xml"/><Relationship Id="rId25" Type="http://schemas.openxmlformats.org/officeDocument/2006/relationships/tags" Target="../tags/tag558.xml"/><Relationship Id="rId24" Type="http://schemas.openxmlformats.org/officeDocument/2006/relationships/tags" Target="../tags/tag557.xml"/><Relationship Id="rId23" Type="http://schemas.openxmlformats.org/officeDocument/2006/relationships/image" Target="../media/image51.png"/><Relationship Id="rId22" Type="http://schemas.openxmlformats.org/officeDocument/2006/relationships/tags" Target="../tags/tag556.xml"/><Relationship Id="rId21" Type="http://schemas.openxmlformats.org/officeDocument/2006/relationships/image" Target="../media/image50.png"/><Relationship Id="rId20" Type="http://schemas.openxmlformats.org/officeDocument/2006/relationships/tags" Target="../tags/tag555.xml"/><Relationship Id="rId2" Type="http://schemas.openxmlformats.org/officeDocument/2006/relationships/tags" Target="../tags/tag542.xml"/><Relationship Id="rId19" Type="http://schemas.openxmlformats.org/officeDocument/2006/relationships/tags" Target="../tags/tag554.xml"/><Relationship Id="rId18" Type="http://schemas.openxmlformats.org/officeDocument/2006/relationships/tags" Target="../tags/tag553.xml"/><Relationship Id="rId17" Type="http://schemas.openxmlformats.org/officeDocument/2006/relationships/tags" Target="../tags/tag552.xml"/><Relationship Id="rId16" Type="http://schemas.openxmlformats.org/officeDocument/2006/relationships/tags" Target="../tags/tag551.xml"/><Relationship Id="rId15" Type="http://schemas.openxmlformats.org/officeDocument/2006/relationships/tags" Target="../tags/tag550.xml"/><Relationship Id="rId14" Type="http://schemas.openxmlformats.org/officeDocument/2006/relationships/tags" Target="../tags/tag549.xml"/><Relationship Id="rId13" Type="http://schemas.openxmlformats.org/officeDocument/2006/relationships/tags" Target="../tags/tag548.xml"/><Relationship Id="rId12" Type="http://schemas.openxmlformats.org/officeDocument/2006/relationships/tags" Target="../tags/tag547.xml"/><Relationship Id="rId11" Type="http://schemas.microsoft.com/office/2007/relationships/hdphoto" Target="../media/image49.wdp"/><Relationship Id="rId10" Type="http://schemas.openxmlformats.org/officeDocument/2006/relationships/image" Target="../media/image48.png"/><Relationship Id="rId1" Type="http://schemas.openxmlformats.org/officeDocument/2006/relationships/tags" Target="../tags/tag54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68.xml"/><Relationship Id="rId8" Type="http://schemas.openxmlformats.org/officeDocument/2006/relationships/tags" Target="../tags/tag567.xml"/><Relationship Id="rId7" Type="http://schemas.openxmlformats.org/officeDocument/2006/relationships/tags" Target="../tags/tag566.xml"/><Relationship Id="rId6" Type="http://schemas.openxmlformats.org/officeDocument/2006/relationships/tags" Target="../tags/tag565.xml"/><Relationship Id="rId5" Type="http://schemas.openxmlformats.org/officeDocument/2006/relationships/tags" Target="../tags/tag564.xml"/><Relationship Id="rId4" Type="http://schemas.openxmlformats.org/officeDocument/2006/relationships/tags" Target="../tags/tag563.xml"/><Relationship Id="rId3" Type="http://schemas.openxmlformats.org/officeDocument/2006/relationships/tags" Target="../tags/tag562.xml"/><Relationship Id="rId24" Type="http://schemas.openxmlformats.org/officeDocument/2006/relationships/slideLayout" Target="../slideLayouts/slideLayout13.xml"/><Relationship Id="rId23" Type="http://schemas.openxmlformats.org/officeDocument/2006/relationships/tags" Target="../tags/tag579.xml"/><Relationship Id="rId22" Type="http://schemas.openxmlformats.org/officeDocument/2006/relationships/tags" Target="../tags/tag578.xml"/><Relationship Id="rId21" Type="http://schemas.openxmlformats.org/officeDocument/2006/relationships/tags" Target="../tags/tag577.xml"/><Relationship Id="rId20" Type="http://schemas.openxmlformats.org/officeDocument/2006/relationships/tags" Target="../tags/tag576.xml"/><Relationship Id="rId2" Type="http://schemas.openxmlformats.org/officeDocument/2006/relationships/tags" Target="../tags/tag561.xml"/><Relationship Id="rId19" Type="http://schemas.openxmlformats.org/officeDocument/2006/relationships/tags" Target="../tags/tag575.xml"/><Relationship Id="rId18" Type="http://schemas.microsoft.com/office/2007/relationships/hdphoto" Target="../media/image55.wdp"/><Relationship Id="rId17" Type="http://schemas.openxmlformats.org/officeDocument/2006/relationships/image" Target="../media/image54.png"/><Relationship Id="rId16" Type="http://schemas.openxmlformats.org/officeDocument/2006/relationships/tags" Target="../tags/tag574.xml"/><Relationship Id="rId15" Type="http://schemas.openxmlformats.org/officeDocument/2006/relationships/tags" Target="../tags/tag573.xml"/><Relationship Id="rId14" Type="http://schemas.openxmlformats.org/officeDocument/2006/relationships/tags" Target="../tags/tag572.xml"/><Relationship Id="rId13" Type="http://schemas.openxmlformats.org/officeDocument/2006/relationships/tags" Target="../tags/tag571.xml"/><Relationship Id="rId12" Type="http://schemas.openxmlformats.org/officeDocument/2006/relationships/tags" Target="../tags/tag570.xml"/><Relationship Id="rId11" Type="http://schemas.openxmlformats.org/officeDocument/2006/relationships/image" Target="../media/image53.png"/><Relationship Id="rId10" Type="http://schemas.openxmlformats.org/officeDocument/2006/relationships/tags" Target="../tags/tag569.xml"/><Relationship Id="rId1" Type="http://schemas.openxmlformats.org/officeDocument/2006/relationships/tags" Target="../tags/tag56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88.xml"/><Relationship Id="rId8" Type="http://schemas.openxmlformats.org/officeDocument/2006/relationships/tags" Target="../tags/tag587.xml"/><Relationship Id="rId7" Type="http://schemas.openxmlformats.org/officeDocument/2006/relationships/tags" Target="../tags/tag586.xml"/><Relationship Id="rId6" Type="http://schemas.openxmlformats.org/officeDocument/2006/relationships/tags" Target="../tags/tag585.xml"/><Relationship Id="rId5" Type="http://schemas.openxmlformats.org/officeDocument/2006/relationships/tags" Target="../tags/tag584.xml"/><Relationship Id="rId4" Type="http://schemas.openxmlformats.org/officeDocument/2006/relationships/tags" Target="../tags/tag583.xml"/><Relationship Id="rId35" Type="http://schemas.openxmlformats.org/officeDocument/2006/relationships/slideLayout" Target="../slideLayouts/slideLayout13.xml"/><Relationship Id="rId34" Type="http://schemas.openxmlformats.org/officeDocument/2006/relationships/tags" Target="../tags/tag613.xml"/><Relationship Id="rId33" Type="http://schemas.openxmlformats.org/officeDocument/2006/relationships/tags" Target="../tags/tag612.xml"/><Relationship Id="rId32" Type="http://schemas.openxmlformats.org/officeDocument/2006/relationships/tags" Target="../tags/tag611.xml"/><Relationship Id="rId31" Type="http://schemas.openxmlformats.org/officeDocument/2006/relationships/tags" Target="../tags/tag610.xml"/><Relationship Id="rId30" Type="http://schemas.openxmlformats.org/officeDocument/2006/relationships/tags" Target="../tags/tag609.xml"/><Relationship Id="rId3" Type="http://schemas.openxmlformats.org/officeDocument/2006/relationships/tags" Target="../tags/tag582.xml"/><Relationship Id="rId29" Type="http://schemas.openxmlformats.org/officeDocument/2006/relationships/tags" Target="../tags/tag608.xml"/><Relationship Id="rId28" Type="http://schemas.openxmlformats.org/officeDocument/2006/relationships/tags" Target="../tags/tag607.xml"/><Relationship Id="rId27" Type="http://schemas.openxmlformats.org/officeDocument/2006/relationships/tags" Target="../tags/tag606.xml"/><Relationship Id="rId26" Type="http://schemas.openxmlformats.org/officeDocument/2006/relationships/tags" Target="../tags/tag605.xml"/><Relationship Id="rId25" Type="http://schemas.openxmlformats.org/officeDocument/2006/relationships/tags" Target="../tags/tag604.xml"/><Relationship Id="rId24" Type="http://schemas.openxmlformats.org/officeDocument/2006/relationships/tags" Target="../tags/tag603.xml"/><Relationship Id="rId23" Type="http://schemas.openxmlformats.org/officeDocument/2006/relationships/tags" Target="../tags/tag602.xml"/><Relationship Id="rId22" Type="http://schemas.openxmlformats.org/officeDocument/2006/relationships/tags" Target="../tags/tag601.xml"/><Relationship Id="rId21" Type="http://schemas.openxmlformats.org/officeDocument/2006/relationships/tags" Target="../tags/tag600.xml"/><Relationship Id="rId20" Type="http://schemas.openxmlformats.org/officeDocument/2006/relationships/tags" Target="../tags/tag599.xml"/><Relationship Id="rId2" Type="http://schemas.openxmlformats.org/officeDocument/2006/relationships/tags" Target="../tags/tag581.xml"/><Relationship Id="rId19" Type="http://schemas.openxmlformats.org/officeDocument/2006/relationships/tags" Target="../tags/tag598.xml"/><Relationship Id="rId18" Type="http://schemas.openxmlformats.org/officeDocument/2006/relationships/tags" Target="../tags/tag597.xml"/><Relationship Id="rId17" Type="http://schemas.openxmlformats.org/officeDocument/2006/relationships/tags" Target="../tags/tag596.xml"/><Relationship Id="rId16" Type="http://schemas.openxmlformats.org/officeDocument/2006/relationships/tags" Target="../tags/tag595.xml"/><Relationship Id="rId15" Type="http://schemas.openxmlformats.org/officeDocument/2006/relationships/tags" Target="../tags/tag594.xml"/><Relationship Id="rId14" Type="http://schemas.openxmlformats.org/officeDocument/2006/relationships/tags" Target="../tags/tag593.xml"/><Relationship Id="rId13" Type="http://schemas.openxmlformats.org/officeDocument/2006/relationships/tags" Target="../tags/tag592.xml"/><Relationship Id="rId12" Type="http://schemas.openxmlformats.org/officeDocument/2006/relationships/tags" Target="../tags/tag591.xml"/><Relationship Id="rId11" Type="http://schemas.openxmlformats.org/officeDocument/2006/relationships/tags" Target="../tags/tag590.xml"/><Relationship Id="rId10" Type="http://schemas.openxmlformats.org/officeDocument/2006/relationships/tags" Target="../tags/tag589.xml"/><Relationship Id="rId1" Type="http://schemas.openxmlformats.org/officeDocument/2006/relationships/tags" Target="../tags/tag58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22.xml"/><Relationship Id="rId8" Type="http://schemas.openxmlformats.org/officeDocument/2006/relationships/tags" Target="../tags/tag621.xml"/><Relationship Id="rId7" Type="http://schemas.openxmlformats.org/officeDocument/2006/relationships/tags" Target="../tags/tag620.xml"/><Relationship Id="rId6" Type="http://schemas.openxmlformats.org/officeDocument/2006/relationships/tags" Target="../tags/tag619.xml"/><Relationship Id="rId5" Type="http://schemas.openxmlformats.org/officeDocument/2006/relationships/tags" Target="../tags/tag618.xml"/><Relationship Id="rId4" Type="http://schemas.openxmlformats.org/officeDocument/2006/relationships/tags" Target="../tags/tag617.xml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5" Type="http://schemas.openxmlformats.org/officeDocument/2006/relationships/slideLayout" Target="../slideLayouts/slideLayout13.xml"/><Relationship Id="rId14" Type="http://schemas.openxmlformats.org/officeDocument/2006/relationships/tags" Target="../tags/tag627.xml"/><Relationship Id="rId13" Type="http://schemas.openxmlformats.org/officeDocument/2006/relationships/tags" Target="../tags/tag626.xml"/><Relationship Id="rId12" Type="http://schemas.openxmlformats.org/officeDocument/2006/relationships/tags" Target="../tags/tag625.xml"/><Relationship Id="rId11" Type="http://schemas.openxmlformats.org/officeDocument/2006/relationships/tags" Target="../tags/tag624.xml"/><Relationship Id="rId10" Type="http://schemas.openxmlformats.org/officeDocument/2006/relationships/tags" Target="../tags/tag623.xml"/><Relationship Id="rId1" Type="http://schemas.openxmlformats.org/officeDocument/2006/relationships/tags" Target="../tags/tag6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ags" Target="../tags/tag632.xml"/><Relationship Id="rId6" Type="http://schemas.openxmlformats.org/officeDocument/2006/relationships/tags" Target="../tags/tag631.xml"/><Relationship Id="rId5" Type="http://schemas.openxmlformats.org/officeDocument/2006/relationships/tags" Target="../tags/tag630.xml"/><Relationship Id="rId4" Type="http://schemas.openxmlformats.org/officeDocument/2006/relationships/image" Target="../media/image57.png"/><Relationship Id="rId3" Type="http://schemas.openxmlformats.org/officeDocument/2006/relationships/tags" Target="../tags/tag629.xml"/><Relationship Id="rId2" Type="http://schemas.openxmlformats.org/officeDocument/2006/relationships/image" Target="../media/image56.png"/><Relationship Id="rId1" Type="http://schemas.openxmlformats.org/officeDocument/2006/relationships/tags" Target="../tags/tag6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第三章</a:t>
            </a:r>
            <a:r>
              <a:rPr lang="en-US" altLang="zh-CN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晶体结构与性质</a:t>
            </a:r>
            <a:endParaRPr lang="zh-CN" altLang="en-US" sz="54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第四节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配合物与超分子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1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配位键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配位化合物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430497" y="4620263"/>
            <a:ext cx="11330280" cy="1512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80000"/>
              </a:lnSpc>
              <a:spcAft>
                <a:spcPct val="0"/>
              </a:spcAft>
              <a:tabLst>
                <a:tab pos="2250440" algn="l"/>
              </a:tabLst>
            </a:pPr>
            <a:r>
              <a:rPr lang="en-US" sz="28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化合物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与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BF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可以通过配位键形成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·BF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250440" algn="l"/>
              </a:tabLst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 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在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NH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·BF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中，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_______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原子提供孤电子对，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________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原子接受电子。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汉仪润圆-65简" panose="00020600040101010101" charset="-122"/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2905760" y="5530850"/>
            <a:ext cx="189738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氮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或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N)</a:t>
            </a:r>
            <a:endParaRPr lang="en-US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7493000" y="5530850"/>
            <a:ext cx="187706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硼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或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B)</a:t>
            </a:r>
            <a:endParaRPr lang="en-US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234315" y="2159000"/>
            <a:ext cx="11736070" cy="2456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tabLst>
                <a:tab pos="4800600" algn="l"/>
                <a:tab pos="9601200" algn="l"/>
              </a:tabLst>
            </a:pPr>
            <a:r>
              <a:rPr lang="en-US" altLang="zh-CN" sz="26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zh-CN" sz="26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下列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粒子中含配位键的是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en-US" altLang="zh-CN" sz="2600" b="1" kern="100" smtClean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tabLst>
                <a:tab pos="4800600" algn="l"/>
                <a:tab pos="9601200" algn="l"/>
              </a:tabLst>
            </a:pPr>
            <a:r>
              <a:rPr lang="en-US" altLang="zh-CN" sz="26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</a:t>
            </a:r>
            <a:r>
              <a:rPr lang="en-US" altLang="zh-CN" sz="2800" b="1" kern="100" baseline="4000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+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②CH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         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③OH</a:t>
            </a:r>
            <a:r>
              <a:rPr kumimoji="1" lang="zh-CN" altLang="en-US" sz="2800" b="1" baseline="30000" smtClean="0"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r>
              <a:rPr lang="zh-CN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④NH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+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⑤Fe(CO)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            </a:t>
            </a:r>
            <a:r>
              <a:rPr lang="en-US" altLang="zh-CN" sz="2800" b="1" kern="1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⑥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Fe(SCN)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 </a:t>
            </a:r>
            <a:endParaRPr lang="en-US" altLang="zh-CN" sz="2800" b="1" kern="100" baseline="-250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tabLst>
                <a:tab pos="4800600" algn="l"/>
                <a:tab pos="9601200" algn="l"/>
              </a:tabLst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⑦H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＋ 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⑧[Ag(NH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]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OH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800600" algn="l"/>
                <a:tab pos="9601200" algn="l"/>
              </a:tabLst>
            </a:pP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A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①②④⑦⑧          B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③④⑤⑥⑦          C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①④⑤⑥⑦⑧          D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．全部</a:t>
            </a:r>
            <a:endParaRPr lang="zh-CN" altLang="zh-CN" sz="26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4650740" y="2259330"/>
            <a:ext cx="9201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endParaRPr lang="en-US" altLang="zh-CN" sz="3600" b="1" smtClean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323850" y="840105"/>
            <a:ext cx="11646535" cy="115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 eaLnBrk="1" fontAlgn="auto" latinLnBrk="0" hangingPunct="1">
              <a:lnSpc>
                <a:spcPct val="120000"/>
              </a:lnSpc>
              <a:spcAft>
                <a:spcPct val="0"/>
              </a:spcAft>
              <a:tabLst>
                <a:tab pos="2250440" algn="l"/>
              </a:tabLst>
            </a:pP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下列不能形成配位键的组合是（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zh-CN" altLang="zh-CN" sz="26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 defTabSz="914400" eaLnBrk="1" fontAlgn="auto" latinLnBrk="0" hangingPunct="1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tabLst>
                <a:tab pos="2250440" algn="l"/>
              </a:tabLst>
            </a:pPr>
            <a:r>
              <a:rPr lang="en-US" altLang="zh-CN" sz="2800" b="1" kern="100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A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en-US" altLang="zh-CN" sz="2800" b="1" kern="100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Ag</a:t>
            </a:r>
            <a:r>
              <a:rPr lang="en-US" altLang="zh-CN" sz="2800" b="1" kern="100" baseline="3800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+</a:t>
            </a:r>
            <a:r>
              <a:rPr lang="zh-CN" altLang="zh-CN" sz="24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	     B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4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kern="100" baseline="3800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+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C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kern="100" baseline="380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kern="100" baseline="38000"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+</a:t>
            </a:r>
            <a:r>
              <a:rPr lang="zh-CN" altLang="zh-CN" sz="24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Ag</a:t>
            </a:r>
            <a:r>
              <a:rPr lang="en-US" altLang="zh-CN" sz="2800" b="1" kern="100" baseline="38000"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+</a:t>
            </a:r>
            <a:r>
              <a:rPr lang="zh-CN" altLang="zh-CN" sz="24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kern="100" baseline="38000"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+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5723255" y="856615"/>
            <a:ext cx="9201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endParaRPr lang="en-US" altLang="zh-CN" sz="3600" b="1" smtClean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3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372110" y="1078865"/>
            <a:ext cx="11031855" cy="49657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algn="just" fontAlgn="ctr">
              <a:lnSpc>
                <a:spcPct val="100000"/>
              </a:lnSpc>
            </a:pPr>
            <a:r>
              <a:rPr lang="en-US" altLang="zh-CN" sz="26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4. 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BF</a:t>
            </a:r>
            <a:r>
              <a:rPr lang="en-US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3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与一定量水形成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(H</a:t>
            </a:r>
            <a:r>
              <a:rPr lang="en-US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2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O)</a:t>
            </a:r>
            <a:r>
              <a:rPr lang="en-US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2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·BF</a:t>
            </a:r>
            <a:r>
              <a:rPr lang="en-US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3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晶体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Q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，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Q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在一定条件下可转化为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R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：</a:t>
            </a:r>
            <a:endParaRPr kumimoji="0" lang="zh-CN" altLang="zh-CN" sz="2600" b="1" i="0" u="none" strike="noStrike" kern="100" cap="none" spc="0" normalizeH="0" baseline="0" noProof="1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240030" y="3265170"/>
            <a:ext cx="11653520" cy="17907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pPr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Q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中各种微粒间的作用力不涉及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______(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填序号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endParaRPr lang="zh-CN" sz="26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．离子键　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．共价键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．配位键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．金属键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e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．氢键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．范德华力</a:t>
            </a:r>
            <a:endParaRPr lang="zh-CN" sz="26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②R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中阳离子的空间构型为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sz="2600" b="1" u="sng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，阴离子的中心原子轨道采用</a:t>
            </a:r>
            <a:r>
              <a:rPr lang="en-US" sz="2600" b="1" u="sng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</a:t>
            </a:r>
            <a:r>
              <a:rPr 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杂化。</a:t>
            </a:r>
            <a:endParaRPr lang="zh-CN" altLang="en-US" sz="26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6033135" y="3322320"/>
            <a:ext cx="12160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ad</a:t>
            </a:r>
            <a:endParaRPr lang="en-US" altLang="en-US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4244340" y="4416425"/>
            <a:ext cx="1849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三角锥形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10099040" y="4373880"/>
            <a:ext cx="10337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sp</a:t>
            </a:r>
            <a:r>
              <a:rPr lang="en-US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3</a:t>
            </a:r>
            <a:endParaRPr lang="en-US" altLang="en-US" sz="3200" b="1" baseline="30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lum bright="-18000" contrast="54000"/>
          </a:blip>
          <a:stretch>
            <a:fillRect/>
          </a:stretch>
        </p:blipFill>
        <p:spPr>
          <a:xfrm>
            <a:off x="1527175" y="1564005"/>
            <a:ext cx="7966952" cy="171907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8" name="等腰三角形 7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配合物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5"/>
            </p:custDataLst>
          </p:nvPr>
        </p:nvSpPr>
        <p:spPr bwMode="auto">
          <a:xfrm>
            <a:off x="465455" y="920750"/>
            <a:ext cx="225425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二、配合物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7" name="文本框 30"/>
          <p:cNvSpPr/>
          <p:nvPr>
            <p:custDataLst>
              <p:tags r:id="rId6"/>
            </p:custDataLst>
          </p:nvPr>
        </p:nvSpPr>
        <p:spPr bwMode="auto">
          <a:xfrm>
            <a:off x="470535" y="1651000"/>
            <a:ext cx="1572260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概念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25" name="Text Box 16"/>
          <p:cNvSpPr txBox="1"/>
          <p:nvPr>
            <p:custDataLst>
              <p:tags r:id="rId7"/>
            </p:custDataLst>
          </p:nvPr>
        </p:nvSpPr>
        <p:spPr>
          <a:xfrm>
            <a:off x="1852295" y="1479550"/>
            <a:ext cx="10248265" cy="11258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defTabSz="914400" eaLnBrk="0" hangingPunct="0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kumimoji="0" lang="zh-CN" altLang="en-US" sz="2800" b="1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金属</a:t>
            </a:r>
            <a:r>
              <a:rPr kumimoji="0" lang="zh-CN" altLang="en-US" sz="2600" b="1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离子或原子</a:t>
            </a:r>
            <a:r>
              <a:rPr kumimoji="0" lang="zh-CN" altLang="en-US" sz="26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(称为</a:t>
            </a:r>
            <a:r>
              <a:rPr kumimoji="0" lang="zh-CN" altLang="en-US" sz="2600" b="1" kern="1200" cap="none" spc="0" normalizeH="0" baseline="0" noProof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中心离子或原子</a:t>
            </a:r>
            <a:r>
              <a:rPr kumimoji="0" lang="zh-CN" altLang="en-US" sz="26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)与某些</a:t>
            </a:r>
            <a:r>
              <a:rPr kumimoji="0" lang="zh-CN" altLang="en-US" sz="2600" b="1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分子或离子</a:t>
            </a:r>
            <a:r>
              <a:rPr kumimoji="0" lang="zh-CN" altLang="en-US" sz="26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(称为</a:t>
            </a:r>
            <a:r>
              <a:rPr kumimoji="0" lang="zh-CN" altLang="en-US" sz="2600" b="1" kern="1200" cap="none" spc="0" normalizeH="0" baseline="0" noProof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配体</a:t>
            </a:r>
            <a:endParaRPr kumimoji="0" lang="zh-CN" altLang="en-US" sz="2600" b="1" kern="1200" cap="none" spc="0" normalizeH="0" baseline="0" noProof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defTabSz="914400" eaLnBrk="0" hangingPunct="0">
              <a:lnSpc>
                <a:spcPct val="120000"/>
              </a:lnSpc>
              <a:spcBef>
                <a:spcPts val="10"/>
              </a:spcBef>
              <a:spcAft>
                <a:spcPct val="0"/>
              </a:spcAft>
              <a:buClrTx/>
              <a:buSzTx/>
              <a:buFontTx/>
            </a:pPr>
            <a:r>
              <a:rPr kumimoji="0" lang="zh-CN" altLang="en-US" sz="2600" b="1" kern="1200" cap="none" spc="0" normalizeH="0" baseline="0" noProof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或配位体</a:t>
            </a:r>
            <a:r>
              <a:rPr kumimoji="0" lang="zh-CN" altLang="en-US" sz="26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)以</a:t>
            </a:r>
            <a:r>
              <a:rPr kumimoji="0" lang="zh-CN" altLang="en-US" sz="2600" b="1" u="sng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配位键</a:t>
            </a:r>
            <a:r>
              <a:rPr kumimoji="0" lang="zh-CN" altLang="en-US" sz="26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结合形成的化合物称为</a:t>
            </a:r>
            <a:r>
              <a:rPr kumimoji="0" lang="zh-CN" altLang="en-US" sz="2800" b="1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配位化合物</a:t>
            </a:r>
            <a:r>
              <a:rPr kumimoji="0" lang="zh-CN" altLang="en-US" sz="26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,简称</a:t>
            </a:r>
            <a:r>
              <a:rPr kumimoji="0" lang="zh-CN" altLang="en-US" sz="2800" b="1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配合物</a:t>
            </a:r>
            <a:r>
              <a:rPr kumimoji="0" lang="zh-CN" altLang="en-US" sz="2600" b="1" kern="1200" cap="none" spc="0" normalizeH="0" baseline="0" noProof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kumimoji="0" lang="zh-CN" altLang="en-US" sz="2600" b="1" kern="1200" cap="none" spc="0" normalizeH="0" baseline="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30"/>
          <p:cNvSpPr/>
          <p:nvPr>
            <p:custDataLst>
              <p:tags r:id="rId8"/>
            </p:custDataLst>
          </p:nvPr>
        </p:nvSpPr>
        <p:spPr bwMode="auto">
          <a:xfrm>
            <a:off x="459740" y="3288665"/>
            <a:ext cx="1607820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组成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9"/>
            </p:custDataLst>
          </p:nvPr>
        </p:nvSpPr>
        <p:spPr>
          <a:xfrm>
            <a:off x="2846705" y="4018280"/>
            <a:ext cx="3268980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[</a:t>
            </a:r>
            <a:r>
              <a:rPr lang="en-US" altLang="zh-CN" sz="3600" b="1" kern="10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Cu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NH</a:t>
            </a:r>
            <a:r>
              <a:rPr lang="en-US" altLang="zh-CN" sz="3600" b="1" kern="1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r>
              <a:rPr lang="en-US" altLang="zh-CN" sz="3600" b="1" kern="100" baseline="-25000">
                <a:solidFill>
                  <a:srgbClr val="781FD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sz="20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zh-CN" sz="3600" b="1" kern="1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SO</a:t>
            </a:r>
            <a:r>
              <a:rPr lang="en-US" altLang="zh-CN" sz="3600" b="1" kern="100" baseline="-250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endParaRPr lang="zh-CN" altLang="zh-CN" sz="3600" b="1" kern="100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>
            <p:custDataLst>
              <p:tags r:id="rId10"/>
            </p:custDataLst>
          </p:nvPr>
        </p:nvSpPr>
        <p:spPr>
          <a:xfrm>
            <a:off x="1985010" y="3215005"/>
            <a:ext cx="1503680" cy="539750"/>
          </a:xfrm>
          <a:prstGeom prst="rect">
            <a:avLst/>
          </a:prstGeom>
          <a:ln w="12700">
            <a:solidFill>
              <a:srgbClr val="00A5B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中心离子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>
            <p:custDataLst>
              <p:tags r:id="rId11"/>
            </p:custDataLst>
          </p:nvPr>
        </p:nvSpPr>
        <p:spPr>
          <a:xfrm>
            <a:off x="3686175" y="3215005"/>
            <a:ext cx="843280" cy="539750"/>
          </a:xfrm>
          <a:prstGeom prst="rect">
            <a:avLst/>
          </a:prstGeom>
          <a:ln w="12700">
            <a:solidFill>
              <a:srgbClr val="FF000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配体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>
            <p:custDataLst>
              <p:tags r:id="rId12"/>
            </p:custDataLst>
          </p:nvPr>
        </p:nvSpPr>
        <p:spPr>
          <a:xfrm>
            <a:off x="4725035" y="3215005"/>
            <a:ext cx="1173480" cy="539750"/>
          </a:xfrm>
          <a:prstGeom prst="rect">
            <a:avLst/>
          </a:prstGeom>
          <a:ln w="12700">
            <a:solidFill>
              <a:srgbClr val="7030A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781FDD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配位数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781FDD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>
            <p:custDataLst>
              <p:tags r:id="rId13"/>
            </p:custDataLst>
          </p:nvPr>
        </p:nvSpPr>
        <p:spPr>
          <a:xfrm>
            <a:off x="6650355" y="4113530"/>
            <a:ext cx="1871980" cy="539750"/>
          </a:xfrm>
          <a:prstGeom prst="rect">
            <a:avLst/>
          </a:prstGeom>
          <a:solidFill>
            <a:srgbClr val="E9F6FF"/>
          </a:solidFill>
          <a:ln w="12700">
            <a:solidFill>
              <a:srgbClr val="0070C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离子</a:t>
            </a:r>
            <a:r>
              <a:rPr lang="en-US" altLang="zh-CN" sz="2800" b="1" kern="1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外界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cxnSp>
        <p:nvCxnSpPr>
          <p:cNvPr id="33" name="直接箭头连接符 32"/>
          <p:cNvCxnSpPr/>
          <p:nvPr>
            <p:custDataLst>
              <p:tags r:id="rId14"/>
            </p:custDataLst>
          </p:nvPr>
        </p:nvCxnSpPr>
        <p:spPr>
          <a:xfrm flipH="1" flipV="1">
            <a:off x="3298825" y="3737610"/>
            <a:ext cx="0" cy="409575"/>
          </a:xfrm>
          <a:prstGeom prst="straightConnector1">
            <a:avLst/>
          </a:prstGeom>
          <a:ln w="31750" cap="rnd">
            <a:solidFill>
              <a:srgbClr val="00A5B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35" name="直接箭头连接符 34"/>
          <p:cNvCxnSpPr/>
          <p:nvPr>
            <p:custDataLst>
              <p:tags r:id="rId15"/>
            </p:custDataLst>
          </p:nvPr>
        </p:nvCxnSpPr>
        <p:spPr>
          <a:xfrm>
            <a:off x="5990590" y="4371340"/>
            <a:ext cx="612000" cy="0"/>
          </a:xfrm>
          <a:prstGeom prst="straightConnector1">
            <a:avLst/>
          </a:prstGeom>
          <a:ln w="28575" cap="rnd">
            <a:solidFill>
              <a:srgbClr val="0070C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36" name="直接箭头连接符 35"/>
          <p:cNvCxnSpPr/>
          <p:nvPr>
            <p:custDataLst>
              <p:tags r:id="rId16"/>
            </p:custDataLst>
          </p:nvPr>
        </p:nvCxnSpPr>
        <p:spPr>
          <a:xfrm flipH="1" flipV="1">
            <a:off x="4194175" y="3737610"/>
            <a:ext cx="0" cy="409575"/>
          </a:xfrm>
          <a:prstGeom prst="straightConnector1">
            <a:avLst/>
          </a:prstGeom>
          <a:ln w="31750" cap="rnd">
            <a:solidFill>
              <a:srgbClr val="FF000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38" name="直接箭头连接符 37"/>
          <p:cNvCxnSpPr/>
          <p:nvPr>
            <p:custDataLst>
              <p:tags r:id="rId17"/>
            </p:custDataLst>
          </p:nvPr>
        </p:nvCxnSpPr>
        <p:spPr>
          <a:xfrm flipH="1" flipV="1">
            <a:off x="4879975" y="3737610"/>
            <a:ext cx="0" cy="622935"/>
          </a:xfrm>
          <a:prstGeom prst="straightConnector1">
            <a:avLst/>
          </a:prstGeom>
          <a:ln w="31750" cap="rnd">
            <a:solidFill>
              <a:srgbClr val="FF000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39" name="矩形 38"/>
          <p:cNvSpPr/>
          <p:nvPr>
            <p:custDataLst>
              <p:tags r:id="rId18"/>
            </p:custDataLst>
          </p:nvPr>
        </p:nvSpPr>
        <p:spPr>
          <a:xfrm>
            <a:off x="2866390" y="4730750"/>
            <a:ext cx="2223770" cy="53467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noAutofit/>
          </a:bodyPr>
          <a:lstStyle/>
          <a:p>
            <a:pPr algn="ctr">
              <a:lnSpc>
                <a:spcPct val="100000"/>
              </a:lnSpc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配离子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内界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40" name="矩形 39"/>
          <p:cNvSpPr/>
          <p:nvPr>
            <p:custDataLst>
              <p:tags r:id="rId19"/>
            </p:custDataLst>
          </p:nvPr>
        </p:nvSpPr>
        <p:spPr>
          <a:xfrm>
            <a:off x="2837815" y="4056380"/>
            <a:ext cx="2297430" cy="1241425"/>
          </a:xfrm>
          <a:prstGeom prst="rect">
            <a:avLst/>
          </a:prstGeom>
          <a:noFill/>
          <a:ln w="2222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>
            <p:custDataLst>
              <p:tags r:id="rId20"/>
            </p:custDataLst>
          </p:nvPr>
        </p:nvGrpSpPr>
        <p:grpSpPr>
          <a:xfrm>
            <a:off x="8603983" y="3310543"/>
            <a:ext cx="3429902" cy="2345455"/>
            <a:chOff x="8186722" y="2578745"/>
            <a:chExt cx="3429902" cy="2345455"/>
          </a:xfrm>
        </p:grpSpPr>
        <p:pic>
          <p:nvPicPr>
            <p:cNvPr id="42" name="图片 41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8275726" y="2578745"/>
              <a:ext cx="3340898" cy="1579001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8186722" y="3826920"/>
              <a:ext cx="1097280" cy="1097280"/>
            </a:xfrm>
            <a:prstGeom prst="rect">
              <a:avLst/>
            </a:prstGeom>
          </p:spPr>
        </p:pic>
        <p:sp>
          <p:nvSpPr>
            <p:cNvPr id="44" name="矩形 43"/>
            <p:cNvSpPr/>
            <p:nvPr>
              <p:custDataLst>
                <p:tags r:id="rId25"/>
              </p:custDataLst>
            </p:nvPr>
          </p:nvSpPr>
          <p:spPr>
            <a:xfrm>
              <a:off x="8459137" y="2662565"/>
              <a:ext cx="3040380" cy="9772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20000"/>
                </a:lnSpc>
              </a:pPr>
              <a:r>
                <a:rPr lang="zh-CN" altLang="en-US" sz="2400" b="1" kern="1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有些</a:t>
              </a:r>
              <a:r>
                <a:rPr lang="zh-CN" altLang="zh-CN" sz="2400" b="1" kern="1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配合物</a:t>
              </a:r>
              <a:r>
                <a:rPr lang="zh-CN" altLang="en-US" sz="2400" b="1" kern="1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没有外界，如：</a:t>
              </a:r>
              <a:endParaRPr lang="en-US" altLang="zh-CN" sz="2400" b="1" kern="100" baseline="-250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sp>
        <p:nvSpPr>
          <p:cNvPr id="45" name="文本框 44"/>
          <p:cNvSpPr txBox="1"/>
          <p:nvPr>
            <p:custDataLst>
              <p:tags r:id="rId26"/>
            </p:custDataLst>
          </p:nvPr>
        </p:nvSpPr>
        <p:spPr>
          <a:xfrm>
            <a:off x="9484360" y="3794125"/>
            <a:ext cx="179705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120000"/>
              </a:lnSpc>
            </a:pPr>
            <a:r>
              <a:rPr lang="en-US" altLang="zh-CN" sz="2800" b="1" kern="100"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Ni(CO)</a:t>
            </a:r>
            <a:r>
              <a:rPr lang="en-US" altLang="zh-CN" sz="2800" b="1" kern="100" baseline="-25000"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endParaRPr lang="en-US" altLang="zh-CN" sz="2800" b="1" kern="100" baseline="-25000"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0" grpId="0"/>
      <p:bldP spid="40" grpId="0" animBg="1"/>
      <p:bldP spid="39" grpId="0" animBg="1"/>
      <p:bldP spid="21" grpId="0" animBg="1"/>
      <p:bldP spid="22" grpId="0" animBg="1"/>
      <p:bldP spid="23" grpId="0" animBg="1"/>
      <p:bldP spid="24" grpId="0" animBg="1"/>
      <p:bldP spid="24" grpId="1" animBg="1"/>
      <p:bldP spid="45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8" name="等腰三角形 7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配合物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5"/>
            </p:custDataLst>
          </p:nvPr>
        </p:nvSpPr>
        <p:spPr bwMode="auto">
          <a:xfrm>
            <a:off x="465455" y="920750"/>
            <a:ext cx="225425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二、配合物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" name="文本框 30"/>
          <p:cNvSpPr/>
          <p:nvPr>
            <p:custDataLst>
              <p:tags r:id="rId6"/>
            </p:custDataLst>
          </p:nvPr>
        </p:nvSpPr>
        <p:spPr bwMode="auto">
          <a:xfrm>
            <a:off x="465455" y="1730375"/>
            <a:ext cx="1607820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组成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26" name="矩形 25"/>
          <p:cNvSpPr/>
          <p:nvPr>
            <p:custDataLst>
              <p:tags r:id="rId7"/>
            </p:custDataLst>
          </p:nvPr>
        </p:nvSpPr>
        <p:spPr>
          <a:xfrm>
            <a:off x="3950970" y="2239010"/>
            <a:ext cx="3268980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[</a:t>
            </a:r>
            <a:r>
              <a:rPr lang="en-US" altLang="zh-CN" sz="3600" b="1" kern="10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Cu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NH</a:t>
            </a:r>
            <a:r>
              <a:rPr lang="en-US" altLang="zh-CN" sz="3600" b="1" kern="1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r>
              <a:rPr lang="en-US" altLang="zh-CN" sz="3600" b="1" kern="100" baseline="-25000">
                <a:solidFill>
                  <a:srgbClr val="781FD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sz="20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zh-CN" sz="3600" b="1" kern="1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SO</a:t>
            </a:r>
            <a:r>
              <a:rPr lang="en-US" altLang="zh-CN" sz="3600" b="1" kern="100" baseline="-250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endParaRPr lang="zh-CN" altLang="zh-CN" sz="3600" b="1" kern="100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>
            <p:custDataLst>
              <p:tags r:id="rId8"/>
            </p:custDataLst>
          </p:nvPr>
        </p:nvSpPr>
        <p:spPr>
          <a:xfrm>
            <a:off x="3089275" y="1435735"/>
            <a:ext cx="1503680" cy="539750"/>
          </a:xfrm>
          <a:prstGeom prst="rect">
            <a:avLst/>
          </a:prstGeom>
          <a:ln w="12700">
            <a:solidFill>
              <a:srgbClr val="00A5B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中心离子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>
            <p:custDataLst>
              <p:tags r:id="rId9"/>
            </p:custDataLst>
          </p:nvPr>
        </p:nvSpPr>
        <p:spPr>
          <a:xfrm>
            <a:off x="4790440" y="1435735"/>
            <a:ext cx="843280" cy="539750"/>
          </a:xfrm>
          <a:prstGeom prst="rect">
            <a:avLst/>
          </a:prstGeom>
          <a:ln w="12700">
            <a:solidFill>
              <a:srgbClr val="FF000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配体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>
            <p:custDataLst>
              <p:tags r:id="rId10"/>
            </p:custDataLst>
          </p:nvPr>
        </p:nvSpPr>
        <p:spPr>
          <a:xfrm>
            <a:off x="5829300" y="1435735"/>
            <a:ext cx="1173480" cy="539750"/>
          </a:xfrm>
          <a:prstGeom prst="rect">
            <a:avLst/>
          </a:prstGeom>
          <a:ln w="12700">
            <a:solidFill>
              <a:srgbClr val="7030A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781FDD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配位数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781FDD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31" name="矩形 30"/>
          <p:cNvSpPr/>
          <p:nvPr>
            <p:custDataLst>
              <p:tags r:id="rId11"/>
            </p:custDataLst>
          </p:nvPr>
        </p:nvSpPr>
        <p:spPr>
          <a:xfrm>
            <a:off x="7754620" y="2334260"/>
            <a:ext cx="1871980" cy="539750"/>
          </a:xfrm>
          <a:prstGeom prst="rect">
            <a:avLst/>
          </a:prstGeom>
          <a:solidFill>
            <a:srgbClr val="E9F6FF"/>
          </a:solidFill>
          <a:ln w="12700">
            <a:solidFill>
              <a:srgbClr val="0070C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离子</a:t>
            </a:r>
            <a:r>
              <a:rPr lang="en-US" altLang="zh-CN" sz="2800" b="1" kern="1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外界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cxnSp>
        <p:nvCxnSpPr>
          <p:cNvPr id="34" name="直接箭头连接符 33"/>
          <p:cNvCxnSpPr/>
          <p:nvPr>
            <p:custDataLst>
              <p:tags r:id="rId12"/>
            </p:custDataLst>
          </p:nvPr>
        </p:nvCxnSpPr>
        <p:spPr>
          <a:xfrm flipH="1" flipV="1">
            <a:off x="4403090" y="1958340"/>
            <a:ext cx="0" cy="409575"/>
          </a:xfrm>
          <a:prstGeom prst="straightConnector1">
            <a:avLst/>
          </a:prstGeom>
          <a:ln w="31750" cap="rnd">
            <a:solidFill>
              <a:srgbClr val="00A5B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37" name="直接箭头连接符 36"/>
          <p:cNvCxnSpPr/>
          <p:nvPr>
            <p:custDataLst>
              <p:tags r:id="rId13"/>
            </p:custDataLst>
          </p:nvPr>
        </p:nvCxnSpPr>
        <p:spPr>
          <a:xfrm>
            <a:off x="7094855" y="2592070"/>
            <a:ext cx="612000" cy="0"/>
          </a:xfrm>
          <a:prstGeom prst="straightConnector1">
            <a:avLst/>
          </a:prstGeom>
          <a:ln w="28575" cap="rnd">
            <a:solidFill>
              <a:srgbClr val="0070C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48" name="直接箭头连接符 47"/>
          <p:cNvCxnSpPr/>
          <p:nvPr>
            <p:custDataLst>
              <p:tags r:id="rId14"/>
            </p:custDataLst>
          </p:nvPr>
        </p:nvCxnSpPr>
        <p:spPr>
          <a:xfrm flipH="1" flipV="1">
            <a:off x="5298440" y="1958340"/>
            <a:ext cx="0" cy="409575"/>
          </a:xfrm>
          <a:prstGeom prst="straightConnector1">
            <a:avLst/>
          </a:prstGeom>
          <a:ln w="31750" cap="rnd">
            <a:solidFill>
              <a:srgbClr val="FF000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49" name="直接箭头连接符 48"/>
          <p:cNvCxnSpPr/>
          <p:nvPr>
            <p:custDataLst>
              <p:tags r:id="rId15"/>
            </p:custDataLst>
          </p:nvPr>
        </p:nvCxnSpPr>
        <p:spPr>
          <a:xfrm flipH="1" flipV="1">
            <a:off x="5984240" y="1958340"/>
            <a:ext cx="0" cy="622935"/>
          </a:xfrm>
          <a:prstGeom prst="straightConnector1">
            <a:avLst/>
          </a:prstGeom>
          <a:ln w="31750" cap="rnd">
            <a:solidFill>
              <a:srgbClr val="FF000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32" name="矩形 31"/>
          <p:cNvSpPr/>
          <p:nvPr>
            <p:custDataLst>
              <p:tags r:id="rId16"/>
            </p:custDataLst>
          </p:nvPr>
        </p:nvSpPr>
        <p:spPr>
          <a:xfrm>
            <a:off x="3970655" y="2951480"/>
            <a:ext cx="2223770" cy="53467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noAutofit/>
          </a:bodyPr>
          <a:lstStyle/>
          <a:p>
            <a:pPr algn="ctr">
              <a:lnSpc>
                <a:spcPct val="100000"/>
              </a:lnSpc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配离子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内界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17"/>
            </p:custDataLst>
          </p:nvPr>
        </p:nvSpPr>
        <p:spPr>
          <a:xfrm>
            <a:off x="3942080" y="2277110"/>
            <a:ext cx="2297430" cy="1241425"/>
          </a:xfrm>
          <a:prstGeom prst="rect">
            <a:avLst/>
          </a:prstGeom>
          <a:noFill/>
          <a:ln w="2222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>
            <p:custDataLst>
              <p:tags r:id="rId18"/>
            </p:custDataLst>
          </p:nvPr>
        </p:nvSpPr>
        <p:spPr>
          <a:xfrm>
            <a:off x="763905" y="3801110"/>
            <a:ext cx="6706235" cy="506095"/>
          </a:xfrm>
          <a:prstGeom prst="rect">
            <a:avLst/>
          </a:prstGeom>
          <a:solidFill>
            <a:schemeClr val="accent5">
              <a:lumMod val="60000"/>
              <a:lumOff val="40000"/>
              <a:alpha val="44000"/>
            </a:schemeClr>
          </a:solidFill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19"/>
            </p:custDataLst>
          </p:nvPr>
        </p:nvSpPr>
        <p:spPr>
          <a:xfrm>
            <a:off x="418465" y="3630930"/>
            <a:ext cx="11774170" cy="1295400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45000"/>
              </a:lnSpc>
            </a:pPr>
            <a:r>
              <a:rPr kumimoji="0" lang="en-US" altLang="zh-CN" b="1" smtClean="0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</a:rPr>
              <a:t>(1)</a:t>
            </a:r>
            <a:r>
              <a:rPr kumimoji="0" lang="zh-CN" altLang="en-US" b="1" smtClean="0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</a:rPr>
              <a:t>中心原子</a:t>
            </a:r>
            <a:r>
              <a:rPr kumimoji="0" lang="en-US" altLang="zh-CN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</a:rPr>
              <a:t>(</a:t>
            </a:r>
            <a:r>
              <a:rPr kumimoji="0" lang="zh-CN" altLang="en-US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</a:rPr>
              <a:t>离子</a:t>
            </a:r>
            <a:r>
              <a:rPr kumimoji="0" lang="en-US" altLang="zh-CN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</a:rPr>
              <a:t>)</a:t>
            </a:r>
            <a:r>
              <a:rPr kumimoji="0" lang="zh-CN" altLang="en-US" b="1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</a:rPr>
              <a:t>：提供</a:t>
            </a:r>
            <a:r>
              <a:rPr kumimoji="0" lang="zh-CN" altLang="en-US" b="1" u="sng">
                <a:solidFill>
                  <a:sysClr val="windowText" lastClr="000000"/>
                </a:solidFill>
                <a:highlight>
                  <a:srgbClr val="FFFF00"/>
                </a:highlight>
                <a:latin typeface="WPS灵秀黑" charset="-122"/>
                <a:ea typeface="WPS灵秀黑" charset="-122"/>
                <a:cs typeface="WPS灵秀黑" charset="-122"/>
              </a:rPr>
              <a:t>空轨道</a:t>
            </a:r>
            <a:r>
              <a:rPr kumimoji="0" lang="zh-CN" altLang="en-US" b="1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</a:rPr>
              <a:t>的</a:t>
            </a:r>
            <a:r>
              <a:rPr kumimoji="0" lang="zh-CN" altLang="en-US" sz="2800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</a:rPr>
              <a:t>金属</a:t>
            </a:r>
            <a:r>
              <a:rPr kumimoji="0" lang="zh-CN" altLang="en-US" b="1">
                <a:solidFill>
                  <a:schemeClr val="tx1"/>
                </a:solidFill>
                <a:latin typeface="WPS灵秀黑" charset="-122"/>
                <a:ea typeface="WPS灵秀黑" charset="-122"/>
                <a:cs typeface="WPS灵秀黑" charset="-122"/>
              </a:rPr>
              <a:t>离子或原子</a:t>
            </a:r>
            <a:endParaRPr kumimoji="0" lang="zh-CN" altLang="en-US" b="1">
              <a:solidFill>
                <a:sysClr val="windowText" lastClr="000000"/>
              </a:solidFill>
              <a:latin typeface="WPS灵秀黑" charset="-122"/>
              <a:ea typeface="WPS灵秀黑" charset="-122"/>
              <a:cs typeface="WPS灵秀黑" charset="-122"/>
            </a:endParaRPr>
          </a:p>
          <a:p>
            <a:pPr lvl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</a:pPr>
            <a:r>
              <a:rPr kumimoji="0" altLang="zh-CN" b="1" smtClean="0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(2)</a:t>
            </a:r>
            <a:r>
              <a:rPr kumimoji="0" lang="zh-CN" b="1" smtClean="0">
                <a:solidFill>
                  <a:srgbClr val="0000FF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配</a:t>
            </a:r>
            <a:r>
              <a:rPr kumimoji="0" lang="zh-CN" b="1">
                <a:solidFill>
                  <a:srgbClr val="0000FF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体</a:t>
            </a:r>
            <a:r>
              <a:rPr kumimoji="0" lang="zh-CN" b="1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：提供</a:t>
            </a:r>
            <a:r>
              <a:rPr kumimoji="0" lang="zh-CN" b="1" u="sng">
                <a:solidFill>
                  <a:sysClr val="windowText" lastClr="000000"/>
                </a:solidFill>
                <a:highlight>
                  <a:srgbClr val="FFFF00"/>
                </a:highlight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孤电子对</a:t>
            </a:r>
            <a:r>
              <a:rPr kumimoji="0" lang="zh-CN" b="1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的分子或阴</a:t>
            </a:r>
            <a:r>
              <a:rPr kumimoji="0" lang="zh-CN" b="1" smtClean="0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离子，如</a:t>
            </a:r>
            <a:r>
              <a:rPr kumimoji="0" altLang="zh-CN" sz="2500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C</a:t>
            </a:r>
            <a:r>
              <a:rPr kumimoji="0" altLang="zh-CN" sz="2500" b="1"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O</a:t>
            </a:r>
            <a:r>
              <a:rPr kumimoji="0" lang="zh-CN" sz="2000" b="1"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、</a:t>
            </a:r>
            <a:r>
              <a:rPr kumimoji="0" altLang="zh-CN" sz="2500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N</a:t>
            </a:r>
            <a:r>
              <a:rPr kumimoji="0" altLang="zh-CN" sz="2500" b="1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H</a:t>
            </a:r>
            <a:r>
              <a:rPr kumimoji="0" altLang="zh-CN" sz="2500" b="1" baseline="-25000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3</a:t>
            </a:r>
            <a:r>
              <a:rPr kumimoji="0" lang="zh-CN" sz="2000" b="1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、</a:t>
            </a:r>
            <a:r>
              <a:rPr kumimoji="0" altLang="zh-CN" sz="2500" b="1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H</a:t>
            </a:r>
            <a:r>
              <a:rPr kumimoji="0" altLang="zh-CN" sz="2500" b="1" baseline="-25000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2</a:t>
            </a:r>
            <a:r>
              <a:rPr kumimoji="0" altLang="zh-CN" sz="2500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O</a:t>
            </a:r>
            <a:r>
              <a:rPr kumimoji="0" lang="zh-CN" sz="2000" b="1">
                <a:solidFill>
                  <a:sysClr val="windowText" lastClr="000000"/>
                </a:solidFill>
                <a:latin typeface="WPS灵秀黑" charset="-122"/>
                <a:ea typeface="WPS灵秀黑" charset="-122"/>
                <a:cs typeface="WPS灵秀黑" charset="-122"/>
                <a:sym typeface="宋体" panose="02010600030101010101" pitchFamily="2" charset="-122"/>
              </a:rPr>
              <a:t>、</a:t>
            </a:r>
            <a:r>
              <a:rPr altLang="ko-KR" sz="2600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X</a:t>
            </a:r>
            <a:r>
              <a:rPr altLang="zh-CN" sz="26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−</a:t>
            </a:r>
            <a:r>
              <a:rPr lang="ko-KR" sz="2600" b="1">
                <a:solidFill>
                  <a:schemeClr val="tx1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、</a:t>
            </a:r>
            <a:r>
              <a:rPr altLang="ko-KR" sz="2600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O</a:t>
            </a:r>
            <a:r>
              <a:rPr altLang="ko-KR" sz="2600" b="1">
                <a:solidFill>
                  <a:schemeClr val="tx1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H</a:t>
            </a:r>
            <a:r>
              <a:rPr altLang="zh-CN" sz="26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−</a:t>
            </a:r>
            <a:r>
              <a:rPr lang="ko-KR" sz="2000" b="1">
                <a:solidFill>
                  <a:schemeClr val="tx1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、</a:t>
            </a:r>
            <a:r>
              <a:rPr altLang="ko-KR" sz="2600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C</a:t>
            </a:r>
            <a:r>
              <a:rPr altLang="ko-KR" sz="2600" b="1">
                <a:solidFill>
                  <a:schemeClr val="tx1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N</a:t>
            </a:r>
            <a:r>
              <a:rPr altLang="zh-CN" sz="26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−</a:t>
            </a:r>
            <a:r>
              <a:rPr lang="ko-KR" sz="2000" b="1">
                <a:solidFill>
                  <a:schemeClr val="tx1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、</a:t>
            </a:r>
            <a:r>
              <a:rPr altLang="ko-KR" sz="2600" b="1">
                <a:solidFill>
                  <a:srgbClr val="FF0000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S</a:t>
            </a:r>
            <a:r>
              <a:rPr altLang="ko-KR" sz="2600" b="1">
                <a:solidFill>
                  <a:schemeClr val="tx1"/>
                </a:solidFill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CN</a:t>
            </a:r>
            <a:r>
              <a:rPr altLang="zh-CN" sz="26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WPS灵秀黑" charset="-122"/>
                <a:ea typeface="WPS灵秀黑" charset="-122"/>
                <a:cs typeface="WPS灵秀黑" charset="-122"/>
                <a:sym typeface="微软雅黑" panose="020B0503020204020204" charset="-122"/>
              </a:rPr>
              <a:t>− </a:t>
            </a:r>
            <a:endParaRPr kumimoji="0" lang="zh-CN" altLang="zh-CN" b="1" baseline="30000">
              <a:solidFill>
                <a:sysClr val="windowText" lastClr="000000"/>
              </a:solidFill>
              <a:latin typeface="WPS灵秀黑" charset="-122"/>
              <a:ea typeface="WPS灵秀黑" charset="-122"/>
              <a:cs typeface="WPS灵秀黑" charset="-122"/>
              <a:sym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20"/>
            </p:custDataLst>
          </p:nvPr>
        </p:nvGrpSpPr>
        <p:grpSpPr>
          <a:xfrm>
            <a:off x="452755" y="4883150"/>
            <a:ext cx="9673590" cy="829310"/>
            <a:chOff x="7260" y="522"/>
            <a:chExt cx="15234" cy="1306"/>
          </a:xfrm>
        </p:grpSpPr>
        <p:sp>
          <p:nvSpPr>
            <p:cNvPr id="20" name="文本框 19"/>
            <p:cNvSpPr txBox="1"/>
            <p:nvPr>
              <p:custDataLst>
                <p:tags r:id="rId21"/>
              </p:custDataLst>
            </p:nvPr>
          </p:nvSpPr>
          <p:spPr>
            <a:xfrm>
              <a:off x="8566" y="829"/>
              <a:ext cx="13928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NH</a:t>
              </a:r>
              <a:r>
                <a:rPr lang="zh-CN" altLang="en-US" sz="2800" baseline="-25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4</a:t>
              </a:r>
              <a:r>
                <a:rPr lang="zh-CN" altLang="en-US" sz="2800" baseline="30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+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中存在配位键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黑体" panose="02010609060101010101" charset="-122"/>
                </a:rPr>
                <a:t>，那么NH</a:t>
              </a:r>
              <a:r>
                <a:rPr lang="zh-CN" altLang="en-US" sz="2800" baseline="-25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黑体" panose="02010609060101010101" charset="-122"/>
                </a:rPr>
                <a:t>4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黑体" panose="02010609060101010101" charset="-122"/>
                </a:rPr>
                <a:t>Cl等铵盐是否属于配合物？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黑体" panose="02010609060101010101" charset="-122"/>
              </a:endParaRPr>
            </a:p>
          </p:txBody>
        </p:sp>
        <p:pic>
          <p:nvPicPr>
            <p:cNvPr id="21" name="图片 20" descr="卡通人物  描述已自动生成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7260" y="522"/>
              <a:ext cx="1306" cy="1306"/>
            </a:xfrm>
            <a:prstGeom prst="rect">
              <a:avLst/>
            </a:prstGeom>
          </p:spPr>
        </p:pic>
      </p:grpSp>
      <p:sp>
        <p:nvSpPr>
          <p:cNvPr id="22" name="矩形 21"/>
          <p:cNvSpPr/>
          <p:nvPr>
            <p:custDataLst>
              <p:tags r:id="rId24"/>
            </p:custDataLst>
          </p:nvPr>
        </p:nvSpPr>
        <p:spPr>
          <a:xfrm rot="540000">
            <a:off x="10145395" y="4647565"/>
            <a:ext cx="1483995" cy="105029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  <a:scene3d>
              <a:camera prst="orthographicFront"/>
              <a:lightRig rig="flat" dir="t"/>
            </a:scene3d>
            <a:sp3d prstMaterial="matte">
              <a:extrusionClr>
                <a:srgbClr val="FB0F52"/>
              </a:extrusionClr>
              <a:contourClr>
                <a:srgbClr val="ED1E79"/>
              </a:contourClr>
            </a:sp3d>
          </a:bodyPr>
          <a:lstStyle/>
          <a:p>
            <a:pPr algn="ctr"/>
            <a:r>
              <a:rPr lang="en-US" altLang="zh-CN" sz="6600" b="1" i="1">
                <a:ln w="25400"/>
                <a:solidFill>
                  <a:srgbClr val="C00000"/>
                </a:solidFill>
                <a:effectLst>
                  <a:glow rad="127000">
                    <a:srgbClr val="FFFB28"/>
                  </a:glow>
                </a:effectLst>
                <a:latin typeface="汉仪糯米团简" panose="00020600040101010101" charset="-122"/>
                <a:ea typeface="汉仪糯米团简" panose="00020600040101010101" charset="-122"/>
              </a:rPr>
              <a:t>NO!</a:t>
            </a:r>
            <a:endParaRPr lang="en-US" altLang="zh-CN" sz="6600" b="1" i="1">
              <a:ln w="25400"/>
              <a:solidFill>
                <a:srgbClr val="C00000"/>
              </a:solidFill>
              <a:effectLst>
                <a:glow rad="127000">
                  <a:srgbClr val="FFFB28"/>
                </a:glow>
              </a:effectLst>
              <a:latin typeface="汉仪糯米团简" panose="00020600040101010101" charset="-122"/>
              <a:ea typeface="汉仪糯米团简" panose="00020600040101010101" charset="-122"/>
            </a:endParaRPr>
          </a:p>
        </p:txBody>
      </p:sp>
      <p:sp>
        <p:nvSpPr>
          <p:cNvPr id="23" name="文本框 24"/>
          <p:cNvSpPr txBox="1"/>
          <p:nvPr>
            <p:custDataLst>
              <p:tags r:id="rId25"/>
            </p:custDataLst>
          </p:nvPr>
        </p:nvSpPr>
        <p:spPr>
          <a:xfrm>
            <a:off x="769620" y="5953125"/>
            <a:ext cx="10932160" cy="658495"/>
          </a:xfrm>
          <a:prstGeom prst="rect">
            <a:avLst/>
          </a:prstGeom>
          <a:solidFill>
            <a:srgbClr val="FFF5F0"/>
          </a:solidFill>
          <a:ln w="19050" cmpd="sng">
            <a:solidFill>
              <a:schemeClr val="tx1"/>
            </a:solidFill>
            <a:prstDash val="dash"/>
          </a:ln>
        </p:spPr>
        <p:txBody>
          <a:bodyPr wrap="square" anchor="ctr" anchorCtr="1">
            <a:noAutofit/>
          </a:bodyPr>
          <a:lstStyle/>
          <a:p>
            <a:pPr marL="457200" indent="-457200" algn="ctr">
              <a:lnSpc>
                <a:spcPct val="100000"/>
              </a:lnSpc>
              <a:spcBef>
                <a:spcPts val="35"/>
              </a:spcBef>
              <a:spcAft>
                <a:spcPct val="0"/>
              </a:spcAft>
              <a:buClr>
                <a:srgbClr val="002060"/>
              </a:buClr>
              <a:buFont typeface="Wingdings" panose="05000000000000000000" charset="0"/>
              <a:buChar char="u"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含有配位键的化合物不一定是配合物，但配合物一定含有配位键。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1" animBg="1"/>
      <p:bldP spid="14" grpId="0" animBg="1" uiExpand="1" build="p"/>
      <p:bldP spid="22" grpId="0"/>
      <p:bldP spid="3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椭圆 34"/>
          <p:cNvSpPr/>
          <p:nvPr>
            <p:custDataLst>
              <p:tags r:id="rId1"/>
            </p:custDataLst>
          </p:nvPr>
        </p:nvSpPr>
        <p:spPr>
          <a:xfrm>
            <a:off x="4660900" y="5471160"/>
            <a:ext cx="432000" cy="504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>
            <p:custDataLst>
              <p:tags r:id="rId2"/>
            </p:custDataLst>
          </p:nvPr>
        </p:nvSpPr>
        <p:spPr>
          <a:xfrm>
            <a:off x="3204210" y="5471160"/>
            <a:ext cx="432000" cy="504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>
            <p:custDataLst>
              <p:tags r:id="rId3"/>
            </p:custDataLst>
          </p:nvPr>
        </p:nvSpPr>
        <p:spPr>
          <a:xfrm>
            <a:off x="2738755" y="4882515"/>
            <a:ext cx="432000" cy="5760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>
            <p:custDataLst>
              <p:tags r:id="rId4"/>
            </p:custDataLst>
          </p:nvPr>
        </p:nvSpPr>
        <p:spPr>
          <a:xfrm>
            <a:off x="4371340" y="2427605"/>
            <a:ext cx="432000" cy="64706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8" name="等腰三角形 7"/>
            <p:cNvSpPr/>
            <p:nvPr>
              <p:custDataLst>
                <p:tags r:id="rId6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配合物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8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9"/>
            </p:custDataLst>
          </p:nvPr>
        </p:nvSpPr>
        <p:spPr bwMode="auto">
          <a:xfrm>
            <a:off x="455930" y="901700"/>
            <a:ext cx="225425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二、配合物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0"/>
            </p:custDataLst>
          </p:nvPr>
        </p:nvSpPr>
        <p:spPr>
          <a:xfrm>
            <a:off x="3445510" y="2351405"/>
            <a:ext cx="3268980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[</a:t>
            </a:r>
            <a:r>
              <a:rPr lang="en-US" altLang="zh-CN" sz="3600" b="1" kern="10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Cu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NH</a:t>
            </a:r>
            <a:r>
              <a:rPr lang="en-US" altLang="zh-CN" sz="3600" b="1" kern="1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r>
              <a:rPr lang="en-US" altLang="zh-CN" sz="3600" b="1" kern="100" baseline="-25000">
                <a:solidFill>
                  <a:srgbClr val="781FD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sz="20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zh-CN" sz="3600" b="1" kern="1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SO</a:t>
            </a:r>
            <a:r>
              <a:rPr lang="en-US" altLang="zh-CN" sz="3600" b="1" kern="100" baseline="-250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endParaRPr lang="zh-CN" altLang="zh-CN" sz="3600" b="1" kern="100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>
            <p:custDataLst>
              <p:tags r:id="rId11"/>
            </p:custDataLst>
          </p:nvPr>
        </p:nvSpPr>
        <p:spPr>
          <a:xfrm>
            <a:off x="2583815" y="1548130"/>
            <a:ext cx="1503680" cy="539750"/>
          </a:xfrm>
          <a:prstGeom prst="rect">
            <a:avLst/>
          </a:prstGeom>
          <a:ln w="12700">
            <a:solidFill>
              <a:srgbClr val="00A5B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中心离子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>
            <p:custDataLst>
              <p:tags r:id="rId12"/>
            </p:custDataLst>
          </p:nvPr>
        </p:nvSpPr>
        <p:spPr>
          <a:xfrm>
            <a:off x="4284980" y="1548130"/>
            <a:ext cx="843280" cy="539750"/>
          </a:xfrm>
          <a:prstGeom prst="rect">
            <a:avLst/>
          </a:prstGeom>
          <a:ln w="12700">
            <a:solidFill>
              <a:srgbClr val="FF000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配体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>
            <p:custDataLst>
              <p:tags r:id="rId13"/>
            </p:custDataLst>
          </p:nvPr>
        </p:nvSpPr>
        <p:spPr>
          <a:xfrm>
            <a:off x="5323840" y="1548130"/>
            <a:ext cx="1173480" cy="539750"/>
          </a:xfrm>
          <a:prstGeom prst="rect">
            <a:avLst/>
          </a:prstGeom>
          <a:ln w="12700">
            <a:solidFill>
              <a:srgbClr val="7030A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600" b="1" i="0" u="none" strike="noStrike" kern="100" cap="none" spc="0" normalizeH="0" baseline="0" noProof="0">
                <a:ln>
                  <a:noFill/>
                </a:ln>
                <a:solidFill>
                  <a:srgbClr val="781FDD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配位数</a:t>
            </a:r>
            <a:endParaRPr kumimoji="0" lang="zh-CN" altLang="en-US" sz="2600" b="1" i="0" u="none" strike="noStrike" kern="100" cap="none" spc="0" normalizeH="0" baseline="0" noProof="0">
              <a:ln>
                <a:noFill/>
              </a:ln>
              <a:solidFill>
                <a:srgbClr val="781FDD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31" name="矩形 30"/>
          <p:cNvSpPr/>
          <p:nvPr>
            <p:custDataLst>
              <p:tags r:id="rId14"/>
            </p:custDataLst>
          </p:nvPr>
        </p:nvSpPr>
        <p:spPr>
          <a:xfrm>
            <a:off x="7249160" y="2446655"/>
            <a:ext cx="1871980" cy="539750"/>
          </a:xfrm>
          <a:prstGeom prst="rect">
            <a:avLst/>
          </a:prstGeom>
          <a:solidFill>
            <a:srgbClr val="E9F6FF"/>
          </a:solidFill>
          <a:ln w="12700">
            <a:solidFill>
              <a:srgbClr val="0070C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离子</a:t>
            </a:r>
            <a:r>
              <a:rPr lang="en-US" altLang="zh-CN" sz="2800" b="1" kern="1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外界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cxnSp>
        <p:nvCxnSpPr>
          <p:cNvPr id="34" name="直接箭头连接符 33"/>
          <p:cNvCxnSpPr/>
          <p:nvPr>
            <p:custDataLst>
              <p:tags r:id="rId15"/>
            </p:custDataLst>
          </p:nvPr>
        </p:nvCxnSpPr>
        <p:spPr>
          <a:xfrm flipH="1" flipV="1">
            <a:off x="3897630" y="2070735"/>
            <a:ext cx="0" cy="409575"/>
          </a:xfrm>
          <a:prstGeom prst="straightConnector1">
            <a:avLst/>
          </a:prstGeom>
          <a:ln w="31750" cap="rnd">
            <a:solidFill>
              <a:srgbClr val="00A5B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37" name="直接箭头连接符 36"/>
          <p:cNvCxnSpPr/>
          <p:nvPr>
            <p:custDataLst>
              <p:tags r:id="rId16"/>
            </p:custDataLst>
          </p:nvPr>
        </p:nvCxnSpPr>
        <p:spPr>
          <a:xfrm>
            <a:off x="6589395" y="2704465"/>
            <a:ext cx="612000" cy="0"/>
          </a:xfrm>
          <a:prstGeom prst="straightConnector1">
            <a:avLst/>
          </a:prstGeom>
          <a:ln w="28575" cap="rnd">
            <a:solidFill>
              <a:srgbClr val="0070C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48" name="直接箭头连接符 47"/>
          <p:cNvCxnSpPr/>
          <p:nvPr>
            <p:custDataLst>
              <p:tags r:id="rId17"/>
            </p:custDataLst>
          </p:nvPr>
        </p:nvCxnSpPr>
        <p:spPr>
          <a:xfrm flipH="1" flipV="1">
            <a:off x="4792980" y="2070735"/>
            <a:ext cx="0" cy="409575"/>
          </a:xfrm>
          <a:prstGeom prst="straightConnector1">
            <a:avLst/>
          </a:prstGeom>
          <a:ln w="31750" cap="rnd">
            <a:solidFill>
              <a:srgbClr val="FF000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49" name="直接箭头连接符 48"/>
          <p:cNvCxnSpPr/>
          <p:nvPr>
            <p:custDataLst>
              <p:tags r:id="rId18"/>
            </p:custDataLst>
          </p:nvPr>
        </p:nvCxnSpPr>
        <p:spPr>
          <a:xfrm flipH="1" flipV="1">
            <a:off x="5478780" y="2070735"/>
            <a:ext cx="0" cy="622935"/>
          </a:xfrm>
          <a:prstGeom prst="straightConnector1">
            <a:avLst/>
          </a:prstGeom>
          <a:ln w="31750" cap="rnd">
            <a:solidFill>
              <a:srgbClr val="FF000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32" name="矩形 31"/>
          <p:cNvSpPr/>
          <p:nvPr>
            <p:custDataLst>
              <p:tags r:id="rId19"/>
            </p:custDataLst>
          </p:nvPr>
        </p:nvSpPr>
        <p:spPr>
          <a:xfrm>
            <a:off x="3465195" y="3063875"/>
            <a:ext cx="2223770" cy="53467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noAutofit/>
          </a:bodyPr>
          <a:lstStyle/>
          <a:p>
            <a:pPr algn="ctr">
              <a:lnSpc>
                <a:spcPct val="100000"/>
              </a:lnSpc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配离子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内界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20"/>
            </p:custDataLst>
          </p:nvPr>
        </p:nvSpPr>
        <p:spPr>
          <a:xfrm>
            <a:off x="3436620" y="2389505"/>
            <a:ext cx="2297430" cy="1241425"/>
          </a:xfrm>
          <a:prstGeom prst="rect">
            <a:avLst/>
          </a:prstGeom>
          <a:noFill/>
          <a:ln w="2222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21"/>
            </p:custDataLst>
          </p:nvPr>
        </p:nvSpPr>
        <p:spPr>
          <a:xfrm>
            <a:off x="224790" y="3783330"/>
            <a:ext cx="11901170" cy="524510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15000"/>
              </a:lnSpc>
              <a:spcBef>
                <a:spcPts val="5"/>
              </a:spcBef>
              <a:spcAft>
                <a:spcPct val="0"/>
              </a:spcAft>
            </a:pPr>
            <a:r>
              <a:rPr kumimoji="0" altLang="zh-CN" sz="2450" b="1" smtClean="0">
                <a:solidFill>
                  <a:sysClr val="windowText" lastClr="000000"/>
                </a:solidFill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(3)</a:t>
            </a:r>
            <a:r>
              <a:rPr kumimoji="0" lang="zh-CN" altLang="en-US" sz="2450" b="1">
                <a:solidFill>
                  <a:srgbClr val="0000FF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配位原子</a:t>
            </a:r>
            <a:r>
              <a:rPr kumimoji="0" lang="zh-CN" altLang="en-US" sz="2450" b="1"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kumimoji="0" lang="zh-CN" altLang="en-US" sz="2450" b="1">
                <a:solidFill>
                  <a:srgbClr val="0000FF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配位体中</a:t>
            </a:r>
            <a:r>
              <a:rPr kumimoji="0" lang="zh-CN" altLang="en-US" sz="2450" b="1">
                <a:ea typeface="微软雅黑" panose="020B0503020204020204" charset="-122"/>
                <a:cs typeface="Times New Roman" panose="02020603050405020304" pitchFamily="18" charset="0"/>
              </a:rPr>
              <a:t>提供</a:t>
            </a:r>
            <a:r>
              <a:rPr kumimoji="0" lang="zh-CN" altLang="en-US" sz="2450" b="1" u="sng">
                <a:ea typeface="微软雅黑" panose="020B0503020204020204" charset="-122"/>
                <a:cs typeface="Times New Roman" panose="02020603050405020304" pitchFamily="18" charset="0"/>
              </a:rPr>
              <a:t>孤电子对</a:t>
            </a:r>
            <a:r>
              <a:rPr kumimoji="0" lang="zh-CN" altLang="en-US" sz="2450" b="1">
                <a:ea typeface="微软雅黑" panose="020B0503020204020204" charset="-122"/>
                <a:cs typeface="Times New Roman" panose="02020603050405020304" pitchFamily="18" charset="0"/>
              </a:rPr>
              <a:t>的</a:t>
            </a:r>
            <a:r>
              <a:rPr kumimoji="0" lang="zh-CN" altLang="en-US" sz="2450" b="1">
                <a:solidFill>
                  <a:srgbClr val="0000FF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原子</a:t>
            </a:r>
            <a:r>
              <a:rPr kumimoji="0" lang="zh-CN" altLang="en-US" sz="2450" b="1"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kumimoji="0" lang="zh-CN" sz="2450" b="1"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一般是</a:t>
            </a:r>
            <a:r>
              <a:rPr kumimoji="0" altLang="zh-CN" sz="245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ⅤA</a:t>
            </a:r>
            <a:r>
              <a:rPr kumimoji="0" lang="zh-CN" sz="245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0" altLang="zh-CN" sz="245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Ⅵ A</a:t>
            </a:r>
            <a:r>
              <a:rPr kumimoji="0" lang="zh-CN" sz="245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0" altLang="zh-CN" sz="245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ⅦA</a:t>
            </a:r>
            <a:r>
              <a:rPr kumimoji="0" lang="zh-CN" sz="2450" b="1"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的非金属原子</a:t>
            </a:r>
            <a:r>
              <a:rPr kumimoji="0" lang="zh-CN" altLang="en-US" sz="2450" b="1"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altLang="zh-CN" sz="2450" b="1">
                <a:ea typeface="微软雅黑" panose="020B0503020204020204" charset="-122"/>
                <a:cs typeface="Times New Roman" panose="02020603050405020304" pitchFamily="18" charset="0"/>
              </a:rPr>
              <a:t>                        </a:t>
            </a:r>
            <a:endParaRPr kumimoji="0" lang="zh-CN" altLang="en-US" sz="2450" b="1"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2"/>
            </p:custDataLst>
          </p:nvPr>
        </p:nvSpPr>
        <p:spPr>
          <a:xfrm>
            <a:off x="6849745" y="3338195"/>
            <a:ext cx="3647440" cy="5156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15000"/>
              </a:lnSpc>
              <a:spcBef>
                <a:spcPts val="5"/>
              </a:spcBef>
              <a:spcAft>
                <a:spcPct val="0"/>
              </a:spcAft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</a:t>
            </a:r>
            <a:r>
              <a:rPr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   </a:t>
            </a:r>
            <a:r>
              <a:rPr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P  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O   S    F   Cl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23"/>
            </p:custDataLst>
          </p:nvPr>
        </p:nvSpPr>
        <p:spPr>
          <a:xfrm>
            <a:off x="224790" y="4391660"/>
            <a:ext cx="11663680" cy="475615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kumimoji="0" altLang="zh-CN" sz="2500" b="1">
                <a:ea typeface="微软雅黑" panose="020B0503020204020204" charset="-122"/>
                <a:cs typeface="Times New Roman" panose="02020603050405020304" pitchFamily="18" charset="0"/>
              </a:rPr>
              <a:t>(4)</a:t>
            </a:r>
            <a:r>
              <a:rPr kumimoji="0" lang="zh-CN" altLang="en-US" sz="2500" b="1">
                <a:solidFill>
                  <a:srgbClr val="0000FF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配位数</a:t>
            </a:r>
            <a:r>
              <a:rPr kumimoji="0" lang="zh-CN" altLang="en-US" sz="2500" b="1"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kumimoji="0" lang="zh-CN" altLang="en-US" sz="250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直接</a:t>
            </a:r>
            <a:r>
              <a:rPr kumimoji="0" lang="zh-CN" altLang="en-US" sz="2500" b="1">
                <a:ea typeface="微软雅黑" panose="020B0503020204020204" charset="-122"/>
                <a:cs typeface="Times New Roman" panose="02020603050405020304" pitchFamily="18" charset="0"/>
              </a:rPr>
              <a:t>与中心原子</a:t>
            </a:r>
            <a:r>
              <a:rPr kumimoji="0" lang="zh-CN" altLang="en-US" sz="250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配位</a:t>
            </a:r>
            <a:r>
              <a:rPr kumimoji="0" altLang="zh-CN" sz="2500" b="1"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kumimoji="0" lang="zh-CN" sz="2500" b="1">
                <a:ea typeface="微软雅黑" panose="020B0503020204020204" charset="-122"/>
                <a:cs typeface="Times New Roman" panose="02020603050405020304" pitchFamily="18" charset="0"/>
              </a:rPr>
              <a:t>形成配位键</a:t>
            </a:r>
            <a:r>
              <a:rPr kumimoji="0" altLang="zh-CN" sz="2500" b="1"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kumimoji="0" lang="zh-CN" altLang="en-US" sz="2500" b="1">
                <a:ea typeface="微软雅黑" panose="020B0503020204020204" charset="-122"/>
                <a:cs typeface="Times New Roman" panose="02020603050405020304" pitchFamily="18" charset="0"/>
              </a:rPr>
              <a:t>的</a:t>
            </a:r>
            <a:r>
              <a:rPr kumimoji="0" lang="zh-CN" altLang="en-US" sz="250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原子数目</a:t>
            </a:r>
            <a:r>
              <a:rPr kumimoji="0" lang="zh-CN" altLang="en-US" sz="2500" b="1">
                <a:ea typeface="微软雅黑" panose="020B0503020204020204" charset="-122"/>
                <a:cs typeface="Times New Roman" panose="02020603050405020304" pitchFamily="18" charset="0"/>
              </a:rPr>
              <a:t>，一般是</a:t>
            </a:r>
            <a:r>
              <a:rPr kumimoji="0" lang="en-US" altLang="zh-CN" sz="2500" b="1"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500" b="1"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500" b="1"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kumimoji="0" lang="zh-CN" altLang="en-US" sz="2500" b="1"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500" b="1"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kumimoji="0" lang="zh-CN" altLang="en-US" sz="2500" b="1"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500" b="1">
                <a:ea typeface="微软雅黑" panose="020B0503020204020204" charset="-122"/>
                <a:cs typeface="Times New Roman" panose="02020603050405020304" pitchFamily="18" charset="0"/>
              </a:rPr>
              <a:t>8</a:t>
            </a:r>
            <a:endParaRPr kumimoji="0" lang="en-US" altLang="zh-CN" sz="2500" b="1"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24"/>
            </p:custDataLst>
          </p:nvPr>
        </p:nvSpPr>
        <p:spPr>
          <a:xfrm>
            <a:off x="1877695" y="4857115"/>
            <a:ext cx="641032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5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如</a:t>
            </a:r>
            <a:r>
              <a:rPr lang="en-US" altLang="zh-CN" sz="26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[Fe(CN)</a:t>
            </a:r>
            <a:r>
              <a:rPr lang="en-US" altLang="zh-CN" sz="2600" b="1" kern="100" baseline="-25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6</a:t>
            </a:r>
            <a:r>
              <a:rPr lang="en-US" altLang="zh-CN" sz="26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]</a:t>
            </a:r>
            <a:r>
              <a:rPr lang="en-US" altLang="zh-CN" sz="2600" b="1" kern="100" baseline="30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4</a:t>
            </a:r>
            <a:r>
              <a:rPr altLang="zh-CN" sz="26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r>
              <a:rPr lang="zh-CN" altLang="zh-CN" sz="25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中</a:t>
            </a:r>
            <a:r>
              <a:rPr lang="en-US" altLang="zh-CN" sz="26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Fe</a:t>
            </a:r>
            <a:r>
              <a:rPr lang="en-US" altLang="zh-CN" sz="2600" b="1" kern="100" baseline="30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2</a:t>
            </a:r>
            <a:r>
              <a:rPr lang="en-US" sz="26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+ </a:t>
            </a:r>
            <a:r>
              <a:rPr lang="zh-CN" altLang="zh-CN" sz="25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的配位数为</a:t>
            </a:r>
            <a:r>
              <a:rPr lang="en-US" altLang="zh-CN" sz="2500" b="1" u="sng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        </a:t>
            </a:r>
            <a:r>
              <a:rPr lang="zh-CN" altLang="zh-CN" sz="25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。</a:t>
            </a:r>
            <a:endParaRPr lang="zh-CN" altLang="zh-CN" sz="2500" b="1" kern="100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>
            <p:custDataLst>
              <p:tags r:id="rId25"/>
            </p:custDataLst>
          </p:nvPr>
        </p:nvSpPr>
        <p:spPr>
          <a:xfrm>
            <a:off x="6511925" y="4799965"/>
            <a:ext cx="666750" cy="6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6</a:t>
            </a:r>
            <a:endParaRPr lang="en-US" altLang="zh-CN" sz="3200" b="1" kern="1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文本框 20"/>
          <p:cNvSpPr txBox="1"/>
          <p:nvPr>
            <p:custDataLst>
              <p:tags r:id="rId26"/>
            </p:custDataLst>
          </p:nvPr>
        </p:nvSpPr>
        <p:spPr>
          <a:xfrm>
            <a:off x="1877695" y="5412740"/>
            <a:ext cx="913130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5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如</a:t>
            </a:r>
            <a:r>
              <a:rPr lang="en-US" altLang="zh-CN" sz="26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[Cu(</a:t>
            </a:r>
            <a:r>
              <a:rPr lang="en-US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en-US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NCH</a:t>
            </a:r>
            <a:r>
              <a:rPr lang="en-US" altLang="en-US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CH</a:t>
            </a:r>
            <a:r>
              <a:rPr lang="en-US" altLang="en-US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NH</a:t>
            </a:r>
            <a:r>
              <a:rPr lang="en-US" altLang="en-US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)</a:t>
            </a:r>
            <a:r>
              <a:rPr lang="en-US" altLang="zh-CN" sz="2800" b="1" kern="100" baseline="-25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2</a:t>
            </a:r>
            <a:r>
              <a:rPr lang="en-US" altLang="zh-CN" sz="26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]</a:t>
            </a:r>
            <a:r>
              <a:rPr lang="en-US" altLang="zh-CN" sz="2600" b="1" kern="100" baseline="30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2</a:t>
            </a:r>
            <a:r>
              <a:rPr lang="en-US" sz="26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+</a:t>
            </a:r>
            <a:r>
              <a:rPr lang="zh-CN" altLang="zh-CN" sz="25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中</a:t>
            </a:r>
            <a:r>
              <a:rPr lang="en-US" altLang="zh-CN" sz="26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Cu</a:t>
            </a:r>
            <a:r>
              <a:rPr lang="en-US" altLang="zh-CN" sz="2600" b="1" kern="100" baseline="30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2</a:t>
            </a:r>
            <a:r>
              <a:rPr lang="en-US" sz="26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+ </a:t>
            </a:r>
            <a:r>
              <a:rPr lang="zh-CN" altLang="zh-CN" sz="25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的配位数为</a:t>
            </a:r>
            <a:r>
              <a:rPr lang="en-US" altLang="zh-CN" sz="2500" b="1" u="sng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        </a:t>
            </a:r>
            <a:r>
              <a:rPr lang="zh-CN" altLang="zh-CN" sz="2500" b="1" kern="1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。</a:t>
            </a:r>
            <a:endParaRPr lang="zh-CN" altLang="zh-CN" sz="2500" b="1" kern="100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>
            <p:custDataLst>
              <p:tags r:id="rId27"/>
            </p:custDataLst>
          </p:nvPr>
        </p:nvSpPr>
        <p:spPr>
          <a:xfrm>
            <a:off x="8650605" y="5424805"/>
            <a:ext cx="5327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2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endParaRPr lang="en-US" altLang="zh-CN" sz="3200" b="1" kern="1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矩形 22"/>
          <p:cNvSpPr/>
          <p:nvPr>
            <p:custDataLst>
              <p:tags r:id="rId28"/>
            </p:custDataLst>
          </p:nvPr>
        </p:nvSpPr>
        <p:spPr>
          <a:xfrm>
            <a:off x="8612505" y="5377180"/>
            <a:ext cx="685800" cy="6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</a:t>
            </a:r>
            <a:endParaRPr lang="en-US" altLang="zh-CN" sz="3600" b="1" kern="1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6" name="矩形 35"/>
          <p:cNvSpPr/>
          <p:nvPr>
            <p:custDataLst>
              <p:tags r:id="rId29"/>
            </p:custDataLst>
          </p:nvPr>
        </p:nvSpPr>
        <p:spPr>
          <a:xfrm>
            <a:off x="224790" y="6068695"/>
            <a:ext cx="11808460" cy="521970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25000"/>
              </a:spcBef>
              <a:buFont typeface="Wingdings" panose="05000000000000000000" charset="0"/>
            </a:pPr>
            <a:r>
              <a:rPr kumimoji="0" altLang="zh-CN" sz="2500" b="1"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(5)</a:t>
            </a:r>
            <a:r>
              <a:rPr kumimoji="0" lang="zh-CN" altLang="en-US" sz="2500" b="1">
                <a:solidFill>
                  <a:srgbClr val="FF0000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配离子的电荷</a:t>
            </a:r>
            <a:r>
              <a:rPr kumimoji="0" lang="zh-CN" altLang="en-US" sz="2500" b="1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：等于中心离子和配体总电荷的代数和，</a:t>
            </a:r>
            <a:r>
              <a:rPr kumimoji="0" altLang="zh-CN" sz="2500" b="1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500" b="1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如：</a:t>
            </a:r>
            <a:r>
              <a:rPr kumimoji="0" altLang="zh-CN" sz="2500" b="1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  </a:t>
            </a:r>
            <a:r>
              <a:rPr kumimoji="0" lang="en-US" altLang="zh-CN" sz="2800" b="1">
                <a:solidFill>
                  <a:srgbClr val="0000FF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[Fe(SCN)</a:t>
            </a:r>
            <a:r>
              <a:rPr kumimoji="0" lang="en-US" altLang="zh-CN" sz="2800" b="1" baseline="-25000">
                <a:solidFill>
                  <a:srgbClr val="0000FF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kumimoji="0" lang="en-US" altLang="zh-CN" sz="2800" b="1">
                <a:solidFill>
                  <a:srgbClr val="0000FF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]</a:t>
            </a:r>
            <a:r>
              <a:rPr kumimoji="0" lang="en-US" altLang="zh-CN" sz="2800" b="1" baseline="30000">
                <a:solidFill>
                  <a:srgbClr val="0000FF"/>
                </a:solidFill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altLang="zh-CN" sz="2800" b="1" baseline="32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endParaRPr kumimoji="0" lang="en-US" altLang="zh-CN" sz="2800" b="1" baseline="32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8" name="等腰三角形 37"/>
          <p:cNvSpPr/>
          <p:nvPr>
            <p:custDataLst>
              <p:tags r:id="rId30"/>
            </p:custDataLst>
          </p:nvPr>
        </p:nvSpPr>
        <p:spPr>
          <a:xfrm>
            <a:off x="9368790" y="6494780"/>
            <a:ext cx="288000" cy="21600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>
            <p:custDataLst>
              <p:tags r:id="rId31"/>
            </p:custDataLst>
          </p:nvPr>
        </p:nvSpPr>
        <p:spPr>
          <a:xfrm>
            <a:off x="9211945" y="5658485"/>
            <a:ext cx="85788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+3</a:t>
            </a:r>
            <a:endParaRPr lang="en-US" altLang="zh-CN" sz="3000" b="1" kern="1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文本框 30"/>
          <p:cNvSpPr/>
          <p:nvPr>
            <p:custDataLst>
              <p:tags r:id="rId32"/>
            </p:custDataLst>
          </p:nvPr>
        </p:nvSpPr>
        <p:spPr bwMode="auto">
          <a:xfrm>
            <a:off x="465455" y="1730375"/>
            <a:ext cx="1607820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组成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5" grpId="0"/>
      <p:bldP spid="16" grpId="0" animBg="1"/>
      <p:bldP spid="20" grpId="0"/>
      <p:bldP spid="22" grpId="0"/>
      <p:bldP spid="23" grpId="0" animBg="1"/>
      <p:bldP spid="19" grpId="0"/>
      <p:bldP spid="21" grpId="0"/>
      <p:bldP spid="22" grpId="1"/>
      <p:bldP spid="24" grpId="0" animBg="1"/>
      <p:bldP spid="33" grpId="0" animBg="1"/>
      <p:bldP spid="35" grpId="0" animBg="1"/>
      <p:bldP spid="36" grpId="0" animBg="1"/>
      <p:bldP spid="38" grpId="0" animBg="1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椭圆 23"/>
          <p:cNvSpPr/>
          <p:nvPr>
            <p:custDataLst>
              <p:tags r:id="rId1"/>
            </p:custDataLst>
          </p:nvPr>
        </p:nvSpPr>
        <p:spPr>
          <a:xfrm>
            <a:off x="4144645" y="4669790"/>
            <a:ext cx="602615" cy="57594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96041" y="120650"/>
            <a:ext cx="4551152" cy="739714"/>
            <a:chOff x="466" y="644"/>
            <a:chExt cx="5944" cy="863"/>
          </a:xfrm>
        </p:grpSpPr>
        <p:sp>
          <p:nvSpPr>
            <p:cNvPr id="8" name="等腰三角形 7"/>
            <p:cNvSpPr/>
            <p:nvPr>
              <p:custDataLst>
                <p:tags r:id="rId3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4"/>
              </p:custDataLst>
            </p:nvPr>
          </p:nvSpPr>
          <p:spPr>
            <a:xfrm>
              <a:off x="1297" y="654"/>
              <a:ext cx="5113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配合物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5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6"/>
            </p:custDataLst>
          </p:nvPr>
        </p:nvSpPr>
        <p:spPr bwMode="auto">
          <a:xfrm>
            <a:off x="455930" y="958850"/>
            <a:ext cx="225425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二、配合物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95910" y="2792730"/>
            <a:ext cx="1073785" cy="1073785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9"/>
            </p:custDataLst>
          </p:nvPr>
        </p:nvSpPr>
        <p:spPr>
          <a:xfrm>
            <a:off x="1599565" y="2762885"/>
            <a:ext cx="9761220" cy="1038860"/>
          </a:xfrm>
          <a:prstGeom prst="rect">
            <a:avLst/>
          </a:prstGeom>
          <a:solidFill>
            <a:srgbClr val="FFF7E2"/>
          </a:solidFill>
          <a:ln w="1905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1" lang="en-US" altLang="en-US" sz="2400" b="0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marL="342900" lvl="0" indent="-342900" algn="l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charset="0"/>
              <a:buChar char="u"/>
            </a:pPr>
            <a:r>
              <a:rPr kumimoji="0" altLang="zh-CN" sz="2800" b="1">
                <a:ea typeface="微软雅黑" panose="020B0503020204020204" charset="-122"/>
                <a:sym typeface="+mn-ea"/>
              </a:rPr>
              <a:t> </a:t>
            </a:r>
            <a:r>
              <a:rPr kumimoji="0" lang="zh-CN" sz="2800" b="1">
                <a:ea typeface="微软雅黑" panose="020B0503020204020204" charset="-122"/>
                <a:sym typeface="+mn-ea"/>
              </a:rPr>
              <a:t>对于配合物，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内界与外界以</a:t>
            </a:r>
            <a:r>
              <a:rPr 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离子键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结合，</a:t>
            </a:r>
            <a:r>
              <a:rPr kumimoji="0" lang="zh-CN" sz="2800" b="1">
                <a:solidFill>
                  <a:srgbClr val="FF0000"/>
                </a:solidFill>
                <a:ea typeface="微软雅黑" panose="020B0503020204020204" charset="-122"/>
                <a:sym typeface="+mn-ea"/>
              </a:rPr>
              <a:t>外界</a:t>
            </a:r>
            <a:r>
              <a:rPr kumimoji="0" lang="zh-CN" sz="2800" b="1">
                <a:ea typeface="微软雅黑" panose="020B0503020204020204" charset="-122"/>
                <a:sym typeface="+mn-ea"/>
              </a:rPr>
              <a:t>在水溶液中</a:t>
            </a:r>
            <a:r>
              <a:rPr kumimoji="0" lang="zh-CN" sz="2800" b="1">
                <a:solidFill>
                  <a:srgbClr val="FF0000"/>
                </a:solidFill>
                <a:ea typeface="微软雅黑" panose="020B0503020204020204" charset="-122"/>
                <a:sym typeface="+mn-ea"/>
              </a:rPr>
              <a:t>易电离</a:t>
            </a:r>
            <a:r>
              <a:rPr kumimoji="0" lang="zh-CN" sz="2800" b="1">
                <a:ea typeface="微软雅黑" panose="020B0503020204020204" charset="-122"/>
                <a:sym typeface="+mn-ea"/>
              </a:rPr>
              <a:t>，但</a:t>
            </a:r>
            <a:r>
              <a:rPr kumimoji="0" lang="zh-CN" sz="2800" b="1">
                <a:solidFill>
                  <a:srgbClr val="0000FF"/>
                </a:solidFill>
                <a:ea typeface="微软雅黑" panose="020B0503020204020204" charset="-122"/>
                <a:sym typeface="+mn-ea"/>
              </a:rPr>
              <a:t>内界</a:t>
            </a:r>
            <a:r>
              <a:rPr kumimoji="0" lang="zh-CN" sz="2800" b="1">
                <a:ea typeface="微软雅黑" panose="020B0503020204020204" charset="-122"/>
                <a:sym typeface="+mn-ea"/>
              </a:rPr>
              <a:t>却</a:t>
            </a:r>
            <a:r>
              <a:rPr kumimoji="0" lang="zh-CN" sz="2800" b="1">
                <a:solidFill>
                  <a:srgbClr val="0000FF"/>
                </a:solidFill>
                <a:ea typeface="微软雅黑" panose="020B0503020204020204" charset="-122"/>
                <a:sym typeface="+mn-ea"/>
              </a:rPr>
              <a:t>难</a:t>
            </a:r>
            <a:r>
              <a:rPr kumimoji="0" lang="zh-CN" sz="2800" b="1">
                <a:ea typeface="微软雅黑" panose="020B0503020204020204" charset="-122"/>
                <a:sym typeface="+mn-ea"/>
              </a:rPr>
              <a:t>电离。如：</a:t>
            </a:r>
            <a:endParaRPr kumimoji="0" lang="zh-CN" sz="2800" b="1">
              <a:ea typeface="微软雅黑" panose="020B0503020204020204" charset="-122"/>
              <a:sym typeface="+mn-ea"/>
            </a:endParaRPr>
          </a:p>
        </p:txBody>
      </p:sp>
      <p:grpSp>
        <p:nvGrpSpPr>
          <p:cNvPr id="47" name="组合 46"/>
          <p:cNvGrpSpPr/>
          <p:nvPr>
            <p:custDataLst>
              <p:tags r:id="rId10"/>
            </p:custDataLst>
          </p:nvPr>
        </p:nvGrpSpPr>
        <p:grpSpPr>
          <a:xfrm>
            <a:off x="2029460" y="3866515"/>
            <a:ext cx="6670040" cy="521970"/>
            <a:chOff x="1766" y="6952"/>
            <a:chExt cx="10504" cy="822"/>
          </a:xfrm>
        </p:grpSpPr>
        <p:sp>
          <p:nvSpPr>
            <p:cNvPr id="6" name="文本框 5"/>
            <p:cNvSpPr txBox="1"/>
            <p:nvPr>
              <p:custDataLst>
                <p:tags r:id="rId11"/>
              </p:custDataLst>
            </p:nvPr>
          </p:nvSpPr>
          <p:spPr>
            <a:xfrm>
              <a:off x="1766" y="6952"/>
              <a:ext cx="8393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[Cu(NH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)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4</a:t>
              </a:r>
              <a:r>
                <a:rPr lang="en-US" altLang="zh-CN" sz="1600" b="1">
                  <a:solidFill>
                    <a:srgbClr val="0000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]</a:t>
              </a:r>
              <a:r>
                <a:rPr lang="en-US" altLang="zh-CN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SO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4  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==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[Cu(NH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)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4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]</a:t>
              </a:r>
              <a:r>
                <a:rPr lang="en-US" altLang="zh-CN" sz="2800" b="1" baseline="30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ea"/>
                </a:rPr>
                <a:t>2+</a:t>
              </a:r>
              <a:endParaRPr lang="en-US" altLang="zh-CN" sz="28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12"/>
              </p:custDataLst>
            </p:nvPr>
          </p:nvSpPr>
          <p:spPr>
            <a:xfrm>
              <a:off x="9747" y="6952"/>
              <a:ext cx="2523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+ SO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4</a:t>
              </a:r>
              <a:r>
                <a:rPr lang="en-US" altLang="zh-CN" sz="2800" b="1" baseline="300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 baseline="32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−</a:t>
              </a:r>
              <a:endParaRPr lang="en-US" altLang="zh-CN" sz="28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</p:grp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2032635" y="4688840"/>
            <a:ext cx="35121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[Co(NH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Cl</a:t>
            </a:r>
            <a:r>
              <a:rPr lang="en-US" altLang="zh-CN" sz="1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]Cl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  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==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2800" b="1"/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7710170" y="4688840"/>
            <a:ext cx="16021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+ 2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Cl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endParaRPr lang="en-US" altLang="zh-CN" sz="2800" b="1" baseline="320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5281295" y="4686935"/>
            <a:ext cx="24161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[Co(NH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Cl</a:t>
            </a:r>
            <a:r>
              <a:rPr lang="en-US" altLang="zh-CN" sz="16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]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7359015" y="4723765"/>
            <a:ext cx="882015" cy="391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spcBef>
                <a:spcPct val="25000"/>
              </a:spcBef>
              <a:buFont typeface="Wingdings" panose="05000000000000000000" charset="0"/>
            </a:pPr>
            <a:r>
              <a:rPr lang="en-US" altLang="zh-CN" sz="3000" b="1" baseline="30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sz="3000" b="1" baseline="32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+</a:t>
            </a:r>
            <a:endParaRPr lang="en-US" sz="3000" b="1" baseline="32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8" name="等腰三角形 37"/>
          <p:cNvSpPr/>
          <p:nvPr>
            <p:custDataLst>
              <p:tags r:id="rId17"/>
            </p:custDataLst>
          </p:nvPr>
        </p:nvSpPr>
        <p:spPr>
          <a:xfrm>
            <a:off x="5575935" y="5125720"/>
            <a:ext cx="288000" cy="21600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>
            <p:custDataLst>
              <p:tags r:id="rId18"/>
            </p:custDataLst>
          </p:nvPr>
        </p:nvSpPr>
        <p:spPr>
          <a:xfrm>
            <a:off x="5438140" y="4289425"/>
            <a:ext cx="857885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+3</a:t>
            </a:r>
            <a:endParaRPr lang="en-US" altLang="zh-CN" sz="2800" b="1" kern="1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5" name="文本框 54"/>
          <p:cNvSpPr txBox="1"/>
          <p:nvPr>
            <p:custDataLst>
              <p:tags r:id="rId19"/>
            </p:custDataLst>
          </p:nvPr>
        </p:nvSpPr>
        <p:spPr>
          <a:xfrm>
            <a:off x="348615" y="5582920"/>
            <a:ext cx="11378565" cy="1063625"/>
          </a:xfrm>
          <a:prstGeom prst="rect">
            <a:avLst/>
          </a:prstGeom>
          <a:solidFill>
            <a:srgbClr val="EAFDFF"/>
          </a:solidFill>
          <a:ln>
            <a:solidFill>
              <a:srgbClr val="0000FF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Try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】现有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0.1 mol 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[Co(NH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Cl ]Cl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 </a:t>
            </a:r>
            <a:r>
              <a:rPr lang="zh-CN" altLang="en-US" sz="2800" b="1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与</a:t>
            </a:r>
            <a:r>
              <a:rPr 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足量的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AgNO</a:t>
            </a:r>
            <a:r>
              <a:rPr lang="en-US" altLang="zh-CN" sz="28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溶液反应，</a:t>
            </a:r>
            <a:r>
              <a:rPr 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最多</a:t>
            </a:r>
            <a:r>
              <a:rPr 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可生成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 </a:t>
            </a:r>
            <a:r>
              <a:rPr lang="en-US" altLang="zh-CN" sz="2800" b="1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      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 mol Ag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Cl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黑体" panose="02010609060101010101" charset="-122"/>
              </a:rPr>
              <a:t>沉淀。</a:t>
            </a:r>
            <a:endParaRPr lang="zh-CN" altLang="en-US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黑体" panose="02010609060101010101" charset="-122"/>
            </a:endParaRPr>
          </a:p>
        </p:txBody>
      </p:sp>
      <p:sp>
        <p:nvSpPr>
          <p:cNvPr id="20" name="矩形 19"/>
          <p:cNvSpPr/>
          <p:nvPr>
            <p:custDataLst>
              <p:tags r:id="rId20"/>
            </p:custDataLst>
          </p:nvPr>
        </p:nvSpPr>
        <p:spPr>
          <a:xfrm>
            <a:off x="1534795" y="5964555"/>
            <a:ext cx="838200" cy="6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0.2</a:t>
            </a:r>
            <a:endParaRPr lang="en-US" altLang="zh-CN" sz="3200" b="1" kern="1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矩形 20"/>
          <p:cNvSpPr/>
          <p:nvPr>
            <p:custDataLst>
              <p:tags r:id="rId21"/>
            </p:custDataLst>
          </p:nvPr>
        </p:nvSpPr>
        <p:spPr>
          <a:xfrm>
            <a:off x="3067685" y="1454785"/>
            <a:ext cx="3268980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[</a:t>
            </a:r>
            <a:r>
              <a:rPr lang="en-US" altLang="zh-CN" sz="3600" b="1" kern="10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Cu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NH</a:t>
            </a:r>
            <a:r>
              <a:rPr lang="en-US" altLang="zh-CN" sz="3600" b="1" kern="1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r>
              <a:rPr lang="en-US" altLang="zh-CN" sz="3600" b="1" kern="100" baseline="-25000">
                <a:solidFill>
                  <a:srgbClr val="781FD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r>
              <a:rPr lang="en-US" altLang="zh-CN" sz="3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sz="20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zh-CN" sz="3600" b="1" kern="1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SO</a:t>
            </a:r>
            <a:r>
              <a:rPr lang="en-US" altLang="zh-CN" sz="3600" b="1" kern="100" baseline="-250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endParaRPr lang="zh-CN" altLang="zh-CN" sz="3600" b="1" kern="100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>
            <p:custDataLst>
              <p:tags r:id="rId22"/>
            </p:custDataLst>
          </p:nvPr>
        </p:nvSpPr>
        <p:spPr>
          <a:xfrm>
            <a:off x="6871335" y="1550035"/>
            <a:ext cx="1871980" cy="539750"/>
          </a:xfrm>
          <a:prstGeom prst="rect">
            <a:avLst/>
          </a:prstGeom>
          <a:solidFill>
            <a:srgbClr val="E9F6FF"/>
          </a:solidFill>
          <a:ln w="12700">
            <a:solidFill>
              <a:srgbClr val="0070C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离子</a:t>
            </a:r>
            <a:r>
              <a:rPr lang="en-US" altLang="zh-CN" sz="2800" b="1" kern="100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外界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cxnSp>
        <p:nvCxnSpPr>
          <p:cNvPr id="25" name="直接箭头连接符 24"/>
          <p:cNvCxnSpPr/>
          <p:nvPr>
            <p:custDataLst>
              <p:tags r:id="rId23"/>
            </p:custDataLst>
          </p:nvPr>
        </p:nvCxnSpPr>
        <p:spPr>
          <a:xfrm>
            <a:off x="6211570" y="1807845"/>
            <a:ext cx="612000" cy="0"/>
          </a:xfrm>
          <a:prstGeom prst="straightConnector1">
            <a:avLst/>
          </a:prstGeom>
          <a:ln w="28575" cap="rnd">
            <a:solidFill>
              <a:srgbClr val="0070C0"/>
            </a:solidFill>
            <a:headEnd type="oval"/>
            <a:tailEnd type="triangle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35" name="矩形 34"/>
          <p:cNvSpPr/>
          <p:nvPr>
            <p:custDataLst>
              <p:tags r:id="rId24"/>
            </p:custDataLst>
          </p:nvPr>
        </p:nvSpPr>
        <p:spPr>
          <a:xfrm>
            <a:off x="3087370" y="2167255"/>
            <a:ext cx="2223770" cy="53467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noAutofit/>
          </a:bodyPr>
          <a:lstStyle/>
          <a:p>
            <a:pPr algn="ctr">
              <a:lnSpc>
                <a:spcPct val="100000"/>
              </a:lnSpc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配离子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内界</a:t>
            </a: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)</a:t>
            </a:r>
            <a:endParaRPr kumimoji="0" lang="en-US" altLang="zh-CN" sz="28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36" name="矩形 35"/>
          <p:cNvSpPr/>
          <p:nvPr>
            <p:custDataLst>
              <p:tags r:id="rId25"/>
            </p:custDataLst>
          </p:nvPr>
        </p:nvSpPr>
        <p:spPr>
          <a:xfrm>
            <a:off x="3058795" y="1492885"/>
            <a:ext cx="2297430" cy="1241425"/>
          </a:xfrm>
          <a:prstGeom prst="rect">
            <a:avLst/>
          </a:prstGeom>
          <a:noFill/>
          <a:ln w="2222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4" grpId="0" animBg="1"/>
      <p:bldP spid="13" grpId="0"/>
      <p:bldP spid="14" grpId="0"/>
      <p:bldP spid="15" grpId="0"/>
      <p:bldP spid="38" grpId="0" animBg="1"/>
      <p:bldP spid="39" grpId="0"/>
      <p:bldP spid="16" grpId="0"/>
      <p:bldP spid="55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39090" y="735965"/>
            <a:ext cx="11735435" cy="532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5. </a:t>
            </a:r>
            <a:r>
              <a:rPr lang="zh-CN" altLang="en-US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正误判断：</a:t>
            </a:r>
            <a:endParaRPr lang="en-US" altLang="zh-CN" sz="27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</a:pP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配位键实质上是一种特殊的共价键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7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</a:pP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提供孤电子对的微粒既可以是分子，也可以是离子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7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</a:pP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有配位键的化合物就是配位化合物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7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</a:pP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配位化合物都很稳定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7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</a:pP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在配合物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[Co(NH</a:t>
            </a:r>
            <a:r>
              <a:rPr lang="en-US" altLang="zh-CN" sz="27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en-US" altLang="zh-CN" sz="27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Cl]Cl</a:t>
            </a:r>
            <a:r>
              <a:rPr lang="en-US" altLang="zh-CN" sz="27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中的</a:t>
            </a:r>
            <a:r>
              <a:rPr lang="en-US" altLang="zh-CN" sz="2700" b="1" kern="100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Cl</a:t>
            </a:r>
            <a:r>
              <a:rPr lang="en-US" altLang="zh-CN" sz="27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 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均可与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AgNO</a:t>
            </a:r>
            <a:r>
              <a:rPr lang="en-US" altLang="zh-CN" sz="27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反应生成</a:t>
            </a:r>
            <a:r>
              <a:rPr lang="en-US" altLang="zh-CN" sz="2700" b="1" kern="100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AgCl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沉淀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7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</a:pP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Ni(CO)</a:t>
            </a:r>
            <a:r>
              <a:rPr lang="en-US" altLang="zh-CN" sz="27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是配合物，它是由中心原子与配体构成的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7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en-US" altLang="zh-CN" sz="27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6102985" y="3146425"/>
            <a:ext cx="85788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1219200">
              <a:buClrTx/>
              <a:buSzTx/>
              <a:buFontTx/>
              <a:defRPr/>
            </a:pPr>
            <a:r>
              <a:rPr lang="en-US" altLang="zh-CN" sz="4000" b="1" kern="10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endParaRPr lang="en-US" altLang="zh-CN" sz="4000" b="1" kern="10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8493760" y="2425065"/>
            <a:ext cx="90741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1219200">
              <a:buClrTx/>
              <a:buSzTx/>
              <a:buFontTx/>
              <a:defRPr/>
            </a:pPr>
            <a:r>
              <a:rPr lang="en-US" altLang="zh-CN" sz="4000" b="1" kern="10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  <a:sym typeface="+mn-ea"/>
              </a:rPr>
              <a:t>√</a:t>
            </a:r>
            <a:endParaRPr lang="en-US" altLang="zh-CN" sz="4000" b="1" kern="10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4039870" y="3886835"/>
            <a:ext cx="10426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1219200">
              <a:buClrTx/>
              <a:buSzTx/>
              <a:buFontTx/>
              <a:defRPr/>
            </a:pPr>
            <a:r>
              <a:rPr lang="en-US" altLang="zh-CN" sz="4000" b="1" kern="10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endParaRPr lang="en-US" altLang="zh-CN" sz="4000" b="1" kern="10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10825480" y="4628515"/>
            <a:ext cx="78422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en-US" altLang="zh-CN" sz="4000" b="1" kern="10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×</a:t>
            </a:r>
            <a:endParaRPr lang="en-US" altLang="zh-CN" sz="4000" b="1" kern="10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343900" y="5393055"/>
            <a:ext cx="98933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>
              <a:defRPr/>
            </a:pPr>
            <a:r>
              <a:rPr lang="en-US" altLang="zh-CN" sz="4000" b="1" kern="10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en-US" altLang="zh-CN" sz="4000" b="1" kern="10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6095365" y="1652905"/>
            <a:ext cx="87122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1219200">
              <a:buClrTx/>
              <a:buSzTx/>
              <a:buFontTx/>
              <a:defRPr/>
            </a:pPr>
            <a:r>
              <a:rPr lang="en-US" altLang="zh-CN" sz="4000" b="1" kern="100">
                <a:solidFill>
                  <a:srgbClr val="FF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  <a:sym typeface="+mn-ea"/>
              </a:rPr>
              <a:t>√</a:t>
            </a:r>
            <a:endParaRPr lang="en-US" altLang="zh-CN" sz="4000" b="1" kern="100">
              <a:solidFill>
                <a:srgbClr val="FF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6" name="文本框 24"/>
          <p:cNvSpPr txBox="1"/>
          <p:nvPr>
            <p:custDataLst>
              <p:tags r:id="rId8"/>
            </p:custDataLst>
          </p:nvPr>
        </p:nvSpPr>
        <p:spPr>
          <a:xfrm>
            <a:off x="6920865" y="3185160"/>
            <a:ext cx="5269865" cy="1045845"/>
          </a:xfrm>
          <a:prstGeom prst="rect">
            <a:avLst/>
          </a:prstGeom>
          <a:noFill/>
          <a:ln w="25400" cmpd="sng">
            <a:noFill/>
            <a:prstDash val="dashDot"/>
          </a:ln>
        </p:spPr>
        <p:txBody>
          <a:bodyPr wrap="square" anchor="t">
            <a:spAutoFit/>
          </a:bodyPr>
          <a:lstStyle/>
          <a:p>
            <a:pPr indent="0">
              <a:lnSpc>
                <a:spcPct val="115000"/>
              </a:lnSpc>
              <a:spcBef>
                <a:spcPts val="50"/>
              </a:spcBef>
              <a:spcAft>
                <a:spcPct val="0"/>
              </a:spcAft>
              <a:buClr>
                <a:srgbClr val="CC0066"/>
              </a:buClr>
              <a:buFont typeface="Wingdings" panose="05000000000000000000" pitchFamily="2" charset="2"/>
              <a:buNone/>
            </a:pP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NH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4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Cl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等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铵盐和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CO</a:t>
            </a:r>
            <a:r>
              <a:rPr 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中虽有配位键，但</a:t>
            </a:r>
            <a:r>
              <a:rPr 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不是配合物</a:t>
            </a:r>
            <a:r>
              <a:rPr 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。</a:t>
            </a:r>
            <a:endParaRPr lang="zh-CN" altLang="en-US" sz="2400" b="1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883920" y="1094740"/>
            <a:ext cx="10622280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zh-CN" altLang="en-US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下列化合物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属于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配合物的是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           )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A.Cu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(OH)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SO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	          B.NH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Cl         </a:t>
            </a: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C.[Zn(NH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]SO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	D.KAl(SO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872490" y="2934335"/>
            <a:ext cx="10407650" cy="3192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800" b="1" kern="1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7</a:t>
            </a:r>
            <a:r>
              <a:rPr lang="zh-CN" altLang="en-US" sz="2800" b="1" kern="1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0.01 mol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氯化铬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(CrCl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·6H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O)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在水溶液中用过量的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AgNO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处理，产生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0.01 mol AgCl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沉淀，此氯化铬最可能是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           )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A.[Cr(H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]Cl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			</a:t>
            </a:r>
            <a:endParaRPr lang="en-US" altLang="zh-CN" sz="2800" b="1" kern="100" baseline="-250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B.[Cr(H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Cl]Cl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·H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C.[Cr(H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Cl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]Cl·2H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		</a:t>
            </a: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D.[Cr(H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O)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Cl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]·3H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304280" y="1092835"/>
            <a:ext cx="827405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8307070" y="3467735"/>
            <a:ext cx="727075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551180" y="699135"/>
            <a:ext cx="3270250" cy="46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5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25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、完成下列空格：</a:t>
            </a:r>
            <a:endParaRPr lang="zh-CN" altLang="en-US" sz="25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3" name="表格 3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79095" y="1177290"/>
          <a:ext cx="9942195" cy="344297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EC5F74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EC5F74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EC5F74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  <a:tableStyleId>{5940675A-B579-460E-94D1-54222C63F5DA}</a:tableStyleId>
              </a:tblPr>
              <a:tblGrid>
                <a:gridCol w="2376805"/>
                <a:gridCol w="2198370"/>
                <a:gridCol w="908685"/>
                <a:gridCol w="2025650"/>
                <a:gridCol w="1330960"/>
                <a:gridCol w="1101725"/>
              </a:tblGrid>
              <a:tr h="52705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配合物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内界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外界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2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中心原子</a:t>
                      </a:r>
                      <a:r>
                        <a:rPr lang="en-US" altLang="zh-CN" sz="22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2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离子</a:t>
                      </a:r>
                      <a:r>
                        <a:rPr lang="en-US" altLang="zh-CN" sz="22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配位体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配位数</a:t>
                      </a: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59817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[Ag(NH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]OH</a:t>
                      </a:r>
                      <a:endParaRPr lang="en-US" altLang="zh-CN" sz="24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56261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[Fe(CN)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]</a:t>
                      </a:r>
                      <a:endParaRPr lang="en-US" altLang="zh-CN" sz="24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561975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[AlF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]</a:t>
                      </a:r>
                      <a:endParaRPr lang="en-US" altLang="zh-CN" sz="2400" b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58293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Ni(CO)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CN" sz="2400" b="1" baseline="-2500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610235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[Co(NH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altLang="zh-CN" sz="2400" b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Cl]Cl</a:t>
                      </a:r>
                      <a:r>
                        <a:rPr lang="en-US" altLang="zh-CN" sz="2400" b="1" baseline="-250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2400" b="1" baseline="-2500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4" name="文本框 3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04160" y="1771650"/>
            <a:ext cx="209867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[Ag(NH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)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]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＋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5" name="文本框 3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938395" y="1771650"/>
            <a:ext cx="98742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OH</a:t>
            </a:r>
            <a:r>
              <a:rPr lang="zh-CN" altLang="en-US" sz="2400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－</a:t>
            </a:r>
            <a:endParaRPr lang="en-US" altLang="zh-CN" sz="2400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75070" y="1771650"/>
            <a:ext cx="105473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Ag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＋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023225" y="1771650"/>
            <a:ext cx="106299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endParaRPr lang="en-US" altLang="zh-CN" sz="2400" b="1" baseline="-25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8" name="文本框 3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557385" y="1765300"/>
            <a:ext cx="61976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7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endParaRPr lang="en-US" altLang="zh-CN" sz="2700" b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37815" y="2350135"/>
            <a:ext cx="202057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[Fe(CN)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]</a:t>
            </a:r>
            <a:r>
              <a:rPr lang="en-US" altLang="zh-CN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－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65395" y="2350135"/>
            <a:ext cx="71501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K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＋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1" name="文本框 4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270625" y="2350135"/>
            <a:ext cx="109410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Fe</a:t>
            </a:r>
            <a:r>
              <a:rPr lang="en-US" altLang="zh-CN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＋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961630" y="2359660"/>
            <a:ext cx="116332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－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3" name="文本框 42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557385" y="2340610"/>
            <a:ext cx="61976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7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endParaRPr lang="en-US" altLang="zh-CN" sz="2700" b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557385" y="2912745"/>
            <a:ext cx="61976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7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endParaRPr lang="en-US" altLang="zh-CN" sz="2700" b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5" name="矩形 44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058160" y="2912745"/>
            <a:ext cx="164401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[AlF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]</a:t>
            </a:r>
            <a:r>
              <a:rPr lang="en-US" altLang="zh-CN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－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6" name="文本框 45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997450" y="2922270"/>
            <a:ext cx="87185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Na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＋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7" name="文本框 46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78880" y="2912745"/>
            <a:ext cx="109664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Al</a:t>
            </a:r>
            <a:r>
              <a:rPr lang="en-US" altLang="zh-CN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＋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8" name="文本框 47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116570" y="2931795"/>
            <a:ext cx="88074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－</a:t>
            </a:r>
            <a:endParaRPr lang="en-US" altLang="zh-CN" sz="2400" b="1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9" name="文本框 48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000375" y="3495040"/>
            <a:ext cx="166687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Ni(CO)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4</a:t>
            </a:r>
            <a:endParaRPr lang="en-US" altLang="zh-CN" sz="2400" b="1" baseline="-25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0" name="文本框 49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064760" y="3485515"/>
            <a:ext cx="64897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无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1" name="文本框 50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351905" y="3485515"/>
            <a:ext cx="90170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6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Ni</a:t>
            </a:r>
            <a:endParaRPr lang="en-US" altLang="zh-CN" sz="26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2" name="文本框 5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110220" y="3495040"/>
            <a:ext cx="86487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</a:t>
            </a:r>
            <a:endParaRPr lang="en-US" altLang="zh-CN" sz="24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9557385" y="3475990"/>
            <a:ext cx="61976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7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4</a:t>
            </a:r>
            <a:endParaRPr lang="en-US" altLang="zh-CN" sz="2700" b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4" name="文本框 53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578735" y="4092575"/>
            <a:ext cx="256540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[Co(NH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)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5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Cl]</a:t>
            </a:r>
            <a:r>
              <a:rPr lang="en-US" altLang="zh-CN" sz="2400" b="1" baseline="380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baseline="34000">
                <a:solidFill>
                  <a:schemeClr val="tx1"/>
                </a:solidFill>
                <a:uFillTx/>
                <a:latin typeface="Arial" panose="020B0604020202020204" pitchFamily="34" charset="0"/>
                <a:ea typeface="黑体" panose="02010609060101010101" charset="-122"/>
                <a:cs typeface="Arial" panose="020B0604020202020204" pitchFamily="34" charset="0"/>
              </a:rPr>
              <a:t>+</a:t>
            </a:r>
            <a:endParaRPr lang="en-US" altLang="zh-CN" sz="2400" b="1" baseline="34000">
              <a:solidFill>
                <a:schemeClr val="tx1"/>
              </a:solidFill>
              <a:uFillTx/>
              <a:latin typeface="Arial" panose="020B0604020202020204" pitchFamily="34" charset="0"/>
              <a:ea typeface="黑体" panose="02010609060101010101" charset="-122"/>
              <a:cs typeface="Arial" panose="020B0604020202020204" pitchFamily="34" charset="0"/>
            </a:endParaRPr>
          </a:p>
        </p:txBody>
      </p:sp>
      <p:sp>
        <p:nvSpPr>
          <p:cNvPr id="55" name="文本框 54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036820" y="4092575"/>
            <a:ext cx="79375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Cl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－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6" name="文本框 55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257925" y="4092575"/>
            <a:ext cx="123253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Co</a:t>
            </a:r>
            <a:r>
              <a:rPr lang="en-US" altLang="zh-CN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baseline="30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＋</a:t>
            </a:r>
            <a:endParaRPr lang="en-US" altLang="zh-CN" sz="2400" b="1" baseline="30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7" name="文本框 56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624445" y="4092575"/>
            <a:ext cx="184531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Cl</a:t>
            </a:r>
            <a:r>
              <a:rPr altLang="zh-CN" sz="24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r>
              <a:rPr lang="en-US" sz="2400" b="1" baseline="32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   </a:t>
            </a:r>
            <a:endParaRPr lang="en-US" altLang="zh-CN" sz="2400" b="1" baseline="-25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9557385" y="4073525"/>
            <a:ext cx="61976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7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endParaRPr lang="en-US" altLang="zh-CN" sz="2700" b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矩形: 圆角 7"/>
          <p:cNvSpPr/>
          <p:nvPr>
            <p:custDataLst>
              <p:tags r:id="rId28"/>
            </p:custDataLst>
          </p:nvPr>
        </p:nvSpPr>
        <p:spPr>
          <a:xfrm>
            <a:off x="379095" y="1678940"/>
            <a:ext cx="2364105" cy="1737360"/>
          </a:xfrm>
          <a:prstGeom prst="roundRect">
            <a:avLst/>
          </a:prstGeom>
          <a:noFill/>
          <a:ln w="57150">
            <a:solidFill>
              <a:srgbClr val="0EE45F"/>
            </a:solidFill>
          </a:ln>
        </p:spPr>
        <p:style>
          <a:lnRef idx="2">
            <a:srgbClr val="6096E6">
              <a:shade val="50000"/>
            </a:srgbClr>
          </a:lnRef>
          <a:fillRef idx="1">
            <a:srgbClr val="6096E6"/>
          </a:fillRef>
          <a:effectRef idx="0">
            <a:srgbClr val="6096E6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cxnSp>
        <p:nvCxnSpPr>
          <p:cNvPr id="10" name="连接符: 肘形 9"/>
          <p:cNvCxnSpPr/>
          <p:nvPr>
            <p:custDataLst>
              <p:tags r:id="rId29"/>
            </p:custDataLst>
          </p:nvPr>
        </p:nvCxnSpPr>
        <p:spPr>
          <a:xfrm flipV="1">
            <a:off x="2140585" y="901065"/>
            <a:ext cx="1459230" cy="777875"/>
          </a:xfrm>
          <a:prstGeom prst="bentConnector3">
            <a:avLst>
              <a:gd name="adj1" fmla="val 50044"/>
            </a:avLst>
          </a:prstGeom>
          <a:ln w="57150">
            <a:solidFill>
              <a:srgbClr val="0EE45F"/>
            </a:solidFill>
            <a:tailEnd type="triangle"/>
          </a:ln>
        </p:spPr>
        <p:style>
          <a:lnRef idx="1">
            <a:srgbClr val="6096E6"/>
          </a:lnRef>
          <a:fillRef idx="0">
            <a:srgbClr val="6096E6"/>
          </a:fillRef>
          <a:effectRef idx="0">
            <a:srgbClr val="6096E6"/>
          </a:effectRef>
          <a:fontRef idx="minor">
            <a:srgbClr val="000000"/>
          </a:fontRef>
        </p:style>
      </p:cxnSp>
      <p:sp>
        <p:nvSpPr>
          <p:cNvPr id="11" name="文本框 10"/>
          <p:cNvSpPr txBox="1"/>
          <p:nvPr>
            <p:custDataLst>
              <p:tags r:id="rId30"/>
            </p:custDataLst>
          </p:nvPr>
        </p:nvSpPr>
        <p:spPr>
          <a:xfrm>
            <a:off x="3587115" y="635635"/>
            <a:ext cx="3326130" cy="431800"/>
          </a:xfrm>
          <a:prstGeom prst="rect">
            <a:avLst/>
          </a:prstGeom>
          <a:solidFill>
            <a:srgbClr val="7FF7AC"/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 anchor="ctr" anchorCtr="1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固态时属于哪种晶体？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31"/>
            </p:custDataLst>
          </p:nvPr>
        </p:nvSpPr>
        <p:spPr>
          <a:xfrm>
            <a:off x="6960870" y="619760"/>
            <a:ext cx="2190115" cy="4527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离子晶体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32"/>
            </p:custDataLst>
          </p:nvPr>
        </p:nvGraphicFramePr>
        <p:xfrm>
          <a:off x="10339705" y="645160"/>
          <a:ext cx="1485900" cy="3988435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EC5F74">
                        <a:lumMod val="110000"/>
                        <a:satMod val="105000"/>
                        <a:tint val="67000"/>
                      </a:srgbClr>
                    </a:gs>
                    <a:gs pos="50000">
                      <a:srgbClr val="EC5F74">
                        <a:lumMod val="105000"/>
                        <a:satMod val="103000"/>
                        <a:tint val="73000"/>
                      </a:srgbClr>
                    </a:gs>
                    <a:gs pos="100000">
                      <a:srgbClr val="EC5F74">
                        <a:lumMod val="105000"/>
                        <a:satMod val="109000"/>
                        <a:tint val="81000"/>
                      </a:srgbClr>
                    </a:gs>
                  </a:gsLst>
                  <a:lin ang="5400000" scaled="0"/>
                </a:gradFill>
                <a:effectLst/>
                <a:tableStyleId>{5940675A-B579-460E-94D1-54222C63F5DA}</a:tableStyleId>
              </a:tblPr>
              <a:tblGrid>
                <a:gridCol w="1485900"/>
              </a:tblGrid>
              <a:tr h="1045845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CN" sz="22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 mol </a:t>
                      </a:r>
                      <a:r>
                        <a:rPr lang="zh-CN" altLang="en-US" sz="22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该化合物中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思源黑体 CN Light" panose="020B0400000000000000" pitchFamily="34" charset="-122"/>
                          <a:cs typeface="Times New Roman" panose="02020603050405020304" pitchFamily="18" charset="0"/>
                          <a:sym typeface="+mn-ea"/>
                        </a:rPr>
                        <a:t>σ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键</a:t>
                      </a:r>
                      <a:r>
                        <a:rPr lang="zh-CN" altLang="en-US" sz="22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数目</a:t>
                      </a:r>
                      <a:endParaRPr lang="zh-CN" altLang="en-US" sz="22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603885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56769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567055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58801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615950">
                <a:tc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L>
                    <a:lnR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EC5F74"/>
                      </a:solidFill>
                      <a:prstDash val="solid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10694035" y="1765300"/>
            <a:ext cx="99377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9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10598785" y="2340610"/>
            <a:ext cx="124650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12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10694035" y="2912745"/>
            <a:ext cx="1258570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10694035" y="3475990"/>
            <a:ext cx="124650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8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10598785" y="4073525"/>
            <a:ext cx="1132205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no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21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38"/>
            </p:custDataLst>
          </p:nvPr>
        </p:nvSpPr>
        <p:spPr>
          <a:xfrm>
            <a:off x="354330" y="4699635"/>
            <a:ext cx="11476355" cy="1954530"/>
          </a:xfrm>
          <a:prstGeom prst="rect">
            <a:avLst/>
          </a:prstGeom>
          <a:solidFill>
            <a:srgbClr val="FFF5F0"/>
          </a:solidFill>
        </p:spPr>
        <p:txBody>
          <a:bodyPr wrap="square" rtlCol="0" anchor="t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charset="0"/>
              <a:buNone/>
            </a:pPr>
            <a:r>
              <a:rPr kumimoji="1" lang="zh-CN" altLang="en-US" sz="3200" b="1" smtClean="0">
                <a:solidFill>
                  <a:srgbClr val="FF0000"/>
                </a:solidFill>
                <a:effectLst/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微点拨</a:t>
            </a:r>
            <a:r>
              <a:rPr kumimoji="1" lang="en-US" altLang="zh-CN" sz="3200" b="1" smtClean="0">
                <a:solidFill>
                  <a:srgbClr val="FF0000"/>
                </a:solidFill>
                <a:effectLst/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</a:t>
            </a:r>
            <a:r>
              <a:rPr kumimoji="1" lang="zh-CN" altLang="en-US" sz="2800" b="1" smtClean="0">
                <a:solidFill>
                  <a:srgbClr val="FF0000"/>
                </a:solidFill>
                <a:effectLst/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：</a:t>
            </a:r>
            <a:endParaRPr kumimoji="1" lang="zh-CN" altLang="en-US" sz="2800" b="1" smtClean="0">
              <a:solidFill>
                <a:srgbClr val="FF0000"/>
              </a:solidFill>
              <a:effectLst/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charset="0"/>
              <a:buNone/>
            </a:pPr>
            <a:r>
              <a:rPr kumimoji="1" lang="zh-CN" altLang="en-US" sz="2400" b="1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kumimoji="1" lang="en-US" altLang="zh-CN" sz="2400" b="1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分析配合物中的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σ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键数目时，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一要</a:t>
            </a:r>
            <a:r>
              <a:rPr 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考虑中心离子与配位原子之间的配位键数目</a:t>
            </a:r>
            <a:r>
              <a:rPr lang="zh-CN" sz="2800" b="1">
                <a:solidFill>
                  <a:srgbClr val="861DF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，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二要</a:t>
            </a:r>
            <a:r>
              <a:rPr 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考虑配体离子或分子内含有的σ键数目</a:t>
            </a:r>
            <a:r>
              <a:rPr lang="zh-CN" sz="2800" b="1">
                <a:solidFill>
                  <a:srgbClr val="861DF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，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三要</a:t>
            </a:r>
            <a:r>
              <a:rPr 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考虑外界离子或分子中含有的σ键数目。</a:t>
            </a:r>
            <a:endParaRPr lang="zh-CN" altLang="zh-CN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8" grpId="0" animBg="1"/>
      <p:bldP spid="11" grpId="0" animBg="1"/>
      <p:bldP spid="12" grpId="0"/>
      <p:bldP spid="3" grpId="0"/>
      <p:bldP spid="4" grpId="0"/>
      <p:bldP spid="6" grpId="0"/>
      <p:bldP spid="7" grpId="0"/>
      <p:bldP spid="9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任务三  简单配合物的制备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5"/>
            </p:custDataLst>
          </p:nvPr>
        </p:nvSpPr>
        <p:spPr bwMode="auto">
          <a:xfrm>
            <a:off x="446405" y="949325"/>
            <a:ext cx="399600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三、简单配合物的制备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33" name="文本框 12"/>
          <p:cNvSpPr txBox="1"/>
          <p:nvPr>
            <p:custDataLst>
              <p:tags r:id="rId6"/>
            </p:custDataLst>
          </p:nvPr>
        </p:nvSpPr>
        <p:spPr>
          <a:xfrm>
            <a:off x="4657725" y="962660"/>
            <a:ext cx="1636395" cy="504190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1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教材</a:t>
            </a:r>
            <a:r>
              <a:rPr lang="en-US" altLang="zh-CN" sz="27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p96</a:t>
            </a:r>
            <a:endParaRPr lang="zh-CN" altLang="en-US" sz="27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29852" y="2487615"/>
            <a:ext cx="3677581" cy="3101265"/>
            <a:chOff x="288846" y="3368779"/>
            <a:chExt cx="3953260" cy="3333739"/>
          </a:xfrm>
        </p:grpSpPr>
        <p:pic>
          <p:nvPicPr>
            <p:cNvPr id="11" name="图片 10" descr="桌子上有杯水  中度可信度描述已自动生成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rcRect l="23206" t="7345" r="25683" b="1791"/>
            <a:stretch>
              <a:fillRect/>
            </a:stretch>
          </p:blipFill>
          <p:spPr>
            <a:xfrm>
              <a:off x="319878" y="3368779"/>
              <a:ext cx="1695575" cy="1695575"/>
            </a:xfrm>
            <a:prstGeom prst="rect">
              <a:avLst/>
            </a:prstGeom>
            <a:ln>
              <a:solidFill>
                <a:srgbClr val="07A9EE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图片 11" descr="背景图案  中度可信度描述已自动生成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rcRect l="16446" t="4568" r="32443" b="4568"/>
            <a:stretch>
              <a:fillRect/>
            </a:stretch>
          </p:blipFill>
          <p:spPr>
            <a:xfrm>
              <a:off x="2214842" y="4555776"/>
              <a:ext cx="2027264" cy="20272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upward-arrow_74329"/>
            <p:cNvSpPr/>
            <p:nvPr>
              <p:custDataLst>
                <p:tags r:id="rId12"/>
              </p:custDataLst>
            </p:nvPr>
          </p:nvSpPr>
          <p:spPr>
            <a:xfrm rot="8071092" flipH="1">
              <a:off x="2011308" y="4039344"/>
              <a:ext cx="482216" cy="609685"/>
            </a:xfrm>
            <a:custGeom>
              <a:avLst/>
              <a:gdLst>
                <a:gd name="T0" fmla="*/ 2234 w 3560"/>
                <a:gd name="T1" fmla="*/ 0 h 4508"/>
                <a:gd name="T2" fmla="*/ 908 w 3560"/>
                <a:gd name="T3" fmla="*/ 1744 h 4508"/>
                <a:gd name="T4" fmla="*/ 1605 w 3560"/>
                <a:gd name="T5" fmla="*/ 1744 h 4508"/>
                <a:gd name="T6" fmla="*/ 0 w 3560"/>
                <a:gd name="T7" fmla="*/ 4504 h 4508"/>
                <a:gd name="T8" fmla="*/ 2853 w 3560"/>
                <a:gd name="T9" fmla="*/ 1744 h 4508"/>
                <a:gd name="T10" fmla="*/ 3560 w 3560"/>
                <a:gd name="T11" fmla="*/ 1744 h 4508"/>
                <a:gd name="T12" fmla="*/ 2234 w 3560"/>
                <a:gd name="T13" fmla="*/ 0 h 4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60" h="4508">
                  <a:moveTo>
                    <a:pt x="2234" y="0"/>
                  </a:moveTo>
                  <a:lnTo>
                    <a:pt x="908" y="1744"/>
                  </a:lnTo>
                  <a:lnTo>
                    <a:pt x="1605" y="1744"/>
                  </a:lnTo>
                  <a:cubicBezTo>
                    <a:pt x="1720" y="2943"/>
                    <a:pt x="1261" y="4094"/>
                    <a:pt x="0" y="4504"/>
                  </a:cubicBezTo>
                  <a:cubicBezTo>
                    <a:pt x="1622" y="4508"/>
                    <a:pt x="2541" y="3172"/>
                    <a:pt x="2853" y="1744"/>
                  </a:cubicBezTo>
                  <a:lnTo>
                    <a:pt x="3560" y="1744"/>
                  </a:lnTo>
                  <a:lnTo>
                    <a:pt x="2234" y="0"/>
                  </a:lnTo>
                  <a:close/>
                </a:path>
              </a:pathLst>
            </a:custGeom>
            <a:solidFill>
              <a:srgbClr val="4472C4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Calibri" panose="020F0502020204030204" pitchFamily="34" charset="0"/>
              </a:endParaRPr>
            </a:p>
          </p:txBody>
        </p:sp>
        <p:grpSp>
          <p:nvGrpSpPr>
            <p:cNvPr id="15" name="组合 14"/>
            <p:cNvGrpSpPr/>
            <p:nvPr>
              <p:custDataLst>
                <p:tags r:id="rId13"/>
              </p:custDataLst>
            </p:nvPr>
          </p:nvGrpSpPr>
          <p:grpSpPr>
            <a:xfrm>
              <a:off x="288846" y="5064314"/>
              <a:ext cx="1780137" cy="1638204"/>
              <a:chOff x="288846" y="5064314"/>
              <a:chExt cx="1780137" cy="1638204"/>
            </a:xfrm>
          </p:grpSpPr>
          <p:sp>
            <p:nvSpPr>
              <p:cNvPr id="2" name="文本框 1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288846" y="5651996"/>
                <a:ext cx="1780137" cy="1050522"/>
              </a:xfrm>
              <a:prstGeom prst="rect">
                <a:avLst/>
              </a:prstGeom>
              <a:noFill/>
              <a:ln w="1270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2400" b="1">
                    <a:solidFill>
                      <a:srgbClr val="07A9EE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CuSO</a:t>
                </a:r>
                <a:r>
                  <a:rPr lang="en-US" altLang="zh-CN" sz="2400" b="1" baseline="-25000">
                    <a:solidFill>
                      <a:srgbClr val="07A9EE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400" b="1">
                    <a:solidFill>
                      <a:srgbClr val="07A9EE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b="1">
                    <a:solidFill>
                      <a:srgbClr val="07A9EE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aq</a:t>
                </a:r>
                <a:r>
                  <a:rPr lang="en-US" altLang="zh-CN" sz="2400" b="1">
                    <a:solidFill>
                      <a:srgbClr val="07A9EE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)</a:t>
                </a:r>
                <a:endParaRPr lang="en-US" altLang="zh-CN" sz="2400" b="1">
                  <a:solidFill>
                    <a:srgbClr val="07A9EE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7A9E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Calibri" panose="020F0502020204030204" pitchFamily="34" charset="0"/>
                  </a:rPr>
                  <a:t>加入氨水</a:t>
                </a:r>
                <a:endPara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7A9E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Calibri" panose="020F0502020204030204" pitchFamily="34" charset="0"/>
                </a:endParaRPr>
              </a:p>
            </p:txBody>
          </p:sp>
          <p:cxnSp>
            <p:nvCxnSpPr>
              <p:cNvPr id="19" name="直接连接符 17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1167078" y="5064314"/>
                <a:ext cx="2" cy="624227"/>
              </a:xfrm>
              <a:prstGeom prst="line">
                <a:avLst/>
              </a:prstGeom>
              <a:noFill/>
              <a:ln w="28575" cap="flat" cmpd="sng" algn="ctr">
                <a:solidFill>
                  <a:srgbClr val="07A9EE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20" name="组合 19"/>
          <p:cNvGrpSpPr/>
          <p:nvPr>
            <p:custDataLst>
              <p:tags r:id="rId16"/>
            </p:custDataLst>
          </p:nvPr>
        </p:nvGrpSpPr>
        <p:grpSpPr>
          <a:xfrm>
            <a:off x="4397497" y="2487615"/>
            <a:ext cx="3611870" cy="3095935"/>
            <a:chOff x="4333634" y="3368777"/>
            <a:chExt cx="3882621" cy="3328010"/>
          </a:xfrm>
        </p:grpSpPr>
        <p:pic>
          <p:nvPicPr>
            <p:cNvPr id="21" name="图片 20" descr="图片包含 玻璃, 桌子, 水, 游戏机  描述已自动生成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rcRect l="25291" t="13243" r="28886" b="5295"/>
            <a:stretch>
              <a:fillRect/>
            </a:stretch>
          </p:blipFill>
          <p:spPr>
            <a:xfrm>
              <a:off x="4333634" y="3368777"/>
              <a:ext cx="1702739" cy="1702739"/>
            </a:xfrm>
            <a:prstGeom prst="rect">
              <a:avLst/>
            </a:prstGeom>
            <a:ln>
              <a:solidFill>
                <a:srgbClr val="0000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图片 21" descr="背景图案  描述已自动生成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rcRect l="21228" t="1735" r="24474" b="1735"/>
            <a:stretch>
              <a:fillRect/>
            </a:stretch>
          </p:blipFill>
          <p:spPr>
            <a:xfrm>
              <a:off x="6188988" y="4556824"/>
              <a:ext cx="2027267" cy="20272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3" name="upward-arrow_74329"/>
            <p:cNvSpPr/>
            <p:nvPr>
              <p:custDataLst>
                <p:tags r:id="rId21"/>
              </p:custDataLst>
            </p:nvPr>
          </p:nvSpPr>
          <p:spPr>
            <a:xfrm rot="8071092" flipH="1">
              <a:off x="6005573" y="3866104"/>
              <a:ext cx="482216" cy="609685"/>
            </a:xfrm>
            <a:custGeom>
              <a:avLst/>
              <a:gdLst>
                <a:gd name="T0" fmla="*/ 2234 w 3560"/>
                <a:gd name="T1" fmla="*/ 0 h 4508"/>
                <a:gd name="T2" fmla="*/ 908 w 3560"/>
                <a:gd name="T3" fmla="*/ 1744 h 4508"/>
                <a:gd name="T4" fmla="*/ 1605 w 3560"/>
                <a:gd name="T5" fmla="*/ 1744 h 4508"/>
                <a:gd name="T6" fmla="*/ 0 w 3560"/>
                <a:gd name="T7" fmla="*/ 4504 h 4508"/>
                <a:gd name="T8" fmla="*/ 2853 w 3560"/>
                <a:gd name="T9" fmla="*/ 1744 h 4508"/>
                <a:gd name="T10" fmla="*/ 3560 w 3560"/>
                <a:gd name="T11" fmla="*/ 1744 h 4508"/>
                <a:gd name="T12" fmla="*/ 2234 w 3560"/>
                <a:gd name="T13" fmla="*/ 0 h 4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60" h="4508">
                  <a:moveTo>
                    <a:pt x="2234" y="0"/>
                  </a:moveTo>
                  <a:lnTo>
                    <a:pt x="908" y="1744"/>
                  </a:lnTo>
                  <a:lnTo>
                    <a:pt x="1605" y="1744"/>
                  </a:lnTo>
                  <a:cubicBezTo>
                    <a:pt x="1720" y="2943"/>
                    <a:pt x="1261" y="4094"/>
                    <a:pt x="0" y="4504"/>
                  </a:cubicBezTo>
                  <a:cubicBezTo>
                    <a:pt x="1622" y="4508"/>
                    <a:pt x="2541" y="3172"/>
                    <a:pt x="2853" y="1744"/>
                  </a:cubicBezTo>
                  <a:lnTo>
                    <a:pt x="3560" y="1744"/>
                  </a:lnTo>
                  <a:lnTo>
                    <a:pt x="2234" y="0"/>
                  </a:lnTo>
                  <a:close/>
                </a:path>
              </a:pathLst>
            </a:custGeom>
            <a:solidFill>
              <a:srgbClr val="4472C4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Calibri" panose="020F0502020204030204" pitchFamily="34" charset="0"/>
              </a:endParaRPr>
            </a:p>
          </p:txBody>
        </p:sp>
        <p:grpSp>
          <p:nvGrpSpPr>
            <p:cNvPr id="24" name="组合 23"/>
            <p:cNvGrpSpPr/>
            <p:nvPr>
              <p:custDataLst>
                <p:tags r:id="rId22"/>
              </p:custDataLst>
            </p:nvPr>
          </p:nvGrpSpPr>
          <p:grpSpPr>
            <a:xfrm>
              <a:off x="4393508" y="5071516"/>
              <a:ext cx="1491482" cy="1625271"/>
              <a:chOff x="4393508" y="5071516"/>
              <a:chExt cx="1491482" cy="1625271"/>
            </a:xfrm>
          </p:grpSpPr>
          <p:sp>
            <p:nvSpPr>
              <p:cNvPr id="26" name="文本框 25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4393508" y="5651726"/>
                <a:ext cx="1491482" cy="1045061"/>
              </a:xfrm>
              <a:prstGeom prst="rect">
                <a:avLst/>
              </a:prstGeom>
              <a:noFill/>
              <a:ln w="12700">
                <a:solidFill>
                  <a:srgbClr val="0000FF"/>
                </a:solidFill>
              </a:ln>
            </p:spPr>
            <p:txBody>
              <a:bodyPr wrap="none" rtlCol="0">
                <a:noAutofit/>
              </a:bodyPr>
              <a:lstStyle>
                <a:defPPr>
                  <a:defRPr lang="zh-CN"/>
                </a:defPPr>
                <a:lvl1pPr algn="ctr">
                  <a:lnSpc>
                    <a:spcPct val="120000"/>
                  </a:lnSpc>
                  <a:defRPr b="1"/>
                </a:lvl1pPr>
              </a:lstStyle>
              <a:p>
                <a:pPr lvl="0" algn="ctr">
                  <a:buClrTx/>
                  <a:buSzTx/>
                  <a:buFontTx/>
                  <a:defRPr/>
                </a:pPr>
                <a:r>
                  <a:rPr lang="zh-CN" altLang="en-US" sz="2400" kern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宋体" panose="02010600030101010101" pitchFamily="2" charset="-122"/>
                    <a:sym typeface="Calibri" panose="020F0502020204030204" pitchFamily="34" charset="0"/>
                  </a:rPr>
                  <a:t>继续加</a:t>
                </a:r>
                <a:endParaRPr lang="zh-CN" altLang="en-US" sz="2400" kern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宋体" panose="02010600030101010101" pitchFamily="2" charset="-122"/>
                  <a:sym typeface="Calibri" panose="020F0502020204030204" pitchFamily="34" charset="0"/>
                </a:endParaRPr>
              </a:p>
              <a:p>
                <a:pPr lvl="0" algn="ctr">
                  <a:buClrTx/>
                  <a:buSzTx/>
                  <a:buFontTx/>
                  <a:defRPr/>
                </a:pPr>
                <a:r>
                  <a:rPr lang="zh-CN" altLang="en-US" sz="2400" kern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宋体" panose="02010600030101010101" pitchFamily="2" charset="-122"/>
                    <a:sym typeface="Calibri" panose="020F0502020204030204" pitchFamily="34" charset="0"/>
                  </a:rPr>
                  <a:t>入氨水</a:t>
                </a:r>
                <a:endParaRPr lang="zh-CN" altLang="en-US" sz="2400" kern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宋体" panose="02010600030101010101" pitchFamily="2" charset="-122"/>
                  <a:sym typeface="Calibri" panose="020F0502020204030204" pitchFamily="34" charset="0"/>
                </a:endParaRPr>
              </a:p>
            </p:txBody>
          </p:sp>
          <p:cxnSp>
            <p:nvCxnSpPr>
              <p:cNvPr id="27" name="直接连接符 25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5204451" y="5071516"/>
                <a:ext cx="2070" cy="565414"/>
              </a:xfrm>
              <a:prstGeom prst="line">
                <a:avLst/>
              </a:prstGeom>
              <a:noFill/>
              <a:ln w="28575" cap="flat" cmpd="sng" algn="ctr">
                <a:solidFill>
                  <a:srgbClr val="0000FF"/>
                </a:solidFill>
                <a:prstDash val="dash"/>
                <a:miter lim="800000"/>
              </a:ln>
              <a:effectLst/>
            </p:spPr>
          </p:cxnSp>
        </p:grpSp>
      </p:grpSp>
      <p:grpSp>
        <p:nvGrpSpPr>
          <p:cNvPr id="28" name="组合 27"/>
          <p:cNvGrpSpPr/>
          <p:nvPr>
            <p:custDataLst>
              <p:tags r:id="rId25"/>
            </p:custDataLst>
          </p:nvPr>
        </p:nvGrpSpPr>
        <p:grpSpPr>
          <a:xfrm>
            <a:off x="8255213" y="2487600"/>
            <a:ext cx="3507540" cy="3092335"/>
            <a:chOff x="7950578" y="3365151"/>
            <a:chExt cx="3770469" cy="3324140"/>
          </a:xfrm>
        </p:grpSpPr>
        <p:pic>
          <p:nvPicPr>
            <p:cNvPr id="29" name="图片 28" descr="图片包含 游戏机, 玻璃, 瓶子  描述已自动生成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/>
            <a:srcRect l="28603" t="14066" r="26167" b="5525"/>
            <a:stretch>
              <a:fillRect/>
            </a:stretch>
          </p:blipFill>
          <p:spPr>
            <a:xfrm>
              <a:off x="7950578" y="3365151"/>
              <a:ext cx="1702737" cy="1702738"/>
            </a:xfrm>
            <a:prstGeom prst="rect">
              <a:avLst/>
            </a:prstGeom>
            <a:ln>
              <a:solidFill>
                <a:srgbClr val="0000FF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" name="图片 29" descr="在水里  中度可信度描述已自动生成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9"/>
            <a:srcRect l="32720" t="6836" r="32720" b="31723"/>
            <a:stretch>
              <a:fillRect/>
            </a:stretch>
          </p:blipFill>
          <p:spPr>
            <a:xfrm>
              <a:off x="9690170" y="4553198"/>
              <a:ext cx="2030877" cy="203087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1" name="upward-arrow_74329"/>
            <p:cNvSpPr/>
            <p:nvPr>
              <p:custDataLst>
                <p:tags r:id="rId30"/>
              </p:custDataLst>
            </p:nvPr>
          </p:nvSpPr>
          <p:spPr>
            <a:xfrm rot="8071092" flipH="1">
              <a:off x="9539334" y="3866103"/>
              <a:ext cx="482216" cy="609685"/>
            </a:xfrm>
            <a:custGeom>
              <a:avLst/>
              <a:gdLst>
                <a:gd name="T0" fmla="*/ 2234 w 3560"/>
                <a:gd name="T1" fmla="*/ 0 h 4508"/>
                <a:gd name="T2" fmla="*/ 908 w 3560"/>
                <a:gd name="T3" fmla="*/ 1744 h 4508"/>
                <a:gd name="T4" fmla="*/ 1605 w 3560"/>
                <a:gd name="T5" fmla="*/ 1744 h 4508"/>
                <a:gd name="T6" fmla="*/ 0 w 3560"/>
                <a:gd name="T7" fmla="*/ 4504 h 4508"/>
                <a:gd name="T8" fmla="*/ 2853 w 3560"/>
                <a:gd name="T9" fmla="*/ 1744 h 4508"/>
                <a:gd name="T10" fmla="*/ 3560 w 3560"/>
                <a:gd name="T11" fmla="*/ 1744 h 4508"/>
                <a:gd name="T12" fmla="*/ 2234 w 3560"/>
                <a:gd name="T13" fmla="*/ 0 h 4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60" h="4508">
                  <a:moveTo>
                    <a:pt x="2234" y="0"/>
                  </a:moveTo>
                  <a:lnTo>
                    <a:pt x="908" y="1744"/>
                  </a:lnTo>
                  <a:lnTo>
                    <a:pt x="1605" y="1744"/>
                  </a:lnTo>
                  <a:cubicBezTo>
                    <a:pt x="1720" y="2943"/>
                    <a:pt x="1261" y="4094"/>
                    <a:pt x="0" y="4504"/>
                  </a:cubicBezTo>
                  <a:cubicBezTo>
                    <a:pt x="1622" y="4508"/>
                    <a:pt x="2541" y="3172"/>
                    <a:pt x="2853" y="1744"/>
                  </a:cubicBezTo>
                  <a:lnTo>
                    <a:pt x="3560" y="1744"/>
                  </a:lnTo>
                  <a:lnTo>
                    <a:pt x="2234" y="0"/>
                  </a:lnTo>
                  <a:close/>
                </a:path>
              </a:pathLst>
            </a:custGeom>
            <a:solidFill>
              <a:srgbClr val="4472C4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Calibri" panose="020F0502020204030204" pitchFamily="34" charset="0"/>
              </a:endParaRPr>
            </a:p>
          </p:txBody>
        </p:sp>
        <p:grpSp>
          <p:nvGrpSpPr>
            <p:cNvPr id="32" name="组合 31"/>
            <p:cNvGrpSpPr/>
            <p:nvPr>
              <p:custDataLst>
                <p:tags r:id="rId31"/>
              </p:custDataLst>
            </p:nvPr>
          </p:nvGrpSpPr>
          <p:grpSpPr>
            <a:xfrm>
              <a:off x="8293639" y="5064020"/>
              <a:ext cx="1060761" cy="1625271"/>
              <a:chOff x="8293639" y="5064020"/>
              <a:chExt cx="1060761" cy="1625271"/>
            </a:xfrm>
          </p:grpSpPr>
          <p:sp>
            <p:nvSpPr>
              <p:cNvPr id="34" name="文本框 33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8293639" y="5644230"/>
                <a:ext cx="1060761" cy="1045061"/>
              </a:xfrm>
              <a:prstGeom prst="rect">
                <a:avLst/>
              </a:prstGeom>
              <a:noFill/>
              <a:ln w="12700">
                <a:solidFill>
                  <a:srgbClr val="0000FF"/>
                </a:solidFill>
              </a:ln>
            </p:spPr>
            <p:txBody>
              <a:bodyPr wrap="none" rtlCol="0">
                <a:noAutofit/>
              </a:bodyPr>
              <a:lstStyle>
                <a:defPPr>
                  <a:defRPr lang="zh-CN"/>
                </a:defPPr>
                <a:lvl1pPr algn="ctr">
                  <a:lnSpc>
                    <a:spcPct val="120000"/>
                  </a:lnSpc>
                  <a:defRPr b="1"/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宋体" panose="02010600030101010101" pitchFamily="2" charset="-122"/>
                    <a:sym typeface="Calibri" panose="020F0502020204030204" pitchFamily="34" charset="0"/>
                  </a:rPr>
                  <a:t>加入</a:t>
                </a:r>
                <a:endPara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宋体" panose="02010600030101010101" pitchFamily="2" charset="-122"/>
                  <a:sym typeface="Calibri" panose="020F0502020204030204" pitchFamily="34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宋体" panose="02010600030101010101" pitchFamily="2" charset="-122"/>
                    <a:sym typeface="Calibri" panose="020F0502020204030204" pitchFamily="34" charset="0"/>
                  </a:rPr>
                  <a:t>乙醇</a:t>
                </a:r>
                <a:endPara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宋体" panose="02010600030101010101" pitchFamily="2" charset="-122"/>
                  <a:sym typeface="Calibri" panose="020F0502020204030204" pitchFamily="34" charset="0"/>
                </a:endParaRPr>
              </a:p>
            </p:txBody>
          </p:sp>
          <p:cxnSp>
            <p:nvCxnSpPr>
              <p:cNvPr id="35" name="直接连接符 33"/>
              <p:cNvCxnSpPr/>
              <p:nvPr>
                <p:custDataLst>
                  <p:tags r:id="rId33"/>
                </p:custDataLst>
              </p:nvPr>
            </p:nvCxnSpPr>
            <p:spPr>
              <a:xfrm flipH="1">
                <a:off x="8800258" y="5064020"/>
                <a:ext cx="3804" cy="561804"/>
              </a:xfrm>
              <a:prstGeom prst="line">
                <a:avLst/>
              </a:prstGeom>
              <a:noFill/>
              <a:ln w="28575" cap="flat" cmpd="sng" algn="ctr">
                <a:solidFill>
                  <a:srgbClr val="0000FF"/>
                </a:solidFill>
                <a:prstDash val="dash"/>
                <a:miter lim="800000"/>
              </a:ln>
              <a:effectLst/>
            </p:spPr>
          </p:cxnSp>
        </p:grpSp>
      </p:grpSp>
      <p:sp>
        <p:nvSpPr>
          <p:cNvPr id="38" name="矩形 37"/>
          <p:cNvSpPr/>
          <p:nvPr>
            <p:custDataLst>
              <p:tags r:id="rId34"/>
            </p:custDataLst>
          </p:nvPr>
        </p:nvSpPr>
        <p:spPr>
          <a:xfrm>
            <a:off x="268605" y="1634490"/>
            <a:ext cx="6776720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0480" indent="-1300480">
              <a:lnSpc>
                <a:spcPct val="120000"/>
              </a:lnSpc>
            </a:pPr>
            <a:r>
              <a:rPr lang="en-US" altLang="zh-CN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实验</a:t>
            </a:r>
            <a:r>
              <a:rPr lang="en-US" altLang="zh-CN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3-3】</a:t>
            </a:r>
            <a:r>
              <a:rPr lang="en-US" altLang="zh-CN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[Cu(NH</a:t>
            </a:r>
            <a:r>
              <a:rPr lang="zh-CN" altLang="en-US" sz="2800" b="1" baseline="-2500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3</a:t>
            </a:r>
            <a:r>
              <a:rPr lang="zh-CN" altLang="en-US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)</a:t>
            </a:r>
            <a:r>
              <a:rPr lang="zh-CN" altLang="en-US" sz="2800" b="1" baseline="-2500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4</a:t>
            </a:r>
            <a:r>
              <a:rPr lang="zh-CN" altLang="en-US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]SO</a:t>
            </a:r>
            <a:r>
              <a:rPr lang="zh-CN" altLang="en-US" sz="2800" b="1" baseline="-2500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4</a:t>
            </a:r>
            <a:r>
              <a:rPr lang="zh-CN" altLang="en-US" sz="2800" b="1" ker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Calibri" panose="020F0502020204030204" pitchFamily="34" charset="0"/>
              </a:rPr>
              <a:t>的制备实验</a:t>
            </a:r>
            <a:endParaRPr lang="zh-CN" altLang="en-US" sz="2800" b="1" kern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5"/>
            </p:custDataLst>
          </p:nvPr>
        </p:nvSpPr>
        <p:spPr>
          <a:xfrm>
            <a:off x="2412000" y="5616000"/>
            <a:ext cx="1685290" cy="5708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/>
            </a:lvl1pPr>
          </a:lstStyle>
          <a:p>
            <a:pPr marL="0" marR="0" lvl="0" indent="0" algn="l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0" cap="none" spc="0" normalizeH="0" baseline="0" noProof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宋体" panose="02010600030101010101" pitchFamily="2" charset="-122"/>
                <a:sym typeface="Calibri" panose="020F0502020204030204" pitchFamily="34" charset="0"/>
              </a:rPr>
              <a:t>蓝色沉淀</a:t>
            </a:r>
            <a:endParaRPr kumimoji="0" lang="zh-CN" altLang="en-US" sz="2600" b="1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36"/>
            </p:custDataLst>
          </p:nvPr>
        </p:nvSpPr>
        <p:spPr>
          <a:xfrm>
            <a:off x="5936739" y="5605465"/>
            <a:ext cx="2345055" cy="9772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/>
            </a:lvl1pPr>
          </a:lstStyle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宋体" panose="02010600030101010101" pitchFamily="2" charset="-122"/>
                <a:sym typeface="Calibri" panose="020F0502020204030204" pitchFamily="34" charset="0"/>
              </a:rPr>
              <a:t>蓝色沉淀溶解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kern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宋体" panose="02010600030101010101" pitchFamily="2" charset="-122"/>
                <a:sym typeface="Calibri" panose="020F0502020204030204" pitchFamily="34" charset="0"/>
              </a:rPr>
              <a:t>得深蓝色溶液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37"/>
            </p:custDataLst>
          </p:nvPr>
        </p:nvSpPr>
        <p:spPr>
          <a:xfrm>
            <a:off x="9873828" y="5605450"/>
            <a:ext cx="2009775" cy="5708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/>
            </a:lvl1pPr>
          </a:lstStyle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0" cap="none" spc="0" normalizeH="0" baseline="0" noProof="0">
                <a:ln>
                  <a:noFill/>
                </a:ln>
                <a:solidFill>
                  <a:srgbClr val="0000E8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宋体" panose="02010600030101010101" pitchFamily="2" charset="-122"/>
                <a:sym typeface="Calibri" panose="020F0502020204030204" pitchFamily="34" charset="0"/>
              </a:rPr>
              <a:t>深蓝色晶体</a:t>
            </a:r>
            <a:endParaRPr kumimoji="0" lang="zh-CN" altLang="en-US" sz="2600" b="1" i="0" u="none" strike="noStrike" kern="0" cap="none" spc="0" normalizeH="0" baseline="0" noProof="0">
              <a:ln>
                <a:noFill/>
              </a:ln>
              <a:solidFill>
                <a:srgbClr val="0000E8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13" name="【P1】选择性必修2第三章第四节配合物-实验3-3_1">
            <a:hlinkClick r:id="" action="ppaction://media"/>
          </p:cNvPr>
          <p:cNvPicPr>
            <a:picLocks noChangeAspect="1"/>
          </p:cNvPicPr>
          <p:nvPr>
            <a:videoFile r:link="rId38"/>
            <p:extLst>
              <p:ext uri="{DAA4B4D4-6D71-4841-9C94-3DE7FCFB9230}">
                <p14:media xmlns:p14="http://schemas.microsoft.com/office/powerpoint/2010/main" r:embed="rId39">
                  <p14:trim st="1537.000000" end="3156.000000"/>
                </p14:media>
              </p:ext>
            </p:extLst>
            <p:custDataLst>
              <p:tags r:id="rId40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8837295" y="214630"/>
            <a:ext cx="3291840" cy="18516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9401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4016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4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574589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26615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153660" y="368046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153660" y="483743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647815" y="3714750"/>
            <a:ext cx="5168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配位键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6714490" y="4895850"/>
            <a:ext cx="4846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配位化合物（配合物）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任务三  简单配合物的制备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385014" y="1102649"/>
          <a:ext cx="11546205" cy="3314065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2046605"/>
                <a:gridCol w="3569032"/>
                <a:gridCol w="5930265"/>
              </a:tblGrid>
              <a:tr h="6330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实验操作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实验现象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有关离子方程式</a:t>
                      </a:r>
                      <a:endParaRPr lang="zh-CN" sz="2800" b="1" kern="1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24724" marR="2472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97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400" kern="100">
                        <a:solidFill>
                          <a:sysClr val="windowText" lastClr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4724" marR="2472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marL="71755" indent="0" algn="l" fontAlgn="auto">
                        <a:lnSpc>
                          <a:spcPct val="135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滴加氨水后，试管中首先</a:t>
                      </a:r>
                      <a:r>
                        <a:rPr lang="zh-CN" sz="2400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出现</a:t>
                      </a:r>
                      <a:r>
                        <a:rPr lang="en-US" altLang="zh-CN" sz="2400" u="sng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                 </a:t>
                      </a:r>
                      <a:r>
                        <a:rPr lang="en-US" altLang="zh-CN" sz="2400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zh-CN" sz="2400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氨水过量后</a:t>
                      </a:r>
                      <a:r>
                        <a:rPr lang="zh-CN" sz="2400" b="1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沉淀</a:t>
                      </a:r>
                      <a:r>
                        <a:rPr lang="zh-CN" sz="2400" b="1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逐渐</a:t>
                      </a:r>
                      <a:r>
                        <a:rPr lang="en-US" altLang="zh-CN" sz="2400" u="sng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zh-CN" sz="2400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CN" sz="2400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得到</a:t>
                      </a:r>
                      <a:r>
                        <a:rPr lang="zh-CN" sz="2400" u="sng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zh-CN" sz="2400" u="sng" kern="1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marL="71755" indent="0" algn="l" fontAlgn="auto">
                        <a:lnSpc>
                          <a:spcPct val="135000"/>
                        </a:lnSpc>
                        <a:spcAft>
                          <a:spcPct val="0"/>
                        </a:spcAft>
                      </a:pPr>
                      <a:r>
                        <a:rPr lang="zh-CN" sz="2400" u="sng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400" u="sng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zh-CN" sz="2400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lang="zh-CN" sz="2400" b="1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透明溶液</a:t>
                      </a:r>
                      <a:r>
                        <a:rPr lang="zh-CN" sz="2400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，滴加乙醇后析出</a:t>
                      </a:r>
                      <a:r>
                        <a:rPr lang="zh-CN" sz="2400" u="sng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400" u="sng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                     </a:t>
                      </a:r>
                      <a:r>
                        <a:rPr lang="zh-CN" sz="2400" kern="10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400" kern="100">
                        <a:solidFill>
                          <a:sysClr val="windowText" lastClr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4724" marR="2472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u="sng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Courier New" panose="02070309020205020404" pitchFamily="49" charset="0"/>
                        </a:rPr>
                        <a:t>                                                                         </a:t>
                      </a:r>
                      <a:r>
                        <a:rPr lang="zh-CN" sz="2400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、</a:t>
                      </a:r>
                      <a:endParaRPr lang="en-US" altLang="zh-CN" sz="2400" kern="100" smtClean="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lnSpc>
                          <a:spcPct val="20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kern="100" smtClean="0">
                          <a:solidFill>
                            <a:sysClr val="windowText" lastClr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___________________________________</a:t>
                      </a:r>
                      <a:r>
                        <a:rPr lang="en-US" altLang="zh-CN" sz="2400" kern="100" smtClean="0">
                          <a:solidFill>
                            <a:sysClr val="windowText" lastClr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Courier New" panose="02070309020205020404" pitchFamily="49" charset="0"/>
                          <a:sym typeface="+mn-ea"/>
                        </a:rPr>
                        <a:t>_</a:t>
                      </a:r>
                      <a:r>
                        <a:rPr lang="zh-CN" sz="2400" kern="100" smtClean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、</a:t>
                      </a:r>
                      <a:endParaRPr lang="en-US" altLang="zh-CN" sz="2400" kern="100" smtClean="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2400" kern="100">
                        <a:solidFill>
                          <a:sysClr val="windowText" lastClr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2400" kern="100">
                        <a:solidFill>
                          <a:sysClr val="windowText" lastClr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24724" marR="2472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4514" name="Picture 2"/>
          <p:cNvPicPr>
            <a:picLocks noChangeArrowheads="1"/>
          </p:cNvPicPr>
          <p:nvPr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914" y="2148598"/>
            <a:ext cx="1872000" cy="2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3106420" y="2353310"/>
            <a:ext cx="1826260" cy="475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蓝色沉淀</a:t>
            </a:r>
            <a:endParaRPr lang="zh-CN" altLang="en-US" sz="25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3997960" y="2858770"/>
            <a:ext cx="1315720" cy="475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5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溶解</a:t>
            </a:r>
            <a:endParaRPr lang="zh-CN" altLang="zh-CN" sz="25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10"/>
            </p:custDataLst>
          </p:nvPr>
        </p:nvGrpSpPr>
        <p:grpSpPr>
          <a:xfrm>
            <a:off x="6086759" y="1842542"/>
            <a:ext cx="6088380" cy="624840"/>
            <a:chOff x="6105525" y="1840498"/>
            <a:chExt cx="6088380" cy="624840"/>
          </a:xfrm>
        </p:grpSpPr>
        <p:sp>
          <p:nvSpPr>
            <p:cNvPr id="11" name="矩形 10"/>
            <p:cNvSpPr/>
            <p:nvPr>
              <p:custDataLst>
                <p:tags r:id="rId11"/>
              </p:custDataLst>
            </p:nvPr>
          </p:nvSpPr>
          <p:spPr>
            <a:xfrm>
              <a:off x="6105525" y="1939558"/>
              <a:ext cx="5073650" cy="42418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US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</a:rPr>
                <a:t>Cu</a:t>
              </a:r>
              <a:r>
                <a:rPr lang="en-US" altLang="zh-CN" sz="2400" b="1" kern="100" baseline="30000">
                  <a:solidFill>
                    <a:srgbClr val="FF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zh-CN" altLang="zh-CN" sz="2400" b="1" kern="100" baseline="30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＋</a:t>
              </a:r>
              <a:r>
                <a:rPr lang="zh-CN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＋</a:t>
              </a:r>
              <a:r>
                <a:rPr lang="en-US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</a:rPr>
                <a:t>2NH</a:t>
              </a:r>
              <a:r>
                <a:rPr lang="en-US" altLang="zh-CN" sz="24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3</a:t>
              </a:r>
              <a:r>
                <a:rPr lang="en-US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</a:rPr>
                <a:t>·H</a:t>
              </a:r>
              <a:r>
                <a:rPr lang="en-US" altLang="zh-CN" sz="24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</a:rPr>
                <a:t>O</a:t>
              </a:r>
              <a:r>
                <a:rPr lang="en-US" altLang="zh-CN" sz="1400" b="1" kern="100" spc="-8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zh-CN" sz="2400" b="1" kern="100" spc="-80">
                  <a:solidFill>
                    <a:srgbClr val="FF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en-US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en-US" altLang="zh-CN" sz="1400" b="1" kern="10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</a:rPr>
                <a:t>Cu(OH)</a:t>
              </a:r>
              <a:r>
                <a:rPr lang="en-US" altLang="zh-CN" sz="24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400" b="1" kern="100">
                  <a:solidFill>
                    <a:srgbClr val="FF0000"/>
                  </a:solidFill>
                  <a:latin typeface="汉仪雅酷黑 65W" panose="020B0604020202020204" charset="-122"/>
                  <a:ea typeface="汉仪雅酷黑 65W" panose="020B0604020202020204" charset="-122"/>
                  <a:cs typeface="Arial" panose="020B0604020202020204" pitchFamily="34" charset="0"/>
                </a:rPr>
                <a:t>↓</a:t>
              </a:r>
              <a:r>
                <a:rPr lang="zh-CN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＋</a:t>
              </a:r>
              <a:endParaRPr lang="zh-CN" altLang="zh-CN" sz="24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3" name="对象 12"/>
            <p:cNvGraphicFramePr>
              <a:graphicFrameLocks noChangeAspect="1"/>
            </p:cNvGraphicFramePr>
            <p:nvPr>
              <p:custDataLst>
                <p:tags r:id="rId12"/>
              </p:custDataLst>
            </p:nvPr>
          </p:nvGraphicFramePr>
          <p:xfrm>
            <a:off x="10786110" y="1840498"/>
            <a:ext cx="1407795" cy="6248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文档" r:id="rId13" imgW="1358900" imgH="603250" progId="Word.Document.12">
                    <p:embed/>
                  </p:oleObj>
                </mc:Choice>
                <mc:Fallback>
                  <p:oleObj name="文档" r:id="rId13" imgW="1358900" imgH="60325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10786110" y="1840498"/>
                          <a:ext cx="1407795" cy="6248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矩形 13"/>
          <p:cNvSpPr/>
          <p:nvPr>
            <p:custDataLst>
              <p:tags r:id="rId15"/>
            </p:custDataLst>
          </p:nvPr>
        </p:nvSpPr>
        <p:spPr>
          <a:xfrm>
            <a:off x="6095365" y="2487295"/>
            <a:ext cx="5721985" cy="553085"/>
          </a:xfrm>
          <a:prstGeom prst="rect">
            <a:avLst/>
          </a:prstGeom>
          <a:solidFill>
            <a:srgbClr val="FFEAA9"/>
          </a:solidFill>
        </p:spPr>
        <p:txBody>
          <a:bodyPr wrap="square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500" b="1" kern="100" smtClean="0">
                <a:solidFill>
                  <a:srgbClr val="FF0000"/>
                </a:solidFill>
                <a:latin typeface="Times New Roman" panose="02020603050405020304" pitchFamily="18" charset="0"/>
              </a:rPr>
              <a:t>Cu(OH)</a:t>
            </a:r>
            <a:r>
              <a:rPr lang="en-US" altLang="zh-CN" sz="2500" b="1" kern="100" baseline="-2500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zh-CN" sz="2500" b="1" kern="1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＋</a:t>
            </a:r>
            <a:r>
              <a:rPr lang="en-US" altLang="zh-CN" sz="2500" b="1" kern="100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4NH</a:t>
            </a:r>
            <a:r>
              <a:rPr lang="en-US" altLang="zh-CN" sz="2500" b="1" kern="100" baseline="-25000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3</a:t>
            </a:r>
            <a:r>
              <a:rPr lang="en-US" altLang="zh-CN" sz="2500" b="1" kern="100" spc="-80" smtClean="0">
                <a:solidFill>
                  <a:srgbClr val="FF0000"/>
                </a:solidFill>
                <a:latin typeface="Times New Roman" panose="02020603050405020304" pitchFamily="18" charset="0"/>
              </a:rPr>
              <a:t>==</a:t>
            </a:r>
            <a:r>
              <a:rPr lang="en-US" altLang="zh-CN" sz="2500" b="1" kern="100" smtClean="0">
                <a:solidFill>
                  <a:srgbClr val="FF0000"/>
                </a:solidFill>
                <a:latin typeface="Times New Roman" panose="02020603050405020304" pitchFamily="18" charset="0"/>
              </a:rPr>
              <a:t> [Cu(NH</a:t>
            </a:r>
            <a:r>
              <a:rPr lang="en-US" altLang="zh-CN" sz="2500" b="1" kern="100" baseline="-25000" smtClean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zh-CN" sz="2500" b="1" kern="100" smtClean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r>
              <a:rPr lang="en-US" altLang="zh-CN" sz="2500" b="1" kern="100" baseline="-25000" smtClean="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en-US" altLang="zh-CN" sz="2500" b="1" kern="100" smtClean="0">
                <a:solidFill>
                  <a:srgbClr val="FF0000"/>
                </a:solidFill>
                <a:latin typeface="Times New Roman" panose="02020603050405020304" pitchFamily="18" charset="0"/>
              </a:rPr>
              <a:t>]</a:t>
            </a:r>
            <a:r>
              <a:rPr lang="en-US" altLang="zh-CN" sz="2500" b="1" kern="100" baseline="3000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500" b="1" kern="1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zh-CN" altLang="zh-CN" sz="25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＋</a:t>
            </a:r>
            <a:r>
              <a:rPr lang="en-US" altLang="zh-CN" sz="2500" b="1" kern="100">
                <a:solidFill>
                  <a:srgbClr val="FF0000"/>
                </a:solidFill>
                <a:latin typeface="Times New Roman" panose="02020603050405020304" pitchFamily="18" charset="0"/>
              </a:rPr>
              <a:t>2OH</a:t>
            </a:r>
            <a:r>
              <a:rPr lang="en-US" altLang="zh-CN" sz="25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endParaRPr lang="en-US" altLang="zh-CN" sz="2500" b="1" kern="100" baseline="3200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2387600" y="3345180"/>
            <a:ext cx="1788160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5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深蓝色</a:t>
            </a:r>
            <a:endParaRPr lang="zh-CN" altLang="en-US" sz="2500" b="1" kern="100">
              <a:solidFill>
                <a:srgbClr val="FF000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4017010" y="3860165"/>
            <a:ext cx="2069465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5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深蓝色晶体</a:t>
            </a:r>
            <a:endParaRPr lang="zh-CN" altLang="en-US" sz="2500" b="1" kern="100">
              <a:solidFill>
                <a:srgbClr val="FF000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4" name="组合 43"/>
          <p:cNvGrpSpPr/>
          <p:nvPr>
            <p:custDataLst>
              <p:tags r:id="rId18"/>
            </p:custDataLst>
          </p:nvPr>
        </p:nvGrpSpPr>
        <p:grpSpPr>
          <a:xfrm>
            <a:off x="800100" y="4544695"/>
            <a:ext cx="11195050" cy="2168347"/>
            <a:chOff x="1350" y="7085"/>
            <a:chExt cx="17630" cy="3415"/>
          </a:xfrm>
        </p:grpSpPr>
        <p:grpSp>
          <p:nvGrpSpPr>
            <p:cNvPr id="45" name="组合 44"/>
            <p:cNvGrpSpPr/>
            <p:nvPr>
              <p:custDataLst>
                <p:tags r:id="rId19"/>
              </p:custDataLst>
            </p:nvPr>
          </p:nvGrpSpPr>
          <p:grpSpPr>
            <a:xfrm>
              <a:off x="1350" y="7098"/>
              <a:ext cx="13044" cy="3402"/>
              <a:chOff x="4506" y="2932"/>
              <a:chExt cx="12622" cy="4158"/>
            </a:xfrm>
          </p:grpSpPr>
          <p:grpSp>
            <p:nvGrpSpPr>
              <p:cNvPr id="47" name="组合 46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4506" y="2948"/>
                <a:ext cx="3004" cy="4141"/>
                <a:chOff x="2778" y="3317"/>
                <a:chExt cx="4061" cy="5598"/>
              </a:xfrm>
            </p:grpSpPr>
            <p:pic>
              <p:nvPicPr>
                <p:cNvPr id="48" name="图片 10244"/>
                <p:cNvPicPr>
                  <a:picLocks noChangeAspect="1" noChangeArrowheads="1"/>
                </p:cNvPicPr>
                <p:nvPr>
                  <p:custDataLst>
                    <p:tags r:id="rId21"/>
                  </p:custDataLst>
                </p:nvPr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2903" y="3317"/>
                  <a:ext cx="2847" cy="4186"/>
                </a:xfrm>
                <a:prstGeom prst="roundRect">
                  <a:avLst/>
                </a:prstGeom>
                <a:noFill/>
                <a:ln w="22225">
                  <a:solidFill>
                    <a:sysClr val="window" lastClr="FFFFFF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9" name="Rectangle 17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2778" y="7596"/>
                  <a:ext cx="4061" cy="13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zh-CN" altLang="zh-CN" sz="2700" b="1">
                      <a:solidFill>
                        <a:srgbClr val="00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蓝色溶液</a:t>
                  </a:r>
                  <a:endParaRPr lang="zh-CN" altLang="zh-CN" sz="2700" b="1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50" name="组合 49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8739" y="2932"/>
                <a:ext cx="3117" cy="4158"/>
                <a:chOff x="8499" y="3294"/>
                <a:chExt cx="4212" cy="5618"/>
              </a:xfrm>
            </p:grpSpPr>
            <p:pic>
              <p:nvPicPr>
                <p:cNvPr id="51" name="Picture 7" descr="2-硫酸铜中加少量氨水"/>
                <p:cNvPicPr>
                  <a:picLocks noChangeAspect="1" noChangeArrowheads="1"/>
                </p:cNvPicPr>
                <p:nvPr>
                  <p:custDataLst>
                    <p:tags r:id="rId25"/>
                  </p:custDataLst>
                </p:nvPr>
              </p:nvPicPr>
              <p:blipFill>
                <a:blip r:embed="rId2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8949" y="3294"/>
                  <a:ext cx="3052" cy="4232"/>
                </a:xfrm>
                <a:prstGeom prst="roundRect">
                  <a:avLst/>
                </a:prstGeom>
                <a:noFill/>
                <a:ln w="22225">
                  <a:solidFill>
                    <a:sysClr val="window" lastClr="FFFFFF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2" name="Rectangle 10"/>
                <p:cNvSpPr>
                  <a:spLocks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8499" y="7594"/>
                  <a:ext cx="4212" cy="1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>
                    <a:buClr>
                      <a:srgbClr val="4893CF"/>
                    </a:buClr>
                  </a:pPr>
                  <a:r>
                    <a:rPr lang="zh-CN" altLang="zh-CN" sz="2700" b="1">
                      <a:solidFill>
                        <a:srgbClr val="00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蓝色沉淀</a:t>
                  </a:r>
                  <a:endParaRPr lang="zh-CN" altLang="zh-CN" sz="2700" b="1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53" name="组合 52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13384" y="2935"/>
                <a:ext cx="3744" cy="4155"/>
                <a:chOff x="14813" y="3302"/>
                <a:chExt cx="5192" cy="5680"/>
              </a:xfrm>
            </p:grpSpPr>
            <p:pic>
              <p:nvPicPr>
                <p:cNvPr id="54" name="Picture 12" descr="3-深蓝色四氨合铜"/>
                <p:cNvPicPr>
                  <a:picLocks noChangeAspect="1" noChangeArrowheads="1"/>
                </p:cNvPicPr>
                <p:nvPr>
                  <p:custDataLst>
                    <p:tags r:id="rId29"/>
                  </p:custDataLst>
                </p:nvPr>
              </p:nvPicPr>
              <p:blipFill>
                <a:blip r:embed="rId3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15249" y="3302"/>
                  <a:ext cx="2935" cy="4343"/>
                </a:xfrm>
                <a:prstGeom prst="roundRect">
                  <a:avLst/>
                </a:prstGeom>
                <a:noFill/>
                <a:ln w="22225">
                  <a:solidFill>
                    <a:sysClr val="window" lastClr="FFFFFF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5" name="Rectangle 15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14813" y="7648"/>
                  <a:ext cx="5192" cy="1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>
                    <a:buClr>
                      <a:srgbClr val="4893CF"/>
                    </a:buClr>
                  </a:pPr>
                  <a:r>
                    <a:rPr lang="zh-CN" altLang="zh-CN" sz="2700" b="1">
                      <a:solidFill>
                        <a:srgbClr val="00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深蓝色溶液</a:t>
                  </a:r>
                  <a:endParaRPr lang="zh-CN" altLang="zh-CN" sz="2700" b="1">
                    <a:solidFill>
                      <a:srgbClr val="000000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56" name="直接箭头连接符 55"/>
              <p:cNvCxnSpPr/>
              <p:nvPr>
                <p:custDataLst>
                  <p:tags r:id="rId32"/>
                </p:custDataLst>
              </p:nvPr>
            </p:nvCxnSpPr>
            <p:spPr>
              <a:xfrm flipV="1">
                <a:off x="6845" y="4608"/>
                <a:ext cx="2154" cy="0"/>
              </a:xfrm>
              <a:prstGeom prst="straightConnector1">
                <a:avLst/>
              </a:prstGeom>
              <a:ln w="28575">
                <a:solidFill>
                  <a:sysClr val="windowText" lastClr="000000"/>
                </a:solidFill>
                <a:tailEnd type="arrow" w="lg" len="lg"/>
              </a:ln>
            </p:spPr>
            <p:style>
              <a:lnRef idx="1">
                <a:srgbClr val="376698"/>
              </a:lnRef>
              <a:fillRef idx="0">
                <a:srgbClr val="376698"/>
              </a:fillRef>
              <a:effectRef idx="0">
                <a:srgbClr val="376698"/>
              </a:effectRef>
              <a:fontRef idx="minor">
                <a:sysClr val="windowText" lastClr="000000"/>
              </a:fontRef>
            </p:style>
          </p:cxnSp>
          <p:cxnSp>
            <p:nvCxnSpPr>
              <p:cNvPr id="57" name="直接箭头连接符 56"/>
              <p:cNvCxnSpPr/>
              <p:nvPr>
                <p:custDataLst>
                  <p:tags r:id="rId33"/>
                </p:custDataLst>
              </p:nvPr>
            </p:nvCxnSpPr>
            <p:spPr>
              <a:xfrm flipV="1">
                <a:off x="11492" y="4599"/>
                <a:ext cx="2154" cy="18"/>
              </a:xfrm>
              <a:prstGeom prst="straightConnector1">
                <a:avLst/>
              </a:prstGeom>
              <a:ln w="28575">
                <a:solidFill>
                  <a:sysClr val="windowText" lastClr="000000"/>
                </a:solidFill>
                <a:tailEnd type="arrow" w="lg" len="lg"/>
              </a:ln>
            </p:spPr>
            <p:style>
              <a:lnRef idx="1">
                <a:srgbClr val="376698"/>
              </a:lnRef>
              <a:fillRef idx="0">
                <a:srgbClr val="376698"/>
              </a:fillRef>
              <a:effectRef idx="0">
                <a:srgbClr val="376698"/>
              </a:effectRef>
              <a:fontRef idx="minor">
                <a:sysClr val="windowText" lastClr="000000"/>
              </a:fontRef>
            </p:style>
          </p:cxnSp>
          <p:sp>
            <p:nvSpPr>
              <p:cNvPr id="58" name="文本框 12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6764" y="3555"/>
                <a:ext cx="2315" cy="1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eaLnBrk="1" hangingPunct="1"/>
                <a:r>
                  <a:rPr lang="zh-CN" altLang="en-US" sz="2800" b="1">
                    <a:solidFill>
                      <a:srgbClr val="0000FF"/>
                    </a:solidFill>
                    <a:ea typeface="微软雅黑" panose="020B0503020204020204" charset="-122"/>
                    <a:cs typeface="Times New Roman" panose="02020603050405020304" pitchFamily="18" charset="0"/>
                  </a:rPr>
                  <a:t>＋</a:t>
                </a:r>
                <a:r>
                  <a:rPr lang="zh-CN" altLang="zh-CN" sz="2800" b="1">
                    <a:solidFill>
                      <a:srgbClr val="0000FF"/>
                    </a:solidFill>
                    <a:ea typeface="微软雅黑" panose="020B0503020204020204" charset="-122"/>
                    <a:cs typeface="Times New Roman" panose="02020603050405020304" pitchFamily="18" charset="0"/>
                  </a:rPr>
                  <a:t>氨水</a:t>
                </a:r>
                <a:endParaRPr lang="zh-CN" altLang="zh-CN" sz="2800" b="1">
                  <a:solidFill>
                    <a:srgbClr val="0000FF"/>
                  </a:solidFill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文本框 13"/>
              <p:cNvSpPr txBox="1"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11483" y="3557"/>
                <a:ext cx="2400" cy="1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noAutofit/>
              </a:bodyPr>
              <a:lstStyle>
                <a:lvl1pPr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eaLnBrk="1" hangingPunct="1"/>
                <a:r>
                  <a:rPr lang="zh-CN" altLang="en-US" sz="2800" b="1">
                    <a:solidFill>
                      <a:srgbClr val="0000FF"/>
                    </a:solidFill>
                    <a:ea typeface="微软雅黑" panose="020B0503020204020204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＋</a:t>
                </a:r>
                <a:r>
                  <a:rPr lang="zh-CN" altLang="zh-CN" sz="2800" b="1">
                    <a:solidFill>
                      <a:srgbClr val="0000FF"/>
                    </a:solidFill>
                    <a:ea typeface="微软雅黑" panose="020B0503020204020204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氨水</a:t>
                </a:r>
                <a:endParaRPr lang="zh-CN" altLang="zh-CN" sz="280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0" name="文本框 13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13053" y="7582"/>
              <a:ext cx="2480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1pPr>
              <a:lvl2pPr marL="742950" indent="-28575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2pPr>
              <a:lvl3pPr marL="11430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3pPr>
              <a:lvl4pPr marL="16002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4pPr>
              <a:lvl5pPr marL="2057400" indent="-228600" eaLnBrk="0" hangingPunct="0"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0000FF"/>
                  </a:solidFill>
                  <a:ea typeface="微软雅黑" panose="020B0503020204020204" charset="-122"/>
                  <a:cs typeface="Times New Roman" panose="02020603050405020304" pitchFamily="18" charset="0"/>
                  <a:sym typeface="微软雅黑" panose="020B0503020204020204" charset="-122"/>
                </a:rPr>
                <a:t>＋乙醇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endParaRPr>
            </a:p>
          </p:txBody>
        </p:sp>
        <p:cxnSp>
          <p:nvCxnSpPr>
            <p:cNvPr id="61" name="直接箭头连接符 60"/>
            <p:cNvCxnSpPr/>
            <p:nvPr>
              <p:custDataLst>
                <p:tags r:id="rId37"/>
              </p:custDataLst>
            </p:nvPr>
          </p:nvCxnSpPr>
          <p:spPr>
            <a:xfrm flipV="1">
              <a:off x="13115" y="8476"/>
              <a:ext cx="2226" cy="15"/>
            </a:xfrm>
            <a:prstGeom prst="straightConnector1">
              <a:avLst/>
            </a:prstGeom>
            <a:ln w="28575">
              <a:solidFill>
                <a:sysClr val="windowText" lastClr="000000"/>
              </a:solidFill>
              <a:tailEnd type="arrow" w="lg" len="lg"/>
            </a:ln>
          </p:spPr>
          <p:style>
            <a:lnRef idx="1">
              <a:srgbClr val="376698"/>
            </a:lnRef>
            <a:fillRef idx="0">
              <a:srgbClr val="376698"/>
            </a:fillRef>
            <a:effectRef idx="0">
              <a:srgbClr val="376698"/>
            </a:effectRef>
            <a:fontRef idx="minor">
              <a:sysClr val="windowText" lastClr="000000"/>
            </a:fontRef>
          </p:style>
        </p:cxnSp>
        <p:pic>
          <p:nvPicPr>
            <p:cNvPr id="62" name="图片 61"/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39"/>
            <a:stretch>
              <a:fillRect/>
            </a:stretch>
          </p:blipFill>
          <p:spPr>
            <a:xfrm>
              <a:off x="15419" y="7085"/>
              <a:ext cx="1309" cy="2680"/>
            </a:xfrm>
            <a:prstGeom prst="rect">
              <a:avLst/>
            </a:prstGeom>
          </p:spPr>
        </p:pic>
        <p:sp>
          <p:nvSpPr>
            <p:cNvPr id="63" name="Rectangle 15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15111" y="9701"/>
              <a:ext cx="3869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buClr>
                  <a:srgbClr val="4893CF"/>
                </a:buClr>
              </a:pPr>
              <a:r>
                <a:rPr lang="zh-CN" altLang="zh-CN" sz="2700" b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深蓝色晶体</a:t>
              </a:r>
              <a:endParaRPr lang="zh-CN" altLang="zh-CN" sz="27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41"/>
            </p:custDataLst>
          </p:nvPr>
        </p:nvGrpSpPr>
        <p:grpSpPr>
          <a:xfrm>
            <a:off x="6095681" y="3026404"/>
            <a:ext cx="5313680" cy="1240801"/>
            <a:chOff x="3486690" y="5862330"/>
            <a:chExt cx="5313874" cy="1240731"/>
          </a:xfrm>
        </p:grpSpPr>
        <p:sp>
          <p:nvSpPr>
            <p:cNvPr id="9" name="矩形 8"/>
            <p:cNvSpPr/>
            <p:nvPr>
              <p:custDataLst>
                <p:tags r:id="rId42"/>
              </p:custDataLst>
            </p:nvPr>
          </p:nvSpPr>
          <p:spPr>
            <a:xfrm>
              <a:off x="3486690" y="6000128"/>
              <a:ext cx="5313874" cy="11029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[Cu(NH</a:t>
              </a:r>
              <a:r>
                <a:rPr lang="en-US" altLang="zh-CN" sz="28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3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)</a:t>
              </a:r>
              <a:r>
                <a:rPr lang="en-US" altLang="zh-CN" sz="28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4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]</a:t>
              </a:r>
              <a:r>
                <a:rPr lang="en-US" altLang="zh-CN" sz="2800" b="1" kern="100" baseline="30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en-US" altLang="zh-CN" sz="2800" b="1" kern="100" baseline="300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+ </a:t>
              </a:r>
              <a:r>
                <a:rPr lang="en-US" altLang="zh-CN" sz="2800" b="1" kern="1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+</a:t>
              </a:r>
              <a:r>
                <a:rPr lang="en-US" altLang="zh-CN" sz="1200" b="1" kern="1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SO</a:t>
              </a:r>
              <a:r>
                <a:rPr lang="en-US" altLang="zh-CN" sz="28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4</a:t>
              </a:r>
              <a:r>
                <a:rPr lang="en-US" altLang="zh-CN" sz="2800" b="1" kern="100" baseline="30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</a:t>
              </a:r>
              <a:r>
                <a:rPr altLang="zh-CN" sz="2800" b="1" baseline="32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−</a:t>
              </a:r>
              <a:r>
                <a:rPr lang="en-US" altLang="zh-CN" sz="2800" b="1" kern="100" baseline="30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2800" b="1" kern="1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lt"/>
                </a:rPr>
                <a:t>+</a:t>
              </a:r>
              <a:r>
                <a:rPr lang="en-US" altLang="zh-CN" sz="12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8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O</a:t>
              </a:r>
              <a:r>
                <a:rPr lang="en-US" altLang="zh-CN" sz="2800" b="1" kern="100" spc="-8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===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==</a:t>
              </a:r>
              <a:endPara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  <a:p>
              <a:pPr indent="0" algn="just" fontAlgn="auto">
                <a:lnSpc>
                  <a:spcPct val="115000"/>
                </a:lnSpc>
              </a:pP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[Cu(NH</a:t>
              </a:r>
              <a:r>
                <a:rPr lang="en-US" altLang="zh-CN" sz="28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3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)</a:t>
              </a:r>
              <a:r>
                <a:rPr lang="en-US" altLang="zh-CN" sz="28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4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]SO</a:t>
              </a:r>
              <a:r>
                <a:rPr lang="en-US" altLang="zh-CN" sz="28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4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·H</a:t>
              </a:r>
              <a:r>
                <a:rPr lang="en-US" altLang="zh-CN" sz="2800" b="1" kern="100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en-US" altLang="zh-CN" sz="2800" b="1" kern="1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O↓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43"/>
              </p:custDataLst>
            </p:nvPr>
          </p:nvSpPr>
          <p:spPr>
            <a:xfrm>
              <a:off x="7769921" y="5862330"/>
              <a:ext cx="800764" cy="497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2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乙醇</a:t>
              </a:r>
              <a:endParaRPr lang="zh-CN" altLang="en-US" sz="2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37" name="图片 36"/>
          <p:cNvPicPr/>
          <p:nvPr>
            <p:custDataLst>
              <p:tags r:id="rId44"/>
            </p:custDataLst>
          </p:nvPr>
        </p:nvPicPr>
        <p:blipFill>
          <a:blip r:embed="rId45"/>
          <a:srcRect l="32992" t="40818" r="32999" b="37936"/>
          <a:stretch>
            <a:fillRect/>
          </a:stretch>
        </p:blipFill>
        <p:spPr>
          <a:xfrm>
            <a:off x="6826885" y="4549775"/>
            <a:ext cx="1404000" cy="165600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图片 39"/>
          <p:cNvPicPr/>
          <p:nvPr>
            <p:custDataLst>
              <p:tags r:id="rId46"/>
            </p:custDataLst>
          </p:nvPr>
        </p:nvPicPr>
        <p:blipFill>
          <a:blip r:embed="rId47"/>
          <a:srcRect l="31319" t="42069" r="31720" b="38129"/>
          <a:stretch>
            <a:fillRect/>
          </a:stretch>
        </p:blipFill>
        <p:spPr>
          <a:xfrm>
            <a:off x="9731375" y="4495945"/>
            <a:ext cx="1367790" cy="169200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 bldLvl="0" animBg="1"/>
      <p:bldP spid="16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472440" y="5069205"/>
            <a:ext cx="11090275" cy="1596390"/>
            <a:chOff x="1638" y="3989"/>
            <a:chExt cx="14219" cy="3169"/>
          </a:xfrm>
        </p:grpSpPr>
        <p:sp>
          <p:nvSpPr>
            <p:cNvPr id="20" name="矩形 19"/>
            <p:cNvSpPr/>
            <p:nvPr>
              <p:custDataLst>
                <p:tags r:id="rId2"/>
              </p:custDataLst>
            </p:nvPr>
          </p:nvSpPr>
          <p:spPr>
            <a:xfrm>
              <a:off x="1638" y="3989"/>
              <a:ext cx="14219" cy="3169"/>
            </a:xfrm>
            <a:prstGeom prst="rect">
              <a:avLst/>
            </a:prstGeom>
            <a:pattFill prst="ltHorz">
              <a:fgClr>
                <a:schemeClr val="lt1">
                  <a:lumMod val="95000"/>
                </a:schemeClr>
              </a:fgClr>
              <a:bgClr>
                <a:schemeClr val="lt1"/>
              </a:bgClr>
            </a:pattFill>
            <a:ln w="254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effectLst/>
              </a:endParaRPr>
            </a:p>
          </p:txBody>
        </p:sp>
        <p:sp>
          <p:nvSpPr>
            <p:cNvPr id="21" name="斜纹 20"/>
            <p:cNvSpPr/>
            <p:nvPr>
              <p:custDataLst>
                <p:tags r:id="rId3"/>
              </p:custDataLst>
            </p:nvPr>
          </p:nvSpPr>
          <p:spPr>
            <a:xfrm rot="5400000">
              <a:off x="14963" y="3989"/>
              <a:ext cx="894" cy="894"/>
            </a:xfrm>
            <a:prstGeom prst="diagStripe">
              <a:avLst>
                <a:gd name="adj" fmla="val 3878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dk1"/>
                </a:solidFill>
              </a:endParaRPr>
            </a:p>
          </p:txBody>
        </p:sp>
        <p:sp>
          <p:nvSpPr>
            <p:cNvPr id="22" name="斜纹 21"/>
            <p:cNvSpPr/>
            <p:nvPr>
              <p:custDataLst>
                <p:tags r:id="rId4"/>
              </p:custDataLst>
            </p:nvPr>
          </p:nvSpPr>
          <p:spPr>
            <a:xfrm rot="16200000">
              <a:off x="1638" y="6264"/>
              <a:ext cx="894" cy="894"/>
            </a:xfrm>
            <a:prstGeom prst="diagStripe">
              <a:avLst>
                <a:gd name="adj" fmla="val 3878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dk1"/>
                </a:solidFill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499235" y="1976120"/>
            <a:ext cx="1772920" cy="476250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eaLnBrk="1" latinLnBrk="0" hangingPunct="1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稳定性：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9" name="组合 38"/>
          <p:cNvGrpSpPr/>
          <p:nvPr>
            <p:custDataLst>
              <p:tags r:id="rId6"/>
            </p:custDataLst>
          </p:nvPr>
        </p:nvGrpSpPr>
        <p:grpSpPr>
          <a:xfrm>
            <a:off x="3109595" y="1786890"/>
            <a:ext cx="7314565" cy="2003429"/>
            <a:chOff x="3662" y="3756"/>
            <a:chExt cx="11989" cy="3177"/>
          </a:xfrm>
        </p:grpSpPr>
        <p:grpSp>
          <p:nvGrpSpPr>
            <p:cNvPr id="25609" name="Group 40"/>
            <p:cNvGrpSpPr/>
            <p:nvPr>
              <p:custDataLst>
                <p:tags r:id="rId7"/>
              </p:custDataLst>
            </p:nvPr>
          </p:nvGrpSpPr>
          <p:grpSpPr>
            <a:xfrm>
              <a:off x="10130" y="3756"/>
              <a:ext cx="5521" cy="3177"/>
              <a:chOff x="2893" y="3092"/>
              <a:chExt cx="2077" cy="1352"/>
            </a:xfrm>
          </p:grpSpPr>
          <p:sp>
            <p:nvSpPr>
              <p:cNvPr id="25627" name="Rectangle 4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571" y="3539"/>
                <a:ext cx="531" cy="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36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Cu</a:t>
                </a:r>
                <a:endParaRPr lang="en-US" altLang="zh-CN" sz="36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8" name="Line 42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>
                <a:off x="3798" y="3429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9" name="Line 43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3404" y="3772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0" name="Line 44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flipH="1">
                <a:off x="3980" y="3772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1" name="Line 45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 flipV="1">
                <a:off x="3798" y="3913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2" name="Text Box 46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138" y="3576"/>
                <a:ext cx="793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altLang="zh-CN" sz="3200" b="1" baseline="-25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3" name="Text Box 47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3253" y="3092"/>
                <a:ext cx="686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zh-CN" sz="16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4" name="Text Box 48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893" y="3567"/>
                <a:ext cx="678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5" name="Text Box 49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253" y="4050"/>
                <a:ext cx="686" cy="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6" name="Line 50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928" y="326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7" name="Line 51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2928" y="3264"/>
                <a:ext cx="0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8" name="Line 52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2928" y="422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39" name="Line 53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64" y="3264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40" name="Line 54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4656" y="3264"/>
                <a:ext cx="0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41" name="Line 55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64" y="4224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42" name="Rectangle 56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648" y="3218"/>
                <a:ext cx="322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3200" b="1" baseline="300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2+</a:t>
                </a:r>
                <a:endParaRPr lang="en-US" altLang="zh-CN" sz="3200" b="1" baseline="300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610" name="Group 40"/>
            <p:cNvGrpSpPr/>
            <p:nvPr>
              <p:custDataLst>
                <p:tags r:id="rId24"/>
              </p:custDataLst>
            </p:nvPr>
          </p:nvGrpSpPr>
          <p:grpSpPr>
            <a:xfrm>
              <a:off x="3662" y="3791"/>
              <a:ext cx="5703" cy="3123"/>
              <a:chOff x="2868" y="3096"/>
              <a:chExt cx="2147" cy="1357"/>
            </a:xfrm>
          </p:grpSpPr>
          <p:sp>
            <p:nvSpPr>
              <p:cNvPr id="25611" name="Rectangle 41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3569" y="3568"/>
                <a:ext cx="482" cy="4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36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Cu</a:t>
                </a:r>
                <a:endParaRPr lang="en-US" altLang="zh-CN" sz="36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2" name="Line 42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H="1">
                <a:off x="3809" y="3428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3" name="Line 43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3424" y="3768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4" name="Line 44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H="1">
                <a:off x="4000" y="3768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5" name="Line 45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flipH="1" flipV="1">
                <a:off x="3809" y="3942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6" name="Text Box 46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4160" y="3568"/>
                <a:ext cx="656" cy="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en-US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zh-CN" sz="3200" b="1" baseline="-25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7" name="Text Box 47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3254" y="3096"/>
                <a:ext cx="703" cy="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8" name="Text Box 48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2897" y="3568"/>
                <a:ext cx="646" cy="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9" name="Text Box 49"/>
              <p:cNvSpPr txBox="1"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3263" y="4051"/>
                <a:ext cx="694" cy="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charset="-122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altLang="zh-CN" sz="32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altLang="zh-CN" sz="32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0" name="Line 50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2868" y="326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1" name="Line 51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 flipH="1">
                <a:off x="2868" y="3264"/>
                <a:ext cx="0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2" name="Line 52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2868" y="4224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3" name="Line 53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4512" y="3264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4" name="Line 54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H="1">
                <a:off x="4704" y="3264"/>
                <a:ext cx="0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5" name="Line 55"/>
              <p:cNvSpPr>
                <a:spLocks noChangeShapeType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4512" y="4224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26" name="Rectangle 56"/>
              <p:cNvSpPr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4686" y="3207"/>
                <a:ext cx="329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3200" b="1" baseline="300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2+</a:t>
                </a:r>
                <a:endParaRPr lang="en-US" altLang="zh-CN" sz="3200" b="1" baseline="300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8219" name="文本框 48218"/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6373495" y="2465705"/>
            <a:ext cx="989965" cy="661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tIns="22860" rIns="45720" bIns="2286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＜</a:t>
            </a:r>
            <a:endParaRPr lang="zh-CN" alt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框 44"/>
          <p:cNvSpPr txBox="1"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548005" y="3852545"/>
            <a:ext cx="11147425" cy="1045845"/>
          </a:xfrm>
          <a:prstGeom prst="rect">
            <a:avLst/>
          </a:prstGeom>
          <a:solidFill>
            <a:srgbClr val="F5FFFF"/>
          </a:solidFill>
          <a:ln w="28575">
            <a:solidFill>
              <a:srgbClr val="0000FF"/>
            </a:solidFill>
            <a:prstDash val="sysDot"/>
            <a:miter lim="800000"/>
          </a:ln>
        </p:spPr>
        <p:txBody>
          <a:bodyPr wrap="square" lIns="45720" tIns="22860" rIns="45720" bIns="22860">
            <a:spAutoFit/>
          </a:bodyPr>
          <a:lstStyle/>
          <a:p>
            <a:pPr marL="457200" indent="-457200">
              <a:lnSpc>
                <a:spcPct val="125000"/>
              </a:lnSpc>
              <a:spcBef>
                <a:spcPts val="50"/>
              </a:spcBef>
              <a:spcAft>
                <a:spcPct val="0"/>
              </a:spcAft>
              <a:buFont typeface="Wingdings" panose="05000000000000000000" charset="0"/>
              <a:buChar char="Ø"/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</a:t>
            </a:r>
            <a:r>
              <a:rPr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同为中性分子，但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电负性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＜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比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更容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易给出孤对电子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，与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Cu</a:t>
            </a:r>
            <a:r>
              <a:rPr lang="en-US" altLang="zh-CN" sz="26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6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＋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形成的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配位键更强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4" name="矩形 43"/>
          <p:cNvSpPr/>
          <p:nvPr>
            <p:custDataLst>
              <p:tags r:id="rId43"/>
            </p:custDataLst>
          </p:nvPr>
        </p:nvSpPr>
        <p:spPr>
          <a:xfrm>
            <a:off x="506730" y="5233035"/>
            <a:ext cx="29235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20000"/>
              </a:lnSpc>
              <a:buFont typeface="Wingdings" panose="05000000000000000000" charset="0"/>
              <a:buChar char="u"/>
            </a:pPr>
            <a:r>
              <a:rPr lang="en-US" altLang="zh-CN" sz="2500" b="1">
                <a:solidFill>
                  <a:srgbClr val="0000E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500" b="1">
                <a:solidFill>
                  <a:srgbClr val="0000E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配位键稳定性</a:t>
            </a:r>
            <a:endParaRPr lang="zh-CN" altLang="en-US" sz="2500" b="1">
              <a:solidFill>
                <a:srgbClr val="0000E8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6" name="矩形 45"/>
          <p:cNvSpPr/>
          <p:nvPr>
            <p:custDataLst>
              <p:tags r:id="rId44"/>
            </p:custDataLst>
          </p:nvPr>
        </p:nvSpPr>
        <p:spPr>
          <a:xfrm>
            <a:off x="3206750" y="5069205"/>
            <a:ext cx="5243830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0480" indent="-1300480">
              <a:lnSpc>
                <a:spcPct val="120000"/>
              </a:lnSpc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配位原子的配位能力：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&gt;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7" name="左大括号 46"/>
          <p:cNvSpPr/>
          <p:nvPr>
            <p:custDataLst>
              <p:tags r:id="rId45"/>
            </p:custDataLst>
          </p:nvPr>
        </p:nvSpPr>
        <p:spPr>
          <a:xfrm>
            <a:off x="3069115" y="5339207"/>
            <a:ext cx="105737" cy="468000"/>
          </a:xfrm>
          <a:prstGeom prst="leftBrace">
            <a:avLst/>
          </a:prstGeom>
          <a:ln w="19050">
            <a:solidFill>
              <a:sysClr val="windowText" lastClr="000000"/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kumimoji="1" lang="zh-CN" altLang="en-US" sz="2400" b="1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8" name="矩形 47"/>
          <p:cNvSpPr/>
          <p:nvPr>
            <p:custDataLst>
              <p:tags r:id="rId46"/>
            </p:custDataLst>
          </p:nvPr>
        </p:nvSpPr>
        <p:spPr>
          <a:xfrm>
            <a:off x="3206750" y="5528310"/>
            <a:ext cx="8611870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0480" indent="-1300480">
              <a:lnSpc>
                <a:spcPct val="120000"/>
              </a:lnSpc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中心原子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离子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的接受配体能力：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+</a:t>
            </a:r>
            <a:r>
              <a:rPr lang="zh-CN" altLang="en-US" sz="2400" b="1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&gt;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过渡金属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&gt;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主族金属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9" name="矩形 48"/>
          <p:cNvSpPr/>
          <p:nvPr>
            <p:custDataLst>
              <p:tags r:id="rId47"/>
            </p:custDataLst>
          </p:nvPr>
        </p:nvSpPr>
        <p:spPr>
          <a:xfrm>
            <a:off x="3206750" y="6062345"/>
            <a:ext cx="4614545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0480" indent="-1300480">
              <a:lnSpc>
                <a:spcPct val="120000"/>
              </a:lnSpc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配位键越强，配合物越稳定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0" name="矩形 49"/>
          <p:cNvSpPr/>
          <p:nvPr>
            <p:custDataLst>
              <p:tags r:id="rId48"/>
            </p:custDataLst>
          </p:nvPr>
        </p:nvSpPr>
        <p:spPr>
          <a:xfrm>
            <a:off x="506730" y="6035040"/>
            <a:ext cx="3033395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 typeface="Wingdings" panose="05000000000000000000" charset="0"/>
              <a:buChar char="u"/>
            </a:pPr>
            <a:r>
              <a:rPr lang="en-US" altLang="zh-CN" sz="2500" b="1">
                <a:solidFill>
                  <a:srgbClr val="0000E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配合物稳定性：</a:t>
            </a:r>
            <a:endParaRPr lang="en-US" altLang="zh-CN" sz="2500" b="1">
              <a:solidFill>
                <a:srgbClr val="0000E8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1" name="下箭头 50"/>
          <p:cNvSpPr/>
          <p:nvPr>
            <p:custDataLst>
              <p:tags r:id="rId49"/>
            </p:custDataLst>
          </p:nvPr>
        </p:nvSpPr>
        <p:spPr>
          <a:xfrm>
            <a:off x="1892935" y="5773420"/>
            <a:ext cx="288000" cy="324000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3" name="图片 52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747" r="1891" b="2299"/>
          <a:stretch>
            <a:fillRect/>
          </a:stretch>
        </p:blipFill>
        <p:spPr>
          <a:xfrm>
            <a:off x="1632585" y="2490470"/>
            <a:ext cx="1260000" cy="126000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1283" name="内容占位符 1"/>
          <p:cNvPicPr>
            <a:picLocks noGrp="1" noChangeAspect="1"/>
          </p:cNvPicPr>
          <p:nvPr>
            <p:ph idx="4294967295"/>
            <p:custDataLst>
              <p:tags r:id="rId53"/>
            </p:custDataLst>
          </p:nvPr>
        </p:nvPicPr>
        <p:blipFill>
          <a:blip r:embed="rId54"/>
          <a:srcRect l="10573" r="11894" b="48011"/>
          <a:stretch>
            <a:fillRect/>
          </a:stretch>
        </p:blipFill>
        <p:spPr>
          <a:xfrm>
            <a:off x="10424160" y="2193925"/>
            <a:ext cx="1271276" cy="1270869"/>
          </a:xfrm>
        </p:spPr>
      </p:pic>
      <p:sp>
        <p:nvSpPr>
          <p:cNvPr id="39938" name="Text Box 2"/>
          <p:cNvSpPr txBox="1"/>
          <p:nvPr>
            <p:custDataLst>
              <p:tags r:id="rId55"/>
            </p:custDataLst>
          </p:nvPr>
        </p:nvSpPr>
        <p:spPr>
          <a:xfrm>
            <a:off x="650875" y="780415"/>
            <a:ext cx="11275060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向硫酸铜溶液中滴加氨水，为什么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[Cu(H</a:t>
            </a:r>
            <a:r>
              <a:rPr lang="en-US" altLang="zh-CN" sz="28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O)</a:t>
            </a:r>
            <a:r>
              <a:rPr lang="en-US" altLang="zh-CN" sz="28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]</a:t>
            </a:r>
            <a:r>
              <a:rPr lang="en-US" altLang="zh-CN" sz="2800" b="1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 baseline="300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+</a:t>
            </a:r>
            <a:r>
              <a:rPr lang="zh-CN" altLang="en-US" sz="2800" b="1" smtClean="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转化为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[Cu(NH</a:t>
            </a:r>
            <a:r>
              <a:rPr lang="en-US" altLang="zh-CN" sz="28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8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]</a:t>
            </a:r>
            <a:r>
              <a:rPr lang="en-US" altLang="zh-CN" sz="2800" b="1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 baseline="300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+</a:t>
            </a:r>
            <a:r>
              <a:rPr lang="zh-CN" altLang="en-US" sz="2800" b="1" smtClean="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呢？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从结构角度</a:t>
            </a:r>
            <a:r>
              <a:rPr lang="zh-CN" altLang="en-US" sz="2800" b="1" smtClean="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解释。</a:t>
            </a:r>
            <a:endParaRPr lang="zh-CN" altLang="en-US" sz="2800" b="1" smtClean="0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19" grpId="0"/>
      <p:bldP spid="3" grpId="0"/>
      <p:bldP spid="45" grpId="0" animBg="1"/>
      <p:bldP spid="44" grpId="0"/>
      <p:bldP spid="46" grpId="0"/>
      <p:bldP spid="47" grpId="0" animBg="1"/>
      <p:bldP spid="48" grpId="0"/>
      <p:bldP spid="49" grpId="0"/>
      <p:bldP spid="50" grpId="0"/>
      <p:bldP spid="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810260" y="1346200"/>
          <a:ext cx="10777855" cy="332613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2056765"/>
                <a:gridCol w="8721090"/>
              </a:tblGrid>
              <a:tr h="105854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600" b="1">
                          <a:solidFill>
                            <a:sysClr val="window" lastClr="FFFFFF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实验操作</a:t>
                      </a:r>
                      <a:endParaRPr lang="zh-CN" altLang="en-US" sz="2600" b="1">
                        <a:solidFill>
                          <a:sysClr val="window" lastClr="FFFFFF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376698"/>
                    </a:solidFill>
                  </a:tcPr>
                </a:tc>
                <a:tc>
                  <a:txBody>
                    <a:bodyPr wrap="square"/>
                    <a:lstStyle/>
                    <a:p>
                      <a:pPr defTabSz="914400" fontAlgn="auto">
                        <a:lnSpc>
                          <a:spcPct val="120000"/>
                        </a:lnSpc>
                        <a:tabLst>
                          <a:tab pos="1028700" algn="l"/>
                          <a:tab pos="1851025" algn="l"/>
                          <a:tab pos="2538730" algn="l"/>
                          <a:tab pos="3222625" algn="l"/>
                        </a:tabLst>
                      </a:pPr>
                      <a:r>
                        <a:rPr lang="zh-CN" altLang="en-US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向盛有少量</a:t>
                      </a:r>
                      <a:r>
                        <a:rPr lang="en-US" altLang="zh-CN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0.1 mol/L FeCl</a:t>
                      </a:r>
                      <a:r>
                        <a:rPr lang="en-US" altLang="zh-CN" sz="2600" b="1" baseline="-25000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溶液（或任何含</a:t>
                      </a:r>
                      <a:r>
                        <a:rPr lang="en-US" altLang="zh-CN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Fe</a:t>
                      </a:r>
                      <a:r>
                        <a:rPr lang="en-US" altLang="zh-CN" sz="2600" b="1" baseline="30000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3+</a:t>
                      </a:r>
                      <a:r>
                        <a:rPr lang="zh-CN" altLang="en-US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的溶液）的试管中滴加</a:t>
                      </a:r>
                      <a:r>
                        <a:rPr lang="en-US" altLang="zh-CN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滴</a:t>
                      </a:r>
                      <a:r>
                        <a:rPr lang="en-US" altLang="zh-CN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0.1 mol/L</a:t>
                      </a:r>
                      <a:r>
                        <a:rPr lang="zh-CN" altLang="en-US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硫氰化钾</a:t>
                      </a:r>
                      <a:r>
                        <a:rPr lang="en-US" altLang="zh-CN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(KSCN)</a:t>
                      </a:r>
                      <a:r>
                        <a:rPr lang="zh-CN" altLang="en-US" sz="2600" b="1"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溶液。</a:t>
                      </a:r>
                      <a:endParaRPr lang="zh-CN" altLang="en-US" sz="2600" b="1">
                        <a:solidFill>
                          <a:sysClr val="window" lastClr="FFFFFF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376698"/>
                    </a:solidFill>
                  </a:tcPr>
                </a:tc>
              </a:tr>
              <a:tr h="58610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6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实验现象</a:t>
                      </a:r>
                      <a:endParaRPr lang="zh-CN" altLang="en-US" sz="2600" b="1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F1F6FB"/>
                    </a:solidFill>
                  </a:tcPr>
                </a:tc>
              </a:tr>
              <a:tr h="16814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6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实验原理</a:t>
                      </a:r>
                      <a:endParaRPr lang="zh-CN" altLang="en-US" sz="2600" b="1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vert="horz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271645" y="2380615"/>
            <a:ext cx="27457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溶液变为红色</a:t>
            </a:r>
            <a:endParaRPr lang="zh-CN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57810" y="4894580"/>
            <a:ext cx="10208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00000"/>
              <a:buBlip>
                <a:blip r:embed="rId4"/>
              </a:buBlip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利用硫氰化铁配离子等颜色，可用于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鉴定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溶液中存在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Fe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3+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229235" y="5455285"/>
            <a:ext cx="10237470" cy="1081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200000"/>
              <a:buBlip>
                <a:blip r:embed="rId4"/>
              </a:buBlip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又由于硫氰化铁配离子的颜色极似血液，常被用于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电影特技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ct val="200000"/>
              <a:buNone/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魔术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但注意安全，因其有毒性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zh-CN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3490" name="Text Box 2"/>
          <p:cNvSpPr txBox="1"/>
          <p:nvPr>
            <p:custDataLst>
              <p:tags r:id="rId6"/>
            </p:custDataLst>
          </p:nvPr>
        </p:nvSpPr>
        <p:spPr>
          <a:xfrm>
            <a:off x="2868930" y="2964815"/>
            <a:ext cx="5953760" cy="5372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Fe</a:t>
            </a:r>
            <a:r>
              <a:rPr lang="en-US" altLang="en-US" sz="2900" b="1" baseline="30000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3+ </a:t>
            </a:r>
            <a:r>
              <a:rPr lang="en-US" alt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+ nSCN</a:t>
            </a:r>
            <a:r>
              <a:rPr lang="en-US" altLang="zh-CN" sz="29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r>
              <a:rPr lang="en-US" altLang="en-US" sz="2900" b="1" baseline="30000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 </a:t>
            </a:r>
            <a:r>
              <a:rPr lang="en-US" alt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       [Fe(SCN)</a:t>
            </a:r>
            <a:r>
              <a:rPr lang="en-US" altLang="en-US" sz="29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n</a:t>
            </a:r>
            <a:r>
              <a:rPr lang="en-US" alt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]</a:t>
            </a:r>
            <a:r>
              <a:rPr lang="en-US" altLang="en-US" sz="3000" b="1" baseline="36000">
                <a:solidFill>
                  <a:srgbClr val="FF0000"/>
                </a:solidFill>
                <a:uFillTx/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30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r>
              <a:rPr lang="en-US" altLang="en-US" sz="3200" b="1" baseline="36000">
                <a:solidFill>
                  <a:srgbClr val="FF0000"/>
                </a:solidFill>
                <a:uFillTx/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n</a:t>
            </a:r>
            <a:endParaRPr lang="en-US" altLang="en-US" sz="3200" b="1" baseline="36000">
              <a:solidFill>
                <a:srgbClr val="FF0000"/>
              </a:solidFill>
              <a:uFillTx/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2"/>
          <p:cNvSpPr txBox="1"/>
          <p:nvPr>
            <p:custDataLst>
              <p:tags r:id="rId7"/>
            </p:custDataLst>
          </p:nvPr>
        </p:nvSpPr>
        <p:spPr>
          <a:xfrm>
            <a:off x="2869565" y="3564255"/>
            <a:ext cx="55746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  <a:spcAft>
                <a:spcPct val="0"/>
              </a:spcAft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n</a:t>
            </a:r>
            <a:r>
              <a:rPr lang="en-US" alt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= 1</a:t>
            </a:r>
            <a:r>
              <a:rPr lang="en-US" altLang="zh-CN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6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随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SCN</a:t>
            </a:r>
            <a:r>
              <a:rPr lang="en-US" altLang="zh-CN" sz="28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的浓度而异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3491" name="Text Box 3"/>
          <p:cNvSpPr txBox="1"/>
          <p:nvPr>
            <p:custDataLst>
              <p:tags r:id="rId8"/>
            </p:custDataLst>
          </p:nvPr>
        </p:nvSpPr>
        <p:spPr>
          <a:xfrm>
            <a:off x="2912745" y="4217035"/>
            <a:ext cx="307784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配位数可为1</a:t>
            </a:r>
            <a:r>
              <a:rPr lang="en-US" altLang="zh-CN" sz="2600" b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~ </a:t>
            </a:r>
            <a:r>
              <a:rPr lang="zh-CN" altLang="en-US" sz="2600" b="1">
                <a:solidFill>
                  <a:sysClr val="windowText" lastClr="000000">
                    <a:lumMod val="95000"/>
                    <a:lumOff val="5000"/>
                  </a:sys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endParaRPr lang="zh-CN" altLang="en-US" sz="2600" b="1">
              <a:solidFill>
                <a:sysClr val="windowText" lastClr="000000">
                  <a:lumMod val="95000"/>
                  <a:lumOff val="5000"/>
                </a:sys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28002" name="图片 12800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lum bright="-23999" contrast="54000"/>
          </a:blip>
          <a:stretch>
            <a:fillRect/>
          </a:stretch>
        </p:blipFill>
        <p:spPr>
          <a:xfrm>
            <a:off x="10347960" y="2380615"/>
            <a:ext cx="1240155" cy="226949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9" name="组合 58"/>
          <p:cNvGrpSpPr/>
          <p:nvPr>
            <p:custDataLst>
              <p:tags r:id="rId11"/>
            </p:custDataLst>
          </p:nvPr>
        </p:nvGrpSpPr>
        <p:grpSpPr>
          <a:xfrm>
            <a:off x="5193665" y="3145155"/>
            <a:ext cx="468000" cy="216000"/>
            <a:chOff x="6137274" y="2226540"/>
            <a:chExt cx="590400" cy="178662"/>
          </a:xfrm>
        </p:grpSpPr>
        <p:grpSp>
          <p:nvGrpSpPr>
            <p:cNvPr id="60" name="组合 59"/>
            <p:cNvGrpSpPr/>
            <p:nvPr>
              <p:custDataLst>
                <p:tags r:id="rId12"/>
              </p:custDataLst>
            </p:nvPr>
          </p:nvGrpSpPr>
          <p:grpSpPr>
            <a:xfrm>
              <a:off x="6137274" y="2226540"/>
              <a:ext cx="590400" cy="54843"/>
              <a:chOff x="19491500" y="6141019"/>
              <a:chExt cx="590400" cy="54843"/>
            </a:xfrm>
          </p:grpSpPr>
          <p:cxnSp>
            <p:nvCxnSpPr>
              <p:cNvPr id="61" name="直接连接符 60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19491500" y="6195862"/>
                <a:ext cx="590400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</a:ln>
              <a:effectLst/>
            </p:spPr>
          </p:cxnSp>
          <p:cxnSp>
            <p:nvCxnSpPr>
              <p:cNvPr id="62" name="直接连接符 61"/>
              <p:cNvCxnSpPr/>
              <p:nvPr>
                <p:custDataLst>
                  <p:tags r:id="rId14"/>
                </p:custDataLst>
              </p:nvPr>
            </p:nvCxnSpPr>
            <p:spPr>
              <a:xfrm flipH="1" flipV="1">
                <a:off x="19969570" y="6141019"/>
                <a:ext cx="109684" cy="54843"/>
              </a:xfrm>
              <a:prstGeom prst="line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</a:ln>
              <a:effectLst/>
            </p:spPr>
          </p:cxnSp>
        </p:grpSp>
        <p:cxnSp>
          <p:nvCxnSpPr>
            <p:cNvPr id="63" name="直接连接符 62"/>
            <p:cNvCxnSpPr/>
            <p:nvPr>
              <p:custDataLst>
                <p:tags r:id="rId15"/>
              </p:custDataLst>
            </p:nvPr>
          </p:nvCxnSpPr>
          <p:spPr>
            <a:xfrm>
              <a:off x="6137274" y="2352821"/>
              <a:ext cx="590400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64" name="直接连接符 63"/>
            <p:cNvCxnSpPr/>
            <p:nvPr>
              <p:custDataLst>
                <p:tags r:id="rId16"/>
              </p:custDataLst>
            </p:nvPr>
          </p:nvCxnSpPr>
          <p:spPr>
            <a:xfrm flipH="1" flipV="1">
              <a:off x="6137274" y="2350362"/>
              <a:ext cx="125204" cy="5484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pic>
        <p:nvPicPr>
          <p:cNvPr id="64515" name="Picture 3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1575" y="2380615"/>
            <a:ext cx="1348105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>
            <p:custDataLst>
              <p:tags r:id="rId19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8" name="等腰三角形 7"/>
            <p:cNvSpPr/>
            <p:nvPr>
              <p:custDataLst>
                <p:tags r:id="rId20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21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任务三  简单配合物的制备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3" name="等腰三角形 12"/>
            <p:cNvSpPr/>
            <p:nvPr>
              <p:custDataLst>
                <p:tags r:id="rId22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pic>
        <p:nvPicPr>
          <p:cNvPr id="15" name="选择性必修2第三章第四节配合物-实验3-3">
            <a:hlinkClick r:id="" action="ppaction://media"/>
          </p:cNvPr>
          <p:cNvPicPr>
            <a:picLocks noChangeAspect="1"/>
          </p:cNvPicPr>
          <p:nvPr>
            <a:videoFile r:link="rId23"/>
            <p:extLst>
              <p:ext uri="{DAA4B4D4-6D71-4841-9C94-3DE7FCFB9230}">
                <p14:media xmlns:p14="http://schemas.microsoft.com/office/powerpoint/2010/main" r:embed="rId24">
                  <p14:trim st="217.000000" end="715.000000"/>
                </p14:media>
              </p:ext>
            </p:extLst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0347960" y="4792345"/>
            <a:ext cx="1576070" cy="1418590"/>
          </a:xfrm>
          <a:prstGeom prst="rect">
            <a:avLst/>
          </a:prstGeom>
        </p:spPr>
      </p:pic>
      <p:sp>
        <p:nvSpPr>
          <p:cNvPr id="16" name="文本框 12"/>
          <p:cNvSpPr txBox="1"/>
          <p:nvPr>
            <p:custDataLst>
              <p:tags r:id="rId27"/>
            </p:custDataLst>
          </p:nvPr>
        </p:nvSpPr>
        <p:spPr>
          <a:xfrm>
            <a:off x="5380990" y="795655"/>
            <a:ext cx="1636395" cy="504190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1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教材</a:t>
            </a:r>
            <a:r>
              <a:rPr lang="en-US" altLang="zh-CN" sz="27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p97</a:t>
            </a:r>
            <a:endParaRPr lang="zh-CN" altLang="en-US" sz="27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8" name="矩形 37"/>
          <p:cNvSpPr/>
          <p:nvPr>
            <p:custDataLst>
              <p:tags r:id="rId28"/>
            </p:custDataLst>
          </p:nvPr>
        </p:nvSpPr>
        <p:spPr>
          <a:xfrm>
            <a:off x="644525" y="771525"/>
            <a:ext cx="6776720" cy="5378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300480" indent="-1300480">
              <a:lnSpc>
                <a:spcPct val="120000"/>
              </a:lnSpc>
            </a:pPr>
            <a:r>
              <a:rPr lang="en-US" altLang="zh-CN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实验</a:t>
            </a:r>
            <a:r>
              <a:rPr lang="en-US" altLang="zh-CN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3-4】</a:t>
            </a:r>
            <a:r>
              <a:rPr lang="en-US" altLang="zh-CN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 </a:t>
            </a:r>
            <a:r>
              <a:rPr lang="zh-CN" altLang="en-US" sz="2800" b="1" ker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硫氰化铁的制备</a:t>
            </a:r>
            <a:endParaRPr lang="zh-CN" altLang="en-US" sz="2800" b="1" kern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697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6977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6" grpId="0"/>
      <p:bldP spid="9" grpId="0"/>
      <p:bldP spid="10" grpId="0"/>
      <p:bldP spid="11" grpId="2"/>
      <p:bldP spid="63491" grpId="3"/>
      <p:bldP spid="63490" grpId="3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8" name="等腰三角形 7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任务三  简单配合物的制备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3" name="等腰三角形 12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12"/>
          <p:cNvSpPr txBox="1"/>
          <p:nvPr>
            <p:custDataLst>
              <p:tags r:id="rId5"/>
            </p:custDataLst>
          </p:nvPr>
        </p:nvSpPr>
        <p:spPr>
          <a:xfrm>
            <a:off x="7836535" y="1046480"/>
            <a:ext cx="1815465" cy="504190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1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教材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p97</a:t>
            </a:r>
            <a:endParaRPr lang="zh-CN" altLang="en-US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4" name="组合 33"/>
          <p:cNvGrpSpPr/>
          <p:nvPr>
            <p:custDataLst>
              <p:tags r:id="rId6"/>
            </p:custDataLst>
          </p:nvPr>
        </p:nvGrpSpPr>
        <p:grpSpPr>
          <a:xfrm>
            <a:off x="641472" y="1676810"/>
            <a:ext cx="3992245" cy="3146466"/>
            <a:chOff x="717672" y="2552475"/>
            <a:chExt cx="3992245" cy="3146466"/>
          </a:xfrm>
        </p:grpSpPr>
        <p:grpSp>
          <p:nvGrpSpPr>
            <p:cNvPr id="3" name="组合 2"/>
            <p:cNvGrpSpPr/>
            <p:nvPr>
              <p:custDataLst>
                <p:tags r:id="rId7"/>
              </p:custDataLst>
            </p:nvPr>
          </p:nvGrpSpPr>
          <p:grpSpPr>
            <a:xfrm>
              <a:off x="899767" y="3048504"/>
              <a:ext cx="3493135" cy="2650437"/>
              <a:chOff x="772940" y="3546181"/>
              <a:chExt cx="3881981" cy="2945476"/>
            </a:xfrm>
          </p:grpSpPr>
          <p:pic>
            <p:nvPicPr>
              <p:cNvPr id="5" name="图片 4" descr="桌子上的玻璃杯  低可信度描述已自动生成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rcRect l="29397" t="17326" r="29681" b="9926"/>
              <a:stretch>
                <a:fillRect/>
              </a:stretch>
            </p:blipFill>
            <p:spPr>
              <a:xfrm>
                <a:off x="772940" y="3685277"/>
                <a:ext cx="2806380" cy="280638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6" name="图片 5" descr="图片包含 照片, 监控, 关, 男人  描述已自动生成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36462" t="1263" r="19741" b="20876"/>
              <a:stretch>
                <a:fillRect/>
              </a:stretch>
            </p:blipFill>
            <p:spPr>
              <a:xfrm>
                <a:off x="2653594" y="3546181"/>
                <a:ext cx="2001327" cy="2001327"/>
              </a:xfrm>
              <a:custGeom>
                <a:avLst/>
                <a:gdLst>
                  <a:gd name="connsiteX0" fmla="*/ 894552 w 1789104"/>
                  <a:gd name="connsiteY0" fmla="*/ 0 h 1789104"/>
                  <a:gd name="connsiteX1" fmla="*/ 1789104 w 1789104"/>
                  <a:gd name="connsiteY1" fmla="*/ 894552 h 1789104"/>
                  <a:gd name="connsiteX2" fmla="*/ 894552 w 1789104"/>
                  <a:gd name="connsiteY2" fmla="*/ 1789104 h 1789104"/>
                  <a:gd name="connsiteX3" fmla="*/ 0 w 1789104"/>
                  <a:gd name="connsiteY3" fmla="*/ 894552 h 1789104"/>
                  <a:gd name="connsiteX4" fmla="*/ 894552 w 1789104"/>
                  <a:gd name="connsiteY4" fmla="*/ 0 h 178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9102" h="1789102">
                    <a:moveTo>
                      <a:pt x="894552" y="0"/>
                    </a:moveTo>
                    <a:cubicBezTo>
                      <a:pt x="1388599" y="0"/>
                      <a:pt x="1789104" y="400505"/>
                      <a:pt x="1789104" y="894552"/>
                    </a:cubicBezTo>
                    <a:cubicBezTo>
                      <a:pt x="1789104" y="1388599"/>
                      <a:pt x="1388599" y="1789104"/>
                      <a:pt x="894552" y="1789104"/>
                    </a:cubicBezTo>
                    <a:cubicBezTo>
                      <a:pt x="400505" y="1789104"/>
                      <a:pt x="0" y="1388599"/>
                      <a:pt x="0" y="894552"/>
                    </a:cubicBezTo>
                    <a:cubicBezTo>
                      <a:pt x="0" y="400505"/>
                      <a:pt x="400505" y="0"/>
                      <a:pt x="894552" y="0"/>
                    </a:cubicBezTo>
                    <a:close/>
                  </a:path>
                </a:pathLst>
              </a:custGeom>
              <a:ln w="12700">
                <a:solidFill>
                  <a:schemeClr val="accent5">
                    <a:lumMod val="75000"/>
                  </a:schemeClr>
                </a:solidFill>
              </a:ln>
            </p:spPr>
          </p:pic>
        </p:grpSp>
        <p:sp>
          <p:nvSpPr>
            <p:cNvPr id="30" name="文本框 29"/>
            <p:cNvSpPr txBox="1"/>
            <p:nvPr>
              <p:custDataLst>
                <p:tags r:id="rId12"/>
              </p:custDataLst>
            </p:nvPr>
          </p:nvSpPr>
          <p:spPr>
            <a:xfrm>
              <a:off x="717672" y="2552475"/>
              <a:ext cx="3992245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NaCl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中滴加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AgNO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溶液</a:t>
              </a:r>
              <a:endPara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13"/>
            </p:custDataLst>
          </p:nvPr>
        </p:nvGrpSpPr>
        <p:grpSpPr>
          <a:xfrm>
            <a:off x="4778977" y="1676810"/>
            <a:ext cx="3609023" cy="3196813"/>
            <a:chOff x="4855177" y="2552475"/>
            <a:chExt cx="3609023" cy="3196813"/>
          </a:xfrm>
        </p:grpSpPr>
        <p:grpSp>
          <p:nvGrpSpPr>
            <p:cNvPr id="16" name="组合 15"/>
            <p:cNvGrpSpPr/>
            <p:nvPr>
              <p:custDataLst>
                <p:tags r:id="rId14"/>
              </p:custDataLst>
            </p:nvPr>
          </p:nvGrpSpPr>
          <p:grpSpPr>
            <a:xfrm>
              <a:off x="4855177" y="3056475"/>
              <a:ext cx="3609023" cy="2692813"/>
              <a:chOff x="4597180" y="3514192"/>
              <a:chExt cx="4122934" cy="3076260"/>
            </a:xfrm>
          </p:grpSpPr>
          <p:pic>
            <p:nvPicPr>
              <p:cNvPr id="7" name="图片 6" descr="杯子里有饮料  中度可信度描述已自动生成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6"/>
              <a:srcRect l="29539" t="18309" r="29539" b="8942"/>
              <a:stretch>
                <a:fillRect/>
              </a:stretch>
            </p:blipFill>
            <p:spPr>
              <a:xfrm>
                <a:off x="4597180" y="3648142"/>
                <a:ext cx="2942310" cy="294231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20" name="图片 19" descr="图片包含 游戏机, 雨  描述已自动生成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18"/>
              <a:srcRect l="25352" t="5236" r="33439" b="21504"/>
              <a:stretch>
                <a:fillRect/>
              </a:stretch>
            </p:blipFill>
            <p:spPr>
              <a:xfrm>
                <a:off x="6663800" y="3514192"/>
                <a:ext cx="2056314" cy="2056313"/>
              </a:xfrm>
              <a:custGeom>
                <a:avLst/>
                <a:gdLst>
                  <a:gd name="connsiteX0" fmla="*/ 894552 w 1789104"/>
                  <a:gd name="connsiteY0" fmla="*/ 0 h 1789104"/>
                  <a:gd name="connsiteX1" fmla="*/ 1789104 w 1789104"/>
                  <a:gd name="connsiteY1" fmla="*/ 894552 h 1789104"/>
                  <a:gd name="connsiteX2" fmla="*/ 894552 w 1789104"/>
                  <a:gd name="connsiteY2" fmla="*/ 1789104 h 1789104"/>
                  <a:gd name="connsiteX3" fmla="*/ 0 w 1789104"/>
                  <a:gd name="connsiteY3" fmla="*/ 894552 h 1789104"/>
                  <a:gd name="connsiteX4" fmla="*/ 894552 w 1789104"/>
                  <a:gd name="connsiteY4" fmla="*/ 0 h 178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9102" h="1789102">
                    <a:moveTo>
                      <a:pt x="894552" y="0"/>
                    </a:moveTo>
                    <a:cubicBezTo>
                      <a:pt x="1388599" y="0"/>
                      <a:pt x="1789104" y="400505"/>
                      <a:pt x="1789104" y="894552"/>
                    </a:cubicBezTo>
                    <a:cubicBezTo>
                      <a:pt x="1789104" y="1388599"/>
                      <a:pt x="1388599" y="1789104"/>
                      <a:pt x="894552" y="1789104"/>
                    </a:cubicBezTo>
                    <a:cubicBezTo>
                      <a:pt x="400505" y="1789104"/>
                      <a:pt x="0" y="1388599"/>
                      <a:pt x="0" y="894552"/>
                    </a:cubicBezTo>
                    <a:cubicBezTo>
                      <a:pt x="0" y="400505"/>
                      <a:pt x="400505" y="0"/>
                      <a:pt x="894552" y="0"/>
                    </a:cubicBezTo>
                    <a:close/>
                  </a:path>
                </a:pathLst>
              </a:custGeom>
              <a:ln w="12700">
                <a:solidFill>
                  <a:schemeClr val="accent5">
                    <a:lumMod val="75000"/>
                  </a:schemeClr>
                </a:solidFill>
              </a:ln>
            </p:spPr>
          </p:pic>
        </p:grpSp>
        <p:sp>
          <p:nvSpPr>
            <p:cNvPr id="31" name="文本框 30"/>
            <p:cNvSpPr txBox="1"/>
            <p:nvPr>
              <p:custDataLst>
                <p:tags r:id="rId19"/>
              </p:custDataLst>
            </p:nvPr>
          </p:nvSpPr>
          <p:spPr>
            <a:xfrm>
              <a:off x="5483827" y="2552475"/>
              <a:ext cx="2338070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加入氨水</a:t>
              </a:r>
              <a:endPara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" name="组合 50"/>
          <p:cNvGrpSpPr/>
          <p:nvPr>
            <p:custDataLst>
              <p:tags r:id="rId20"/>
            </p:custDataLst>
          </p:nvPr>
        </p:nvGrpSpPr>
        <p:grpSpPr>
          <a:xfrm>
            <a:off x="8466616" y="1676810"/>
            <a:ext cx="2834005" cy="3146466"/>
            <a:chOff x="8432326" y="2552475"/>
            <a:chExt cx="2834005" cy="3146466"/>
          </a:xfrm>
        </p:grpSpPr>
        <p:pic>
          <p:nvPicPr>
            <p:cNvPr id="9" name="图片 8" descr="瓶子上写着字  中度可信度描述已自动生成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rcRect l="29539" t="13626" r="29539" b="13626"/>
            <a:stretch>
              <a:fillRect/>
            </a:stretch>
          </p:blipFill>
          <p:spPr>
            <a:xfrm>
              <a:off x="8559146" y="3173667"/>
              <a:ext cx="2525275" cy="25252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2" name="文本框 31"/>
            <p:cNvSpPr txBox="1"/>
            <p:nvPr>
              <p:custDataLst>
                <p:tags r:id="rId23"/>
              </p:custDataLst>
            </p:nvPr>
          </p:nvSpPr>
          <p:spPr>
            <a:xfrm>
              <a:off x="8432326" y="2552475"/>
              <a:ext cx="2834005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至沉淀恰好溶解</a:t>
              </a:r>
              <a:endPara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文本框 30"/>
          <p:cNvSpPr txBox="1"/>
          <p:nvPr>
            <p:custDataLst>
              <p:tags r:id="rId24"/>
            </p:custDataLst>
          </p:nvPr>
        </p:nvSpPr>
        <p:spPr>
          <a:xfrm>
            <a:off x="149225" y="5076190"/>
            <a:ext cx="1268730" cy="618490"/>
          </a:xfrm>
          <a:prstGeom prst="rect">
            <a:avLst/>
          </a:prstGeom>
          <a:solidFill>
            <a:srgbClr val="F1F6FB"/>
          </a:solidFill>
          <a:ln w="19050"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1">
            <a:noAutofit/>
          </a:bodyPr>
          <a:lstStyle/>
          <a:p>
            <a:pPr algn="ctr"/>
            <a:r>
              <a:rPr lang="zh-CN" altLang="en-US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现象</a:t>
            </a:r>
            <a:endParaRPr lang="zh-CN" altLang="en-US" sz="2800" b="1">
              <a:solidFill>
                <a:srgbClr val="014C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25"/>
            </p:custDataLst>
          </p:nvPr>
        </p:nvSpPr>
        <p:spPr>
          <a:xfrm>
            <a:off x="1408430" y="4962525"/>
            <a:ext cx="1082230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71755" algn="l">
              <a:lnSpc>
                <a:spcPct val="150000"/>
              </a:lnSpc>
              <a:spcAft>
                <a:spcPct val="0"/>
              </a:spcAft>
            </a:pPr>
            <a:r>
              <a:rPr lang="zh-CN" sz="2400" b="1" kern="10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滴加</a:t>
            </a:r>
            <a:r>
              <a:rPr lang="en-US" sz="2400" b="1" kern="10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AgNO</a:t>
            </a:r>
            <a:r>
              <a:rPr lang="en-US" sz="2400" b="1" kern="100" baseline="-2500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Courier New" panose="02070309020205020404" pitchFamily="49" charset="0"/>
                <a:sym typeface="+mn-ea"/>
              </a:rPr>
              <a:t>3</a:t>
            </a:r>
            <a:r>
              <a:rPr lang="en-US" altLang="zh-CN" sz="2400" b="1" kern="10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(aq)</a:t>
            </a:r>
            <a:r>
              <a:rPr lang="zh-CN" sz="2400" b="1" kern="10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后</a:t>
            </a:r>
            <a:r>
              <a:rPr lang="en-US" altLang="zh-CN" sz="2400" b="1" kern="10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sz="2400" b="1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出现</a:t>
            </a:r>
            <a:r>
              <a:rPr lang="en-US" altLang="zh-CN" sz="2400" b="1" u="sng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   </a:t>
            </a:r>
            <a:r>
              <a:rPr lang="zh-CN" sz="2400" b="1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sz="2400" b="1" kern="10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再加氨水后</a:t>
            </a:r>
            <a:r>
              <a:rPr lang="zh-CN" sz="2400" b="1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沉淀</a:t>
            </a:r>
            <a:r>
              <a:rPr lang="en-US" altLang="zh-CN" sz="2400" b="1" u="sng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</a:t>
            </a:r>
            <a:r>
              <a:rPr lang="zh-CN" sz="2400" b="1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sz="2400" b="1" kern="10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溶液</a:t>
            </a:r>
            <a:r>
              <a:rPr lang="zh-CN" sz="2400" b="1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呈</a:t>
            </a:r>
            <a:r>
              <a:rPr lang="en-US" altLang="zh-CN" sz="2400" b="1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400" b="1" kern="1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 kern="100" smtClean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矩形 16"/>
          <p:cNvSpPr/>
          <p:nvPr>
            <p:custDataLst>
              <p:tags r:id="rId26"/>
            </p:custDataLst>
          </p:nvPr>
        </p:nvSpPr>
        <p:spPr>
          <a:xfrm>
            <a:off x="4568190" y="5059045"/>
            <a:ext cx="17411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白色沉淀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>
            <p:custDataLst>
              <p:tags r:id="rId27"/>
            </p:custDataLst>
          </p:nvPr>
        </p:nvSpPr>
        <p:spPr>
          <a:xfrm>
            <a:off x="8481695" y="5059045"/>
            <a:ext cx="105283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溶解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>
            <p:custDataLst>
              <p:tags r:id="rId28"/>
            </p:custDataLst>
          </p:nvPr>
        </p:nvSpPr>
        <p:spPr>
          <a:xfrm>
            <a:off x="10563225" y="5049520"/>
            <a:ext cx="120396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无色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30"/>
          <p:cNvSpPr txBox="1"/>
          <p:nvPr>
            <p:custDataLst>
              <p:tags r:id="rId29"/>
            </p:custDataLst>
          </p:nvPr>
        </p:nvSpPr>
        <p:spPr>
          <a:xfrm>
            <a:off x="149225" y="5833110"/>
            <a:ext cx="1268730" cy="618490"/>
          </a:xfrm>
          <a:prstGeom prst="rect">
            <a:avLst/>
          </a:prstGeom>
          <a:solidFill>
            <a:srgbClr val="F1F6FB"/>
          </a:solidFill>
          <a:ln w="19050"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1">
            <a:noAutofit/>
          </a:bodyPr>
          <a:lstStyle/>
          <a:p>
            <a:pPr algn="ctr"/>
            <a:r>
              <a:rPr lang="zh-CN" altLang="en-US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原理</a:t>
            </a:r>
            <a:endParaRPr lang="zh-CN" altLang="en-US" sz="2800" b="1">
              <a:solidFill>
                <a:srgbClr val="014C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3" name="选择性必修2-P97实验3-5-制备配合二氨合银">
            <a:hlinkClick r:id="" action="ppaction://media"/>
          </p:cNvPr>
          <p:cNvPicPr>
            <a:picLocks noChangeAspect="1"/>
          </p:cNvPicPr>
          <p:nvPr>
            <a:videoFile r:link="rId30"/>
            <p:extLst>
              <p:ext uri="{DAA4B4D4-6D71-4841-9C94-3DE7FCFB9230}">
                <p14:media xmlns:p14="http://schemas.microsoft.com/office/powerpoint/2010/main" r:embed="rId31">
                  <p14:trim st="428.000000" end="1095.000000"/>
                </p14:media>
              </p:ext>
            </p:extLst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9982835" y="249555"/>
            <a:ext cx="2002155" cy="1267460"/>
          </a:xfrm>
          <a:prstGeom prst="rect">
            <a:avLst/>
          </a:prstGeom>
        </p:spPr>
      </p:pic>
      <p:sp>
        <p:nvSpPr>
          <p:cNvPr id="24" name="矩形 23"/>
          <p:cNvSpPr/>
          <p:nvPr>
            <p:custDataLst>
              <p:tags r:id="rId34"/>
            </p:custDataLst>
          </p:nvPr>
        </p:nvSpPr>
        <p:spPr>
          <a:xfrm>
            <a:off x="1543685" y="5699125"/>
            <a:ext cx="3953510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</a:rPr>
              <a:t>Ag</a:t>
            </a:r>
            <a:r>
              <a:rPr lang="zh-CN" altLang="zh-CN" sz="3000" b="1" kern="1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＋</a:t>
            </a:r>
            <a:r>
              <a:rPr lang="zh-CN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＋</a:t>
            </a:r>
            <a:r>
              <a:rPr lang="en-US" altLang="zh-CN" sz="3000" b="1" kern="100" err="1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</a:rPr>
              <a:t>Cl</a:t>
            </a:r>
            <a:r>
              <a:rPr lang="en-US" altLang="zh-CN" sz="30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 </a:t>
            </a:r>
            <a:r>
              <a:rPr lang="en-US" altLang="zh-CN" sz="3000" b="1" kern="100" spc="-8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</a:rPr>
              <a:t>==</a:t>
            </a:r>
            <a:r>
              <a:rPr lang="en-US" altLang="zh-CN" sz="3000" b="1" kern="100" err="1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</a:rPr>
              <a:t>AgCl</a:t>
            </a:r>
            <a:r>
              <a:rPr lang="en-US" altLang="zh-CN" sz="3000" b="1" kern="100" smtClean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↓  </a:t>
            </a:r>
            <a:endParaRPr lang="en-US" altLang="zh-CN" sz="3000" b="1" kern="100" err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35"/>
            </p:custDataLst>
          </p:nvPr>
        </p:nvSpPr>
        <p:spPr>
          <a:xfrm>
            <a:off x="5301615" y="5852795"/>
            <a:ext cx="6388735" cy="598805"/>
          </a:xfrm>
          <a:prstGeom prst="rect">
            <a:avLst/>
          </a:prstGeom>
          <a:solidFill>
            <a:srgbClr val="FFF3CB"/>
          </a:solidFill>
        </p:spPr>
        <p:txBody>
          <a:bodyPr wrap="square" rtlCol="0" anchor="t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 kern="100" err="1" smtClean="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  <a:sym typeface="+mn-ea"/>
              </a:rPr>
              <a:t>AgCl</a:t>
            </a:r>
            <a:r>
              <a:rPr lang="zh-CN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altLang="zh-CN" sz="3000" b="1" kern="100" smtClean="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  <a:sym typeface="+mn-ea"/>
              </a:rPr>
              <a:t>2NH</a:t>
            </a:r>
            <a:r>
              <a:rPr lang="en-US" altLang="zh-CN" sz="3000" b="1" kern="100" baseline="-25000" smtClean="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  <a:sym typeface="+mn-ea"/>
              </a:rPr>
              <a:t>3  </a:t>
            </a:r>
            <a:r>
              <a:rPr lang="en-US" altLang="zh-CN" sz="3000" b="1" kern="100" spc="-80" smtClean="0">
                <a:solidFill>
                  <a:srgbClr val="FF0000"/>
                </a:solidFill>
                <a:latin typeface="Times New Roman" panose="02020603050405020304" pitchFamily="18" charset="0"/>
                <a:cs typeface="Courier New" panose="02070309020205020404" pitchFamily="49" charset="0"/>
                <a:sym typeface="+mn-ea"/>
              </a:rPr>
              <a:t>== </a:t>
            </a:r>
            <a:r>
              <a:rPr lang="en-US" altLang="zh-CN" sz="3000" b="1" kern="100" smtClean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[</a:t>
            </a:r>
            <a:r>
              <a:rPr lang="en-US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Ag(NH</a:t>
            </a:r>
            <a:r>
              <a:rPr lang="en-US" altLang="zh-CN" sz="3000" b="1" kern="100" baseline="-25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)</a:t>
            </a:r>
            <a:r>
              <a:rPr lang="en-US" altLang="zh-CN" sz="3000" b="1" kern="100" baseline="-25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2</a:t>
            </a:r>
            <a:r>
              <a:rPr lang="en-US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]</a:t>
            </a:r>
            <a:r>
              <a:rPr lang="zh-CN" altLang="zh-CN" sz="3000" b="1" kern="1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＋</a:t>
            </a:r>
            <a:r>
              <a:rPr lang="zh-CN" altLang="zh-CN" sz="30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altLang="zh-CN" sz="3000" b="1" kern="100" err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Cl</a:t>
            </a:r>
            <a:r>
              <a:rPr lang="en-US" altLang="zh-CN" sz="32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endParaRPr lang="en-US" altLang="zh-CN" sz="3200" b="1" kern="100" baseline="32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8" name="矩形 37"/>
          <p:cNvSpPr/>
          <p:nvPr>
            <p:custDataLst>
              <p:tags r:id="rId36"/>
            </p:custDataLst>
          </p:nvPr>
        </p:nvSpPr>
        <p:spPr>
          <a:xfrm>
            <a:off x="149225" y="978535"/>
            <a:ext cx="7949565" cy="5378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300480" indent="-1300480">
              <a:lnSpc>
                <a:spcPct val="120000"/>
              </a:lnSpc>
            </a:pPr>
            <a:r>
              <a:rPr lang="en-US" altLang="zh-CN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实验</a:t>
            </a:r>
            <a:r>
              <a:rPr lang="en-US" altLang="zh-CN" sz="2800" b="1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3-5】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 </a:t>
            </a: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氯化二氨合银</a:t>
            </a:r>
            <a:r>
              <a:rPr lang="en-US" altLang="zh-CN" sz="28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[Ag(NH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]Cl </a:t>
            </a: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的制备</a:t>
            </a:r>
            <a:endParaRPr lang="zh-CN" altLang="en-US" sz="2800" b="1" kern="0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65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6546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61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1" grpId="0" animBg="1"/>
      <p:bldP spid="17" grpId="0"/>
      <p:bldP spid="19" grpId="0"/>
      <p:bldP spid="21" grpId="0"/>
      <p:bldP spid="22" grpId="0" animBg="1"/>
      <p:bldP spid="15" grpId="0"/>
      <p:bldP spid="24" grpId="0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7974470" cy="739714"/>
            <a:chOff x="466" y="644"/>
            <a:chExt cx="10415" cy="863"/>
          </a:xfrm>
        </p:grpSpPr>
        <p:sp>
          <p:nvSpPr>
            <p:cNvPr id="8" name="等腰三角形 7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958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任务四  配合物的形成对性质的影响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3" name="等腰三角形 12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5"/>
            </p:custDataLst>
          </p:nvPr>
        </p:nvSpPr>
        <p:spPr bwMode="auto">
          <a:xfrm>
            <a:off x="427355" y="949325"/>
            <a:ext cx="543052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四、配合物的形成对性质的影响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551180" y="1656715"/>
            <a:ext cx="11411585" cy="1642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                          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一些</a:t>
            </a:r>
            <a:r>
              <a:rPr lang="zh-CN" altLang="zh-CN" sz="2600" b="1" kern="1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难溶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于水的</a:t>
            </a:r>
            <a:r>
              <a:rPr lang="zh-CN" altLang="zh-CN" sz="26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金属氢氧化物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、</a:t>
            </a:r>
            <a:r>
              <a:rPr lang="zh-CN" altLang="zh-CN" sz="2600" b="1" kern="100">
                <a:solidFill>
                  <a:srgbClr val="861DF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氯化物、溴化物、碘化物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、</a:t>
            </a:r>
            <a:endParaRPr lang="zh-CN" altLang="zh-CN" sz="26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  <a:spcBef>
                <a:spcPts val="400"/>
              </a:spcBef>
              <a:spcAft>
                <a:spcPct val="0"/>
              </a:spcAft>
            </a:pPr>
            <a:r>
              <a:rPr lang="zh-CN" altLang="zh-CN" sz="26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氰化物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，可</a:t>
            </a:r>
            <a:r>
              <a:rPr lang="zh-CN" altLang="zh-CN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溶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解</a:t>
            </a:r>
            <a:r>
              <a:rPr lang="zh-CN" altLang="zh-CN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于氨水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中，或</a:t>
            </a:r>
            <a:r>
              <a:rPr lang="zh-CN" altLang="zh-CN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依次溶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解</a:t>
            </a:r>
            <a:r>
              <a:rPr lang="zh-CN" altLang="zh-CN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于含过量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的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OH</a:t>
            </a:r>
            <a:r>
              <a:rPr lang="en-US" altLang="zh-CN" sz="26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r>
              <a:rPr lang="zh-CN" altLang="zh-CN" sz="24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、</a:t>
            </a:r>
            <a:r>
              <a:rPr lang="en-US" altLang="zh-CN" sz="2600" b="1" kern="100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Cl</a:t>
            </a:r>
            <a:r>
              <a:rPr lang="en-US" altLang="zh-CN" sz="26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r>
              <a:rPr lang="zh-CN" altLang="zh-CN" sz="24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、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Br</a:t>
            </a:r>
            <a:r>
              <a:rPr lang="en-US" altLang="zh-CN" sz="26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r>
              <a:rPr lang="zh-CN" altLang="zh-CN" sz="24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、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I</a:t>
            </a:r>
            <a:r>
              <a:rPr lang="en-US" altLang="zh-CN" sz="26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r>
              <a:rPr lang="zh-CN" altLang="zh-CN" sz="24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、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CN</a:t>
            </a:r>
            <a:r>
              <a:rPr lang="en-US" altLang="zh-CN" sz="2600" b="1" baseline="3200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endParaRPr lang="en-US" altLang="zh-CN" sz="2600" b="1" baseline="3200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  <a:p>
            <a:pPr algn="just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的溶液中，形成</a:t>
            </a:r>
            <a:r>
              <a:rPr lang="zh-CN" altLang="zh-CN" sz="2600" b="1" kern="100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可溶性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的配合物。</a:t>
            </a:r>
            <a:r>
              <a:rPr lang="zh-CN" altLang="zh-CN" sz="24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如：</a:t>
            </a:r>
            <a:endParaRPr lang="zh-CN" altLang="zh-CN" sz="2400" b="1" kern="100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5453380" y="6120130"/>
            <a:ext cx="2207260" cy="53403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/>
            </a:lvl1pPr>
          </a:lstStyle>
          <a:p>
            <a:pPr algn="l"/>
            <a:r>
              <a: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蓝色沉淀溶解</a:t>
            </a:r>
            <a:endParaRPr lang="zh-CN" altLang="en-US" sz="2400"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590661" y="3294113"/>
            <a:ext cx="7386955" cy="3359922"/>
            <a:chOff x="381111" y="3513188"/>
            <a:chExt cx="7386955" cy="3359922"/>
          </a:xfrm>
        </p:grpSpPr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381111" y="3513188"/>
              <a:ext cx="7386955" cy="5708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又如：</a:t>
              </a:r>
              <a:r>
                <a:rPr lang="en-US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Cu(OH)</a:t>
              </a:r>
              <a:r>
                <a:rPr lang="en-US" altLang="zh-CN" sz="2600" b="1" kern="100" baseline="-25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zh-CN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＋</a:t>
              </a:r>
              <a:r>
                <a:rPr lang="en-US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4NH</a:t>
              </a:r>
              <a:r>
                <a:rPr lang="en-US" altLang="zh-CN" sz="2600" b="1" kern="100" baseline="-25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3</a:t>
              </a:r>
              <a:r>
                <a:rPr lang="en-US" altLang="zh-CN" sz="2600" b="1" kern="100" spc="-8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==</a:t>
              </a:r>
              <a:r>
                <a:rPr lang="en-US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=[Cu(NH</a:t>
              </a:r>
              <a:r>
                <a:rPr lang="en-US" altLang="zh-CN" sz="2600" b="1" kern="100" baseline="-25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3</a:t>
              </a:r>
              <a:r>
                <a:rPr lang="en-US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)</a:t>
              </a:r>
              <a:r>
                <a:rPr lang="en-US" altLang="zh-CN" sz="2600" b="1" kern="100" baseline="-25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4</a:t>
              </a:r>
              <a:r>
                <a:rPr lang="en-US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]</a:t>
              </a:r>
              <a:r>
                <a:rPr lang="en-US" altLang="zh-CN" sz="2600" b="1" kern="100" baseline="30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en-US" altLang="zh-CN" sz="2600" b="1" kern="100" baseline="30000">
                  <a:solidFill>
                    <a:srgbClr val="00A5B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Times New Roman" panose="02020603050405020304" pitchFamily="18" charset="0"/>
                </a:rPr>
                <a:t>+</a:t>
              </a:r>
              <a:r>
                <a:rPr lang="zh-CN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＋</a:t>
              </a:r>
              <a:r>
                <a:rPr lang="en-US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2OH</a:t>
              </a:r>
              <a:r>
                <a:rPr lang="en-US" altLang="zh-CN" sz="2600" b="1" baseline="32000" noProof="0">
                  <a:ln>
                    <a:noFill/>
                  </a:ln>
                  <a:solidFill>
                    <a:srgbClr val="00A5B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−</a:t>
              </a:r>
              <a:endParaRPr lang="en-US" altLang="zh-CN" sz="2600" b="1" kern="100" baseline="32000" noProof="0">
                <a:ln>
                  <a:noFill/>
                </a:ln>
                <a:solidFill>
                  <a:srgbClr val="00A5B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  <p:pic>
          <p:nvPicPr>
            <p:cNvPr id="7" name="图片 6" descr="背景图案  描述已自动生成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rcRect l="21228" t="1735" r="24474" b="1735"/>
            <a:stretch>
              <a:fillRect/>
            </a:stretch>
          </p:blipFill>
          <p:spPr>
            <a:xfrm>
              <a:off x="5078467" y="4199785"/>
              <a:ext cx="2197022" cy="2197022"/>
            </a:xfrm>
            <a:custGeom>
              <a:avLst/>
              <a:gdLst>
                <a:gd name="connsiteX0" fmla="*/ 1520022 w 3040044"/>
                <a:gd name="connsiteY0" fmla="*/ 0 h 3040044"/>
                <a:gd name="connsiteX1" fmla="*/ 3040044 w 3040044"/>
                <a:gd name="connsiteY1" fmla="*/ 1520022 h 3040044"/>
                <a:gd name="connsiteX2" fmla="*/ 1520022 w 3040044"/>
                <a:gd name="connsiteY2" fmla="*/ 3040044 h 3040044"/>
                <a:gd name="connsiteX3" fmla="*/ 0 w 3040044"/>
                <a:gd name="connsiteY3" fmla="*/ 1520022 h 3040044"/>
                <a:gd name="connsiteX4" fmla="*/ 1520022 w 3040044"/>
                <a:gd name="connsiteY4" fmla="*/ 0 h 304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0044" h="3040044">
                  <a:moveTo>
                    <a:pt x="1520022" y="0"/>
                  </a:moveTo>
                  <a:cubicBezTo>
                    <a:pt x="2359507" y="0"/>
                    <a:pt x="3040044" y="680537"/>
                    <a:pt x="3040044" y="1520022"/>
                  </a:cubicBezTo>
                  <a:cubicBezTo>
                    <a:pt x="3040044" y="2359507"/>
                    <a:pt x="2359507" y="3040044"/>
                    <a:pt x="1520022" y="3040044"/>
                  </a:cubicBezTo>
                  <a:cubicBezTo>
                    <a:pt x="680537" y="3040044"/>
                    <a:pt x="0" y="2359507"/>
                    <a:pt x="0" y="1520022"/>
                  </a:cubicBezTo>
                  <a:cubicBezTo>
                    <a:pt x="0" y="680537"/>
                    <a:pt x="680537" y="0"/>
                    <a:pt x="1520022" y="0"/>
                  </a:cubicBezTo>
                  <a:close/>
                </a:path>
              </a:pathLst>
            </a:custGeom>
            <a:ln w="28575">
              <a:solidFill>
                <a:srgbClr val="00A5B0"/>
              </a:solidFill>
            </a:ln>
          </p:spPr>
        </p:pic>
        <p:sp>
          <p:nvSpPr>
            <p:cNvPr id="9" name="upward-arrow_74329"/>
            <p:cNvSpPr/>
            <p:nvPr>
              <p:custDataLst>
                <p:tags r:id="rId12"/>
              </p:custDataLst>
            </p:nvPr>
          </p:nvSpPr>
          <p:spPr>
            <a:xfrm rot="8071092" flipH="1">
              <a:off x="4059844" y="4302788"/>
              <a:ext cx="563658" cy="712655"/>
            </a:xfrm>
            <a:custGeom>
              <a:avLst/>
              <a:gdLst>
                <a:gd name="T0" fmla="*/ 2234 w 3560"/>
                <a:gd name="T1" fmla="*/ 0 h 4508"/>
                <a:gd name="T2" fmla="*/ 908 w 3560"/>
                <a:gd name="T3" fmla="*/ 1744 h 4508"/>
                <a:gd name="T4" fmla="*/ 1605 w 3560"/>
                <a:gd name="T5" fmla="*/ 1744 h 4508"/>
                <a:gd name="T6" fmla="*/ 0 w 3560"/>
                <a:gd name="T7" fmla="*/ 4504 h 4508"/>
                <a:gd name="T8" fmla="*/ 2853 w 3560"/>
                <a:gd name="T9" fmla="*/ 1744 h 4508"/>
                <a:gd name="T10" fmla="*/ 3560 w 3560"/>
                <a:gd name="T11" fmla="*/ 1744 h 4508"/>
                <a:gd name="T12" fmla="*/ 2234 w 3560"/>
                <a:gd name="T13" fmla="*/ 0 h 4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60" h="4508">
                  <a:moveTo>
                    <a:pt x="2234" y="0"/>
                  </a:moveTo>
                  <a:lnTo>
                    <a:pt x="908" y="1744"/>
                  </a:lnTo>
                  <a:lnTo>
                    <a:pt x="1605" y="1744"/>
                  </a:lnTo>
                  <a:cubicBezTo>
                    <a:pt x="1720" y="2943"/>
                    <a:pt x="1261" y="4094"/>
                    <a:pt x="0" y="4504"/>
                  </a:cubicBezTo>
                  <a:cubicBezTo>
                    <a:pt x="1622" y="4508"/>
                    <a:pt x="2541" y="3172"/>
                    <a:pt x="2853" y="1744"/>
                  </a:cubicBezTo>
                  <a:lnTo>
                    <a:pt x="3560" y="1744"/>
                  </a:lnTo>
                  <a:lnTo>
                    <a:pt x="2234" y="0"/>
                  </a:lnTo>
                  <a:close/>
                </a:path>
              </a:pathLst>
            </a:custGeom>
            <a:solidFill>
              <a:srgbClr val="00A5B0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40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13"/>
              </p:custDataLst>
            </p:nvPr>
          </p:nvGrpSpPr>
          <p:grpSpPr>
            <a:xfrm>
              <a:off x="1387537" y="4200024"/>
              <a:ext cx="2168324" cy="2673086"/>
              <a:chOff x="1779209" y="4223358"/>
              <a:chExt cx="1855026" cy="2286856"/>
            </a:xfrm>
          </p:grpSpPr>
          <p:pic>
            <p:nvPicPr>
              <p:cNvPr id="10" name="图片 9" descr="图片包含 玻璃, 桌子, 水, 游戏机  描述已自动生成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/>
              <a:srcRect l="25291" t="13243" r="28886" b="5295"/>
              <a:stretch>
                <a:fillRect/>
              </a:stretch>
            </p:blipFill>
            <p:spPr>
              <a:xfrm>
                <a:off x="1779209" y="4223358"/>
                <a:ext cx="1855026" cy="1855026"/>
              </a:xfrm>
              <a:custGeom>
                <a:avLst/>
                <a:gdLst>
                  <a:gd name="connsiteX0" fmla="*/ 1377983 w 2755966"/>
                  <a:gd name="connsiteY0" fmla="*/ 0 h 2755966"/>
                  <a:gd name="connsiteX1" fmla="*/ 2755966 w 2755966"/>
                  <a:gd name="connsiteY1" fmla="*/ 1377983 h 2755966"/>
                  <a:gd name="connsiteX2" fmla="*/ 1377983 w 2755966"/>
                  <a:gd name="connsiteY2" fmla="*/ 2755966 h 2755966"/>
                  <a:gd name="connsiteX3" fmla="*/ 0 w 2755966"/>
                  <a:gd name="connsiteY3" fmla="*/ 1377983 h 2755966"/>
                  <a:gd name="connsiteX4" fmla="*/ 1377983 w 2755966"/>
                  <a:gd name="connsiteY4" fmla="*/ 0 h 2755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55966" h="2755966">
                    <a:moveTo>
                      <a:pt x="1377983" y="0"/>
                    </a:moveTo>
                    <a:cubicBezTo>
                      <a:pt x="2139022" y="0"/>
                      <a:pt x="2755966" y="616944"/>
                      <a:pt x="2755966" y="1377983"/>
                    </a:cubicBezTo>
                    <a:cubicBezTo>
                      <a:pt x="2755966" y="2139022"/>
                      <a:pt x="2139022" y="2755966"/>
                      <a:pt x="1377983" y="2755966"/>
                    </a:cubicBezTo>
                    <a:cubicBezTo>
                      <a:pt x="616944" y="2755966"/>
                      <a:pt x="0" y="2139022"/>
                      <a:pt x="0" y="1377983"/>
                    </a:cubicBezTo>
                    <a:cubicBezTo>
                      <a:pt x="0" y="616944"/>
                      <a:pt x="616944" y="0"/>
                      <a:pt x="1377983" y="0"/>
                    </a:cubicBezTo>
                    <a:close/>
                  </a:path>
                </a:pathLst>
              </a:custGeom>
              <a:ln w="28575">
                <a:solidFill>
                  <a:srgbClr val="00A5B0"/>
                </a:solidFill>
              </a:ln>
            </p:spPr>
          </p:pic>
          <p:sp>
            <p:nvSpPr>
              <p:cNvPr id="19" name="文本框 18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996538" y="6053341"/>
                <a:ext cx="1397782" cy="45687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20000"/>
                  </a:lnSpc>
                  <a:defRPr b="1"/>
                </a:lvl1pPr>
              </a:lstStyle>
              <a:p>
                <a:r>
                  <a:rPr lang="zh-CN" altLang="en-US" sz="2400">
                    <a:latin typeface="Times New Roman" panose="02020603050405020304" pitchFamily="18" charset="0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加入氨水</a:t>
                </a:r>
                <a:endPara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endParaRPr>
              </a:p>
            </p:txBody>
          </p:sp>
        </p:grpSp>
      </p:grpSp>
      <p:sp>
        <p:nvSpPr>
          <p:cNvPr id="21" name="矩形 20"/>
          <p:cNvSpPr/>
          <p:nvPr>
            <p:custDataLst>
              <p:tags r:id="rId17"/>
            </p:custDataLst>
          </p:nvPr>
        </p:nvSpPr>
        <p:spPr>
          <a:xfrm>
            <a:off x="419100" y="1674495"/>
            <a:ext cx="2618105" cy="539750"/>
          </a:xfrm>
          <a:prstGeom prst="rect">
            <a:avLst/>
          </a:prstGeom>
          <a:solidFill>
            <a:srgbClr val="FFC000"/>
          </a:solidFill>
          <a:ln w="12700">
            <a:solidFill>
              <a:sysClr val="windowText" lastClr="00000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1</a:t>
            </a:r>
            <a:r>
              <a:rPr lang="zh-CN" altLang="en-US" sz="2800" b="1" kern="100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、改变溶解性</a:t>
            </a:r>
            <a:endParaRPr lang="zh-CN" altLang="en-US" sz="2800" b="1" kern="100"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>
            <p:custDataLst>
              <p:tags r:id="rId18"/>
            </p:custDataLst>
          </p:nvPr>
        </p:nvSpPr>
        <p:spPr>
          <a:xfrm>
            <a:off x="6221730" y="2728595"/>
            <a:ext cx="494030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Al(OH)</a:t>
            </a:r>
            <a:r>
              <a:rPr lang="en-US" altLang="zh-CN" sz="2600" b="1" kern="100" baseline="-25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zh-CN" altLang="zh-CN" sz="26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＋</a:t>
            </a:r>
            <a:r>
              <a:rPr lang="en-US" altLang="zh-CN" sz="26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OH</a:t>
            </a:r>
            <a:r>
              <a:rPr lang="en-US" altLang="zh-CN" sz="2600" b="1" baseline="32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r>
              <a:rPr lang="en-US" altLang="zh-CN" sz="2600" b="1" kern="100" spc="-8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=</a:t>
            </a:r>
            <a:r>
              <a:rPr lang="en-US" altLang="zh-CN" sz="26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= [Al(OH)</a:t>
            </a:r>
            <a:r>
              <a:rPr lang="en-US" altLang="zh-CN" sz="2600" b="1" kern="100" baseline="-25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r>
              <a:rPr lang="en-US" altLang="zh-CN" sz="26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]</a:t>
            </a:r>
            <a:r>
              <a:rPr lang="en-US" altLang="zh-CN" sz="2600" b="1" baseline="32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endParaRPr lang="en-US" altLang="zh-CN" sz="2600" b="1" kern="100" baseline="32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7974470" cy="739714"/>
            <a:chOff x="466" y="644"/>
            <a:chExt cx="10415" cy="863"/>
          </a:xfrm>
        </p:grpSpPr>
        <p:sp>
          <p:nvSpPr>
            <p:cNvPr id="8" name="等腰三角形 7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958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任务四  配合物的形成对性质的影响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3" name="等腰三角形 12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4" name="矩形 13"/>
          <p:cNvSpPr/>
          <p:nvPr>
            <p:custDataLst>
              <p:tags r:id="rId5"/>
            </p:custDataLst>
          </p:nvPr>
        </p:nvSpPr>
        <p:spPr bwMode="auto">
          <a:xfrm>
            <a:off x="427355" y="949325"/>
            <a:ext cx="543052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四、配合物的形成对性质的影响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419100" y="1684020"/>
            <a:ext cx="2268000" cy="539750"/>
          </a:xfrm>
          <a:prstGeom prst="rect">
            <a:avLst/>
          </a:prstGeom>
          <a:solidFill>
            <a:srgbClr val="FFC000"/>
          </a:solidFill>
          <a:ln w="12700">
            <a:solidFill>
              <a:sysClr val="windowText" lastClr="00000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2</a:t>
            </a:r>
            <a:r>
              <a:rPr lang="zh-CN" altLang="en-US" sz="2800" b="1" kern="100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、改变颜色</a:t>
            </a: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1041400" y="1671955"/>
            <a:ext cx="11135360" cy="1130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               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当简单离子形成配离子时，其性质往往有很大差异。颜色发生</a:t>
            </a:r>
            <a:endParaRPr lang="zh-CN" altLang="zh-CN" sz="26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变化就是</a:t>
            </a:r>
            <a:r>
              <a:rPr lang="zh-CN" altLang="zh-CN" sz="2600" b="1" kern="100" spc="-5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一种常见的现象，</a:t>
            </a:r>
            <a:r>
              <a:rPr lang="zh-CN" altLang="zh-CN" sz="2600" b="1" kern="100" spc="-5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根据颜色的变化就可以判断是否有配离子生成</a:t>
            </a:r>
            <a:r>
              <a:rPr lang="zh-CN" altLang="zh-CN" sz="2600" b="1" kern="100" spc="-5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。</a:t>
            </a:r>
            <a:endParaRPr lang="en-US" altLang="zh-CN" sz="26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442092" y="2870981"/>
            <a:ext cx="10998917" cy="3585845"/>
            <a:chOff x="442092" y="3032906"/>
            <a:chExt cx="10998917" cy="3585845"/>
          </a:xfrm>
        </p:grpSpPr>
        <p:sp>
          <p:nvSpPr>
            <p:cNvPr id="20" name="矩形 19"/>
            <p:cNvSpPr/>
            <p:nvPr>
              <p:custDataLst>
                <p:tags r:id="rId9"/>
              </p:custDataLst>
            </p:nvPr>
          </p:nvSpPr>
          <p:spPr>
            <a:xfrm>
              <a:off x="442092" y="3032906"/>
              <a:ext cx="8608695" cy="5708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示例：</a:t>
              </a:r>
              <a:r>
                <a:rPr lang="en-US" altLang="zh-CN" sz="2600" b="1" kern="100" spc="-5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Fe</a:t>
              </a:r>
              <a:r>
                <a:rPr lang="en-US" altLang="zh-CN" sz="2600" b="1" kern="100" spc="-50" baseline="30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3</a:t>
              </a:r>
              <a:r>
                <a:rPr lang="zh-CN" altLang="zh-CN" sz="2600" b="1" kern="100" spc="-50" baseline="30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＋</a:t>
              </a:r>
              <a:r>
                <a:rPr lang="zh-CN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与</a:t>
              </a:r>
              <a:r>
                <a:rPr lang="en-US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SCN</a:t>
              </a:r>
              <a:r>
                <a:rPr lang="en-US" altLang="zh-CN" sz="2600" b="1" baseline="32000" noProof="0">
                  <a:ln>
                    <a:noFill/>
                  </a:ln>
                  <a:solidFill>
                    <a:srgbClr val="00A5B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− </a:t>
              </a:r>
              <a:r>
                <a:rPr lang="zh-CN" altLang="zh-CN" sz="26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形成硫氰化铁配离子，其溶液显红色</a:t>
              </a:r>
              <a:endParaRPr lang="en-US" altLang="zh-CN" sz="2600" b="1" kern="100">
                <a:solidFill>
                  <a:srgbClr val="00A5B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pic>
          <p:nvPicPr>
            <p:cNvPr id="22" name="图片 21" descr="杯子里有饮料  中度可信度描述已自动生成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rcRect l="17721" t="11021" r="14914" b="16860"/>
            <a:stretch>
              <a:fillRect/>
            </a:stretch>
          </p:blipFill>
          <p:spPr>
            <a:xfrm>
              <a:off x="1106591" y="3759862"/>
              <a:ext cx="3871187" cy="2331235"/>
            </a:xfrm>
            <a:custGeom>
              <a:avLst/>
              <a:gdLst>
                <a:gd name="connsiteX0" fmla="*/ 119686 w 3871187"/>
                <a:gd name="connsiteY0" fmla="*/ 0 h 2331235"/>
                <a:gd name="connsiteX1" fmla="*/ 3751501 w 3871187"/>
                <a:gd name="connsiteY1" fmla="*/ 0 h 2331235"/>
                <a:gd name="connsiteX2" fmla="*/ 3871187 w 3871187"/>
                <a:gd name="connsiteY2" fmla="*/ 119686 h 2331235"/>
                <a:gd name="connsiteX3" fmla="*/ 3871187 w 3871187"/>
                <a:gd name="connsiteY3" fmla="*/ 2331235 h 2331235"/>
                <a:gd name="connsiteX4" fmla="*/ 0 w 3871187"/>
                <a:gd name="connsiteY4" fmla="*/ 2331235 h 2331235"/>
                <a:gd name="connsiteX5" fmla="*/ 0 w 3871187"/>
                <a:gd name="connsiteY5" fmla="*/ 119686 h 2331235"/>
                <a:gd name="connsiteX6" fmla="*/ 119686 w 3871187"/>
                <a:gd name="connsiteY6" fmla="*/ 0 h 233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71187" h="2331235">
                  <a:moveTo>
                    <a:pt x="119686" y="0"/>
                  </a:moveTo>
                  <a:lnTo>
                    <a:pt x="3751501" y="0"/>
                  </a:lnTo>
                  <a:cubicBezTo>
                    <a:pt x="3817602" y="0"/>
                    <a:pt x="3871187" y="53585"/>
                    <a:pt x="3871187" y="119686"/>
                  </a:cubicBezTo>
                  <a:lnTo>
                    <a:pt x="3871187" y="2331235"/>
                  </a:lnTo>
                  <a:lnTo>
                    <a:pt x="0" y="2331235"/>
                  </a:lnTo>
                  <a:lnTo>
                    <a:pt x="0" y="119686"/>
                  </a:lnTo>
                  <a:cubicBezTo>
                    <a:pt x="0" y="53585"/>
                    <a:pt x="53585" y="0"/>
                    <a:pt x="119686" y="0"/>
                  </a:cubicBezTo>
                  <a:close/>
                </a:path>
              </a:pathLst>
            </a:custGeom>
            <a:ln w="19050">
              <a:solidFill>
                <a:srgbClr val="00A5B0"/>
              </a:solidFill>
            </a:ln>
          </p:spPr>
        </p:pic>
        <p:pic>
          <p:nvPicPr>
            <p:cNvPr id="23" name="图片 22" descr="背景图案  中度可信度描述已自动生成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23218" t="2791" r="23218" b="1984"/>
            <a:stretch>
              <a:fillRect/>
            </a:stretch>
          </p:blipFill>
          <p:spPr>
            <a:xfrm>
              <a:off x="3439791" y="3592307"/>
              <a:ext cx="2409508" cy="2409508"/>
            </a:xfrm>
            <a:custGeom>
              <a:avLst/>
              <a:gdLst>
                <a:gd name="connsiteX0" fmla="*/ 1204754 w 2409508"/>
                <a:gd name="connsiteY0" fmla="*/ 0 h 2409508"/>
                <a:gd name="connsiteX1" fmla="*/ 2409508 w 2409508"/>
                <a:gd name="connsiteY1" fmla="*/ 1204754 h 2409508"/>
                <a:gd name="connsiteX2" fmla="*/ 1204754 w 2409508"/>
                <a:gd name="connsiteY2" fmla="*/ 2409508 h 2409508"/>
                <a:gd name="connsiteX3" fmla="*/ 0 w 2409508"/>
                <a:gd name="connsiteY3" fmla="*/ 1204754 h 2409508"/>
                <a:gd name="connsiteX4" fmla="*/ 1204754 w 2409508"/>
                <a:gd name="connsiteY4" fmla="*/ 0 h 240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9508" h="2409508">
                  <a:moveTo>
                    <a:pt x="1204754" y="0"/>
                  </a:moveTo>
                  <a:cubicBezTo>
                    <a:pt x="1870121" y="0"/>
                    <a:pt x="2409508" y="539387"/>
                    <a:pt x="2409508" y="1204754"/>
                  </a:cubicBezTo>
                  <a:cubicBezTo>
                    <a:pt x="2409508" y="1870121"/>
                    <a:pt x="1870121" y="2409508"/>
                    <a:pt x="1204754" y="2409508"/>
                  </a:cubicBezTo>
                  <a:cubicBezTo>
                    <a:pt x="539387" y="2409508"/>
                    <a:pt x="0" y="1870121"/>
                    <a:pt x="0" y="1204754"/>
                  </a:cubicBezTo>
                  <a:cubicBezTo>
                    <a:pt x="0" y="539387"/>
                    <a:pt x="539387" y="0"/>
                    <a:pt x="1204754" y="0"/>
                  </a:cubicBezTo>
                  <a:close/>
                </a:path>
              </a:pathLst>
            </a:custGeom>
            <a:ln w="19050">
              <a:solidFill>
                <a:srgbClr val="00A5B0"/>
              </a:solidFill>
            </a:ln>
          </p:spPr>
        </p:pic>
        <p:pic>
          <p:nvPicPr>
            <p:cNvPr id="24" name="图片 23" descr="桌子上有杯水  描述已自动生成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rcRect l="14236" t="6563" r="14236" b="16860"/>
            <a:stretch>
              <a:fillRect/>
            </a:stretch>
          </p:blipFill>
          <p:spPr>
            <a:xfrm>
              <a:off x="6975893" y="3759862"/>
              <a:ext cx="3871187" cy="2331235"/>
            </a:xfrm>
            <a:custGeom>
              <a:avLst/>
              <a:gdLst>
                <a:gd name="connsiteX0" fmla="*/ 119686 w 3871187"/>
                <a:gd name="connsiteY0" fmla="*/ 0 h 2331235"/>
                <a:gd name="connsiteX1" fmla="*/ 3751501 w 3871187"/>
                <a:gd name="connsiteY1" fmla="*/ 0 h 2331235"/>
                <a:gd name="connsiteX2" fmla="*/ 3871187 w 3871187"/>
                <a:gd name="connsiteY2" fmla="*/ 119686 h 2331235"/>
                <a:gd name="connsiteX3" fmla="*/ 3871187 w 3871187"/>
                <a:gd name="connsiteY3" fmla="*/ 2331235 h 2331235"/>
                <a:gd name="connsiteX4" fmla="*/ 0 w 3871187"/>
                <a:gd name="connsiteY4" fmla="*/ 2331235 h 2331235"/>
                <a:gd name="connsiteX5" fmla="*/ 0 w 3871187"/>
                <a:gd name="connsiteY5" fmla="*/ 119686 h 2331235"/>
                <a:gd name="connsiteX6" fmla="*/ 119686 w 3871187"/>
                <a:gd name="connsiteY6" fmla="*/ 0 h 2331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71187" h="2331235">
                  <a:moveTo>
                    <a:pt x="119686" y="0"/>
                  </a:moveTo>
                  <a:lnTo>
                    <a:pt x="3751501" y="0"/>
                  </a:lnTo>
                  <a:cubicBezTo>
                    <a:pt x="3817602" y="0"/>
                    <a:pt x="3871187" y="53585"/>
                    <a:pt x="3871187" y="119686"/>
                  </a:cubicBezTo>
                  <a:lnTo>
                    <a:pt x="3871187" y="2331235"/>
                  </a:lnTo>
                  <a:lnTo>
                    <a:pt x="0" y="2331235"/>
                  </a:lnTo>
                  <a:lnTo>
                    <a:pt x="0" y="119686"/>
                  </a:lnTo>
                  <a:cubicBezTo>
                    <a:pt x="0" y="53585"/>
                    <a:pt x="53585" y="0"/>
                    <a:pt x="119686" y="0"/>
                  </a:cubicBezTo>
                  <a:close/>
                </a:path>
              </a:pathLst>
            </a:custGeom>
            <a:ln w="19050">
              <a:solidFill>
                <a:srgbClr val="00A5B0"/>
              </a:solidFill>
            </a:ln>
          </p:spPr>
        </p:pic>
        <p:pic>
          <p:nvPicPr>
            <p:cNvPr id="25" name="图片 24" descr="蓝色的天空  描述已自动生成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rcRect l="29059" t="2851" r="17353" b="1883"/>
            <a:stretch>
              <a:fillRect/>
            </a:stretch>
          </p:blipFill>
          <p:spPr>
            <a:xfrm>
              <a:off x="9031500" y="3592307"/>
              <a:ext cx="2409509" cy="2409508"/>
            </a:xfrm>
            <a:custGeom>
              <a:avLst/>
              <a:gdLst>
                <a:gd name="connsiteX0" fmla="*/ 1204753 w 2409509"/>
                <a:gd name="connsiteY0" fmla="*/ 0 h 2409508"/>
                <a:gd name="connsiteX1" fmla="*/ 2409509 w 2409509"/>
                <a:gd name="connsiteY1" fmla="*/ 1204754 h 2409508"/>
                <a:gd name="connsiteX2" fmla="*/ 1204753 w 2409509"/>
                <a:gd name="connsiteY2" fmla="*/ 2409508 h 2409508"/>
                <a:gd name="connsiteX3" fmla="*/ 0 w 2409509"/>
                <a:gd name="connsiteY3" fmla="*/ 1204754 h 2409508"/>
                <a:gd name="connsiteX4" fmla="*/ 1204753 w 2409509"/>
                <a:gd name="connsiteY4" fmla="*/ 0 h 240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9509" h="2409508">
                  <a:moveTo>
                    <a:pt x="1204753" y="0"/>
                  </a:moveTo>
                  <a:cubicBezTo>
                    <a:pt x="1870121" y="0"/>
                    <a:pt x="2409509" y="539387"/>
                    <a:pt x="2409509" y="1204754"/>
                  </a:cubicBezTo>
                  <a:cubicBezTo>
                    <a:pt x="2409509" y="1870121"/>
                    <a:pt x="1870121" y="2409508"/>
                    <a:pt x="1204753" y="2409508"/>
                  </a:cubicBezTo>
                  <a:cubicBezTo>
                    <a:pt x="539387" y="2409508"/>
                    <a:pt x="0" y="1870121"/>
                    <a:pt x="0" y="1204754"/>
                  </a:cubicBezTo>
                  <a:cubicBezTo>
                    <a:pt x="0" y="539387"/>
                    <a:pt x="539387" y="0"/>
                    <a:pt x="1204753" y="0"/>
                  </a:cubicBezTo>
                  <a:close/>
                </a:path>
              </a:pathLst>
            </a:custGeom>
            <a:ln w="19050">
              <a:solidFill>
                <a:srgbClr val="00A5B0"/>
              </a:solidFill>
            </a:ln>
          </p:spPr>
        </p:pic>
        <p:sp>
          <p:nvSpPr>
            <p:cNvPr id="26" name="矩形 25"/>
            <p:cNvSpPr/>
            <p:nvPr>
              <p:custDataLst>
                <p:tags r:id="rId18"/>
              </p:custDataLst>
            </p:nvPr>
          </p:nvSpPr>
          <p:spPr>
            <a:xfrm>
              <a:off x="1081191" y="6173385"/>
              <a:ext cx="3915637" cy="399032"/>
            </a:xfrm>
            <a:prstGeom prst="rect">
              <a:avLst/>
            </a:prstGeom>
            <a:solidFill>
              <a:srgbClr val="00A5B0"/>
            </a:solidFill>
            <a:ln w="28575">
              <a:solidFill>
                <a:srgbClr val="00A5B0"/>
              </a:solidFill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9"/>
              </p:custDataLst>
            </p:nvPr>
          </p:nvSpPr>
          <p:spPr>
            <a:xfrm>
              <a:off x="6953667" y="6173385"/>
              <a:ext cx="3915637" cy="399032"/>
            </a:xfrm>
            <a:prstGeom prst="rect">
              <a:avLst/>
            </a:prstGeom>
            <a:solidFill>
              <a:srgbClr val="00A5B0"/>
            </a:solidFill>
            <a:ln w="28575">
              <a:solidFill>
                <a:srgbClr val="00A5B0"/>
              </a:solidFill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20"/>
              </p:custDataLst>
            </p:nvPr>
          </p:nvSpPr>
          <p:spPr>
            <a:xfrm>
              <a:off x="2383287" y="6065666"/>
              <a:ext cx="1655445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500" b="1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FeCl</a:t>
              </a:r>
              <a:r>
                <a:rPr lang="en-US" altLang="zh-CN" sz="2500" b="1" baseline="-25000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3</a:t>
              </a:r>
              <a:r>
                <a:rPr lang="zh-CN" altLang="en-US" sz="2500" b="1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溶液</a:t>
              </a:r>
              <a:endParaRPr lang="zh-CN" altLang="en-US" sz="2500" b="1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21"/>
              </p:custDataLst>
            </p:nvPr>
          </p:nvSpPr>
          <p:spPr>
            <a:xfrm>
              <a:off x="7785232" y="6065666"/>
              <a:ext cx="2675890" cy="553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500" b="1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加入</a:t>
              </a:r>
              <a:r>
                <a:rPr lang="en-US" altLang="zh-CN" sz="2500" b="1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KSCN</a:t>
              </a:r>
              <a:r>
                <a:rPr lang="zh-CN" altLang="en-US" sz="2500" b="1">
                  <a:solidFill>
                    <a:srgbClr val="FFFF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溶液</a:t>
              </a:r>
              <a:endParaRPr lang="zh-CN" altLang="en-US" sz="2500" b="1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pic>
        <p:nvPicPr>
          <p:cNvPr id="3" name="Picture 3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 flipH="1">
            <a:off x="11061700" y="12217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7974470" cy="739714"/>
            <a:chOff x="466" y="644"/>
            <a:chExt cx="10415" cy="863"/>
          </a:xfrm>
        </p:grpSpPr>
        <p:sp>
          <p:nvSpPr>
            <p:cNvPr id="8" name="等腰三角形 7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958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任务四  配合物的形成对性质的影响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3" name="等腰三角形 12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5"/>
            </p:custDataLst>
          </p:nvPr>
        </p:nvSpPr>
        <p:spPr bwMode="auto">
          <a:xfrm>
            <a:off x="427355" y="949325"/>
            <a:ext cx="543052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四、配合物的形成对性质的影响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419100" y="1645920"/>
            <a:ext cx="2448000" cy="539750"/>
          </a:xfrm>
          <a:prstGeom prst="rect">
            <a:avLst/>
          </a:prstGeom>
          <a:solidFill>
            <a:srgbClr val="FFC000"/>
          </a:solidFill>
          <a:ln w="12700">
            <a:solidFill>
              <a:sysClr val="windowText" lastClr="000000"/>
            </a:solidFill>
            <a:prstDash val="dash"/>
          </a:ln>
        </p:spPr>
        <p:txBody>
          <a:bodyPr wrap="none" anchor="ctr" anchorCtr="1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3</a:t>
            </a:r>
            <a:r>
              <a:rPr lang="zh-CN" altLang="en-US" sz="2400" b="1" kern="100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、</a:t>
            </a:r>
            <a:r>
              <a:rPr lang="zh-CN" altLang="en-US" sz="2800" b="1" kern="100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改变稳定性</a:t>
            </a:r>
            <a:endParaRPr lang="zh-CN" altLang="en-US" sz="2800" b="1" kern="100"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630652" y="1657276"/>
            <a:ext cx="11493085" cy="1071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fontAlgn="auto">
              <a:lnSpc>
                <a:spcPct val="125000"/>
              </a:lnSpc>
            </a:pPr>
            <a:r>
              <a:rPr lang="en-US" altLang="zh-CN" sz="255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                       </a:t>
            </a:r>
            <a:r>
              <a:rPr lang="zh-CN" altLang="zh-CN" sz="255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配合物具有一定的稳定性，</a:t>
            </a:r>
            <a:r>
              <a:rPr lang="zh-CN" altLang="zh-CN" sz="255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配合物中的配位键越强，配合物越</a:t>
            </a:r>
            <a:endParaRPr lang="zh-CN" altLang="zh-CN" sz="255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indent="0" algn="just" fontAlgn="auto">
              <a:lnSpc>
                <a:spcPct val="125000"/>
              </a:lnSpc>
            </a:pPr>
            <a:r>
              <a:rPr lang="zh-CN" altLang="zh-CN" sz="255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稳定</a:t>
            </a:r>
            <a:r>
              <a:rPr lang="zh-CN" altLang="zh-CN" sz="255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。当作为中心离子的金属离子相同时，配合物的稳定性与配体的性质有关。</a:t>
            </a:r>
            <a:endParaRPr lang="en-US" altLang="zh-CN" sz="255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8"/>
            </p:custDataLst>
          </p:nvPr>
        </p:nvGrpSpPr>
        <p:grpSpPr>
          <a:xfrm>
            <a:off x="363951" y="2744205"/>
            <a:ext cx="11459210" cy="4056380"/>
            <a:chOff x="363951" y="2763255"/>
            <a:chExt cx="11459210" cy="4056380"/>
          </a:xfrm>
        </p:grpSpPr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>
              <a:off x="592551" y="2763255"/>
              <a:ext cx="11230610" cy="13106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示例：</a:t>
              </a:r>
              <a:r>
                <a:rPr lang="zh-CN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血红素中的</a:t>
              </a:r>
              <a:r>
                <a:rPr lang="en-US" altLang="zh-CN" sz="2300" b="1" kern="1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Fe</a:t>
              </a:r>
              <a:r>
                <a:rPr lang="en-US" altLang="zh-CN" sz="2300" b="1" kern="100" baseline="300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en-US" altLang="zh-CN" sz="2300" b="1" kern="100" baseline="30000">
                  <a:solidFill>
                    <a:srgbClr val="00A5B0"/>
                  </a:solidFill>
                  <a:highlight>
                    <a:srgbClr val="FFFF00"/>
                  </a:highligh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Times New Roman" panose="02020603050405020304" pitchFamily="18" charset="0"/>
                </a:rPr>
                <a:t>+</a:t>
              </a:r>
              <a:r>
                <a:rPr lang="zh-CN" altLang="zh-CN" sz="2300" b="1" kern="1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与</a:t>
              </a:r>
              <a:r>
                <a:rPr lang="en-US" altLang="zh-CN" sz="2300" b="1" kern="1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CO</a:t>
              </a:r>
              <a:r>
                <a:rPr lang="zh-CN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分子形成的配位键比</a:t>
              </a:r>
              <a:r>
                <a:rPr lang="en-US" altLang="zh-CN" sz="2300" b="1" kern="1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Fe</a:t>
              </a:r>
              <a:r>
                <a:rPr lang="en-US" altLang="zh-CN" sz="2300" b="1" kern="100" baseline="300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en-US" altLang="zh-CN" sz="2300" b="1" kern="100" baseline="30000">
                  <a:solidFill>
                    <a:srgbClr val="00A5B0"/>
                  </a:solidFill>
                  <a:highlight>
                    <a:srgbClr val="FFFF00"/>
                  </a:highlight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Times New Roman" panose="02020603050405020304" pitchFamily="18" charset="0"/>
                </a:rPr>
                <a:t>+</a:t>
              </a:r>
              <a:r>
                <a:rPr lang="zh-CN" altLang="zh-CN" sz="2300" b="1" kern="1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与</a:t>
              </a:r>
              <a:r>
                <a:rPr lang="en-US" altLang="zh-CN" sz="2300" b="1" kern="1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r>
                <a:rPr lang="en-US" altLang="zh-CN" sz="2300" b="1" kern="100" baseline="-25000">
                  <a:solidFill>
                    <a:srgbClr val="00A5B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zh-CN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分子形成的配位键强，因此血红素中的</a:t>
              </a:r>
              <a:r>
                <a:rPr lang="en-US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Fe</a:t>
              </a:r>
              <a:r>
                <a:rPr lang="en-US" altLang="zh-CN" sz="2300" b="1" kern="100" baseline="30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en-US" altLang="zh-CN" sz="2300" b="1" kern="100" baseline="30000">
                  <a:solidFill>
                    <a:srgbClr val="00A5B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Times New Roman" panose="02020603050405020304" pitchFamily="18" charset="0"/>
                </a:rPr>
                <a:t>+</a:t>
              </a:r>
              <a:r>
                <a:rPr lang="zh-CN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与</a:t>
              </a:r>
              <a:r>
                <a:rPr lang="en-US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CO</a:t>
              </a:r>
              <a:r>
                <a:rPr lang="zh-CN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分子结合后，就很难再与</a:t>
              </a:r>
              <a:r>
                <a:rPr lang="en-US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r>
                <a:rPr lang="en-US" altLang="zh-CN" sz="2300" b="1" kern="100" baseline="-25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zh-CN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分子结合，血红素失去输送</a:t>
              </a:r>
              <a:r>
                <a:rPr lang="en-US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r>
                <a:rPr lang="en-US" altLang="zh-CN" sz="2300" b="1" kern="100" baseline="-25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zh-CN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的功能，从而导致人体</a:t>
              </a:r>
              <a:r>
                <a:rPr lang="en-US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CO</a:t>
              </a:r>
              <a:r>
                <a:rPr lang="zh-CN" altLang="zh-CN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中毒</a:t>
              </a:r>
              <a:r>
                <a:rPr lang="zh-CN" altLang="en-US" sz="2300" b="1" kern="1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。</a:t>
              </a:r>
              <a:endParaRPr lang="zh-CN" altLang="en-US" sz="2300" b="1" kern="100">
                <a:solidFill>
                  <a:srgbClr val="00A5B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3951" y="4014205"/>
              <a:ext cx="5137150" cy="280543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9207110" y="4660209"/>
              <a:ext cx="1885869" cy="1839016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6423181" y="4414227"/>
              <a:ext cx="2664814" cy="2084998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6647561" cy="739714"/>
            <a:chOff x="466" y="644"/>
            <a:chExt cx="8682" cy="863"/>
          </a:xfrm>
        </p:grpSpPr>
        <p:sp>
          <p:nvSpPr>
            <p:cNvPr id="8" name="等腰三角形 7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7851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配合物的应用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5"/>
            </p:custDataLst>
          </p:nvPr>
        </p:nvSpPr>
        <p:spPr bwMode="auto">
          <a:xfrm>
            <a:off x="427355" y="949325"/>
            <a:ext cx="33166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五、配合物的应用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7" name="文本框 111618"/>
          <p:cNvSpPr/>
          <p:nvPr>
            <p:custDataLst>
              <p:tags r:id="rId6"/>
            </p:custDataLst>
          </p:nvPr>
        </p:nvSpPr>
        <p:spPr bwMode="auto">
          <a:xfrm>
            <a:off x="713739" y="1631321"/>
            <a:ext cx="4294777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1、在生命体中的应用 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pic>
        <p:nvPicPr>
          <p:cNvPr id="63" name="图片 6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9879"/>
          <a:stretch>
            <a:fillRect/>
          </a:stretch>
        </p:blipFill>
        <p:spPr>
          <a:xfrm>
            <a:off x="796925" y="2401570"/>
            <a:ext cx="3054350" cy="4084955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9"/>
            </p:custDataLst>
          </p:nvPr>
        </p:nvGrpSpPr>
        <p:grpSpPr>
          <a:xfrm>
            <a:off x="6177164" y="502600"/>
            <a:ext cx="4981648" cy="4201160"/>
            <a:chOff x="6434339" y="285430"/>
            <a:chExt cx="4981648" cy="4201160"/>
          </a:xfrm>
        </p:grpSpPr>
        <p:grpSp>
          <p:nvGrpSpPr>
            <p:cNvPr id="71" name="组合 70"/>
            <p:cNvGrpSpPr/>
            <p:nvPr>
              <p:custDataLst>
                <p:tags r:id="rId10"/>
              </p:custDataLst>
            </p:nvPr>
          </p:nvGrpSpPr>
          <p:grpSpPr>
            <a:xfrm>
              <a:off x="7583127" y="285430"/>
              <a:ext cx="3832860" cy="4201160"/>
              <a:chOff x="7354156" y="372871"/>
              <a:chExt cx="3832860" cy="4201160"/>
            </a:xfrm>
          </p:grpSpPr>
          <p:pic>
            <p:nvPicPr>
              <p:cNvPr id="38" name="图片 37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2"/>
              <a:stretch>
                <a:fillRect/>
              </a:stretch>
            </p:blipFill>
            <p:spPr>
              <a:xfrm>
                <a:off x="7512271" y="424941"/>
                <a:ext cx="3559175" cy="3526790"/>
              </a:xfrm>
              <a:prstGeom prst="rect">
                <a:avLst/>
              </a:prstGeom>
            </p:spPr>
          </p:pic>
          <p:sp>
            <p:nvSpPr>
              <p:cNvPr id="41" name="矩形 40"/>
              <p:cNvSpPr/>
              <p:nvPr>
                <p:custDataLst>
                  <p:tags r:id="rId13"/>
                </p:custDataLst>
              </p:nvPr>
            </p:nvSpPr>
            <p:spPr>
              <a:xfrm>
                <a:off x="7358601" y="372871"/>
                <a:ext cx="3828415" cy="3696335"/>
              </a:xfrm>
              <a:prstGeom prst="rect">
                <a:avLst/>
              </a:prstGeom>
              <a:noFill/>
              <a:ln w="19050">
                <a:solidFill>
                  <a:srgbClr val="00A5A9"/>
                </a:solidFill>
              </a:ln>
            </p:spPr>
            <p:style>
              <a:lnRef idx="2">
                <a:srgbClr val="4472C4">
                  <a:shade val="50000"/>
                </a:srgbClr>
              </a:lnRef>
              <a:fillRef idx="1">
                <a:srgbClr val="4472C4"/>
              </a:fillRef>
              <a:effectRef idx="0">
                <a:srgbClr val="4472C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51" name="矩形: 圆顶角 50"/>
              <p:cNvSpPr/>
              <p:nvPr>
                <p:custDataLst>
                  <p:tags r:id="rId14"/>
                </p:custDataLst>
              </p:nvPr>
            </p:nvSpPr>
            <p:spPr>
              <a:xfrm flipV="1">
                <a:off x="7354156" y="4069841"/>
                <a:ext cx="3832860" cy="481330"/>
              </a:xfrm>
              <a:prstGeom prst="round2SameRect">
                <a:avLst/>
              </a:prstGeom>
              <a:solidFill>
                <a:srgbClr val="00A5A9"/>
              </a:solidFill>
              <a:ln>
                <a:noFill/>
              </a:ln>
            </p:spPr>
            <p:style>
              <a:lnRef idx="2">
                <a:srgbClr val="4472C4">
                  <a:shade val="50000"/>
                </a:srgbClr>
              </a:lnRef>
              <a:fillRef idx="1">
                <a:srgbClr val="4472C4"/>
              </a:fillRef>
              <a:effectRef idx="0">
                <a:srgbClr val="4472C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8604471" y="4039996"/>
                <a:ext cx="1361440" cy="534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叶绿素</a:t>
                </a:r>
                <a:endParaRPr lang="zh-CN" altLang="en-US" sz="24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endParaRPr>
              </a:p>
            </p:txBody>
          </p:sp>
        </p:grpSp>
        <p:sp>
          <p:nvSpPr>
            <p:cNvPr id="72" name="KSO_Shape"/>
            <p:cNvSpPr/>
            <p:nvPr>
              <p:custDataLst>
                <p:tags r:id="rId16"/>
              </p:custDataLst>
            </p:nvPr>
          </p:nvSpPr>
          <p:spPr>
            <a:xfrm rot="18688064" flipV="1">
              <a:off x="6348614" y="1697670"/>
              <a:ext cx="1014095" cy="842645"/>
            </a:xfrm>
            <a:custGeom>
              <a:avLst/>
              <a:gdLst>
                <a:gd name="connsiteX0" fmla="*/ 3239249 w 4336651"/>
                <a:gd name="connsiteY0" fmla="*/ 0 h 3547393"/>
                <a:gd name="connsiteX1" fmla="*/ 4336651 w 4336651"/>
                <a:gd name="connsiteY1" fmla="*/ 1892072 h 3547393"/>
                <a:gd name="connsiteX2" fmla="*/ 3717068 w 4336651"/>
                <a:gd name="connsiteY2" fmla="*/ 1892072 h 3547393"/>
                <a:gd name="connsiteX3" fmla="*/ 3711644 w 4336651"/>
                <a:gd name="connsiteY3" fmla="*/ 1906388 h 3547393"/>
                <a:gd name="connsiteX4" fmla="*/ 2625527 w 4336651"/>
                <a:gd name="connsiteY4" fmla="*/ 3322191 h 3547393"/>
                <a:gd name="connsiteX5" fmla="*/ 0 w 4336651"/>
                <a:gd name="connsiteY5" fmla="*/ 2973976 h 3547393"/>
                <a:gd name="connsiteX6" fmla="*/ 2732823 w 4336651"/>
                <a:gd name="connsiteY6" fmla="*/ 2066101 h 3547393"/>
                <a:gd name="connsiteX7" fmla="*/ 2762800 w 4336651"/>
                <a:gd name="connsiteY7" fmla="*/ 1892072 h 3547393"/>
                <a:gd name="connsiteX8" fmla="*/ 2141847 w 4336651"/>
                <a:gd name="connsiteY8" fmla="*/ 1892072 h 354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6651" h="3547392">
                  <a:moveTo>
                    <a:pt x="3239249" y="0"/>
                  </a:moveTo>
                  <a:lnTo>
                    <a:pt x="4336651" y="1892072"/>
                  </a:lnTo>
                  <a:lnTo>
                    <a:pt x="3717068" y="1892072"/>
                  </a:lnTo>
                  <a:lnTo>
                    <a:pt x="3711644" y="1906388"/>
                  </a:lnTo>
                  <a:cubicBezTo>
                    <a:pt x="3538495" y="2360757"/>
                    <a:pt x="3267598" y="3005948"/>
                    <a:pt x="2625527" y="3322191"/>
                  </a:cubicBezTo>
                  <a:cubicBezTo>
                    <a:pt x="2153741" y="3544604"/>
                    <a:pt x="1380909" y="3814943"/>
                    <a:pt x="0" y="2973976"/>
                  </a:cubicBezTo>
                  <a:cubicBezTo>
                    <a:pt x="1506526" y="3527565"/>
                    <a:pt x="2462928" y="3298880"/>
                    <a:pt x="2732823" y="2066101"/>
                  </a:cubicBezTo>
                  <a:lnTo>
                    <a:pt x="2762800" y="1892072"/>
                  </a:lnTo>
                  <a:lnTo>
                    <a:pt x="2141847" y="1892072"/>
                  </a:lnTo>
                  <a:close/>
                </a:path>
              </a:pathLst>
            </a:custGeom>
            <a:solidFill>
              <a:srgbClr val="00A5A9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FFFFFF"/>
                </a:solidFill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7"/>
            </p:custDataLst>
          </p:nvPr>
        </p:nvGrpSpPr>
        <p:grpSpPr>
          <a:xfrm>
            <a:off x="6698954" y="4642716"/>
            <a:ext cx="5168065" cy="1574655"/>
            <a:chOff x="6819604" y="4480209"/>
            <a:chExt cx="5168065" cy="1574655"/>
          </a:xfrm>
        </p:grpSpPr>
        <p:sp>
          <p:nvSpPr>
            <p:cNvPr id="4" name="文本框 3"/>
            <p:cNvSpPr txBox="1"/>
            <p:nvPr>
              <p:custDataLst>
                <p:tags r:id="rId18"/>
              </p:custDataLst>
            </p:nvPr>
          </p:nvSpPr>
          <p:spPr>
            <a:xfrm>
              <a:off x="6819604" y="5043240"/>
              <a:ext cx="5168065" cy="10116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绿色植物生长过程中，起光合作用的是</a:t>
              </a:r>
              <a:r>
                <a:rPr lang="zh-CN" altLang="en-US" sz="2600" b="1">
                  <a:solidFill>
                    <a:srgbClr val="00B05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叶绿素</a:t>
              </a: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，是一种</a:t>
              </a:r>
              <a:r>
                <a:rPr lang="zh-CN" altLang="en-US" sz="26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含</a:t>
              </a:r>
              <a:r>
                <a:rPr lang="zh-CN" altLang="en-US" sz="2600" b="1">
                  <a:solidFill>
                    <a:srgbClr val="00B05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镁的配合物</a:t>
              </a:r>
              <a:endParaRPr lang="zh-CN" altLang="en-US" sz="2600" b="1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endParaRPr>
            </a:p>
          </p:txBody>
        </p:sp>
        <p:sp>
          <p:nvSpPr>
            <p:cNvPr id="74" name="left-arrow_275218"/>
            <p:cNvSpPr/>
            <p:nvPr>
              <p:custDataLst>
                <p:tags r:id="rId19"/>
              </p:custDataLst>
            </p:nvPr>
          </p:nvSpPr>
          <p:spPr>
            <a:xfrm rot="16200000">
              <a:off x="9108125" y="4612547"/>
              <a:ext cx="609685" cy="345010"/>
            </a:xfrm>
            <a:custGeom>
              <a:avLst/>
              <a:gdLst>
                <a:gd name="connsiteX0" fmla="*/ 577181 w 607639"/>
                <a:gd name="connsiteY0" fmla="*/ 111270 h 343853"/>
                <a:gd name="connsiteX1" fmla="*/ 607639 w 607639"/>
                <a:gd name="connsiteY1" fmla="*/ 141573 h 343853"/>
                <a:gd name="connsiteX2" fmla="*/ 607639 w 607639"/>
                <a:gd name="connsiteY2" fmla="*/ 202269 h 343853"/>
                <a:gd name="connsiteX3" fmla="*/ 577181 w 607639"/>
                <a:gd name="connsiteY3" fmla="*/ 232572 h 343853"/>
                <a:gd name="connsiteX4" fmla="*/ 546812 w 607639"/>
                <a:gd name="connsiteY4" fmla="*/ 202269 h 343853"/>
                <a:gd name="connsiteX5" fmla="*/ 546812 w 607639"/>
                <a:gd name="connsiteY5" fmla="*/ 141573 h 343853"/>
                <a:gd name="connsiteX6" fmla="*/ 577181 w 607639"/>
                <a:gd name="connsiteY6" fmla="*/ 111270 h 343853"/>
                <a:gd name="connsiteX7" fmla="*/ 496216 w 607639"/>
                <a:gd name="connsiteY7" fmla="*/ 111270 h 343853"/>
                <a:gd name="connsiteX8" fmla="*/ 526559 w 607639"/>
                <a:gd name="connsiteY8" fmla="*/ 141573 h 343853"/>
                <a:gd name="connsiteX9" fmla="*/ 526559 w 607639"/>
                <a:gd name="connsiteY9" fmla="*/ 202269 h 343853"/>
                <a:gd name="connsiteX10" fmla="*/ 496216 w 607639"/>
                <a:gd name="connsiteY10" fmla="*/ 232572 h 343853"/>
                <a:gd name="connsiteX11" fmla="*/ 465873 w 607639"/>
                <a:gd name="connsiteY11" fmla="*/ 202269 h 343853"/>
                <a:gd name="connsiteX12" fmla="*/ 465873 w 607639"/>
                <a:gd name="connsiteY12" fmla="*/ 141573 h 343853"/>
                <a:gd name="connsiteX13" fmla="*/ 496216 w 607639"/>
                <a:gd name="connsiteY13" fmla="*/ 111270 h 343853"/>
                <a:gd name="connsiteX14" fmla="*/ 415207 w 607639"/>
                <a:gd name="connsiteY14" fmla="*/ 111270 h 343853"/>
                <a:gd name="connsiteX15" fmla="*/ 445550 w 607639"/>
                <a:gd name="connsiteY15" fmla="*/ 141573 h 343853"/>
                <a:gd name="connsiteX16" fmla="*/ 445550 w 607639"/>
                <a:gd name="connsiteY16" fmla="*/ 202269 h 343853"/>
                <a:gd name="connsiteX17" fmla="*/ 415207 w 607639"/>
                <a:gd name="connsiteY17" fmla="*/ 232572 h 343853"/>
                <a:gd name="connsiteX18" fmla="*/ 384864 w 607639"/>
                <a:gd name="connsiteY18" fmla="*/ 202269 h 343853"/>
                <a:gd name="connsiteX19" fmla="*/ 384864 w 607639"/>
                <a:gd name="connsiteY19" fmla="*/ 141573 h 343853"/>
                <a:gd name="connsiteX20" fmla="*/ 415207 w 607639"/>
                <a:gd name="connsiteY20" fmla="*/ 111270 h 343853"/>
                <a:gd name="connsiteX21" fmla="*/ 237539 w 607639"/>
                <a:gd name="connsiteY21" fmla="*/ 1131 h 343853"/>
                <a:gd name="connsiteX22" fmla="*/ 243057 w 607639"/>
                <a:gd name="connsiteY22" fmla="*/ 10108 h 343853"/>
                <a:gd name="connsiteX23" fmla="*/ 243057 w 607639"/>
                <a:gd name="connsiteY23" fmla="*/ 111253 h 343853"/>
                <a:gd name="connsiteX24" fmla="*/ 354395 w 607639"/>
                <a:gd name="connsiteY24" fmla="*/ 111253 h 343853"/>
                <a:gd name="connsiteX25" fmla="*/ 364541 w 607639"/>
                <a:gd name="connsiteY25" fmla="*/ 121297 h 343853"/>
                <a:gd name="connsiteX26" fmla="*/ 364541 w 607639"/>
                <a:gd name="connsiteY26" fmla="*/ 222443 h 343853"/>
                <a:gd name="connsiteX27" fmla="*/ 354395 w 607639"/>
                <a:gd name="connsiteY27" fmla="*/ 232575 h 343853"/>
                <a:gd name="connsiteX28" fmla="*/ 243057 w 607639"/>
                <a:gd name="connsiteY28" fmla="*/ 232575 h 343853"/>
                <a:gd name="connsiteX29" fmla="*/ 243057 w 607639"/>
                <a:gd name="connsiteY29" fmla="*/ 333721 h 343853"/>
                <a:gd name="connsiteX30" fmla="*/ 237539 w 607639"/>
                <a:gd name="connsiteY30" fmla="*/ 342698 h 343853"/>
                <a:gd name="connsiteX31" fmla="*/ 232911 w 607639"/>
                <a:gd name="connsiteY31" fmla="*/ 343853 h 343853"/>
                <a:gd name="connsiteX32" fmla="*/ 226948 w 607639"/>
                <a:gd name="connsiteY32" fmla="*/ 341898 h 343853"/>
                <a:gd name="connsiteX33" fmla="*/ 4183 w 607639"/>
                <a:gd name="connsiteY33" fmla="*/ 180047 h 343853"/>
                <a:gd name="connsiteX34" fmla="*/ 0 w 607639"/>
                <a:gd name="connsiteY34" fmla="*/ 171870 h 343853"/>
                <a:gd name="connsiteX35" fmla="*/ 4183 w 607639"/>
                <a:gd name="connsiteY35" fmla="*/ 163693 h 343853"/>
                <a:gd name="connsiteX36" fmla="*/ 226948 w 607639"/>
                <a:gd name="connsiteY36" fmla="*/ 1931 h 343853"/>
                <a:gd name="connsiteX37" fmla="*/ 237539 w 607639"/>
                <a:gd name="connsiteY37" fmla="*/ 1131 h 34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07639" h="343853">
                  <a:moveTo>
                    <a:pt x="577181" y="111270"/>
                  </a:moveTo>
                  <a:cubicBezTo>
                    <a:pt x="594013" y="111270"/>
                    <a:pt x="607639" y="124866"/>
                    <a:pt x="607639" y="141573"/>
                  </a:cubicBezTo>
                  <a:lnTo>
                    <a:pt x="607639" y="202269"/>
                  </a:lnTo>
                  <a:cubicBezTo>
                    <a:pt x="607639" y="218976"/>
                    <a:pt x="594013" y="232572"/>
                    <a:pt x="577181" y="232572"/>
                  </a:cubicBezTo>
                  <a:cubicBezTo>
                    <a:pt x="560438" y="232572"/>
                    <a:pt x="546812" y="218976"/>
                    <a:pt x="546812" y="202269"/>
                  </a:cubicBezTo>
                  <a:lnTo>
                    <a:pt x="546812" y="141573"/>
                  </a:lnTo>
                  <a:cubicBezTo>
                    <a:pt x="546812" y="124866"/>
                    <a:pt x="560438" y="111270"/>
                    <a:pt x="577181" y="111270"/>
                  </a:cubicBezTo>
                  <a:close/>
                  <a:moveTo>
                    <a:pt x="496216" y="111270"/>
                  </a:moveTo>
                  <a:cubicBezTo>
                    <a:pt x="512945" y="111270"/>
                    <a:pt x="526559" y="124866"/>
                    <a:pt x="526559" y="141573"/>
                  </a:cubicBezTo>
                  <a:lnTo>
                    <a:pt x="526559" y="202269"/>
                  </a:lnTo>
                  <a:cubicBezTo>
                    <a:pt x="526559" y="218976"/>
                    <a:pt x="512945" y="232572"/>
                    <a:pt x="496216" y="232572"/>
                  </a:cubicBezTo>
                  <a:cubicBezTo>
                    <a:pt x="479487" y="232572"/>
                    <a:pt x="465873" y="218976"/>
                    <a:pt x="465873" y="202269"/>
                  </a:cubicBezTo>
                  <a:lnTo>
                    <a:pt x="465873" y="141573"/>
                  </a:lnTo>
                  <a:cubicBezTo>
                    <a:pt x="465873" y="124866"/>
                    <a:pt x="479487" y="111270"/>
                    <a:pt x="496216" y="111270"/>
                  </a:cubicBezTo>
                  <a:close/>
                  <a:moveTo>
                    <a:pt x="415207" y="111270"/>
                  </a:moveTo>
                  <a:cubicBezTo>
                    <a:pt x="431936" y="111270"/>
                    <a:pt x="445550" y="124866"/>
                    <a:pt x="445550" y="141573"/>
                  </a:cubicBezTo>
                  <a:lnTo>
                    <a:pt x="445550" y="202269"/>
                  </a:lnTo>
                  <a:cubicBezTo>
                    <a:pt x="445550" y="218976"/>
                    <a:pt x="431936" y="232572"/>
                    <a:pt x="415207" y="232572"/>
                  </a:cubicBezTo>
                  <a:cubicBezTo>
                    <a:pt x="398478" y="232572"/>
                    <a:pt x="384864" y="218976"/>
                    <a:pt x="384864" y="202269"/>
                  </a:cubicBezTo>
                  <a:lnTo>
                    <a:pt x="384864" y="141573"/>
                  </a:lnTo>
                  <a:cubicBezTo>
                    <a:pt x="384864" y="124866"/>
                    <a:pt x="398478" y="111270"/>
                    <a:pt x="415207" y="111270"/>
                  </a:cubicBezTo>
                  <a:close/>
                  <a:moveTo>
                    <a:pt x="237539" y="1131"/>
                  </a:moveTo>
                  <a:cubicBezTo>
                    <a:pt x="240921" y="2819"/>
                    <a:pt x="243057" y="6286"/>
                    <a:pt x="243057" y="10108"/>
                  </a:cubicBezTo>
                  <a:lnTo>
                    <a:pt x="243057" y="111253"/>
                  </a:lnTo>
                  <a:lnTo>
                    <a:pt x="354395" y="111253"/>
                  </a:lnTo>
                  <a:cubicBezTo>
                    <a:pt x="360002" y="111253"/>
                    <a:pt x="364541" y="115786"/>
                    <a:pt x="364541" y="121297"/>
                  </a:cubicBezTo>
                  <a:lnTo>
                    <a:pt x="364541" y="222443"/>
                  </a:lnTo>
                  <a:cubicBezTo>
                    <a:pt x="364541" y="228042"/>
                    <a:pt x="360002" y="232575"/>
                    <a:pt x="354395" y="232575"/>
                  </a:cubicBezTo>
                  <a:lnTo>
                    <a:pt x="243057" y="232575"/>
                  </a:lnTo>
                  <a:lnTo>
                    <a:pt x="243057" y="333721"/>
                  </a:lnTo>
                  <a:cubicBezTo>
                    <a:pt x="243057" y="337542"/>
                    <a:pt x="240921" y="341009"/>
                    <a:pt x="237539" y="342698"/>
                  </a:cubicBezTo>
                  <a:cubicBezTo>
                    <a:pt x="236026" y="343409"/>
                    <a:pt x="234513" y="343853"/>
                    <a:pt x="232911" y="343853"/>
                  </a:cubicBezTo>
                  <a:cubicBezTo>
                    <a:pt x="230775" y="343853"/>
                    <a:pt x="228728" y="343142"/>
                    <a:pt x="226948" y="341898"/>
                  </a:cubicBezTo>
                  <a:lnTo>
                    <a:pt x="4183" y="180047"/>
                  </a:lnTo>
                  <a:cubicBezTo>
                    <a:pt x="1513" y="178180"/>
                    <a:pt x="0" y="175158"/>
                    <a:pt x="0" y="171870"/>
                  </a:cubicBezTo>
                  <a:cubicBezTo>
                    <a:pt x="0" y="168670"/>
                    <a:pt x="1513" y="165648"/>
                    <a:pt x="4183" y="163693"/>
                  </a:cubicBezTo>
                  <a:lnTo>
                    <a:pt x="226948" y="1931"/>
                  </a:lnTo>
                  <a:cubicBezTo>
                    <a:pt x="230063" y="-291"/>
                    <a:pt x="234157" y="-647"/>
                    <a:pt x="237539" y="1131"/>
                  </a:cubicBezTo>
                  <a:close/>
                </a:path>
              </a:pathLst>
            </a:custGeom>
            <a:solidFill>
              <a:srgbClr val="00A5A9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60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261360" y="1979295"/>
            <a:ext cx="3406775" cy="34067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6188158" cy="739714"/>
            <a:chOff x="466" y="644"/>
            <a:chExt cx="8082" cy="863"/>
          </a:xfrm>
        </p:grpSpPr>
        <p:sp>
          <p:nvSpPr>
            <p:cNvPr id="8" name="等腰三角形 7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7251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配合物的应用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" name="等腰三角形 11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5"/>
            </p:custDataLst>
          </p:nvPr>
        </p:nvSpPr>
        <p:spPr bwMode="auto">
          <a:xfrm>
            <a:off x="427355" y="949325"/>
            <a:ext cx="33166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五、配合物的应用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7" name="文本框 111618"/>
          <p:cNvSpPr/>
          <p:nvPr>
            <p:custDataLst>
              <p:tags r:id="rId6"/>
            </p:custDataLst>
          </p:nvPr>
        </p:nvSpPr>
        <p:spPr bwMode="auto">
          <a:xfrm>
            <a:off x="713739" y="1631321"/>
            <a:ext cx="4294777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1、在生命体中的应用 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6177164" y="502600"/>
            <a:ext cx="4981648" cy="4201160"/>
            <a:chOff x="6434339" y="285430"/>
            <a:chExt cx="4981648" cy="4201160"/>
          </a:xfrm>
        </p:grpSpPr>
        <p:grpSp>
          <p:nvGrpSpPr>
            <p:cNvPr id="71" name="组合 70"/>
            <p:cNvGrpSpPr/>
            <p:nvPr>
              <p:custDataLst>
                <p:tags r:id="rId8"/>
              </p:custDataLst>
            </p:nvPr>
          </p:nvGrpSpPr>
          <p:grpSpPr>
            <a:xfrm>
              <a:off x="7583127" y="285430"/>
              <a:ext cx="3832860" cy="4201160"/>
              <a:chOff x="7354156" y="372871"/>
              <a:chExt cx="3832860" cy="4201160"/>
            </a:xfrm>
          </p:grpSpPr>
          <p:sp>
            <p:nvSpPr>
              <p:cNvPr id="41" name="矩形 40"/>
              <p:cNvSpPr/>
              <p:nvPr>
                <p:custDataLst>
                  <p:tags r:id="rId9"/>
                </p:custDataLst>
              </p:nvPr>
            </p:nvSpPr>
            <p:spPr>
              <a:xfrm>
                <a:off x="7358601" y="372871"/>
                <a:ext cx="3828415" cy="3696335"/>
              </a:xfrm>
              <a:prstGeom prst="rect">
                <a:avLst/>
              </a:prstGeom>
              <a:noFill/>
              <a:ln w="19050">
                <a:solidFill>
                  <a:srgbClr val="00A5A9"/>
                </a:solidFill>
              </a:ln>
            </p:spPr>
            <p:style>
              <a:lnRef idx="2">
                <a:srgbClr val="4472C4">
                  <a:shade val="50000"/>
                </a:srgbClr>
              </a:lnRef>
              <a:fillRef idx="1">
                <a:srgbClr val="4472C4"/>
              </a:fillRef>
              <a:effectRef idx="0">
                <a:srgbClr val="4472C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51" name="矩形: 圆顶角 50"/>
              <p:cNvSpPr/>
              <p:nvPr>
                <p:custDataLst>
                  <p:tags r:id="rId10"/>
                </p:custDataLst>
              </p:nvPr>
            </p:nvSpPr>
            <p:spPr>
              <a:xfrm flipV="1">
                <a:off x="7354156" y="4069841"/>
                <a:ext cx="3832860" cy="481330"/>
              </a:xfrm>
              <a:prstGeom prst="round2SameRect">
                <a:avLst/>
              </a:prstGeom>
              <a:solidFill>
                <a:srgbClr val="00A5A9"/>
              </a:solidFill>
              <a:ln>
                <a:noFill/>
              </a:ln>
            </p:spPr>
            <p:style>
              <a:lnRef idx="2">
                <a:srgbClr val="4472C4">
                  <a:shade val="50000"/>
                </a:srgbClr>
              </a:lnRef>
              <a:fillRef idx="1">
                <a:srgbClr val="4472C4"/>
              </a:fillRef>
              <a:effectRef idx="0">
                <a:srgbClr val="4472C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8604471" y="4039996"/>
                <a:ext cx="1361440" cy="534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血红素</a:t>
                </a:r>
                <a:endParaRPr lang="zh-CN" altLang="en-US" sz="24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endParaRPr>
              </a:p>
            </p:txBody>
          </p:sp>
        </p:grpSp>
        <p:sp>
          <p:nvSpPr>
            <p:cNvPr id="72" name="KSO_Shape"/>
            <p:cNvSpPr/>
            <p:nvPr>
              <p:custDataLst>
                <p:tags r:id="rId12"/>
              </p:custDataLst>
            </p:nvPr>
          </p:nvSpPr>
          <p:spPr>
            <a:xfrm rot="18688064" flipV="1">
              <a:off x="6348614" y="1697670"/>
              <a:ext cx="1014095" cy="842645"/>
            </a:xfrm>
            <a:custGeom>
              <a:avLst/>
              <a:gdLst>
                <a:gd name="connsiteX0" fmla="*/ 3239249 w 4336651"/>
                <a:gd name="connsiteY0" fmla="*/ 0 h 3547393"/>
                <a:gd name="connsiteX1" fmla="*/ 4336651 w 4336651"/>
                <a:gd name="connsiteY1" fmla="*/ 1892072 h 3547393"/>
                <a:gd name="connsiteX2" fmla="*/ 3717068 w 4336651"/>
                <a:gd name="connsiteY2" fmla="*/ 1892072 h 3547393"/>
                <a:gd name="connsiteX3" fmla="*/ 3711644 w 4336651"/>
                <a:gd name="connsiteY3" fmla="*/ 1906388 h 3547393"/>
                <a:gd name="connsiteX4" fmla="*/ 2625527 w 4336651"/>
                <a:gd name="connsiteY4" fmla="*/ 3322191 h 3547393"/>
                <a:gd name="connsiteX5" fmla="*/ 0 w 4336651"/>
                <a:gd name="connsiteY5" fmla="*/ 2973976 h 3547393"/>
                <a:gd name="connsiteX6" fmla="*/ 2732823 w 4336651"/>
                <a:gd name="connsiteY6" fmla="*/ 2066101 h 3547393"/>
                <a:gd name="connsiteX7" fmla="*/ 2762800 w 4336651"/>
                <a:gd name="connsiteY7" fmla="*/ 1892072 h 3547393"/>
                <a:gd name="connsiteX8" fmla="*/ 2141847 w 4336651"/>
                <a:gd name="connsiteY8" fmla="*/ 1892072 h 354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6651" h="3547392">
                  <a:moveTo>
                    <a:pt x="3239249" y="0"/>
                  </a:moveTo>
                  <a:lnTo>
                    <a:pt x="4336651" y="1892072"/>
                  </a:lnTo>
                  <a:lnTo>
                    <a:pt x="3717068" y="1892072"/>
                  </a:lnTo>
                  <a:lnTo>
                    <a:pt x="3711644" y="1906388"/>
                  </a:lnTo>
                  <a:cubicBezTo>
                    <a:pt x="3538495" y="2360757"/>
                    <a:pt x="3267598" y="3005948"/>
                    <a:pt x="2625527" y="3322191"/>
                  </a:cubicBezTo>
                  <a:cubicBezTo>
                    <a:pt x="2153741" y="3544604"/>
                    <a:pt x="1380909" y="3814943"/>
                    <a:pt x="0" y="2973976"/>
                  </a:cubicBezTo>
                  <a:cubicBezTo>
                    <a:pt x="1506526" y="3527565"/>
                    <a:pt x="2462928" y="3298880"/>
                    <a:pt x="2732823" y="2066101"/>
                  </a:cubicBezTo>
                  <a:lnTo>
                    <a:pt x="2762800" y="1892072"/>
                  </a:lnTo>
                  <a:lnTo>
                    <a:pt x="2141847" y="1892072"/>
                  </a:lnTo>
                  <a:close/>
                </a:path>
              </a:pathLst>
            </a:custGeom>
            <a:solidFill>
              <a:srgbClr val="00A5A9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FFFFFF"/>
                </a:solidFill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3"/>
            </p:custDataLst>
          </p:nvPr>
        </p:nvGrpSpPr>
        <p:grpSpPr>
          <a:xfrm>
            <a:off x="6698954" y="4642717"/>
            <a:ext cx="5168065" cy="1613320"/>
            <a:chOff x="6819604" y="4480210"/>
            <a:chExt cx="5168065" cy="1613320"/>
          </a:xfrm>
        </p:grpSpPr>
        <p:sp>
          <p:nvSpPr>
            <p:cNvPr id="4" name="文本框 3"/>
            <p:cNvSpPr txBox="1"/>
            <p:nvPr>
              <p:custDataLst>
                <p:tags r:id="rId14"/>
              </p:custDataLst>
            </p:nvPr>
          </p:nvSpPr>
          <p:spPr>
            <a:xfrm>
              <a:off x="6819604" y="5043240"/>
              <a:ext cx="5168065" cy="10502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人和动物血液中起着输送氧作用的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血红素</a:t>
              </a:r>
              <a:r>
                <a:rPr lang="zh-CN" altLang="en-US" sz="26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，是一种含有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亚铁的配合物</a:t>
              </a:r>
              <a:endPara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endParaRPr>
            </a:p>
          </p:txBody>
        </p:sp>
        <p:sp>
          <p:nvSpPr>
            <p:cNvPr id="74" name="left-arrow_275218"/>
            <p:cNvSpPr/>
            <p:nvPr>
              <p:custDataLst>
                <p:tags r:id="rId15"/>
              </p:custDataLst>
            </p:nvPr>
          </p:nvSpPr>
          <p:spPr>
            <a:xfrm rot="16200000">
              <a:off x="9108125" y="4612547"/>
              <a:ext cx="609685" cy="345010"/>
            </a:xfrm>
            <a:custGeom>
              <a:avLst/>
              <a:gdLst>
                <a:gd name="connsiteX0" fmla="*/ 577181 w 607639"/>
                <a:gd name="connsiteY0" fmla="*/ 111270 h 343853"/>
                <a:gd name="connsiteX1" fmla="*/ 607639 w 607639"/>
                <a:gd name="connsiteY1" fmla="*/ 141573 h 343853"/>
                <a:gd name="connsiteX2" fmla="*/ 607639 w 607639"/>
                <a:gd name="connsiteY2" fmla="*/ 202269 h 343853"/>
                <a:gd name="connsiteX3" fmla="*/ 577181 w 607639"/>
                <a:gd name="connsiteY3" fmla="*/ 232572 h 343853"/>
                <a:gd name="connsiteX4" fmla="*/ 546812 w 607639"/>
                <a:gd name="connsiteY4" fmla="*/ 202269 h 343853"/>
                <a:gd name="connsiteX5" fmla="*/ 546812 w 607639"/>
                <a:gd name="connsiteY5" fmla="*/ 141573 h 343853"/>
                <a:gd name="connsiteX6" fmla="*/ 577181 w 607639"/>
                <a:gd name="connsiteY6" fmla="*/ 111270 h 343853"/>
                <a:gd name="connsiteX7" fmla="*/ 496216 w 607639"/>
                <a:gd name="connsiteY7" fmla="*/ 111270 h 343853"/>
                <a:gd name="connsiteX8" fmla="*/ 526559 w 607639"/>
                <a:gd name="connsiteY8" fmla="*/ 141573 h 343853"/>
                <a:gd name="connsiteX9" fmla="*/ 526559 w 607639"/>
                <a:gd name="connsiteY9" fmla="*/ 202269 h 343853"/>
                <a:gd name="connsiteX10" fmla="*/ 496216 w 607639"/>
                <a:gd name="connsiteY10" fmla="*/ 232572 h 343853"/>
                <a:gd name="connsiteX11" fmla="*/ 465873 w 607639"/>
                <a:gd name="connsiteY11" fmla="*/ 202269 h 343853"/>
                <a:gd name="connsiteX12" fmla="*/ 465873 w 607639"/>
                <a:gd name="connsiteY12" fmla="*/ 141573 h 343853"/>
                <a:gd name="connsiteX13" fmla="*/ 496216 w 607639"/>
                <a:gd name="connsiteY13" fmla="*/ 111270 h 343853"/>
                <a:gd name="connsiteX14" fmla="*/ 415207 w 607639"/>
                <a:gd name="connsiteY14" fmla="*/ 111270 h 343853"/>
                <a:gd name="connsiteX15" fmla="*/ 445550 w 607639"/>
                <a:gd name="connsiteY15" fmla="*/ 141573 h 343853"/>
                <a:gd name="connsiteX16" fmla="*/ 445550 w 607639"/>
                <a:gd name="connsiteY16" fmla="*/ 202269 h 343853"/>
                <a:gd name="connsiteX17" fmla="*/ 415207 w 607639"/>
                <a:gd name="connsiteY17" fmla="*/ 232572 h 343853"/>
                <a:gd name="connsiteX18" fmla="*/ 384864 w 607639"/>
                <a:gd name="connsiteY18" fmla="*/ 202269 h 343853"/>
                <a:gd name="connsiteX19" fmla="*/ 384864 w 607639"/>
                <a:gd name="connsiteY19" fmla="*/ 141573 h 343853"/>
                <a:gd name="connsiteX20" fmla="*/ 415207 w 607639"/>
                <a:gd name="connsiteY20" fmla="*/ 111270 h 343853"/>
                <a:gd name="connsiteX21" fmla="*/ 237539 w 607639"/>
                <a:gd name="connsiteY21" fmla="*/ 1131 h 343853"/>
                <a:gd name="connsiteX22" fmla="*/ 243057 w 607639"/>
                <a:gd name="connsiteY22" fmla="*/ 10108 h 343853"/>
                <a:gd name="connsiteX23" fmla="*/ 243057 w 607639"/>
                <a:gd name="connsiteY23" fmla="*/ 111253 h 343853"/>
                <a:gd name="connsiteX24" fmla="*/ 354395 w 607639"/>
                <a:gd name="connsiteY24" fmla="*/ 111253 h 343853"/>
                <a:gd name="connsiteX25" fmla="*/ 364541 w 607639"/>
                <a:gd name="connsiteY25" fmla="*/ 121297 h 343853"/>
                <a:gd name="connsiteX26" fmla="*/ 364541 w 607639"/>
                <a:gd name="connsiteY26" fmla="*/ 222443 h 343853"/>
                <a:gd name="connsiteX27" fmla="*/ 354395 w 607639"/>
                <a:gd name="connsiteY27" fmla="*/ 232575 h 343853"/>
                <a:gd name="connsiteX28" fmla="*/ 243057 w 607639"/>
                <a:gd name="connsiteY28" fmla="*/ 232575 h 343853"/>
                <a:gd name="connsiteX29" fmla="*/ 243057 w 607639"/>
                <a:gd name="connsiteY29" fmla="*/ 333721 h 343853"/>
                <a:gd name="connsiteX30" fmla="*/ 237539 w 607639"/>
                <a:gd name="connsiteY30" fmla="*/ 342698 h 343853"/>
                <a:gd name="connsiteX31" fmla="*/ 232911 w 607639"/>
                <a:gd name="connsiteY31" fmla="*/ 343853 h 343853"/>
                <a:gd name="connsiteX32" fmla="*/ 226948 w 607639"/>
                <a:gd name="connsiteY32" fmla="*/ 341898 h 343853"/>
                <a:gd name="connsiteX33" fmla="*/ 4183 w 607639"/>
                <a:gd name="connsiteY33" fmla="*/ 180047 h 343853"/>
                <a:gd name="connsiteX34" fmla="*/ 0 w 607639"/>
                <a:gd name="connsiteY34" fmla="*/ 171870 h 343853"/>
                <a:gd name="connsiteX35" fmla="*/ 4183 w 607639"/>
                <a:gd name="connsiteY35" fmla="*/ 163693 h 343853"/>
                <a:gd name="connsiteX36" fmla="*/ 226948 w 607639"/>
                <a:gd name="connsiteY36" fmla="*/ 1931 h 343853"/>
                <a:gd name="connsiteX37" fmla="*/ 237539 w 607639"/>
                <a:gd name="connsiteY37" fmla="*/ 1131 h 34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07639" h="343853">
                  <a:moveTo>
                    <a:pt x="577181" y="111270"/>
                  </a:moveTo>
                  <a:cubicBezTo>
                    <a:pt x="594013" y="111270"/>
                    <a:pt x="607639" y="124866"/>
                    <a:pt x="607639" y="141573"/>
                  </a:cubicBezTo>
                  <a:lnTo>
                    <a:pt x="607639" y="202269"/>
                  </a:lnTo>
                  <a:cubicBezTo>
                    <a:pt x="607639" y="218976"/>
                    <a:pt x="594013" y="232572"/>
                    <a:pt x="577181" y="232572"/>
                  </a:cubicBezTo>
                  <a:cubicBezTo>
                    <a:pt x="560438" y="232572"/>
                    <a:pt x="546812" y="218976"/>
                    <a:pt x="546812" y="202269"/>
                  </a:cubicBezTo>
                  <a:lnTo>
                    <a:pt x="546812" y="141573"/>
                  </a:lnTo>
                  <a:cubicBezTo>
                    <a:pt x="546812" y="124866"/>
                    <a:pt x="560438" y="111270"/>
                    <a:pt x="577181" y="111270"/>
                  </a:cubicBezTo>
                  <a:close/>
                  <a:moveTo>
                    <a:pt x="496216" y="111270"/>
                  </a:moveTo>
                  <a:cubicBezTo>
                    <a:pt x="512945" y="111270"/>
                    <a:pt x="526559" y="124866"/>
                    <a:pt x="526559" y="141573"/>
                  </a:cubicBezTo>
                  <a:lnTo>
                    <a:pt x="526559" y="202269"/>
                  </a:lnTo>
                  <a:cubicBezTo>
                    <a:pt x="526559" y="218976"/>
                    <a:pt x="512945" y="232572"/>
                    <a:pt x="496216" y="232572"/>
                  </a:cubicBezTo>
                  <a:cubicBezTo>
                    <a:pt x="479487" y="232572"/>
                    <a:pt x="465873" y="218976"/>
                    <a:pt x="465873" y="202269"/>
                  </a:cubicBezTo>
                  <a:lnTo>
                    <a:pt x="465873" y="141573"/>
                  </a:lnTo>
                  <a:cubicBezTo>
                    <a:pt x="465873" y="124866"/>
                    <a:pt x="479487" y="111270"/>
                    <a:pt x="496216" y="111270"/>
                  </a:cubicBezTo>
                  <a:close/>
                  <a:moveTo>
                    <a:pt x="415207" y="111270"/>
                  </a:moveTo>
                  <a:cubicBezTo>
                    <a:pt x="431936" y="111270"/>
                    <a:pt x="445550" y="124866"/>
                    <a:pt x="445550" y="141573"/>
                  </a:cubicBezTo>
                  <a:lnTo>
                    <a:pt x="445550" y="202269"/>
                  </a:lnTo>
                  <a:cubicBezTo>
                    <a:pt x="445550" y="218976"/>
                    <a:pt x="431936" y="232572"/>
                    <a:pt x="415207" y="232572"/>
                  </a:cubicBezTo>
                  <a:cubicBezTo>
                    <a:pt x="398478" y="232572"/>
                    <a:pt x="384864" y="218976"/>
                    <a:pt x="384864" y="202269"/>
                  </a:cubicBezTo>
                  <a:lnTo>
                    <a:pt x="384864" y="141573"/>
                  </a:lnTo>
                  <a:cubicBezTo>
                    <a:pt x="384864" y="124866"/>
                    <a:pt x="398478" y="111270"/>
                    <a:pt x="415207" y="111270"/>
                  </a:cubicBezTo>
                  <a:close/>
                  <a:moveTo>
                    <a:pt x="237539" y="1131"/>
                  </a:moveTo>
                  <a:cubicBezTo>
                    <a:pt x="240921" y="2819"/>
                    <a:pt x="243057" y="6286"/>
                    <a:pt x="243057" y="10108"/>
                  </a:cubicBezTo>
                  <a:lnTo>
                    <a:pt x="243057" y="111253"/>
                  </a:lnTo>
                  <a:lnTo>
                    <a:pt x="354395" y="111253"/>
                  </a:lnTo>
                  <a:cubicBezTo>
                    <a:pt x="360002" y="111253"/>
                    <a:pt x="364541" y="115786"/>
                    <a:pt x="364541" y="121297"/>
                  </a:cubicBezTo>
                  <a:lnTo>
                    <a:pt x="364541" y="222443"/>
                  </a:lnTo>
                  <a:cubicBezTo>
                    <a:pt x="364541" y="228042"/>
                    <a:pt x="360002" y="232575"/>
                    <a:pt x="354395" y="232575"/>
                  </a:cubicBezTo>
                  <a:lnTo>
                    <a:pt x="243057" y="232575"/>
                  </a:lnTo>
                  <a:lnTo>
                    <a:pt x="243057" y="333721"/>
                  </a:lnTo>
                  <a:cubicBezTo>
                    <a:pt x="243057" y="337542"/>
                    <a:pt x="240921" y="341009"/>
                    <a:pt x="237539" y="342698"/>
                  </a:cubicBezTo>
                  <a:cubicBezTo>
                    <a:pt x="236026" y="343409"/>
                    <a:pt x="234513" y="343853"/>
                    <a:pt x="232911" y="343853"/>
                  </a:cubicBezTo>
                  <a:cubicBezTo>
                    <a:pt x="230775" y="343853"/>
                    <a:pt x="228728" y="343142"/>
                    <a:pt x="226948" y="341898"/>
                  </a:cubicBezTo>
                  <a:lnTo>
                    <a:pt x="4183" y="180047"/>
                  </a:lnTo>
                  <a:cubicBezTo>
                    <a:pt x="1513" y="178180"/>
                    <a:pt x="0" y="175158"/>
                    <a:pt x="0" y="171870"/>
                  </a:cubicBezTo>
                  <a:cubicBezTo>
                    <a:pt x="0" y="168670"/>
                    <a:pt x="1513" y="165648"/>
                    <a:pt x="4183" y="163693"/>
                  </a:cubicBezTo>
                  <a:lnTo>
                    <a:pt x="226948" y="1931"/>
                  </a:lnTo>
                  <a:cubicBezTo>
                    <a:pt x="230063" y="-291"/>
                    <a:pt x="234157" y="-647"/>
                    <a:pt x="237539" y="1131"/>
                  </a:cubicBezTo>
                  <a:close/>
                </a:path>
              </a:pathLst>
            </a:custGeom>
            <a:solidFill>
              <a:srgbClr val="00A5A9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60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2861242"/>
            <a:ext cx="3688357" cy="3688357"/>
          </a:xfrm>
          <a:prstGeom prst="rect">
            <a:avLst/>
          </a:prstGeom>
        </p:spPr>
      </p:pic>
      <p:grpSp>
        <p:nvGrpSpPr>
          <p:cNvPr id="10" name="组合 9"/>
          <p:cNvGrpSpPr>
            <a:grpSpLocks noChangeAspect="1"/>
          </p:cNvGrpSpPr>
          <p:nvPr>
            <p:custDataLst>
              <p:tags r:id="rId18"/>
            </p:custDataLst>
          </p:nvPr>
        </p:nvGrpSpPr>
        <p:grpSpPr>
          <a:xfrm>
            <a:off x="2950313" y="2013710"/>
            <a:ext cx="3764606" cy="3764606"/>
            <a:chOff x="3134322" y="1099159"/>
            <a:chExt cx="3962743" cy="3962743"/>
          </a:xfrm>
        </p:grpSpPr>
        <p:sp>
          <p:nvSpPr>
            <p:cNvPr id="13" name="椭圆 12"/>
            <p:cNvSpPr/>
            <p:nvPr>
              <p:custDataLst>
                <p:tags r:id="rId19"/>
              </p:custDataLst>
            </p:nvPr>
          </p:nvSpPr>
          <p:spPr>
            <a:xfrm>
              <a:off x="3134322" y="1099159"/>
              <a:ext cx="3962743" cy="3962743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00A5B0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378" b="8954"/>
            <a:stretch>
              <a:fillRect/>
            </a:stretch>
          </p:blipFill>
          <p:spPr>
            <a:xfrm>
              <a:off x="3471805" y="2018225"/>
              <a:ext cx="3287777" cy="2124610"/>
            </a:xfrm>
            <a:prstGeom prst="rect">
              <a:avLst/>
            </a:prstGeom>
          </p:spPr>
        </p:pic>
      </p:grpSp>
      <p:pic>
        <p:nvPicPr>
          <p:cNvPr id="39" name="图片 38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rcRect t="3688"/>
          <a:stretch>
            <a:fillRect/>
          </a:stretch>
        </p:blipFill>
        <p:spPr>
          <a:xfrm>
            <a:off x="7394575" y="567055"/>
            <a:ext cx="3620135" cy="36277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1"/>
            </p:custDataLst>
          </p:nvPr>
        </p:nvSpPr>
        <p:spPr bwMode="auto">
          <a:xfrm>
            <a:off x="427355" y="949325"/>
            <a:ext cx="33166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五、配合物的应用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7" name="文本框 111618"/>
          <p:cNvSpPr/>
          <p:nvPr>
            <p:custDataLst>
              <p:tags r:id="rId2"/>
            </p:custDataLst>
          </p:nvPr>
        </p:nvSpPr>
        <p:spPr bwMode="auto">
          <a:xfrm>
            <a:off x="713739" y="1631321"/>
            <a:ext cx="4294777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1、在生命体中的应用 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5647265" y="502600"/>
            <a:ext cx="6027675" cy="4246246"/>
            <a:chOff x="6158114" y="285430"/>
            <a:chExt cx="5679704" cy="4199425"/>
          </a:xfrm>
        </p:grpSpPr>
        <p:grpSp>
          <p:nvGrpSpPr>
            <p:cNvPr id="71" name="组合 70"/>
            <p:cNvGrpSpPr/>
            <p:nvPr>
              <p:custDataLst>
                <p:tags r:id="rId4"/>
              </p:custDataLst>
            </p:nvPr>
          </p:nvGrpSpPr>
          <p:grpSpPr>
            <a:xfrm>
              <a:off x="7107923" y="285430"/>
              <a:ext cx="4729895" cy="4199425"/>
              <a:chOff x="6878952" y="372871"/>
              <a:chExt cx="4729895" cy="4199425"/>
            </a:xfrm>
          </p:grpSpPr>
          <p:sp>
            <p:nvSpPr>
              <p:cNvPr id="41" name="矩形 40"/>
              <p:cNvSpPr/>
              <p:nvPr>
                <p:custDataLst>
                  <p:tags r:id="rId5"/>
                </p:custDataLst>
              </p:nvPr>
            </p:nvSpPr>
            <p:spPr>
              <a:xfrm>
                <a:off x="6878952" y="372871"/>
                <a:ext cx="4729895" cy="3696398"/>
              </a:xfrm>
              <a:prstGeom prst="rect">
                <a:avLst/>
              </a:prstGeom>
              <a:noFill/>
              <a:ln w="19050">
                <a:solidFill>
                  <a:srgbClr val="00A5A9"/>
                </a:solidFill>
              </a:ln>
            </p:spPr>
            <p:style>
              <a:lnRef idx="2">
                <a:srgbClr val="4472C4">
                  <a:shade val="50000"/>
                </a:srgbClr>
              </a:lnRef>
              <a:fillRef idx="1">
                <a:srgbClr val="4472C4"/>
              </a:fillRef>
              <a:effectRef idx="0">
                <a:srgbClr val="4472C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51" name="矩形: 圆顶角 50"/>
              <p:cNvSpPr/>
              <p:nvPr>
                <p:custDataLst>
                  <p:tags r:id="rId6"/>
                </p:custDataLst>
              </p:nvPr>
            </p:nvSpPr>
            <p:spPr>
              <a:xfrm flipV="1">
                <a:off x="6878952" y="4091249"/>
                <a:ext cx="4729895" cy="481047"/>
              </a:xfrm>
              <a:prstGeom prst="round2SameRect">
                <a:avLst/>
              </a:prstGeom>
              <a:solidFill>
                <a:srgbClr val="00A5A9"/>
              </a:solidFill>
              <a:ln>
                <a:noFill/>
              </a:ln>
            </p:spPr>
            <p:style>
              <a:lnRef idx="2">
                <a:srgbClr val="4472C4">
                  <a:shade val="50000"/>
                </a:srgbClr>
              </a:lnRef>
              <a:fillRef idx="1">
                <a:srgbClr val="4472C4"/>
              </a:fillRef>
              <a:effectRef idx="0">
                <a:srgbClr val="4472C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8216242" y="4029077"/>
                <a:ext cx="2115140" cy="5281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维生素</a:t>
                </a:r>
                <a:r>
                  <a:rPr lang="en-US" altLang="zh-CN" sz="2400" b="1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B</a:t>
                </a:r>
                <a:r>
                  <a:rPr lang="en-US" altLang="zh-CN" sz="2400" b="1" baseline="-2500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微软雅黑" panose="020B0503020204020204" charset="-122"/>
                    <a:sym typeface="Times New Roman" panose="02020603050405020304" pitchFamily="18" charset="0"/>
                  </a:rPr>
                  <a:t>12</a:t>
                </a:r>
                <a:endParaRPr lang="en-US" altLang="zh-CN" sz="24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endParaRPr>
              </a:p>
            </p:txBody>
          </p:sp>
        </p:grpSp>
        <p:sp>
          <p:nvSpPr>
            <p:cNvPr id="72" name="KSO_Shape"/>
            <p:cNvSpPr/>
            <p:nvPr>
              <p:custDataLst>
                <p:tags r:id="rId8"/>
              </p:custDataLst>
            </p:nvPr>
          </p:nvSpPr>
          <p:spPr>
            <a:xfrm rot="18688064" flipV="1">
              <a:off x="6072389" y="1697670"/>
              <a:ext cx="1014095" cy="842645"/>
            </a:xfrm>
            <a:custGeom>
              <a:avLst/>
              <a:gdLst>
                <a:gd name="connsiteX0" fmla="*/ 3239249 w 4336651"/>
                <a:gd name="connsiteY0" fmla="*/ 0 h 3547393"/>
                <a:gd name="connsiteX1" fmla="*/ 4336651 w 4336651"/>
                <a:gd name="connsiteY1" fmla="*/ 1892072 h 3547393"/>
                <a:gd name="connsiteX2" fmla="*/ 3717068 w 4336651"/>
                <a:gd name="connsiteY2" fmla="*/ 1892072 h 3547393"/>
                <a:gd name="connsiteX3" fmla="*/ 3711644 w 4336651"/>
                <a:gd name="connsiteY3" fmla="*/ 1906388 h 3547393"/>
                <a:gd name="connsiteX4" fmla="*/ 2625527 w 4336651"/>
                <a:gd name="connsiteY4" fmla="*/ 3322191 h 3547393"/>
                <a:gd name="connsiteX5" fmla="*/ 0 w 4336651"/>
                <a:gd name="connsiteY5" fmla="*/ 2973976 h 3547393"/>
                <a:gd name="connsiteX6" fmla="*/ 2732823 w 4336651"/>
                <a:gd name="connsiteY6" fmla="*/ 2066101 h 3547393"/>
                <a:gd name="connsiteX7" fmla="*/ 2762800 w 4336651"/>
                <a:gd name="connsiteY7" fmla="*/ 1892072 h 3547393"/>
                <a:gd name="connsiteX8" fmla="*/ 2141847 w 4336651"/>
                <a:gd name="connsiteY8" fmla="*/ 1892072 h 354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36651" h="3547392">
                  <a:moveTo>
                    <a:pt x="3239249" y="0"/>
                  </a:moveTo>
                  <a:lnTo>
                    <a:pt x="4336651" y="1892072"/>
                  </a:lnTo>
                  <a:lnTo>
                    <a:pt x="3717068" y="1892072"/>
                  </a:lnTo>
                  <a:lnTo>
                    <a:pt x="3711644" y="1906388"/>
                  </a:lnTo>
                  <a:cubicBezTo>
                    <a:pt x="3538495" y="2360757"/>
                    <a:pt x="3267598" y="3005948"/>
                    <a:pt x="2625527" y="3322191"/>
                  </a:cubicBezTo>
                  <a:cubicBezTo>
                    <a:pt x="2153741" y="3544604"/>
                    <a:pt x="1380909" y="3814943"/>
                    <a:pt x="0" y="2973976"/>
                  </a:cubicBezTo>
                  <a:cubicBezTo>
                    <a:pt x="1506526" y="3527565"/>
                    <a:pt x="2462928" y="3298880"/>
                    <a:pt x="2732823" y="2066101"/>
                  </a:cubicBezTo>
                  <a:lnTo>
                    <a:pt x="2762800" y="1892072"/>
                  </a:lnTo>
                  <a:lnTo>
                    <a:pt x="2141847" y="1892072"/>
                  </a:lnTo>
                  <a:close/>
                </a:path>
              </a:pathLst>
            </a:custGeom>
            <a:solidFill>
              <a:srgbClr val="00A5A9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Arial" panose="020B0604020202020204" pitchFamily="34" charset="0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>
                <a:solidFill>
                  <a:srgbClr val="FFFFFF"/>
                </a:solidFill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6171269" y="4642717"/>
            <a:ext cx="5609590" cy="1645920"/>
            <a:chOff x="6453844" y="4480210"/>
            <a:chExt cx="5609590" cy="1645920"/>
          </a:xfrm>
        </p:grpSpPr>
        <p:sp>
          <p:nvSpPr>
            <p:cNvPr id="4" name="文本框 3"/>
            <p:cNvSpPr txBox="1"/>
            <p:nvPr>
              <p:custDataLst>
                <p:tags r:id="rId10"/>
              </p:custDataLst>
            </p:nvPr>
          </p:nvSpPr>
          <p:spPr>
            <a:xfrm>
              <a:off x="6453844" y="5075840"/>
              <a:ext cx="5609590" cy="10502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维生素</a:t>
              </a:r>
              <a:r>
                <a:rPr lang="en-US" altLang="zh-CN" sz="2600" b="1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B</a:t>
              </a:r>
              <a:r>
                <a:rPr lang="en-US" altLang="zh-CN" sz="2600" b="1" baseline="-25000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12</a:t>
              </a:r>
              <a:r>
                <a:rPr lang="en-US" altLang="zh-CN" sz="26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(</a:t>
              </a:r>
              <a:r>
                <a:rPr lang="zh-CN" altLang="en-US" sz="26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含</a:t>
              </a:r>
              <a:r>
                <a:rPr lang="zh-CN" altLang="en-US" sz="2600" b="1">
                  <a:solidFill>
                    <a:srgbClr val="00A5B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钴的配合物</a:t>
              </a:r>
              <a:r>
                <a:rPr lang="en-US" altLang="zh-CN" sz="26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)</a:t>
              </a:r>
              <a:r>
                <a:rPr lang="zh-CN" altLang="en-US" sz="26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是一种需要肠道分泌物帮助才能被吸收的维生素</a:t>
              </a:r>
              <a:endPara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endParaRPr>
            </a:p>
          </p:txBody>
        </p:sp>
        <p:sp>
          <p:nvSpPr>
            <p:cNvPr id="74" name="left-arrow_275218"/>
            <p:cNvSpPr/>
            <p:nvPr>
              <p:custDataLst>
                <p:tags r:id="rId11"/>
              </p:custDataLst>
            </p:nvPr>
          </p:nvSpPr>
          <p:spPr>
            <a:xfrm rot="16200000">
              <a:off x="9108125" y="4612547"/>
              <a:ext cx="609685" cy="345010"/>
            </a:xfrm>
            <a:custGeom>
              <a:avLst/>
              <a:gdLst>
                <a:gd name="connsiteX0" fmla="*/ 577181 w 607639"/>
                <a:gd name="connsiteY0" fmla="*/ 111270 h 343853"/>
                <a:gd name="connsiteX1" fmla="*/ 607639 w 607639"/>
                <a:gd name="connsiteY1" fmla="*/ 141573 h 343853"/>
                <a:gd name="connsiteX2" fmla="*/ 607639 w 607639"/>
                <a:gd name="connsiteY2" fmla="*/ 202269 h 343853"/>
                <a:gd name="connsiteX3" fmla="*/ 577181 w 607639"/>
                <a:gd name="connsiteY3" fmla="*/ 232572 h 343853"/>
                <a:gd name="connsiteX4" fmla="*/ 546812 w 607639"/>
                <a:gd name="connsiteY4" fmla="*/ 202269 h 343853"/>
                <a:gd name="connsiteX5" fmla="*/ 546812 w 607639"/>
                <a:gd name="connsiteY5" fmla="*/ 141573 h 343853"/>
                <a:gd name="connsiteX6" fmla="*/ 577181 w 607639"/>
                <a:gd name="connsiteY6" fmla="*/ 111270 h 343853"/>
                <a:gd name="connsiteX7" fmla="*/ 496216 w 607639"/>
                <a:gd name="connsiteY7" fmla="*/ 111270 h 343853"/>
                <a:gd name="connsiteX8" fmla="*/ 526559 w 607639"/>
                <a:gd name="connsiteY8" fmla="*/ 141573 h 343853"/>
                <a:gd name="connsiteX9" fmla="*/ 526559 w 607639"/>
                <a:gd name="connsiteY9" fmla="*/ 202269 h 343853"/>
                <a:gd name="connsiteX10" fmla="*/ 496216 w 607639"/>
                <a:gd name="connsiteY10" fmla="*/ 232572 h 343853"/>
                <a:gd name="connsiteX11" fmla="*/ 465873 w 607639"/>
                <a:gd name="connsiteY11" fmla="*/ 202269 h 343853"/>
                <a:gd name="connsiteX12" fmla="*/ 465873 w 607639"/>
                <a:gd name="connsiteY12" fmla="*/ 141573 h 343853"/>
                <a:gd name="connsiteX13" fmla="*/ 496216 w 607639"/>
                <a:gd name="connsiteY13" fmla="*/ 111270 h 343853"/>
                <a:gd name="connsiteX14" fmla="*/ 415207 w 607639"/>
                <a:gd name="connsiteY14" fmla="*/ 111270 h 343853"/>
                <a:gd name="connsiteX15" fmla="*/ 445550 w 607639"/>
                <a:gd name="connsiteY15" fmla="*/ 141573 h 343853"/>
                <a:gd name="connsiteX16" fmla="*/ 445550 w 607639"/>
                <a:gd name="connsiteY16" fmla="*/ 202269 h 343853"/>
                <a:gd name="connsiteX17" fmla="*/ 415207 w 607639"/>
                <a:gd name="connsiteY17" fmla="*/ 232572 h 343853"/>
                <a:gd name="connsiteX18" fmla="*/ 384864 w 607639"/>
                <a:gd name="connsiteY18" fmla="*/ 202269 h 343853"/>
                <a:gd name="connsiteX19" fmla="*/ 384864 w 607639"/>
                <a:gd name="connsiteY19" fmla="*/ 141573 h 343853"/>
                <a:gd name="connsiteX20" fmla="*/ 415207 w 607639"/>
                <a:gd name="connsiteY20" fmla="*/ 111270 h 343853"/>
                <a:gd name="connsiteX21" fmla="*/ 237539 w 607639"/>
                <a:gd name="connsiteY21" fmla="*/ 1131 h 343853"/>
                <a:gd name="connsiteX22" fmla="*/ 243057 w 607639"/>
                <a:gd name="connsiteY22" fmla="*/ 10108 h 343853"/>
                <a:gd name="connsiteX23" fmla="*/ 243057 w 607639"/>
                <a:gd name="connsiteY23" fmla="*/ 111253 h 343853"/>
                <a:gd name="connsiteX24" fmla="*/ 354395 w 607639"/>
                <a:gd name="connsiteY24" fmla="*/ 111253 h 343853"/>
                <a:gd name="connsiteX25" fmla="*/ 364541 w 607639"/>
                <a:gd name="connsiteY25" fmla="*/ 121297 h 343853"/>
                <a:gd name="connsiteX26" fmla="*/ 364541 w 607639"/>
                <a:gd name="connsiteY26" fmla="*/ 222443 h 343853"/>
                <a:gd name="connsiteX27" fmla="*/ 354395 w 607639"/>
                <a:gd name="connsiteY27" fmla="*/ 232575 h 343853"/>
                <a:gd name="connsiteX28" fmla="*/ 243057 w 607639"/>
                <a:gd name="connsiteY28" fmla="*/ 232575 h 343853"/>
                <a:gd name="connsiteX29" fmla="*/ 243057 w 607639"/>
                <a:gd name="connsiteY29" fmla="*/ 333721 h 343853"/>
                <a:gd name="connsiteX30" fmla="*/ 237539 w 607639"/>
                <a:gd name="connsiteY30" fmla="*/ 342698 h 343853"/>
                <a:gd name="connsiteX31" fmla="*/ 232911 w 607639"/>
                <a:gd name="connsiteY31" fmla="*/ 343853 h 343853"/>
                <a:gd name="connsiteX32" fmla="*/ 226948 w 607639"/>
                <a:gd name="connsiteY32" fmla="*/ 341898 h 343853"/>
                <a:gd name="connsiteX33" fmla="*/ 4183 w 607639"/>
                <a:gd name="connsiteY33" fmla="*/ 180047 h 343853"/>
                <a:gd name="connsiteX34" fmla="*/ 0 w 607639"/>
                <a:gd name="connsiteY34" fmla="*/ 171870 h 343853"/>
                <a:gd name="connsiteX35" fmla="*/ 4183 w 607639"/>
                <a:gd name="connsiteY35" fmla="*/ 163693 h 343853"/>
                <a:gd name="connsiteX36" fmla="*/ 226948 w 607639"/>
                <a:gd name="connsiteY36" fmla="*/ 1931 h 343853"/>
                <a:gd name="connsiteX37" fmla="*/ 237539 w 607639"/>
                <a:gd name="connsiteY37" fmla="*/ 1131 h 34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07639" h="343853">
                  <a:moveTo>
                    <a:pt x="577181" y="111270"/>
                  </a:moveTo>
                  <a:cubicBezTo>
                    <a:pt x="594013" y="111270"/>
                    <a:pt x="607639" y="124866"/>
                    <a:pt x="607639" y="141573"/>
                  </a:cubicBezTo>
                  <a:lnTo>
                    <a:pt x="607639" y="202269"/>
                  </a:lnTo>
                  <a:cubicBezTo>
                    <a:pt x="607639" y="218976"/>
                    <a:pt x="594013" y="232572"/>
                    <a:pt x="577181" y="232572"/>
                  </a:cubicBezTo>
                  <a:cubicBezTo>
                    <a:pt x="560438" y="232572"/>
                    <a:pt x="546812" y="218976"/>
                    <a:pt x="546812" y="202269"/>
                  </a:cubicBezTo>
                  <a:lnTo>
                    <a:pt x="546812" y="141573"/>
                  </a:lnTo>
                  <a:cubicBezTo>
                    <a:pt x="546812" y="124866"/>
                    <a:pt x="560438" y="111270"/>
                    <a:pt x="577181" y="111270"/>
                  </a:cubicBezTo>
                  <a:close/>
                  <a:moveTo>
                    <a:pt x="496216" y="111270"/>
                  </a:moveTo>
                  <a:cubicBezTo>
                    <a:pt x="512945" y="111270"/>
                    <a:pt x="526559" y="124866"/>
                    <a:pt x="526559" y="141573"/>
                  </a:cubicBezTo>
                  <a:lnTo>
                    <a:pt x="526559" y="202269"/>
                  </a:lnTo>
                  <a:cubicBezTo>
                    <a:pt x="526559" y="218976"/>
                    <a:pt x="512945" y="232572"/>
                    <a:pt x="496216" y="232572"/>
                  </a:cubicBezTo>
                  <a:cubicBezTo>
                    <a:pt x="479487" y="232572"/>
                    <a:pt x="465873" y="218976"/>
                    <a:pt x="465873" y="202269"/>
                  </a:cubicBezTo>
                  <a:lnTo>
                    <a:pt x="465873" y="141573"/>
                  </a:lnTo>
                  <a:cubicBezTo>
                    <a:pt x="465873" y="124866"/>
                    <a:pt x="479487" y="111270"/>
                    <a:pt x="496216" y="111270"/>
                  </a:cubicBezTo>
                  <a:close/>
                  <a:moveTo>
                    <a:pt x="415207" y="111270"/>
                  </a:moveTo>
                  <a:cubicBezTo>
                    <a:pt x="431936" y="111270"/>
                    <a:pt x="445550" y="124866"/>
                    <a:pt x="445550" y="141573"/>
                  </a:cubicBezTo>
                  <a:lnTo>
                    <a:pt x="445550" y="202269"/>
                  </a:lnTo>
                  <a:cubicBezTo>
                    <a:pt x="445550" y="218976"/>
                    <a:pt x="431936" y="232572"/>
                    <a:pt x="415207" y="232572"/>
                  </a:cubicBezTo>
                  <a:cubicBezTo>
                    <a:pt x="398478" y="232572"/>
                    <a:pt x="384864" y="218976"/>
                    <a:pt x="384864" y="202269"/>
                  </a:cubicBezTo>
                  <a:lnTo>
                    <a:pt x="384864" y="141573"/>
                  </a:lnTo>
                  <a:cubicBezTo>
                    <a:pt x="384864" y="124866"/>
                    <a:pt x="398478" y="111270"/>
                    <a:pt x="415207" y="111270"/>
                  </a:cubicBezTo>
                  <a:close/>
                  <a:moveTo>
                    <a:pt x="237539" y="1131"/>
                  </a:moveTo>
                  <a:cubicBezTo>
                    <a:pt x="240921" y="2819"/>
                    <a:pt x="243057" y="6286"/>
                    <a:pt x="243057" y="10108"/>
                  </a:cubicBezTo>
                  <a:lnTo>
                    <a:pt x="243057" y="111253"/>
                  </a:lnTo>
                  <a:lnTo>
                    <a:pt x="354395" y="111253"/>
                  </a:lnTo>
                  <a:cubicBezTo>
                    <a:pt x="360002" y="111253"/>
                    <a:pt x="364541" y="115786"/>
                    <a:pt x="364541" y="121297"/>
                  </a:cubicBezTo>
                  <a:lnTo>
                    <a:pt x="364541" y="222443"/>
                  </a:lnTo>
                  <a:cubicBezTo>
                    <a:pt x="364541" y="228042"/>
                    <a:pt x="360002" y="232575"/>
                    <a:pt x="354395" y="232575"/>
                  </a:cubicBezTo>
                  <a:lnTo>
                    <a:pt x="243057" y="232575"/>
                  </a:lnTo>
                  <a:lnTo>
                    <a:pt x="243057" y="333721"/>
                  </a:lnTo>
                  <a:cubicBezTo>
                    <a:pt x="243057" y="337542"/>
                    <a:pt x="240921" y="341009"/>
                    <a:pt x="237539" y="342698"/>
                  </a:cubicBezTo>
                  <a:cubicBezTo>
                    <a:pt x="236026" y="343409"/>
                    <a:pt x="234513" y="343853"/>
                    <a:pt x="232911" y="343853"/>
                  </a:cubicBezTo>
                  <a:cubicBezTo>
                    <a:pt x="230775" y="343853"/>
                    <a:pt x="228728" y="343142"/>
                    <a:pt x="226948" y="341898"/>
                  </a:cubicBezTo>
                  <a:lnTo>
                    <a:pt x="4183" y="180047"/>
                  </a:lnTo>
                  <a:cubicBezTo>
                    <a:pt x="1513" y="178180"/>
                    <a:pt x="0" y="175158"/>
                    <a:pt x="0" y="171870"/>
                  </a:cubicBezTo>
                  <a:cubicBezTo>
                    <a:pt x="0" y="168670"/>
                    <a:pt x="1513" y="165648"/>
                    <a:pt x="4183" y="163693"/>
                  </a:cubicBezTo>
                  <a:lnTo>
                    <a:pt x="226948" y="1931"/>
                  </a:lnTo>
                  <a:cubicBezTo>
                    <a:pt x="230063" y="-291"/>
                    <a:pt x="234157" y="-647"/>
                    <a:pt x="237539" y="1131"/>
                  </a:cubicBezTo>
                  <a:close/>
                </a:path>
              </a:pathLst>
            </a:custGeom>
            <a:solidFill>
              <a:srgbClr val="00A5A9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260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35280" y="3614420"/>
            <a:ext cx="4420235" cy="2858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894646" y="2130108"/>
            <a:ext cx="3365012" cy="3365012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779260" y="715645"/>
            <a:ext cx="4752000" cy="3242988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18"/>
            </p:custDataLst>
          </p:nvPr>
        </p:nvGrpSpPr>
        <p:grpSpPr>
          <a:xfrm>
            <a:off x="296041" y="120650"/>
            <a:ext cx="6188158" cy="739714"/>
            <a:chOff x="466" y="644"/>
            <a:chExt cx="8082" cy="863"/>
          </a:xfrm>
        </p:grpSpPr>
        <p:sp>
          <p:nvSpPr>
            <p:cNvPr id="10" name="等腰三角形 9"/>
            <p:cNvSpPr/>
            <p:nvPr>
              <p:custDataLst>
                <p:tags r:id="rId19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20"/>
              </p:custDataLst>
            </p:nvPr>
          </p:nvSpPr>
          <p:spPr>
            <a:xfrm>
              <a:off x="1297" y="654"/>
              <a:ext cx="7251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配合物的应用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4" name="等腰三角形 13"/>
            <p:cNvSpPr/>
            <p:nvPr>
              <p:custDataLst>
                <p:tags r:id="rId21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44750" y="2073910"/>
            <a:ext cx="9091930" cy="1189355"/>
          </a:xfrm>
          <a:prstGeom prst="rect">
            <a:avLst/>
          </a:prstGeom>
          <a:noFill/>
          <a:ln w="9525" cap="flat" cmpd="sng">
            <a:noFill/>
            <a:beve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27148" tIns="13573" rIns="27148" bIns="13573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 indent="457200">
              <a:lnSpc>
                <a:spcPct val="135000"/>
              </a:lnSpc>
            </a:pPr>
            <a:r>
              <a:rPr lang="en-US" altLang="zh-CN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    </a:t>
            </a:r>
            <a:r>
              <a:rPr lang="zh-CN" altLang="en-US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无水</a:t>
            </a:r>
            <a:r>
              <a:rPr lang="en-US" altLang="zh-CN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CuSO</a:t>
            </a:r>
            <a:r>
              <a:rPr lang="en-US" altLang="zh-CN" sz="2800" b="1" baseline="-2500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4</a:t>
            </a:r>
            <a:r>
              <a:rPr lang="zh-CN" altLang="en-US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是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白色</a:t>
            </a:r>
            <a:r>
              <a:rPr lang="zh-CN" altLang="en-US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的，但</a:t>
            </a:r>
            <a:r>
              <a:rPr lang="en-US" altLang="zh-CN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CuSO</a:t>
            </a:r>
            <a:r>
              <a:rPr lang="en-US" altLang="zh-CN" sz="2800" b="1" baseline="-2500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4</a:t>
            </a:r>
            <a:r>
              <a:rPr lang="en-US" altLang="zh-CN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·5H</a:t>
            </a:r>
            <a:r>
              <a:rPr lang="en-US" altLang="zh-CN" sz="2800" b="1" baseline="-25000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O</a:t>
            </a:r>
            <a:r>
              <a:rPr lang="zh-CN" altLang="en-US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却是</a:t>
            </a:r>
            <a:r>
              <a:rPr lang="zh-CN" altLang="en-US" sz="2800" b="1">
                <a:solidFill>
                  <a:srgbClr val="1E53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蓝色</a:t>
            </a:r>
            <a:r>
              <a:rPr lang="zh-CN" altLang="en-US" sz="2800" b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的，这是为什么呢？</a:t>
            </a:r>
            <a:endParaRPr lang="zh-CN" altLang="en-US" sz="2800" b="1">
              <a:solidFill>
                <a:srgbClr val="000000">
                  <a:lumMod val="95000"/>
                  <a:lumOff val="5000"/>
                </a:srgb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2"/>
            </p:custDataLst>
          </p:nvPr>
        </p:nvSpPr>
        <p:spPr>
          <a:xfrm>
            <a:off x="2642870" y="1202055"/>
            <a:ext cx="2004060" cy="621030"/>
          </a:xfrm>
          <a:prstGeom prst="rect">
            <a:avLst/>
          </a:prstGeom>
          <a:noFill/>
          <a:ln w="254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spcFirstLastPara="1" wrap="square" lIns="34204" tIns="34204" rIns="34204" bIns="34204">
            <a:spAutoFit/>
          </a:bodyPr>
          <a:lstStyle/>
          <a:p>
            <a:pPr algn="dist" fontAlgn="auto" latinLnBrk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/>
              </a:rPr>
              <a:t>你知道吗</a:t>
            </a:r>
            <a:endParaRPr lang="zh-CN" altLang="en-US" sz="36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sym typeface="Calibri" panose="020F0502020204030204"/>
            </a:endParaRPr>
          </a:p>
        </p:txBody>
      </p:sp>
      <p:pic>
        <p:nvPicPr>
          <p:cNvPr id="36" name="图片 35"/>
          <p:cNvPicPr/>
          <p:nvPr>
            <p:custDataLst>
              <p:tags r:id="rId3"/>
            </p:custDataLst>
          </p:nvPr>
        </p:nvPicPr>
        <p:blipFill>
          <a:blip r:embed="rId4" r:link="rId5">
            <a:lum bright="-6000"/>
          </a:blip>
          <a:stretch>
            <a:fillRect/>
          </a:stretch>
        </p:blipFill>
        <p:spPr>
          <a:xfrm>
            <a:off x="713105" y="1268730"/>
            <a:ext cx="1544955" cy="17202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9" name="组合 38"/>
          <p:cNvGrpSpPr/>
          <p:nvPr>
            <p:custDataLst>
              <p:tags r:id="rId6"/>
            </p:custDataLst>
          </p:nvPr>
        </p:nvGrpSpPr>
        <p:grpSpPr>
          <a:xfrm>
            <a:off x="6083382" y="3311801"/>
            <a:ext cx="3594100" cy="2873587"/>
            <a:chOff x="8414" y="2289"/>
            <a:chExt cx="4245" cy="3394"/>
          </a:xfrm>
        </p:grpSpPr>
        <p:pic>
          <p:nvPicPr>
            <p:cNvPr id="40" name="图片 39" descr="6e2be8d0df69fb8c59cd63e379fb5d64"/>
            <p:cNvPicPr/>
            <p:nvPr>
              <p:custDataLst>
                <p:tags r:id="rId7"/>
              </p:custDataLst>
            </p:nvPr>
          </p:nvPicPr>
          <p:blipFill>
            <a:blip r:embed="rId8"/>
            <a:srcRect l="4988" r="2795" b="9053"/>
            <a:stretch>
              <a:fillRect/>
            </a:stretch>
          </p:blipFill>
          <p:spPr>
            <a:xfrm>
              <a:off x="8822" y="2289"/>
              <a:ext cx="3545" cy="2837"/>
            </a:xfrm>
            <a:prstGeom prst="rect">
              <a:avLst/>
            </a:prstGeom>
          </p:spPr>
        </p:pic>
        <p:sp>
          <p:nvSpPr>
            <p:cNvPr id="41" name="文本框 3"/>
            <p:cNvSpPr txBox="1"/>
            <p:nvPr>
              <p:custDataLst>
                <p:tags r:id="rId9"/>
              </p:custDataLst>
            </p:nvPr>
          </p:nvSpPr>
          <p:spPr>
            <a:xfrm>
              <a:off x="8414" y="5138"/>
              <a:ext cx="4245" cy="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思源黑体 CN" charset="0"/>
                </a:rPr>
                <a:t>CuSO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思源黑体 CN" charset="0"/>
                </a:rPr>
                <a:t>4</a:t>
              </a:r>
              <a:r>
                <a:rPr lang="en-US" altLang="zh-CN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思源黑体 CN" charset="0"/>
                </a:rPr>
                <a:t>·5H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思源黑体 CN" charset="0"/>
                </a:rPr>
                <a:t>2</a:t>
              </a:r>
              <a:r>
                <a:rPr lang="en-US" altLang="zh-CN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思源黑体 CN" charset="0"/>
                </a:rPr>
                <a:t>O</a:t>
              </a:r>
              <a:r>
                <a:rPr lang="zh-CN" altLang="en-US" sz="2400" b="1">
                  <a:latin typeface="微软雅黑" panose="020B0503020204020204" charset="-122"/>
                  <a:ea typeface="微软雅黑" panose="020B0503020204020204" charset="-122"/>
                </a:rPr>
                <a:t>晶体</a:t>
              </a:r>
              <a:endParaRPr lang="zh-CN" altLang="en-US" sz="24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10"/>
            </p:custDataLst>
          </p:nvPr>
        </p:nvGrpSpPr>
        <p:grpSpPr>
          <a:xfrm>
            <a:off x="2479072" y="3312012"/>
            <a:ext cx="2823633" cy="2872740"/>
            <a:chOff x="2399" y="2152"/>
            <a:chExt cx="3335" cy="3393"/>
          </a:xfrm>
        </p:grpSpPr>
        <p:pic>
          <p:nvPicPr>
            <p:cNvPr id="43" name="图片 42" descr="360截图2022060208413009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2399" y="2152"/>
              <a:ext cx="3335" cy="2747"/>
            </a:xfrm>
            <a:prstGeom prst="rect">
              <a:avLst/>
            </a:prstGeom>
          </p:spPr>
        </p:pic>
        <p:sp>
          <p:nvSpPr>
            <p:cNvPr id="44" name="文本框 43"/>
            <p:cNvSpPr txBox="1"/>
            <p:nvPr>
              <p:custDataLst>
                <p:tags r:id="rId13"/>
              </p:custDataLst>
            </p:nvPr>
          </p:nvSpPr>
          <p:spPr>
            <a:xfrm>
              <a:off x="2981" y="5001"/>
              <a:ext cx="2255" cy="54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>
                  <a:solidFill>
                    <a:srgbClr val="5B9BD5">
                      <a:lumMod val="1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sym typeface="思源黑体 CN" charset="0"/>
                </a:rPr>
                <a:t>无水硫酸铜</a:t>
              </a:r>
              <a:endParaRPr lang="zh-CN" altLang="en-US" sz="2400" b="1">
                <a:solidFill>
                  <a:srgbClr val="5B9BD5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思源黑体 CN" charset="0"/>
              </a:endParaRPr>
            </a:p>
          </p:txBody>
        </p:sp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>
            <p:custDataLst>
              <p:tags r:id="rId1"/>
            </p:custDataLst>
          </p:nvPr>
        </p:nvGrpSpPr>
        <p:grpSpPr>
          <a:xfrm>
            <a:off x="4271004" y="535265"/>
            <a:ext cx="7003656" cy="1901682"/>
            <a:chOff x="2787644" y="2270085"/>
            <a:chExt cx="7003656" cy="1901682"/>
          </a:xfrm>
        </p:grpSpPr>
        <p:grpSp>
          <p:nvGrpSpPr>
            <p:cNvPr id="18" name="组合 17"/>
            <p:cNvGrpSpPr/>
            <p:nvPr>
              <p:custDataLst>
                <p:tags r:id="rId2"/>
              </p:custDataLst>
            </p:nvPr>
          </p:nvGrpSpPr>
          <p:grpSpPr>
            <a:xfrm>
              <a:off x="2787644" y="2270085"/>
              <a:ext cx="6482788" cy="1901682"/>
              <a:chOff x="615" y="3046"/>
              <a:chExt cx="5721" cy="1870"/>
            </a:xfrm>
            <a:effectLst/>
          </p:grpSpPr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615" y="3046"/>
                <a:ext cx="3395" cy="187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5073" y="3046"/>
                <a:ext cx="1263" cy="312"/>
              </a:xfrm>
              <a:prstGeom prst="rect">
                <a:avLst/>
              </a:prstGeom>
            </p:spPr>
          </p:pic>
        </p:grpSp>
        <p:sp>
          <p:nvSpPr>
            <p:cNvPr id="21" name="Text Box 37">
              <a:hlinkClick r:id="" action="ppaction://noaction"/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855060" y="3030180"/>
              <a:ext cx="2936240" cy="8299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 algn="l" fontAlgn="auto">
                <a:spcBef>
                  <a:spcPct val="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第二代铂类</a:t>
              </a:r>
              <a:r>
                <a:rPr lang="zh-CN" altLang="en-US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抗癌药</a:t>
              </a: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indent="0" algn="l" fontAlgn="auto">
                <a:spcBef>
                  <a:spcPct val="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（碳铂）</a:t>
              </a: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8"/>
            </p:custDataLst>
          </p:nvPr>
        </p:nvSpPr>
        <p:spPr bwMode="auto">
          <a:xfrm>
            <a:off x="427355" y="949325"/>
            <a:ext cx="33166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五、配合物的应用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7" name="文本框 111618"/>
          <p:cNvSpPr/>
          <p:nvPr>
            <p:custDataLst>
              <p:tags r:id="rId9"/>
            </p:custDataLst>
          </p:nvPr>
        </p:nvSpPr>
        <p:spPr bwMode="auto">
          <a:xfrm>
            <a:off x="713739" y="1678946"/>
            <a:ext cx="4294777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2、在医药中的应用 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3" name="文本框 111618"/>
          <p:cNvSpPr/>
          <p:nvPr>
            <p:custDataLst>
              <p:tags r:id="rId10"/>
            </p:custDataLst>
          </p:nvPr>
        </p:nvSpPr>
        <p:spPr bwMode="auto">
          <a:xfrm>
            <a:off x="713740" y="2282825"/>
            <a:ext cx="4830445" cy="521970"/>
          </a:xfrm>
          <a:prstGeom prst="rect">
            <a:avLst/>
          </a:prstGeom>
          <a:noFill/>
          <a:ln>
            <a:noFill/>
          </a:ln>
        </p:spPr>
        <p:txBody>
          <a:bodyPr wrap="square" tIns="45720" bIns="45720" rtlCol="0" anchor="t" anchorCtr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3、在生产、生活中的应用 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11"/>
            </p:custDataLst>
          </p:nvPr>
        </p:nvGrpSpPr>
        <p:grpSpPr>
          <a:xfrm>
            <a:off x="85725" y="2979885"/>
            <a:ext cx="4304214" cy="3530250"/>
            <a:chOff x="1028626" y="2594036"/>
            <a:chExt cx="4304214" cy="3530250"/>
          </a:xfrm>
        </p:grpSpPr>
        <p:sp>
          <p:nvSpPr>
            <p:cNvPr id="6" name="文本框 5"/>
            <p:cNvSpPr txBox="1"/>
            <p:nvPr>
              <p:custDataLst>
                <p:tags r:id="rId12"/>
              </p:custDataLst>
            </p:nvPr>
          </p:nvSpPr>
          <p:spPr>
            <a:xfrm>
              <a:off x="1028626" y="5110191"/>
              <a:ext cx="4304214" cy="10140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indent="0" algn="ctr" fontAlgn="auto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热水瓶胆镀银（银镜反应） </a:t>
              </a: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indent="0" algn="ctr" fontAlgn="auto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[Ag(NH</a:t>
              </a:r>
              <a:r>
                <a:rPr kumimoji="1"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3</a:t>
              </a:r>
              <a:r>
                <a:rPr kumimoji="1"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)</a:t>
              </a:r>
              <a:r>
                <a:rPr kumimoji="1"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2</a:t>
              </a:r>
              <a:r>
                <a:rPr kumimoji="1"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]OH</a:t>
              </a:r>
              <a:r>
                <a:rPr kumimoji="1" lang="en-US" altLang="zh-CN" sz="2600" b="1" baseline="30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宋体" panose="02010600030101010101" pitchFamily="2" charset="-122"/>
                </a:rPr>
                <a:t> </a:t>
              </a:r>
              <a:r>
                <a: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</a:t>
              </a: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rcRect t="3564"/>
            <a:stretch>
              <a:fillRect/>
            </a:stretch>
          </p:blipFill>
          <p:spPr>
            <a:xfrm>
              <a:off x="1201371" y="2594036"/>
              <a:ext cx="4102894" cy="2491148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10" name="组合 9"/>
          <p:cNvGrpSpPr/>
          <p:nvPr>
            <p:custDataLst>
              <p:tags r:id="rId15"/>
            </p:custDataLst>
          </p:nvPr>
        </p:nvGrpSpPr>
        <p:grpSpPr>
          <a:xfrm>
            <a:off x="4631425" y="2979885"/>
            <a:ext cx="3775251" cy="3531410"/>
            <a:chOff x="6887737" y="2594036"/>
            <a:chExt cx="3775251" cy="3531410"/>
          </a:xfrm>
        </p:grpSpPr>
        <p:sp>
          <p:nvSpPr>
            <p:cNvPr id="13" name="文本框 12"/>
            <p:cNvSpPr txBox="1"/>
            <p:nvPr>
              <p:custDataLst>
                <p:tags r:id="rId16"/>
              </p:custDataLst>
            </p:nvPr>
          </p:nvSpPr>
          <p:spPr>
            <a:xfrm>
              <a:off x="7143189" y="5111351"/>
              <a:ext cx="3519799" cy="10140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电解氧化铝的</a:t>
              </a:r>
              <a:r>
                <a:rPr lang="zh-CN" altLang="en-US" sz="24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助熔剂</a:t>
              </a:r>
              <a:r>
                <a:rPr lang="zh-CN" altLang="en-US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 </a:t>
              </a:r>
              <a:endParaRPr lang="zh-CN" altLang="en-US" sz="24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       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Na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[AlF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6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]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887737" y="2594036"/>
              <a:ext cx="3710481" cy="2491148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15" name="组合 14"/>
          <p:cNvGrpSpPr/>
          <p:nvPr>
            <p:custDataLst>
              <p:tags r:id="rId19"/>
            </p:custDataLst>
          </p:nvPr>
        </p:nvGrpSpPr>
        <p:grpSpPr>
          <a:xfrm>
            <a:off x="8826268" y="2916000"/>
            <a:ext cx="3132134" cy="3595295"/>
            <a:chOff x="8769118" y="2496900"/>
            <a:chExt cx="3132134" cy="3595295"/>
          </a:xfrm>
        </p:grpSpPr>
        <p:pic>
          <p:nvPicPr>
            <p:cNvPr id="16" name="图片 15" descr="杯子里的啤酒  描述已自动生成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8769118" y="2496900"/>
              <a:ext cx="3061516" cy="2626357"/>
            </a:xfrm>
            <a:prstGeom prst="ellipse">
              <a:avLst/>
            </a:prstGeom>
            <a:solidFill>
              <a:srgbClr val="AF9B91"/>
            </a:solidFill>
            <a:ln w="38100">
              <a:solidFill>
                <a:srgbClr val="BE9D74"/>
              </a:solidFill>
            </a:ln>
          </p:spPr>
        </p:pic>
        <p:sp>
          <p:nvSpPr>
            <p:cNvPr id="23" name="文本框 22"/>
            <p:cNvSpPr txBox="1"/>
            <p:nvPr>
              <p:custDataLst>
                <p:tags r:id="rId22"/>
              </p:custDataLst>
            </p:nvPr>
          </p:nvSpPr>
          <p:spPr>
            <a:xfrm>
              <a:off x="8769118" y="5078100"/>
              <a:ext cx="3132134" cy="10140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>
              <a:defPPr>
                <a:defRPr lang="zh-CN"/>
              </a:defPPr>
              <a:lvl1pPr>
                <a:spcBef>
                  <a:spcPct val="50000"/>
                </a:spcBef>
                <a:defRPr sz="2400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pPr algn="ctr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>
                  <a:ea typeface="微软雅黑" panose="020B0503020204020204" charset="-122"/>
                </a:rPr>
                <a:t>王水</a:t>
              </a:r>
              <a:r>
                <a:rPr lang="zh-CN" altLang="en-US">
                  <a:ea typeface="微软雅黑" panose="020B0503020204020204" charset="-122"/>
                </a:rPr>
                <a:t>溶金</a:t>
              </a:r>
              <a:endParaRPr lang="en-US" altLang="zh-CN">
                <a:ea typeface="微软雅黑" panose="020B0503020204020204" charset="-122"/>
              </a:endParaRPr>
            </a:p>
            <a:p>
              <a:pPr algn="ctr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600" b="1">
                  <a:ea typeface="微软雅黑" panose="020B0503020204020204" charset="-122"/>
                </a:rPr>
                <a:t>配合物</a:t>
              </a:r>
              <a:r>
                <a:rPr lang="en-US" altLang="zh-CN" sz="2600" b="1">
                  <a:ea typeface="微软雅黑" panose="020B0503020204020204" charset="-122"/>
                </a:rPr>
                <a:t> </a:t>
              </a:r>
              <a:r>
                <a:rPr lang="zh-CN" altLang="en-US" sz="2600" b="1">
                  <a:ea typeface="微软雅黑" panose="020B0503020204020204" charset="-122"/>
                </a:rPr>
                <a:t>H[AuCl₄]</a:t>
              </a:r>
              <a:endParaRPr lang="en-US" altLang="zh-CN" sz="2600" b="1">
                <a:ea typeface="微软雅黑" panose="020B0503020204020204" charset="-122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23"/>
            </p:custDataLst>
          </p:nvPr>
        </p:nvGrpSpPr>
        <p:grpSpPr>
          <a:xfrm>
            <a:off x="296041" y="120650"/>
            <a:ext cx="6188158" cy="739714"/>
            <a:chOff x="466" y="644"/>
            <a:chExt cx="8082" cy="863"/>
          </a:xfrm>
        </p:grpSpPr>
        <p:sp>
          <p:nvSpPr>
            <p:cNvPr id="24" name="等腰三角形 23"/>
            <p:cNvSpPr/>
            <p:nvPr>
              <p:custDataLst>
                <p:tags r:id="rId24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25"/>
              </p:custDataLst>
            </p:nvPr>
          </p:nvSpPr>
          <p:spPr>
            <a:xfrm>
              <a:off x="1297" y="654"/>
              <a:ext cx="7251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任务五  配合物的应用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26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4015" y="857885"/>
            <a:ext cx="10788015" cy="1050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9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．下列化合物中同时含有离子键、共价键、配位键的是</a:t>
            </a:r>
            <a:endParaRPr lang="zh-CN" altLang="zh-CN" sz="26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marL="1905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A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Na</a:t>
            </a:r>
            <a:r>
              <a:rPr lang="en-US" altLang="zh-CN" sz="26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O</a:t>
            </a:r>
            <a:r>
              <a:rPr lang="en-US" altLang="zh-CN" sz="26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       B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KOH            C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NH</a:t>
            </a:r>
            <a:r>
              <a:rPr lang="en-US" altLang="zh-CN" sz="26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NO</a:t>
            </a:r>
            <a:r>
              <a:rPr lang="en-US" altLang="zh-CN" sz="26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       D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H</a:t>
            </a:r>
            <a:r>
              <a:rPr lang="en-US" altLang="zh-CN" sz="26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O</a:t>
            </a:r>
            <a:endParaRPr lang="zh-CN" altLang="zh-CN" sz="26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8674735" y="796925"/>
            <a:ext cx="827405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374015" y="2045335"/>
            <a:ext cx="11565890" cy="1050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10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．下列物质中属于含有配位键的碱的是</a:t>
            </a: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A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kumimoji="1"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[Ag(NH</a:t>
            </a:r>
            <a:r>
              <a:rPr kumimoji="1"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3</a:t>
            </a:r>
            <a:r>
              <a:rPr kumimoji="1"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)</a:t>
            </a:r>
            <a:r>
              <a:rPr kumimoji="1"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r>
              <a:rPr kumimoji="1"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]OH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B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Mg(OH)</a:t>
            </a:r>
            <a:r>
              <a:rPr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C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Na</a:t>
            </a:r>
            <a:r>
              <a:rPr kumimoji="1"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[Al(OH)</a:t>
            </a:r>
            <a:r>
              <a:rPr kumimoji="1"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4</a:t>
            </a:r>
            <a:r>
              <a:rPr kumimoji="1"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]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D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．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B(OH)</a:t>
            </a:r>
            <a:r>
              <a:rPr lang="en-US" altLang="zh-CN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3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6430010" y="1978660"/>
            <a:ext cx="827405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5"/>
            </p:custDataLst>
          </p:nvPr>
        </p:nvSpPr>
        <p:spPr>
          <a:xfrm>
            <a:off x="374015" y="3295333"/>
            <a:ext cx="11522075" cy="2809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11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．碳铂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结构简式如图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是一种广谱抗癌药物。下列关于碳铂的说法</a:t>
            </a:r>
            <a:r>
              <a:rPr lang="zh-CN" altLang="zh-CN" sz="26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错误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</a:t>
            </a:r>
            <a:endParaRPr lang="zh-CN" altLang="zh-CN" sz="26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tabLst>
                <a:tab pos="2639060" algn="l"/>
              </a:tabLst>
            </a:pP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．中心原子的配位数为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	</a:t>
            </a:r>
            <a:endParaRPr lang="en-US" altLang="zh-CN" sz="26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tabLst>
                <a:tab pos="2639060" algn="l"/>
              </a:tabLst>
            </a:pP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sp</a:t>
            </a:r>
            <a:r>
              <a:rPr lang="en-US" altLang="zh-CN" sz="2600" b="1" kern="100" baseline="30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和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sp</a:t>
            </a:r>
            <a:r>
              <a:rPr lang="en-US" altLang="zh-CN" sz="2600" b="1" kern="100" baseline="30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杂化的碳原子数之比为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2:1</a:t>
            </a:r>
            <a:endParaRPr lang="zh-CN" altLang="zh-CN" sz="26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tabLst>
                <a:tab pos="2639060" algn="l"/>
              </a:tabLst>
            </a:pP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．分子中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σ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键与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π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键的数目之比为</a:t>
            </a: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10:1	</a:t>
            </a:r>
            <a:endParaRPr lang="en-US" altLang="zh-CN" sz="26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tabLst>
                <a:tab pos="2639060" algn="l"/>
              </a:tabLst>
            </a:pPr>
            <a:r>
              <a:rPr lang="en-US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6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．分子中含有极性键、非极性键和配位键</a:t>
            </a:r>
            <a:endParaRPr lang="zh-CN" altLang="zh-CN" sz="26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5" name="图片 24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911546" y="3930597"/>
            <a:ext cx="3699190" cy="2069349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8"/>
            </p:custDataLst>
          </p:nvPr>
        </p:nvSpPr>
        <p:spPr>
          <a:xfrm>
            <a:off x="11550015" y="3241040"/>
            <a:ext cx="682625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1152" y="785177"/>
            <a:ext cx="11530705" cy="3354387"/>
          </a:xfrm>
          <a:prstGeom prst="rect">
            <a:avLst/>
          </a:prstGeom>
        </p:spPr>
      </p:pic>
      <p:pic>
        <p:nvPicPr>
          <p:cNvPr id="2" name="图片 1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479790" y="4225290"/>
            <a:ext cx="2369185" cy="234315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3900805" y="2058035"/>
            <a:ext cx="827405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78097" y="414655"/>
            <a:ext cx="11655430" cy="5614035"/>
            <a:chOff x="4005570" y="1400580"/>
            <a:chExt cx="9121302" cy="4056839"/>
          </a:xfrm>
        </p:grpSpPr>
        <p:sp>
          <p:nvSpPr>
            <p:cNvPr id="3" name="MMConnector"/>
            <p:cNvSpPr/>
            <p:nvPr>
              <p:custDataLst>
                <p:tags r:id="rId2"/>
              </p:custDataLst>
            </p:nvPr>
          </p:nvSpPr>
          <p:spPr>
            <a:xfrm>
              <a:off x="5149209" y="3774863"/>
              <a:ext cx="1164589" cy="153453"/>
            </a:xfrm>
            <a:custGeom>
              <a:avLst/>
              <a:gdLst/>
              <a:ahLst/>
              <a:cxnLst/>
              <a:rect l="0" t="0" r="0" b="0"/>
              <a:pathLst>
                <a:path w="686150" h="90411">
                  <a:moveTo>
                    <a:pt x="623387" y="50855"/>
                  </a:moveTo>
                  <a:lnTo>
                    <a:pt x="809791" y="55061"/>
                  </a:lnTo>
                  <a:cubicBezTo>
                    <a:pt x="825109" y="55406"/>
                    <a:pt x="838312" y="63046"/>
                    <a:pt x="822994" y="63391"/>
                  </a:cubicBezTo>
                  <a:lnTo>
                    <a:pt x="623387" y="67895"/>
                  </a:lnTo>
                  <a:cubicBezTo>
                    <a:pt x="608069" y="68241"/>
                    <a:pt x="593228" y="67109"/>
                    <a:pt x="578139" y="64446"/>
                  </a:cubicBezTo>
                  <a:lnTo>
                    <a:pt x="165119" y="-8450"/>
                  </a:lnTo>
                  <a:cubicBezTo>
                    <a:pt x="150031" y="-11114"/>
                    <a:pt x="130875" y="-11167"/>
                    <a:pt x="125066" y="-25345"/>
                  </a:cubicBezTo>
                  <a:cubicBezTo>
                    <a:pt x="123748" y="-28561"/>
                    <a:pt x="123383" y="-32076"/>
                    <a:pt x="124088" y="-35558"/>
                  </a:cubicBezTo>
                  <a:cubicBezTo>
                    <a:pt x="124792" y="-39038"/>
                    <a:pt x="126491" y="-42123"/>
                    <a:pt x="128950" y="-44563"/>
                  </a:cubicBezTo>
                  <a:cubicBezTo>
                    <a:pt x="139827" y="-55355"/>
                    <a:pt x="157504" y="-48037"/>
                    <a:pt x="172462" y="-44716"/>
                  </a:cubicBezTo>
                  <a:lnTo>
                    <a:pt x="578334" y="45399"/>
                  </a:lnTo>
                  <a:cubicBezTo>
                    <a:pt x="593292" y="48720"/>
                    <a:pt x="608069" y="50509"/>
                    <a:pt x="623387" y="50855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4" name="MMConnector"/>
            <p:cNvSpPr/>
            <p:nvPr>
              <p:custDataLst>
                <p:tags r:id="rId3"/>
              </p:custDataLst>
            </p:nvPr>
          </p:nvSpPr>
          <p:spPr>
            <a:xfrm>
              <a:off x="8101810" y="3976415"/>
              <a:ext cx="174141" cy="201552"/>
            </a:xfrm>
            <a:custGeom>
              <a:avLst/>
              <a:gdLst/>
              <a:ahLst/>
              <a:cxnLst/>
              <a:rect l="0" t="0" r="0" b="0"/>
              <a:pathLst>
                <a:path w="102600" h="118750">
                  <a:moveTo>
                    <a:pt x="21480" y="37804"/>
                  </a:moveTo>
                  <a:cubicBezTo>
                    <a:pt x="23262" y="39590"/>
                    <a:pt x="25409" y="41528"/>
                    <a:pt x="27647" y="43323"/>
                  </a:cubicBezTo>
                  <a:cubicBezTo>
                    <a:pt x="39601" y="52907"/>
                    <a:pt x="55901" y="51539"/>
                    <a:pt x="71165" y="52858"/>
                  </a:cubicBezTo>
                  <a:lnTo>
                    <a:pt x="79885" y="53612"/>
                  </a:lnTo>
                  <a:cubicBezTo>
                    <a:pt x="95149" y="54931"/>
                    <a:pt x="108205" y="62691"/>
                    <a:pt x="92940" y="64010"/>
                  </a:cubicBezTo>
                  <a:lnTo>
                    <a:pt x="71165" y="65892"/>
                  </a:lnTo>
                  <a:cubicBezTo>
                    <a:pt x="55901" y="67211"/>
                    <a:pt x="40546" y="69827"/>
                    <a:pt x="25833" y="65553"/>
                  </a:cubicBezTo>
                  <a:cubicBezTo>
                    <a:pt x="21620" y="64329"/>
                    <a:pt x="17916" y="62529"/>
                    <a:pt x="14311" y="60318"/>
                  </a:cubicBezTo>
                  <a:cubicBezTo>
                    <a:pt x="9745" y="57518"/>
                    <a:pt x="5338" y="54057"/>
                    <a:pt x="1489" y="50002"/>
                  </a:cubicBezTo>
                  <a:cubicBezTo>
                    <a:pt x="-1060" y="47316"/>
                    <a:pt x="-3365" y="44369"/>
                    <a:pt x="-5313" y="41199"/>
                  </a:cubicBezTo>
                  <a:cubicBezTo>
                    <a:pt x="-13336" y="28146"/>
                    <a:pt x="-13722" y="12447"/>
                    <a:pt x="-14845" y="-2834"/>
                  </a:cubicBezTo>
                  <a:lnTo>
                    <a:pt x="-17329" y="-36636"/>
                  </a:lnTo>
                  <a:cubicBezTo>
                    <a:pt x="-18452" y="-51917"/>
                    <a:pt x="-22827" y="-70742"/>
                    <a:pt x="-10018" y="-79150"/>
                  </a:cubicBezTo>
                  <a:cubicBezTo>
                    <a:pt x="-7041" y="-81105"/>
                    <a:pt x="-3573" y="-82175"/>
                    <a:pt x="0" y="-82175"/>
                  </a:cubicBezTo>
                  <a:cubicBezTo>
                    <a:pt x="3572" y="-82175"/>
                    <a:pt x="7032" y="-81106"/>
                    <a:pt x="10003" y="-79154"/>
                  </a:cubicBezTo>
                  <a:cubicBezTo>
                    <a:pt x="22807" y="-70739"/>
                    <a:pt x="18479" y="-51915"/>
                    <a:pt x="17413" y="-36630"/>
                  </a:cubicBezTo>
                  <a:lnTo>
                    <a:pt x="15249" y="-5616"/>
                  </a:lnTo>
                  <a:cubicBezTo>
                    <a:pt x="14183" y="9668"/>
                    <a:pt x="10657" y="26959"/>
                    <a:pt x="21480" y="37804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5" name="MMConnector"/>
            <p:cNvSpPr/>
            <p:nvPr>
              <p:custDataLst>
                <p:tags r:id="rId4"/>
              </p:custDataLst>
            </p:nvPr>
          </p:nvSpPr>
          <p:spPr>
            <a:xfrm>
              <a:off x="5733925" y="2898320"/>
              <a:ext cx="840819" cy="906261"/>
            </a:xfrm>
            <a:custGeom>
              <a:avLst/>
              <a:gdLst/>
              <a:ahLst/>
              <a:cxnLst/>
              <a:rect l="0" t="0" r="0" b="0"/>
              <a:pathLst>
                <a:path w="840136" h="533903">
                  <a:moveTo>
                    <a:pt x="621685" y="-463898"/>
                  </a:moveTo>
                  <a:lnTo>
                    <a:pt x="809788" y="-461090"/>
                  </a:lnTo>
                  <a:cubicBezTo>
                    <a:pt x="825108" y="-460862"/>
                    <a:pt x="838325" y="-453236"/>
                    <a:pt x="823005" y="-453007"/>
                  </a:cubicBezTo>
                  <a:lnTo>
                    <a:pt x="621685" y="-450002"/>
                  </a:lnTo>
                  <a:cubicBezTo>
                    <a:pt x="606365" y="-449773"/>
                    <a:pt x="593358" y="-444626"/>
                    <a:pt x="582030" y="-434309"/>
                  </a:cubicBezTo>
                  <a:lnTo>
                    <a:pt x="21928" y="75803"/>
                  </a:lnTo>
                  <a:cubicBezTo>
                    <a:pt x="10600" y="86120"/>
                    <a:pt x="-1051" y="101263"/>
                    <a:pt x="-15883" y="97421"/>
                  </a:cubicBezTo>
                  <a:cubicBezTo>
                    <a:pt x="-19227" y="96555"/>
                    <a:pt x="-22236" y="94751"/>
                    <a:pt x="-24592" y="92100"/>
                  </a:cubicBezTo>
                  <a:cubicBezTo>
                    <a:pt x="-26952" y="89445"/>
                    <a:pt x="-28400" y="86230"/>
                    <a:pt x="-28875" y="82793"/>
                  </a:cubicBezTo>
                  <a:cubicBezTo>
                    <a:pt x="-30973" y="67616"/>
                    <a:pt x="-14478" y="57904"/>
                    <a:pt x="-2811" y="47972"/>
                  </a:cubicBezTo>
                  <a:lnTo>
                    <a:pt x="581526" y="-449459"/>
                  </a:lnTo>
                  <a:cubicBezTo>
                    <a:pt x="593193" y="-459391"/>
                    <a:pt x="606365" y="-464127"/>
                    <a:pt x="621685" y="-463898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6" name="MMConnector"/>
            <p:cNvSpPr/>
            <p:nvPr>
              <p:custDataLst>
                <p:tags r:id="rId5"/>
              </p:custDataLst>
            </p:nvPr>
          </p:nvSpPr>
          <p:spPr>
            <a:xfrm>
              <a:off x="8101810" y="3573311"/>
              <a:ext cx="348282" cy="604656"/>
            </a:xfrm>
            <a:custGeom>
              <a:avLst/>
              <a:gdLst/>
              <a:ahLst/>
              <a:cxnLst/>
              <a:rect l="0" t="0" r="0" b="0"/>
              <a:pathLst>
                <a:path w="205200" h="356250">
                  <a:moveTo>
                    <a:pt x="-15401" y="151536"/>
                  </a:moveTo>
                  <a:lnTo>
                    <a:pt x="-6753" y="-121775"/>
                  </a:lnTo>
                  <a:cubicBezTo>
                    <a:pt x="-6269" y="-137089"/>
                    <a:pt x="-5582" y="-152980"/>
                    <a:pt x="4172" y="-164796"/>
                  </a:cubicBezTo>
                  <a:cubicBezTo>
                    <a:pt x="5844" y="-166823"/>
                    <a:pt x="7690" y="-168715"/>
                    <a:pt x="9662" y="-170460"/>
                  </a:cubicBezTo>
                  <a:cubicBezTo>
                    <a:pt x="13491" y="-173850"/>
                    <a:pt x="17796" y="-176687"/>
                    <a:pt x="22246" y="-178867"/>
                  </a:cubicBezTo>
                  <a:cubicBezTo>
                    <a:pt x="25197" y="-180313"/>
                    <a:pt x="28212" y="-181470"/>
                    <a:pt x="31466" y="-182287"/>
                  </a:cubicBezTo>
                  <a:cubicBezTo>
                    <a:pt x="46326" y="-186016"/>
                    <a:pt x="61624" y="-183399"/>
                    <a:pt x="76935" y="-182848"/>
                  </a:cubicBezTo>
                  <a:cubicBezTo>
                    <a:pt x="95126" y="-182194"/>
                    <a:pt x="108302" y="-174530"/>
                    <a:pt x="92991" y="-173979"/>
                  </a:cubicBezTo>
                  <a:lnTo>
                    <a:pt x="76935" y="-173402"/>
                  </a:lnTo>
                  <a:cubicBezTo>
                    <a:pt x="61624" y="-172851"/>
                    <a:pt x="45770" y="-175644"/>
                    <a:pt x="31704" y="-169568"/>
                  </a:cubicBezTo>
                  <a:cubicBezTo>
                    <a:pt x="30394" y="-169003"/>
                    <a:pt x="29155" y="-168357"/>
                    <a:pt x="27917" y="-167640"/>
                  </a:cubicBezTo>
                  <a:cubicBezTo>
                    <a:pt x="24815" y="-165844"/>
                    <a:pt x="21728" y="-163603"/>
                    <a:pt x="19047" y="-161004"/>
                  </a:cubicBezTo>
                  <a:cubicBezTo>
                    <a:pt x="8047" y="-150339"/>
                    <a:pt x="8582" y="-133730"/>
                    <a:pt x="8957" y="-118413"/>
                  </a:cubicBezTo>
                  <a:lnTo>
                    <a:pt x="15564" y="151532"/>
                  </a:lnTo>
                  <a:cubicBezTo>
                    <a:pt x="15939" y="166849"/>
                    <a:pt x="8778" y="175735"/>
                    <a:pt x="-6269" y="178625"/>
                  </a:cubicBezTo>
                  <a:lnTo>
                    <a:pt x="-80209" y="192825"/>
                  </a:lnTo>
                  <a:cubicBezTo>
                    <a:pt x="-95256" y="195715"/>
                    <a:pt x="-114023" y="201556"/>
                    <a:pt x="-122250" y="188630"/>
                  </a:cubicBezTo>
                  <a:cubicBezTo>
                    <a:pt x="-124277" y="185445"/>
                    <a:pt x="-125400" y="181744"/>
                    <a:pt x="-125400" y="178125"/>
                  </a:cubicBezTo>
                  <a:cubicBezTo>
                    <a:pt x="-125400" y="174512"/>
                    <a:pt x="-124285" y="170842"/>
                    <a:pt x="-122269" y="167686"/>
                  </a:cubicBezTo>
                  <a:cubicBezTo>
                    <a:pt x="-114022" y="154773"/>
                    <a:pt x="-95235" y="160420"/>
                    <a:pt x="-80144" y="163072"/>
                  </a:cubicBezTo>
                  <a:lnTo>
                    <a:pt x="-38578" y="170378"/>
                  </a:lnTo>
                  <a:cubicBezTo>
                    <a:pt x="-23488" y="173030"/>
                    <a:pt x="-15886" y="166850"/>
                    <a:pt x="-15401" y="151536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7" name="MMConnector"/>
            <p:cNvSpPr/>
            <p:nvPr>
              <p:custDataLst>
                <p:tags r:id="rId6"/>
              </p:custDataLst>
            </p:nvPr>
          </p:nvSpPr>
          <p:spPr>
            <a:xfrm>
              <a:off x="5377616" y="4107893"/>
              <a:ext cx="1131528" cy="1219667"/>
            </a:xfrm>
            <a:custGeom>
              <a:avLst/>
              <a:gdLst/>
              <a:ahLst/>
              <a:cxnLst/>
              <a:rect l="0" t="0" r="0" b="0"/>
              <a:pathLst>
                <a:path w="804156" h="501926">
                  <a:moveTo>
                    <a:pt x="619148" y="449846"/>
                  </a:moveTo>
                  <a:lnTo>
                    <a:pt x="809788" y="452797"/>
                  </a:lnTo>
                  <a:cubicBezTo>
                    <a:pt x="825108" y="453034"/>
                    <a:pt x="838324" y="460661"/>
                    <a:pt x="823004" y="460898"/>
                  </a:cubicBezTo>
                  <a:lnTo>
                    <a:pt x="619148" y="464054"/>
                  </a:lnTo>
                  <a:cubicBezTo>
                    <a:pt x="603828" y="464292"/>
                    <a:pt x="590661" y="459554"/>
                    <a:pt x="579004" y="449611"/>
                  </a:cubicBezTo>
                  <a:lnTo>
                    <a:pt x="33155" y="-15978"/>
                  </a:lnTo>
                  <a:cubicBezTo>
                    <a:pt x="21498" y="-25921"/>
                    <a:pt x="5012" y="-35642"/>
                    <a:pt x="7107" y="-50819"/>
                  </a:cubicBezTo>
                  <a:cubicBezTo>
                    <a:pt x="7582" y="-54254"/>
                    <a:pt x="9029" y="-57468"/>
                    <a:pt x="11388" y="-60122"/>
                  </a:cubicBezTo>
                  <a:cubicBezTo>
                    <a:pt x="13745" y="-62775"/>
                    <a:pt x="16759" y="-64582"/>
                    <a:pt x="20106" y="-65451"/>
                  </a:cubicBezTo>
                  <a:cubicBezTo>
                    <a:pt x="34937" y="-69301"/>
                    <a:pt x="46566" y="-54126"/>
                    <a:pt x="57864" y="-43777"/>
                  </a:cubicBezTo>
                  <a:lnTo>
                    <a:pt x="579538" y="434092"/>
                  </a:lnTo>
                  <a:cubicBezTo>
                    <a:pt x="590836" y="444441"/>
                    <a:pt x="603828" y="449608"/>
                    <a:pt x="619148" y="449846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8" name="MMConnector"/>
            <p:cNvSpPr/>
            <p:nvPr>
              <p:custDataLst>
                <p:tags r:id="rId7"/>
              </p:custDataLst>
            </p:nvPr>
          </p:nvSpPr>
          <p:spPr>
            <a:xfrm>
              <a:off x="8107816" y="1921390"/>
              <a:ext cx="348282" cy="403104"/>
            </a:xfrm>
            <a:custGeom>
              <a:avLst/>
              <a:gdLst/>
              <a:ahLst/>
              <a:cxnLst/>
              <a:rect l="0" t="0" r="0" b="0"/>
              <a:pathLst>
                <a:path w="205200" h="237500">
                  <a:moveTo>
                    <a:pt x="-14460" y="92166"/>
                  </a:moveTo>
                  <a:lnTo>
                    <a:pt x="-8860" y="-57092"/>
                  </a:lnTo>
                  <a:cubicBezTo>
                    <a:pt x="-8285" y="-72403"/>
                    <a:pt x="-8364" y="-88267"/>
                    <a:pt x="76" y="-101054"/>
                  </a:cubicBezTo>
                  <a:cubicBezTo>
                    <a:pt x="1625" y="-103400"/>
                    <a:pt x="3386" y="-105613"/>
                    <a:pt x="5305" y="-107669"/>
                  </a:cubicBezTo>
                  <a:cubicBezTo>
                    <a:pt x="8847" y="-111466"/>
                    <a:pt x="12931" y="-114732"/>
                    <a:pt x="17179" y="-117396"/>
                  </a:cubicBezTo>
                  <a:cubicBezTo>
                    <a:pt x="20217" y="-119301"/>
                    <a:pt x="23340" y="-120898"/>
                    <a:pt x="26847" y="-122067"/>
                  </a:cubicBezTo>
                  <a:cubicBezTo>
                    <a:pt x="41383" y="-126911"/>
                    <a:pt x="56872" y="-124468"/>
                    <a:pt x="72180" y="-123826"/>
                  </a:cubicBezTo>
                  <a:lnTo>
                    <a:pt x="79820" y="-123506"/>
                  </a:lnTo>
                  <a:cubicBezTo>
                    <a:pt x="95128" y="-122863"/>
                    <a:pt x="108291" y="-115189"/>
                    <a:pt x="92983" y="-114547"/>
                  </a:cubicBezTo>
                  <a:lnTo>
                    <a:pt x="72180" y="-113674"/>
                  </a:lnTo>
                  <a:cubicBezTo>
                    <a:pt x="56872" y="-113032"/>
                    <a:pt x="40454" y="-115628"/>
                    <a:pt x="27457" y="-107516"/>
                  </a:cubicBezTo>
                  <a:cubicBezTo>
                    <a:pt x="26524" y="-106934"/>
                    <a:pt x="25629" y="-106308"/>
                    <a:pt x="24744" y="-105645"/>
                  </a:cubicBezTo>
                  <a:cubicBezTo>
                    <a:pt x="22036" y="-103618"/>
                    <a:pt x="19415" y="-101249"/>
                    <a:pt x="17173" y="-98597"/>
                  </a:cubicBezTo>
                  <a:cubicBezTo>
                    <a:pt x="7281" y="-86896"/>
                    <a:pt x="8964" y="-70321"/>
                    <a:pt x="9489" y="-55008"/>
                  </a:cubicBezTo>
                  <a:lnTo>
                    <a:pt x="14533" y="92163"/>
                  </a:lnTo>
                  <a:cubicBezTo>
                    <a:pt x="15058" y="107476"/>
                    <a:pt x="7972" y="116370"/>
                    <a:pt x="-7071" y="119278"/>
                  </a:cubicBezTo>
                  <a:lnTo>
                    <a:pt x="-80215" y="133422"/>
                  </a:lnTo>
                  <a:cubicBezTo>
                    <a:pt x="-95258" y="136330"/>
                    <a:pt x="-114023" y="142187"/>
                    <a:pt x="-122248" y="129260"/>
                  </a:cubicBezTo>
                  <a:cubicBezTo>
                    <a:pt x="-124276" y="126073"/>
                    <a:pt x="-125400" y="122370"/>
                    <a:pt x="-125400" y="118750"/>
                  </a:cubicBezTo>
                  <a:cubicBezTo>
                    <a:pt x="-125400" y="115137"/>
                    <a:pt x="-124286" y="111471"/>
                    <a:pt x="-122271" y="108317"/>
                  </a:cubicBezTo>
                  <a:cubicBezTo>
                    <a:pt x="-114022" y="95406"/>
                    <a:pt x="-95232" y="101033"/>
                    <a:pt x="-80138" y="103662"/>
                  </a:cubicBezTo>
                  <a:lnTo>
                    <a:pt x="-37776" y="111038"/>
                  </a:lnTo>
                  <a:cubicBezTo>
                    <a:pt x="-22682" y="113667"/>
                    <a:pt x="-15034" y="107477"/>
                    <a:pt x="-14460" y="92166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0" name="MMConnector"/>
            <p:cNvSpPr/>
            <p:nvPr>
              <p:custDataLst>
                <p:tags r:id="rId8"/>
              </p:custDataLst>
            </p:nvPr>
          </p:nvSpPr>
          <p:spPr>
            <a:xfrm>
              <a:off x="8107816" y="2122942"/>
              <a:ext cx="174141" cy="12899"/>
            </a:xfrm>
            <a:custGeom>
              <a:avLst/>
              <a:gdLst/>
              <a:ahLst/>
              <a:cxnLst/>
              <a:rect l="0" t="0" r="0" b="0"/>
              <a:pathLst>
                <a:path w="102600" h="7600">
                  <a:moveTo>
                    <a:pt x="68154" y="-8903"/>
                  </a:moveTo>
                  <a:lnTo>
                    <a:pt x="80046" y="-7141"/>
                  </a:lnTo>
                  <a:cubicBezTo>
                    <a:pt x="95202" y="-4896"/>
                    <a:pt x="108073" y="2989"/>
                    <a:pt x="92917" y="5235"/>
                  </a:cubicBezTo>
                  <a:lnTo>
                    <a:pt x="68154" y="8903"/>
                  </a:lnTo>
                  <a:cubicBezTo>
                    <a:pt x="52998" y="11148"/>
                    <a:pt x="38202" y="13340"/>
                    <a:pt x="23046" y="15586"/>
                  </a:cubicBezTo>
                  <a:cubicBezTo>
                    <a:pt x="7398" y="17904"/>
                    <a:pt x="-11416" y="23216"/>
                    <a:pt x="-19700" y="10327"/>
                  </a:cubicBezTo>
                  <a:cubicBezTo>
                    <a:pt x="-21698" y="7218"/>
                    <a:pt x="-22800" y="3603"/>
                    <a:pt x="-22800" y="0"/>
                  </a:cubicBezTo>
                  <a:cubicBezTo>
                    <a:pt x="-22800" y="-3603"/>
                    <a:pt x="-21698" y="-7218"/>
                    <a:pt x="-19700" y="-10327"/>
                  </a:cubicBezTo>
                  <a:cubicBezTo>
                    <a:pt x="-11416" y="-23216"/>
                    <a:pt x="7398" y="-17904"/>
                    <a:pt x="22554" y="-15659"/>
                  </a:cubicBezTo>
                  <a:cubicBezTo>
                    <a:pt x="38202" y="-13340"/>
                    <a:pt x="52998" y="-11148"/>
                    <a:pt x="68154" y="-8903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1" name="MMConnector"/>
            <p:cNvSpPr/>
            <p:nvPr>
              <p:custDataLst>
                <p:tags r:id="rId9"/>
              </p:custDataLst>
            </p:nvPr>
          </p:nvSpPr>
          <p:spPr>
            <a:xfrm>
              <a:off x="8107816" y="2324494"/>
              <a:ext cx="174141" cy="403104"/>
            </a:xfrm>
            <a:custGeom>
              <a:avLst/>
              <a:gdLst/>
              <a:ahLst/>
              <a:cxnLst/>
              <a:rect l="0" t="0" r="0" b="0"/>
              <a:pathLst>
                <a:path w="102600" h="237500">
                  <a:moveTo>
                    <a:pt x="16525" y="96080"/>
                  </a:moveTo>
                  <a:cubicBezTo>
                    <a:pt x="18339" y="98602"/>
                    <a:pt x="20473" y="100922"/>
                    <a:pt x="22733" y="102982"/>
                  </a:cubicBezTo>
                  <a:cubicBezTo>
                    <a:pt x="23285" y="103485"/>
                    <a:pt x="23844" y="103973"/>
                    <a:pt x="24419" y="104442"/>
                  </a:cubicBezTo>
                  <a:cubicBezTo>
                    <a:pt x="36282" y="114139"/>
                    <a:pt x="53068" y="112390"/>
                    <a:pt x="68370" y="113181"/>
                  </a:cubicBezTo>
                  <a:lnTo>
                    <a:pt x="79830" y="113773"/>
                  </a:lnTo>
                  <a:cubicBezTo>
                    <a:pt x="95132" y="114564"/>
                    <a:pt x="108273" y="122257"/>
                    <a:pt x="92972" y="123048"/>
                  </a:cubicBezTo>
                  <a:lnTo>
                    <a:pt x="68370" y="124319"/>
                  </a:lnTo>
                  <a:cubicBezTo>
                    <a:pt x="53068" y="125110"/>
                    <a:pt x="37508" y="127053"/>
                    <a:pt x="23228" y="121498"/>
                  </a:cubicBezTo>
                  <a:cubicBezTo>
                    <a:pt x="19396" y="120007"/>
                    <a:pt x="16136" y="118021"/>
                    <a:pt x="12977" y="115683"/>
                  </a:cubicBezTo>
                  <a:cubicBezTo>
                    <a:pt x="8880" y="112651"/>
                    <a:pt x="4951" y="109026"/>
                    <a:pt x="1620" y="104887"/>
                  </a:cubicBezTo>
                  <a:cubicBezTo>
                    <a:pt x="-307" y="102493"/>
                    <a:pt x="-2034" y="99928"/>
                    <a:pt x="-3498" y="97225"/>
                  </a:cubicBezTo>
                  <a:cubicBezTo>
                    <a:pt x="-10796" y="83753"/>
                    <a:pt x="-10205" y="67985"/>
                    <a:pt x="-10925" y="52681"/>
                  </a:cubicBezTo>
                  <a:lnTo>
                    <a:pt x="-17927" y="-95975"/>
                  </a:lnTo>
                  <a:cubicBezTo>
                    <a:pt x="-18648" y="-111280"/>
                    <a:pt x="-22683" y="-130089"/>
                    <a:pt x="-9908" y="-138548"/>
                  </a:cubicBezTo>
                  <a:cubicBezTo>
                    <a:pt x="-6978" y="-140489"/>
                    <a:pt x="-3562" y="-141550"/>
                    <a:pt x="0" y="-141550"/>
                  </a:cubicBezTo>
                  <a:cubicBezTo>
                    <a:pt x="3562" y="-141550"/>
                    <a:pt x="6978" y="-140489"/>
                    <a:pt x="9908" y="-138548"/>
                  </a:cubicBezTo>
                  <a:cubicBezTo>
                    <a:pt x="22682" y="-130088"/>
                    <a:pt x="18650" y="-111280"/>
                    <a:pt x="17932" y="-95975"/>
                  </a:cubicBezTo>
                  <a:lnTo>
                    <a:pt x="10999" y="51869"/>
                  </a:lnTo>
                  <a:cubicBezTo>
                    <a:pt x="10281" y="67173"/>
                    <a:pt x="7580" y="83642"/>
                    <a:pt x="16525" y="96080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2" name="MMConnector"/>
            <p:cNvSpPr/>
            <p:nvPr>
              <p:custDataLst>
                <p:tags r:id="rId10"/>
              </p:custDataLst>
            </p:nvPr>
          </p:nvSpPr>
          <p:spPr>
            <a:xfrm>
              <a:off x="8101810" y="3774863"/>
              <a:ext cx="174141" cy="201552"/>
            </a:xfrm>
            <a:custGeom>
              <a:avLst/>
              <a:gdLst/>
              <a:ahLst/>
              <a:cxnLst/>
              <a:rect l="0" t="0" r="0" b="0"/>
              <a:pathLst>
                <a:path w="102600" h="118750">
                  <a:moveTo>
                    <a:pt x="-5313" y="-41199"/>
                  </a:moveTo>
                  <a:cubicBezTo>
                    <a:pt x="-3365" y="-44369"/>
                    <a:pt x="-1060" y="-47316"/>
                    <a:pt x="1489" y="-50002"/>
                  </a:cubicBezTo>
                  <a:cubicBezTo>
                    <a:pt x="5338" y="-54057"/>
                    <a:pt x="9745" y="-57518"/>
                    <a:pt x="14311" y="-60318"/>
                  </a:cubicBezTo>
                  <a:cubicBezTo>
                    <a:pt x="17916" y="-62529"/>
                    <a:pt x="21620" y="-64329"/>
                    <a:pt x="25833" y="-65553"/>
                  </a:cubicBezTo>
                  <a:cubicBezTo>
                    <a:pt x="40546" y="-69827"/>
                    <a:pt x="55901" y="-67211"/>
                    <a:pt x="71165" y="-65892"/>
                  </a:cubicBezTo>
                  <a:lnTo>
                    <a:pt x="79885" y="-65138"/>
                  </a:lnTo>
                  <a:cubicBezTo>
                    <a:pt x="95149" y="-63819"/>
                    <a:pt x="108205" y="-56059"/>
                    <a:pt x="92940" y="-54740"/>
                  </a:cubicBezTo>
                  <a:lnTo>
                    <a:pt x="71165" y="-52858"/>
                  </a:lnTo>
                  <a:cubicBezTo>
                    <a:pt x="55901" y="-51539"/>
                    <a:pt x="39601" y="-52907"/>
                    <a:pt x="27647" y="-43323"/>
                  </a:cubicBezTo>
                  <a:cubicBezTo>
                    <a:pt x="25409" y="-41528"/>
                    <a:pt x="23262" y="-39590"/>
                    <a:pt x="21480" y="-37804"/>
                  </a:cubicBezTo>
                  <a:cubicBezTo>
                    <a:pt x="10657" y="-26959"/>
                    <a:pt x="14183" y="-9668"/>
                    <a:pt x="15249" y="5616"/>
                  </a:cubicBezTo>
                  <a:lnTo>
                    <a:pt x="17413" y="36630"/>
                  </a:lnTo>
                  <a:cubicBezTo>
                    <a:pt x="18479" y="51915"/>
                    <a:pt x="22807" y="70739"/>
                    <a:pt x="10003" y="79154"/>
                  </a:cubicBezTo>
                  <a:cubicBezTo>
                    <a:pt x="7032" y="81106"/>
                    <a:pt x="3572" y="82175"/>
                    <a:pt x="0" y="82175"/>
                  </a:cubicBezTo>
                  <a:cubicBezTo>
                    <a:pt x="-3573" y="82175"/>
                    <a:pt x="-7041" y="81105"/>
                    <a:pt x="-10018" y="79150"/>
                  </a:cubicBezTo>
                  <a:cubicBezTo>
                    <a:pt x="-22827" y="70742"/>
                    <a:pt x="-18452" y="51917"/>
                    <a:pt x="-17329" y="36636"/>
                  </a:cubicBezTo>
                  <a:lnTo>
                    <a:pt x="-14845" y="2834"/>
                  </a:lnTo>
                  <a:cubicBezTo>
                    <a:pt x="-13722" y="-12447"/>
                    <a:pt x="-13336" y="-28146"/>
                    <a:pt x="-5313" y="-41199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3" name="MMConnector"/>
            <p:cNvSpPr/>
            <p:nvPr>
              <p:custDataLst>
                <p:tags r:id="rId11"/>
              </p:custDataLst>
            </p:nvPr>
          </p:nvSpPr>
          <p:spPr>
            <a:xfrm>
              <a:off x="8101830" y="4178099"/>
              <a:ext cx="173928" cy="925075"/>
            </a:xfrm>
            <a:custGeom>
              <a:avLst/>
              <a:gdLst/>
              <a:ahLst/>
              <a:cxnLst/>
              <a:rect l="0" t="0" r="0" b="0"/>
              <a:pathLst>
                <a:path w="102600" h="356250">
                  <a:moveTo>
                    <a:pt x="17552" y="158581"/>
                  </a:moveTo>
                  <a:cubicBezTo>
                    <a:pt x="19876" y="161221"/>
                    <a:pt x="22583" y="163564"/>
                    <a:pt x="25363" y="165548"/>
                  </a:cubicBezTo>
                  <a:cubicBezTo>
                    <a:pt x="26316" y="166228"/>
                    <a:pt x="27277" y="166866"/>
                    <a:pt x="28281" y="167452"/>
                  </a:cubicBezTo>
                  <a:cubicBezTo>
                    <a:pt x="41507" y="175186"/>
                    <a:pt x="57822" y="172483"/>
                    <a:pt x="73131" y="173112"/>
                  </a:cubicBezTo>
                  <a:cubicBezTo>
                    <a:pt x="95128" y="174018"/>
                    <a:pt x="108293" y="181691"/>
                    <a:pt x="92984" y="182321"/>
                  </a:cubicBezTo>
                  <a:lnTo>
                    <a:pt x="73131" y="183138"/>
                  </a:lnTo>
                  <a:cubicBezTo>
                    <a:pt x="57822" y="183767"/>
                    <a:pt x="42369" y="186292"/>
                    <a:pt x="27762" y="181668"/>
                  </a:cubicBezTo>
                  <a:cubicBezTo>
                    <a:pt x="24303" y="180574"/>
                    <a:pt x="21195" y="179065"/>
                    <a:pt x="18168" y="177254"/>
                  </a:cubicBezTo>
                  <a:cubicBezTo>
                    <a:pt x="13872" y="174684"/>
                    <a:pt x="9739" y="171503"/>
                    <a:pt x="6133" y="167786"/>
                  </a:cubicBezTo>
                  <a:cubicBezTo>
                    <a:pt x="4195" y="165788"/>
                    <a:pt x="2410" y="163636"/>
                    <a:pt x="829" y="161348"/>
                  </a:cubicBezTo>
                  <a:cubicBezTo>
                    <a:pt x="-7882" y="148744"/>
                    <a:pt x="-7951" y="132869"/>
                    <a:pt x="-8495" y="117557"/>
                  </a:cubicBezTo>
                  <a:lnTo>
                    <a:pt x="-18190" y="-155339"/>
                  </a:lnTo>
                  <a:cubicBezTo>
                    <a:pt x="-18734" y="-170651"/>
                    <a:pt x="-22619" y="-189449"/>
                    <a:pt x="-9860" y="-197933"/>
                  </a:cubicBezTo>
                  <a:cubicBezTo>
                    <a:pt x="-6951" y="-199867"/>
                    <a:pt x="-3557" y="-200925"/>
                    <a:pt x="0" y="-200925"/>
                  </a:cubicBezTo>
                  <a:cubicBezTo>
                    <a:pt x="3556" y="-200925"/>
                    <a:pt x="6944" y="-199868"/>
                    <a:pt x="9849" y="-197935"/>
                  </a:cubicBezTo>
                  <a:cubicBezTo>
                    <a:pt x="22604" y="-189445"/>
                    <a:pt x="18755" y="-170651"/>
                    <a:pt x="18253" y="-155337"/>
                  </a:cubicBezTo>
                  <a:lnTo>
                    <a:pt x="9390" y="115174"/>
                  </a:lnTo>
                  <a:cubicBezTo>
                    <a:pt x="8888" y="130487"/>
                    <a:pt x="7427" y="147082"/>
                    <a:pt x="17552" y="158581"/>
                  </a:cubicBezTo>
                  <a:close/>
                </a:path>
              </a:pathLst>
            </a:custGeom>
            <a:solidFill>
              <a:srgbClr val="01928F"/>
            </a:solidFill>
            <a:ln w="7600" cap="rnd">
              <a:solidFill>
                <a:srgbClr val="01928F"/>
              </a:solidFill>
              <a:round/>
            </a:ln>
          </p:spPr>
          <p:txBody>
            <a:bodyPr/>
            <a:lstStyle/>
            <a:p>
              <a:pPr>
                <a:lnSpc>
                  <a:spcPct val="120000"/>
                </a:lnSpc>
              </a:pPr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5" name="MainTopic"/>
            <p:cNvSpPr/>
            <p:nvPr>
              <p:custDataLst>
                <p:tags r:id="rId12"/>
              </p:custDataLst>
            </p:nvPr>
          </p:nvSpPr>
          <p:spPr>
            <a:xfrm>
              <a:off x="6562339" y="3643451"/>
              <a:ext cx="1314423" cy="464376"/>
            </a:xfrm>
            <a:custGeom>
              <a:avLst/>
              <a:gdLst>
                <a:gd name="rtl" fmla="*/ 135280 w 774429"/>
                <a:gd name="rtt" fmla="*/ 60420 h 273600"/>
                <a:gd name="rtr" fmla="*/ 462080 w 774429"/>
                <a:gd name="rtb" fmla="*/ 204820 h 273600"/>
              </a:gdLst>
              <a:ahLst/>
              <a:cxnLst/>
              <a:rect l="rtl" t="rtt" r="rtr" b="rtb"/>
              <a:pathLst>
                <a:path w="774429" h="273600">
                  <a:moveTo>
                    <a:pt x="30400" y="0"/>
                  </a:moveTo>
                  <a:lnTo>
                    <a:pt x="744029" y="0"/>
                  </a:lnTo>
                  <a:cubicBezTo>
                    <a:pt x="764458" y="0"/>
                    <a:pt x="774429" y="9971"/>
                    <a:pt x="774429" y="30400"/>
                  </a:cubicBezTo>
                  <a:lnTo>
                    <a:pt x="774429" y="243200"/>
                  </a:lnTo>
                  <a:cubicBezTo>
                    <a:pt x="774429" y="263629"/>
                    <a:pt x="764458" y="273600"/>
                    <a:pt x="744029" y="273600"/>
                  </a:cubicBezTo>
                  <a:lnTo>
                    <a:pt x="30400" y="273600"/>
                  </a:lnTo>
                  <a:cubicBezTo>
                    <a:pt x="9971" y="273600"/>
                    <a:pt x="0" y="263629"/>
                    <a:pt x="0" y="243200"/>
                  </a:cubicBezTo>
                  <a:lnTo>
                    <a:pt x="0" y="30400"/>
                  </a:lnTo>
                  <a:cubicBezTo>
                    <a:pt x="0" y="9971"/>
                    <a:pt x="9971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algn="just">
                <a:lnSpc>
                  <a:spcPct val="100000"/>
                </a:lnSpc>
              </a:pPr>
              <a:r>
                <a:rPr sz="28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配合物</a:t>
              </a:r>
              <a:endParaRPr sz="28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" name="SubTopic"/>
            <p:cNvSpPr/>
            <p:nvPr>
              <p:custDataLst>
                <p:tags r:id="rId13"/>
              </p:custDataLst>
            </p:nvPr>
          </p:nvSpPr>
          <p:spPr>
            <a:xfrm>
              <a:off x="8087419" y="3757777"/>
              <a:ext cx="3966063" cy="319371"/>
            </a:xfrm>
            <a:custGeom>
              <a:avLst/>
              <a:gdLst>
                <a:gd name="rtl" fmla="*/ 54150 w 792713"/>
                <a:gd name="rtt" fmla="*/ 15010 h 188100"/>
                <a:gd name="rtr" fmla="*/ 479750 w 792713"/>
                <a:gd name="rtb" fmla="*/ 159410 h 188100"/>
              </a:gdLst>
              <a:ahLst/>
              <a:cxnLst/>
              <a:rect l="rtl" t="rtt" r="rtr" b="rtb"/>
              <a:pathLst>
                <a:path w="792713" h="188100" stroke="0">
                  <a:moveTo>
                    <a:pt x="0" y="0"/>
                  </a:moveTo>
                  <a:lnTo>
                    <a:pt x="792713" y="0"/>
                  </a:lnTo>
                  <a:lnTo>
                    <a:pt x="792713" y="188100"/>
                  </a:lnTo>
                  <a:lnTo>
                    <a:pt x="0" y="188100"/>
                  </a:lnTo>
                  <a:lnTo>
                    <a:pt x="0" y="0"/>
                  </a:lnTo>
                  <a:close/>
                </a:path>
                <a:path w="792713" h="188100" fill="none">
                  <a:moveTo>
                    <a:pt x="0" y="188100"/>
                  </a:moveTo>
                  <a:lnTo>
                    <a:pt x="792713" y="188100"/>
                  </a:lnTo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algn="l">
                <a:lnSpc>
                  <a:spcPct val="120000"/>
                </a:lnSpc>
              </a:pPr>
              <a:r>
                <a:rPr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成键特征</a:t>
              </a:r>
              <a:r>
                <a:rPr lang="zh-CN"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：</a:t>
              </a:r>
              <a:r>
                <a:rPr lang="zh-CN" altLang="en-US" sz="2400" b="1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配位键越强，配合物越稳定</a:t>
              </a:r>
              <a:endPara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7" name="MainTopic"/>
            <p:cNvSpPr/>
            <p:nvPr>
              <p:custDataLst>
                <p:tags r:id="rId14"/>
              </p:custDataLst>
            </p:nvPr>
          </p:nvSpPr>
          <p:spPr>
            <a:xfrm>
              <a:off x="6562339" y="1890755"/>
              <a:ext cx="1320430" cy="464376"/>
            </a:xfrm>
            <a:custGeom>
              <a:avLst/>
              <a:gdLst>
                <a:gd name="rtl" fmla="*/ 135280 w 777968"/>
                <a:gd name="rtt" fmla="*/ 60420 h 273600"/>
                <a:gd name="rtr" fmla="*/ 462080 w 777968"/>
                <a:gd name="rtb" fmla="*/ 204820 h 273600"/>
              </a:gdLst>
              <a:ahLst/>
              <a:cxnLst/>
              <a:rect l="rtl" t="rtt" r="rtr" b="rtb"/>
              <a:pathLst>
                <a:path w="777968" h="273600">
                  <a:moveTo>
                    <a:pt x="30400" y="0"/>
                  </a:moveTo>
                  <a:lnTo>
                    <a:pt x="747568" y="0"/>
                  </a:lnTo>
                  <a:cubicBezTo>
                    <a:pt x="767997" y="0"/>
                    <a:pt x="777968" y="9971"/>
                    <a:pt x="777968" y="30400"/>
                  </a:cubicBezTo>
                  <a:lnTo>
                    <a:pt x="777968" y="243200"/>
                  </a:lnTo>
                  <a:cubicBezTo>
                    <a:pt x="777968" y="263629"/>
                    <a:pt x="767997" y="273600"/>
                    <a:pt x="747568" y="273600"/>
                  </a:cubicBezTo>
                  <a:lnTo>
                    <a:pt x="30400" y="273600"/>
                  </a:lnTo>
                  <a:cubicBezTo>
                    <a:pt x="9971" y="273600"/>
                    <a:pt x="0" y="263629"/>
                    <a:pt x="0" y="243200"/>
                  </a:cubicBezTo>
                  <a:lnTo>
                    <a:pt x="0" y="30400"/>
                  </a:lnTo>
                  <a:cubicBezTo>
                    <a:pt x="0" y="9971"/>
                    <a:pt x="9971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algn="just">
                <a:lnSpc>
                  <a:spcPct val="100000"/>
                </a:lnSpc>
              </a:pPr>
              <a:r>
                <a:rPr sz="28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配位键</a:t>
              </a:r>
              <a:endParaRPr sz="28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" name="SubTopic"/>
            <p:cNvSpPr/>
            <p:nvPr>
              <p:custDataLst>
                <p:tags r:id="rId15"/>
              </p:custDataLst>
            </p:nvPr>
          </p:nvSpPr>
          <p:spPr>
            <a:xfrm>
              <a:off x="8275759" y="2951549"/>
              <a:ext cx="3491487" cy="319371"/>
            </a:xfrm>
            <a:custGeom>
              <a:avLst/>
              <a:gdLst>
                <a:gd name="rtl" fmla="*/ 54150 w 334400"/>
                <a:gd name="rtt" fmla="*/ 15010 h 188100"/>
                <a:gd name="rtr" fmla="*/ 282150 w 334400"/>
                <a:gd name="rtb" fmla="*/ 159410 h 188100"/>
              </a:gdLst>
              <a:ahLst/>
              <a:cxnLst/>
              <a:rect l="rtl" t="rtt" r="rtr" b="rtb"/>
              <a:pathLst>
                <a:path w="334400" h="188100" stroke="0">
                  <a:moveTo>
                    <a:pt x="0" y="0"/>
                  </a:moveTo>
                  <a:lnTo>
                    <a:pt x="334400" y="0"/>
                  </a:lnTo>
                  <a:lnTo>
                    <a:pt x="334400" y="188100"/>
                  </a:lnTo>
                  <a:lnTo>
                    <a:pt x="0" y="188100"/>
                  </a:lnTo>
                  <a:lnTo>
                    <a:pt x="0" y="0"/>
                  </a:lnTo>
                  <a:close/>
                </a:path>
                <a:path w="334400" h="188100" fill="none">
                  <a:moveTo>
                    <a:pt x="0" y="188100"/>
                  </a:moveTo>
                  <a:lnTo>
                    <a:pt x="334400" y="188100"/>
                  </a:lnTo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algn="ctr">
                <a:lnSpc>
                  <a:spcPct val="120000"/>
                </a:lnSpc>
              </a:pPr>
              <a:r>
                <a:rPr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概念</a:t>
              </a:r>
              <a:r>
                <a:rPr lang="zh-CN"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：</a:t>
              </a:r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以</a:t>
              </a:r>
              <a:r>
                <a:rPr lang="zh-CN" altLang="en-US" sz="2400" b="1" u="sng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配位键</a:t>
              </a:r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结合形成的化合物</a:t>
              </a:r>
              <a:endPara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19" name="MainTopic"/>
            <p:cNvSpPr/>
            <p:nvPr>
              <p:custDataLst>
                <p:tags r:id="rId16"/>
              </p:custDataLst>
            </p:nvPr>
          </p:nvSpPr>
          <p:spPr>
            <a:xfrm>
              <a:off x="6562320" y="4993046"/>
              <a:ext cx="2281939" cy="464373"/>
            </a:xfrm>
            <a:custGeom>
              <a:avLst/>
              <a:gdLst>
                <a:gd name="rtl" fmla="*/ 135280 w 889200"/>
                <a:gd name="rtt" fmla="*/ 60420 h 273600"/>
                <a:gd name="rtr" fmla="*/ 758480 w 889200"/>
                <a:gd name="rtb" fmla="*/ 204820 h 273600"/>
              </a:gdLst>
              <a:ahLst/>
              <a:cxnLst/>
              <a:rect l="rtl" t="rtt" r="rtr" b="rtb"/>
              <a:pathLst>
                <a:path w="889200" h="273600">
                  <a:moveTo>
                    <a:pt x="30400" y="0"/>
                  </a:moveTo>
                  <a:lnTo>
                    <a:pt x="858800" y="0"/>
                  </a:lnTo>
                  <a:cubicBezTo>
                    <a:pt x="879229" y="0"/>
                    <a:pt x="889200" y="9971"/>
                    <a:pt x="889200" y="30400"/>
                  </a:cubicBezTo>
                  <a:lnTo>
                    <a:pt x="889200" y="243200"/>
                  </a:lnTo>
                  <a:cubicBezTo>
                    <a:pt x="889200" y="263629"/>
                    <a:pt x="879229" y="273600"/>
                    <a:pt x="858800" y="273600"/>
                  </a:cubicBezTo>
                  <a:lnTo>
                    <a:pt x="30400" y="273600"/>
                  </a:lnTo>
                  <a:cubicBezTo>
                    <a:pt x="9971" y="273600"/>
                    <a:pt x="0" y="263629"/>
                    <a:pt x="0" y="243200"/>
                  </a:cubicBezTo>
                  <a:lnTo>
                    <a:pt x="0" y="30400"/>
                  </a:lnTo>
                  <a:cubicBezTo>
                    <a:pt x="0" y="9971"/>
                    <a:pt x="9971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indent="0" algn="l" fontAlgn="auto">
                <a:lnSpc>
                  <a:spcPct val="100000"/>
                </a:lnSpc>
              </a:pPr>
              <a:r>
                <a:rPr sz="28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配合物的制备</a:t>
              </a:r>
              <a:endParaRPr sz="28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0" name="SubTopic"/>
            <p:cNvSpPr/>
            <p:nvPr>
              <p:custDataLst>
                <p:tags r:id="rId17"/>
              </p:custDataLst>
            </p:nvPr>
          </p:nvSpPr>
          <p:spPr>
            <a:xfrm>
              <a:off x="8281726" y="1400580"/>
              <a:ext cx="2551777" cy="319371"/>
            </a:xfrm>
            <a:custGeom>
              <a:avLst/>
              <a:gdLst>
                <a:gd name="rtl" fmla="*/ 54150 w 334400"/>
                <a:gd name="rtt" fmla="*/ 15010 h 188100"/>
                <a:gd name="rtr" fmla="*/ 282150 w 334400"/>
                <a:gd name="rtb" fmla="*/ 159410 h 188100"/>
              </a:gdLst>
              <a:ahLst/>
              <a:cxnLst/>
              <a:rect l="rtl" t="rtt" r="rtr" b="rtb"/>
              <a:pathLst>
                <a:path w="334400" h="188100" stroke="0">
                  <a:moveTo>
                    <a:pt x="0" y="0"/>
                  </a:moveTo>
                  <a:lnTo>
                    <a:pt x="334400" y="0"/>
                  </a:lnTo>
                  <a:lnTo>
                    <a:pt x="334400" y="188100"/>
                  </a:lnTo>
                  <a:lnTo>
                    <a:pt x="0" y="188100"/>
                  </a:lnTo>
                  <a:lnTo>
                    <a:pt x="0" y="0"/>
                  </a:lnTo>
                  <a:close/>
                </a:path>
                <a:path w="334400" h="188100" fill="none">
                  <a:moveTo>
                    <a:pt x="0" y="188100"/>
                  </a:moveTo>
                  <a:lnTo>
                    <a:pt x="334400" y="188100"/>
                  </a:lnTo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indent="0" algn="ctr" fontAlgn="auto">
                <a:lnSpc>
                  <a:spcPct val="120000"/>
                </a:lnSpc>
              </a:pPr>
              <a:r>
                <a:rPr sz="24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概念</a:t>
              </a:r>
              <a:r>
                <a:rPr lang="en-US" sz="24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:</a:t>
              </a:r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电子对给予-接受</a:t>
              </a:r>
              <a:endParaRPr lang="en-US" sz="2400" b="1">
                <a:cs typeface="+mn-ea"/>
                <a:sym typeface="+mn-lt"/>
              </a:endParaRPr>
            </a:p>
          </p:txBody>
        </p:sp>
        <p:sp>
          <p:nvSpPr>
            <p:cNvPr id="22" name="SubTopic"/>
            <p:cNvSpPr/>
            <p:nvPr>
              <p:custDataLst>
                <p:tags r:id="rId18"/>
              </p:custDataLst>
            </p:nvPr>
          </p:nvSpPr>
          <p:spPr>
            <a:xfrm>
              <a:off x="8281726" y="1803465"/>
              <a:ext cx="1822272" cy="319371"/>
            </a:xfrm>
            <a:custGeom>
              <a:avLst/>
              <a:gdLst>
                <a:gd name="rtl" fmla="*/ 54150 w 532000"/>
                <a:gd name="rtt" fmla="*/ 15010 h 188100"/>
                <a:gd name="rtr" fmla="*/ 479750 w 532000"/>
                <a:gd name="rtb" fmla="*/ 159410 h 188100"/>
              </a:gdLst>
              <a:ahLst/>
              <a:cxnLst/>
              <a:rect l="rtl" t="rtt" r="rtr" b="rtb"/>
              <a:pathLst>
                <a:path w="532000" h="188100" stroke="0">
                  <a:moveTo>
                    <a:pt x="0" y="0"/>
                  </a:moveTo>
                  <a:lnTo>
                    <a:pt x="532000" y="0"/>
                  </a:lnTo>
                  <a:lnTo>
                    <a:pt x="532000" y="188100"/>
                  </a:lnTo>
                  <a:lnTo>
                    <a:pt x="0" y="188100"/>
                  </a:lnTo>
                  <a:lnTo>
                    <a:pt x="0" y="0"/>
                  </a:lnTo>
                  <a:close/>
                </a:path>
                <a:path w="532000" h="188100" fill="none">
                  <a:moveTo>
                    <a:pt x="0" y="188100"/>
                  </a:moveTo>
                  <a:lnTo>
                    <a:pt x="532000" y="188100"/>
                  </a:lnTo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algn="ctr">
                <a:lnSpc>
                  <a:spcPct val="120000"/>
                </a:lnSpc>
              </a:pPr>
              <a:r>
                <a:rPr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表示方法</a:t>
              </a:r>
              <a:r>
                <a:rPr lang="en-US"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:</a:t>
              </a:r>
              <a:r>
                <a:rPr lang="en-US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A</a:t>
              </a:r>
              <a:r>
                <a:rPr lang="en-US" altLang="zh-CN" sz="2400" b="1" kern="10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→</a:t>
              </a:r>
              <a:r>
                <a:rPr lang="en-US" altLang="zh-CN" sz="2400" b="1" kern="1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B</a:t>
              </a:r>
              <a:endParaRPr lang="en-US" sz="24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3" name="SubTopic"/>
            <p:cNvSpPr/>
            <p:nvPr>
              <p:custDataLst>
                <p:tags r:id="rId19"/>
              </p:custDataLst>
            </p:nvPr>
          </p:nvSpPr>
          <p:spPr>
            <a:xfrm>
              <a:off x="8281726" y="2206808"/>
              <a:ext cx="4845146" cy="319371"/>
            </a:xfrm>
            <a:custGeom>
              <a:avLst/>
              <a:gdLst>
                <a:gd name="rtl" fmla="*/ 54150 w 532000"/>
                <a:gd name="rtt" fmla="*/ 15010 h 188100"/>
                <a:gd name="rtr" fmla="*/ 479750 w 532000"/>
                <a:gd name="rtb" fmla="*/ 159410 h 188100"/>
              </a:gdLst>
              <a:ahLst/>
              <a:cxnLst/>
              <a:rect l="rtl" t="rtt" r="rtr" b="rtb"/>
              <a:pathLst>
                <a:path w="532000" h="188100" stroke="0">
                  <a:moveTo>
                    <a:pt x="0" y="0"/>
                  </a:moveTo>
                  <a:lnTo>
                    <a:pt x="532000" y="0"/>
                  </a:lnTo>
                  <a:lnTo>
                    <a:pt x="532000" y="188100"/>
                  </a:lnTo>
                  <a:lnTo>
                    <a:pt x="0" y="188100"/>
                  </a:lnTo>
                  <a:lnTo>
                    <a:pt x="0" y="0"/>
                  </a:lnTo>
                  <a:close/>
                </a:path>
                <a:path w="532000" h="188100" fill="none">
                  <a:moveTo>
                    <a:pt x="0" y="188100"/>
                  </a:moveTo>
                  <a:lnTo>
                    <a:pt x="532000" y="188100"/>
                  </a:lnTo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algn="ctr">
                <a:lnSpc>
                  <a:spcPct val="120000"/>
                </a:lnSpc>
              </a:pPr>
              <a:r>
                <a:rPr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形成条件</a:t>
              </a:r>
              <a:r>
                <a:rPr lang="en-US"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:</a:t>
              </a:r>
              <a:r>
                <a:rPr lang="ko-KR" alt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微软雅黑" panose="020B0503020204020204" charset="-122"/>
                </a:rPr>
                <a:t>一方提供孤电子对</a:t>
              </a:r>
              <a:r>
                <a:rPr lang="en-US" altLang="ko-KR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微软雅黑" panose="020B0503020204020204" charset="-122"/>
                </a:rPr>
                <a:t>,</a:t>
              </a:r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微软雅黑" panose="020B0503020204020204" charset="-122"/>
                </a:rPr>
                <a:t>一方提供空轨道</a:t>
              </a:r>
              <a:endPara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endParaRPr>
            </a:p>
          </p:txBody>
        </p:sp>
        <p:sp>
          <p:nvSpPr>
            <p:cNvPr id="24" name="SubTopic"/>
            <p:cNvSpPr/>
            <p:nvPr>
              <p:custDataLst>
                <p:tags r:id="rId20"/>
              </p:custDataLst>
            </p:nvPr>
          </p:nvSpPr>
          <p:spPr>
            <a:xfrm>
              <a:off x="8275759" y="3354893"/>
              <a:ext cx="3559567" cy="319371"/>
            </a:xfrm>
            <a:custGeom>
              <a:avLst/>
              <a:gdLst>
                <a:gd name="rtl" fmla="*/ 54150 w 334400"/>
                <a:gd name="rtt" fmla="*/ 15010 h 188100"/>
                <a:gd name="rtr" fmla="*/ 282150 w 334400"/>
                <a:gd name="rtb" fmla="*/ 159410 h 188100"/>
              </a:gdLst>
              <a:ahLst/>
              <a:cxnLst/>
              <a:rect l="rtl" t="rtt" r="rtr" b="rtb"/>
              <a:pathLst>
                <a:path w="334400" h="188100" stroke="0">
                  <a:moveTo>
                    <a:pt x="0" y="0"/>
                  </a:moveTo>
                  <a:lnTo>
                    <a:pt x="334400" y="0"/>
                  </a:lnTo>
                  <a:lnTo>
                    <a:pt x="334400" y="188100"/>
                  </a:lnTo>
                  <a:lnTo>
                    <a:pt x="0" y="188100"/>
                  </a:lnTo>
                  <a:lnTo>
                    <a:pt x="0" y="0"/>
                  </a:lnTo>
                  <a:close/>
                </a:path>
                <a:path w="334400" h="188100" fill="none">
                  <a:moveTo>
                    <a:pt x="0" y="188100"/>
                  </a:moveTo>
                  <a:lnTo>
                    <a:pt x="334400" y="188100"/>
                  </a:lnTo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algn="ctr">
                <a:lnSpc>
                  <a:spcPct val="120000"/>
                </a:lnSpc>
              </a:pPr>
              <a:r>
                <a:rPr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组成</a:t>
              </a:r>
              <a:r>
                <a:rPr lang="zh-CN"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：</a:t>
              </a:r>
              <a:r>
                <a:rPr lang="zh-CN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內界</a:t>
              </a:r>
              <a:r>
                <a:rPr lang="en-US" altLang="zh-CN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(</a:t>
              </a:r>
              <a:r>
                <a:rPr lang="zh-CN" altLang="en-US" sz="2400" b="1" kern="1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中心离子</a:t>
              </a:r>
              <a:r>
                <a:rPr lang="en-US" altLang="zh-CN" sz="2400" b="1" kern="1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+</a:t>
              </a:r>
              <a:r>
                <a:rPr lang="zh-CN" altLang="en-US" sz="2400" b="1" kern="1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微软雅黑" panose="020B0503020204020204" charset="-122"/>
                  <a:sym typeface="Times New Roman" panose="02020603050405020304" pitchFamily="18" charset="0"/>
                </a:rPr>
                <a:t>配体</a:t>
              </a:r>
              <a:r>
                <a:rPr lang="en-US" altLang="zh-CN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)+</a:t>
              </a:r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外界</a:t>
              </a:r>
              <a:endPara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5" name="SubTopic"/>
            <p:cNvSpPr/>
            <p:nvPr>
              <p:custDataLst>
                <p:tags r:id="rId21"/>
              </p:custDataLst>
            </p:nvPr>
          </p:nvSpPr>
          <p:spPr>
            <a:xfrm>
              <a:off x="8275759" y="4161121"/>
              <a:ext cx="3777723" cy="485940"/>
            </a:xfrm>
            <a:custGeom>
              <a:avLst/>
              <a:gdLst>
                <a:gd name="rtl" fmla="*/ 54150 w 1322400"/>
                <a:gd name="rtt" fmla="*/ 15010 h 188100"/>
                <a:gd name="rtr" fmla="*/ 1270150 w 1322400"/>
                <a:gd name="rtb" fmla="*/ 159410 h 188100"/>
              </a:gdLst>
              <a:ahLst/>
              <a:cxnLst/>
              <a:rect l="rtl" t="rtt" r="rtr" b="rtb"/>
              <a:pathLst>
                <a:path w="1322400" h="188100" stroke="0">
                  <a:moveTo>
                    <a:pt x="0" y="0"/>
                  </a:moveTo>
                  <a:lnTo>
                    <a:pt x="1322400" y="0"/>
                  </a:lnTo>
                  <a:lnTo>
                    <a:pt x="1322400" y="188100"/>
                  </a:lnTo>
                  <a:lnTo>
                    <a:pt x="0" y="188100"/>
                  </a:lnTo>
                  <a:lnTo>
                    <a:pt x="0" y="0"/>
                  </a:lnTo>
                  <a:close/>
                </a:path>
                <a:path w="1322400" h="188100" fill="none">
                  <a:moveTo>
                    <a:pt x="0" y="188100"/>
                  </a:moveTo>
                  <a:lnTo>
                    <a:pt x="1322400" y="188100"/>
                  </a:lnTo>
                </a:path>
              </a:pathLst>
            </a:custGeom>
            <a:noFill/>
            <a:ln w="15200" cap="flat">
              <a:solidFill>
                <a:srgbClr val="01928F"/>
              </a:solidFill>
              <a:round/>
            </a:ln>
          </p:spPr>
          <p:txBody>
            <a:bodyPr wrap="none" lIns="0" tIns="0" rIns="0" bIns="11000" rtlCol="0" anchor="ctr"/>
            <a:lstStyle/>
            <a:p>
              <a:pPr algn="l">
                <a:lnSpc>
                  <a:spcPct val="120000"/>
                </a:lnSpc>
              </a:pPr>
              <a:r>
                <a:rPr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配合物的形成对性质的影响</a:t>
              </a:r>
              <a:r>
                <a:rPr lang="zh-CN" sz="24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：</a:t>
              </a:r>
              <a:endParaRPr lang="zh-CN" sz="24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lnSpc>
                  <a:spcPct val="90000"/>
                </a:lnSpc>
              </a:pPr>
              <a:r>
                <a:rPr lang="zh-CN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改变溶解性、颜色、稳定性</a:t>
              </a:r>
              <a:endPara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4" name="MainIdea"/>
            <p:cNvSpPr/>
            <p:nvPr>
              <p:custDataLst>
                <p:tags r:id="rId22"/>
              </p:custDataLst>
            </p:nvPr>
          </p:nvSpPr>
          <p:spPr>
            <a:xfrm>
              <a:off x="4005570" y="2706973"/>
              <a:ext cx="2621845" cy="1705148"/>
            </a:xfrm>
            <a:custGeom>
              <a:avLst/>
              <a:gdLst>
                <a:gd name="rtl" fmla="*/ 614585 w 2372742"/>
                <a:gd name="rtt" fmla="*/ 552832 h 1825172"/>
                <a:gd name="rtr" fmla="*/ 1807785 w 2372742"/>
                <a:gd name="rtb" fmla="*/ 1191232 h 1825172"/>
              </a:gdLst>
              <a:ahLst/>
              <a:cxnLst/>
              <a:rect l="rtl" t="rtt" r="rtr" b="rtb"/>
              <a:pathLst>
                <a:path w="2372742" h="1825171">
                  <a:moveTo>
                    <a:pt x="952758" y="79754"/>
                  </a:moveTo>
                  <a:cubicBezTo>
                    <a:pt x="970544" y="497456"/>
                    <a:pt x="1174260" y="311794"/>
                    <a:pt x="1325852" y="76044"/>
                  </a:cubicBezTo>
                  <a:cubicBezTo>
                    <a:pt x="1335448" y="222076"/>
                    <a:pt x="1408552" y="614869"/>
                    <a:pt x="1775041" y="0"/>
                  </a:cubicBezTo>
                  <a:cubicBezTo>
                    <a:pt x="1485502" y="722230"/>
                    <a:pt x="1954266" y="429080"/>
                    <a:pt x="2061822" y="353819"/>
                  </a:cubicBezTo>
                  <a:cubicBezTo>
                    <a:pt x="1824090" y="580797"/>
                    <a:pt x="2020316" y="538367"/>
                    <a:pt x="2107294" y="511906"/>
                  </a:cubicBezTo>
                  <a:cubicBezTo>
                    <a:pt x="1837026" y="750711"/>
                    <a:pt x="2241747" y="1006684"/>
                    <a:pt x="2372742" y="1099858"/>
                  </a:cubicBezTo>
                  <a:cubicBezTo>
                    <a:pt x="1997009" y="916404"/>
                    <a:pt x="2102956" y="1115023"/>
                    <a:pt x="2170401" y="1196298"/>
                  </a:cubicBezTo>
                  <a:cubicBezTo>
                    <a:pt x="1893291" y="1019386"/>
                    <a:pt x="2031204" y="1265236"/>
                    <a:pt x="2075724" y="1346062"/>
                  </a:cubicBezTo>
                  <a:cubicBezTo>
                    <a:pt x="1934769" y="1237169"/>
                    <a:pt x="1806190" y="1165440"/>
                    <a:pt x="1904963" y="1334889"/>
                  </a:cubicBezTo>
                  <a:cubicBezTo>
                    <a:pt x="1756429" y="1166860"/>
                    <a:pt x="1861034" y="1465372"/>
                    <a:pt x="2055307" y="1706908"/>
                  </a:cubicBezTo>
                  <a:cubicBezTo>
                    <a:pt x="1635184" y="1288411"/>
                    <a:pt x="1765939" y="1606584"/>
                    <a:pt x="1793596" y="1664584"/>
                  </a:cubicBezTo>
                  <a:cubicBezTo>
                    <a:pt x="1642314" y="1454647"/>
                    <a:pt x="1678570" y="1561301"/>
                    <a:pt x="1692109" y="1617920"/>
                  </a:cubicBezTo>
                  <a:cubicBezTo>
                    <a:pt x="1484814" y="1377784"/>
                    <a:pt x="1475900" y="1423068"/>
                    <a:pt x="1514011" y="1495823"/>
                  </a:cubicBezTo>
                  <a:cubicBezTo>
                    <a:pt x="1393881" y="1437368"/>
                    <a:pt x="1455694" y="1631609"/>
                    <a:pt x="1484549" y="1728615"/>
                  </a:cubicBezTo>
                  <a:cubicBezTo>
                    <a:pt x="1361788" y="1533296"/>
                    <a:pt x="1307701" y="1560704"/>
                    <a:pt x="1318917" y="1650711"/>
                  </a:cubicBezTo>
                  <a:cubicBezTo>
                    <a:pt x="1263127" y="1493972"/>
                    <a:pt x="1176353" y="1603008"/>
                    <a:pt x="1164354" y="1619181"/>
                  </a:cubicBezTo>
                  <a:cubicBezTo>
                    <a:pt x="1143664" y="1399830"/>
                    <a:pt x="1031334" y="1479075"/>
                    <a:pt x="893363" y="1825172"/>
                  </a:cubicBezTo>
                  <a:cubicBezTo>
                    <a:pt x="1040843" y="1254448"/>
                    <a:pt x="886314" y="1481459"/>
                    <a:pt x="867377" y="1501412"/>
                  </a:cubicBezTo>
                  <a:cubicBezTo>
                    <a:pt x="894635" y="1253256"/>
                    <a:pt x="638474" y="1508271"/>
                    <a:pt x="596381" y="1552405"/>
                  </a:cubicBezTo>
                  <a:cubicBezTo>
                    <a:pt x="611728" y="1452859"/>
                    <a:pt x="505935" y="1583942"/>
                    <a:pt x="484084" y="1607128"/>
                  </a:cubicBezTo>
                  <a:cubicBezTo>
                    <a:pt x="485133" y="1462393"/>
                    <a:pt x="371021" y="1623268"/>
                    <a:pt x="337404" y="1645850"/>
                  </a:cubicBezTo>
                  <a:cubicBezTo>
                    <a:pt x="458983" y="1459413"/>
                    <a:pt x="385414" y="1462585"/>
                    <a:pt x="366923" y="1462585"/>
                  </a:cubicBezTo>
                  <a:cubicBezTo>
                    <a:pt x="594493" y="1202014"/>
                    <a:pt x="417379" y="1217506"/>
                    <a:pt x="285699" y="1256627"/>
                  </a:cubicBezTo>
                  <a:cubicBezTo>
                    <a:pt x="549323" y="1091785"/>
                    <a:pt x="336547" y="1128726"/>
                    <a:pt x="170425" y="1177948"/>
                  </a:cubicBezTo>
                  <a:cubicBezTo>
                    <a:pt x="382906" y="1089998"/>
                    <a:pt x="317530" y="1070335"/>
                    <a:pt x="244003" y="1067302"/>
                  </a:cubicBezTo>
                  <a:cubicBezTo>
                    <a:pt x="504746" y="830216"/>
                    <a:pt x="356331" y="680534"/>
                    <a:pt x="0" y="636175"/>
                  </a:cubicBezTo>
                  <a:cubicBezTo>
                    <a:pt x="596531" y="673554"/>
                    <a:pt x="356331" y="368190"/>
                    <a:pt x="212158" y="228134"/>
                  </a:cubicBezTo>
                  <a:cubicBezTo>
                    <a:pt x="763264" y="627284"/>
                    <a:pt x="620337" y="370329"/>
                    <a:pt x="597857" y="317202"/>
                  </a:cubicBezTo>
                  <a:cubicBezTo>
                    <a:pt x="790125" y="493264"/>
                    <a:pt x="615620" y="220603"/>
                    <a:pt x="552189" y="118806"/>
                  </a:cubicBezTo>
                  <a:cubicBezTo>
                    <a:pt x="782658" y="415641"/>
                    <a:pt x="930831" y="392001"/>
                    <a:pt x="952758" y="79754"/>
                  </a:cubicBezTo>
                  <a:close/>
                </a:path>
              </a:pathLst>
            </a:custGeom>
            <a:solidFill>
              <a:schemeClr val="bg1"/>
            </a:solidFill>
            <a:ln w="15200" cap="flat">
              <a:solidFill>
                <a:srgbClr val="01928F"/>
              </a:solidFill>
              <a:round/>
            </a:ln>
          </p:spPr>
          <p:txBody>
            <a:bodyPr wrap="square" lIns="0" tIns="0" rIns="0" bIns="11000" rtlCol="0" anchor="ctr"/>
            <a:lstStyle/>
            <a:p>
              <a:pPr algn="l" fontAlgn="auto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3200" b="1" smtClean="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 配合物与超分子</a:t>
              </a:r>
              <a:endParaRPr lang="zh-CN" altLang="en-US" sz="3200" b="1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2"/>
          <p:cNvGrpSpPr/>
          <p:nvPr>
            <p:custDataLst>
              <p:tags r:id="rId1"/>
            </p:custDataLst>
          </p:nvPr>
        </p:nvGrpSpPr>
        <p:grpSpPr>
          <a:xfrm>
            <a:off x="336433" y="2966085"/>
            <a:ext cx="11376777" cy="3383562"/>
            <a:chOff x="0" y="1728"/>
            <a:chExt cx="5664" cy="2070"/>
          </a:xfrm>
        </p:grpSpPr>
        <p:sp>
          <p:nvSpPr>
            <p:cNvPr id="135" name="Rectangle 4"/>
            <p:cNvSpPr/>
            <p:nvPr>
              <p:custDataLst>
                <p:tags r:id="rId2"/>
              </p:custDataLst>
            </p:nvPr>
          </p:nvSpPr>
          <p:spPr>
            <a:xfrm>
              <a:off x="0" y="2784"/>
              <a:ext cx="5664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  <a:buSzTx/>
              </a:pPr>
              <a:endParaRPr lang="zh-CN" altLang="zh-CN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36" name="Rectangle 5"/>
            <p:cNvSpPr/>
            <p:nvPr>
              <p:custDataLst>
                <p:tags r:id="rId3"/>
              </p:custDataLst>
            </p:nvPr>
          </p:nvSpPr>
          <p:spPr>
            <a:xfrm>
              <a:off x="991" y="2256"/>
              <a:ext cx="4673" cy="5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  <a:buSzTx/>
              </a:pPr>
              <a:endParaRPr lang="zh-CN" altLang="zh-CN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37" name="Rectangle 6"/>
            <p:cNvSpPr/>
            <p:nvPr>
              <p:custDataLst>
                <p:tags r:id="rId4"/>
              </p:custDataLst>
            </p:nvPr>
          </p:nvSpPr>
          <p:spPr>
            <a:xfrm>
              <a:off x="0" y="2256"/>
              <a:ext cx="991" cy="5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  <a:buSzTx/>
              </a:pPr>
              <a:endParaRPr lang="zh-CN" altLang="zh-CN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38" name="Rectangle 7"/>
            <p:cNvSpPr/>
            <p:nvPr>
              <p:custDataLst>
                <p:tags r:id="rId5"/>
              </p:custDataLst>
            </p:nvPr>
          </p:nvSpPr>
          <p:spPr>
            <a:xfrm>
              <a:off x="991" y="1728"/>
              <a:ext cx="4673" cy="5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  <a:buSzTx/>
              </a:pPr>
              <a:endParaRPr lang="zh-CN" altLang="zh-CN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39" name="Rectangle 8"/>
            <p:cNvSpPr/>
            <p:nvPr>
              <p:custDataLst>
                <p:tags r:id="rId6"/>
              </p:custDataLst>
            </p:nvPr>
          </p:nvSpPr>
          <p:spPr>
            <a:xfrm>
              <a:off x="0" y="1728"/>
              <a:ext cx="991" cy="5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>
                <a:spcBef>
                  <a:spcPct val="20000"/>
                </a:spcBef>
                <a:buSzTx/>
              </a:pPr>
              <a:endParaRPr lang="zh-CN" altLang="zh-CN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40" name="Line 9"/>
            <p:cNvSpPr/>
            <p:nvPr>
              <p:custDataLst>
                <p:tags r:id="rId7"/>
              </p:custDataLst>
            </p:nvPr>
          </p:nvSpPr>
          <p:spPr>
            <a:xfrm>
              <a:off x="0" y="2454"/>
              <a:ext cx="566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1" name="Line 10"/>
            <p:cNvSpPr/>
            <p:nvPr>
              <p:custDataLst>
                <p:tags r:id="rId8"/>
              </p:custDataLst>
            </p:nvPr>
          </p:nvSpPr>
          <p:spPr>
            <a:xfrm>
              <a:off x="0" y="2916"/>
              <a:ext cx="566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2" name="Line 11"/>
            <p:cNvSpPr/>
            <p:nvPr>
              <p:custDataLst>
                <p:tags r:id="rId9"/>
              </p:custDataLst>
            </p:nvPr>
          </p:nvSpPr>
          <p:spPr>
            <a:xfrm>
              <a:off x="0" y="3792"/>
              <a:ext cx="5664" cy="0"/>
            </a:xfrm>
            <a:prstGeom prst="line">
              <a:avLst/>
            </a:prstGeom>
            <a:ln w="38100" cap="sq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3" name="Line 12"/>
            <p:cNvSpPr/>
            <p:nvPr>
              <p:custDataLst>
                <p:tags r:id="rId10"/>
              </p:custDataLst>
            </p:nvPr>
          </p:nvSpPr>
          <p:spPr>
            <a:xfrm flipH="1">
              <a:off x="871" y="1728"/>
              <a:ext cx="0" cy="207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4" name="Line 13"/>
            <p:cNvSpPr/>
            <p:nvPr>
              <p:custDataLst>
                <p:tags r:id="rId11"/>
              </p:custDataLst>
            </p:nvPr>
          </p:nvSpPr>
          <p:spPr>
            <a:xfrm>
              <a:off x="0" y="1728"/>
              <a:ext cx="5664" cy="0"/>
            </a:xfrm>
            <a:prstGeom prst="line">
              <a:avLst/>
            </a:prstGeom>
            <a:ln w="38100" cap="sq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5" name="Line 14"/>
            <p:cNvSpPr/>
            <p:nvPr>
              <p:custDataLst>
                <p:tags r:id="rId12"/>
              </p:custDataLst>
            </p:nvPr>
          </p:nvSpPr>
          <p:spPr>
            <a:xfrm flipH="1">
              <a:off x="0" y="1728"/>
              <a:ext cx="0" cy="2064"/>
            </a:xfrm>
            <a:prstGeom prst="line">
              <a:avLst/>
            </a:prstGeom>
            <a:ln w="38100" cap="sq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6" name="Line 15"/>
            <p:cNvSpPr/>
            <p:nvPr>
              <p:custDataLst>
                <p:tags r:id="rId13"/>
              </p:custDataLst>
            </p:nvPr>
          </p:nvSpPr>
          <p:spPr>
            <a:xfrm flipH="1">
              <a:off x="5664" y="1728"/>
              <a:ext cx="0" cy="2064"/>
            </a:xfrm>
            <a:prstGeom prst="line">
              <a:avLst/>
            </a:prstGeom>
            <a:ln w="38100" cap="sq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7" name="Text Box 16"/>
            <p:cNvSpPr txBox="1"/>
            <p:nvPr>
              <p:custDataLst>
                <p:tags r:id="rId14"/>
              </p:custDataLst>
            </p:nvPr>
          </p:nvSpPr>
          <p:spPr>
            <a:xfrm>
              <a:off x="227" y="1913"/>
              <a:ext cx="586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</a:rPr>
                <a:t>固体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8" name="Text Box 17"/>
            <p:cNvSpPr txBox="1"/>
            <p:nvPr>
              <p:custDataLst>
                <p:tags r:id="rId15"/>
              </p:custDataLst>
            </p:nvPr>
          </p:nvSpPr>
          <p:spPr>
            <a:xfrm>
              <a:off x="41" y="2546"/>
              <a:ext cx="965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</a:rPr>
                <a:t>溶液颜色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0" name="Text Box 19"/>
            <p:cNvSpPr txBox="1"/>
            <p:nvPr>
              <p:custDataLst>
                <p:tags r:id="rId16"/>
              </p:custDataLst>
            </p:nvPr>
          </p:nvSpPr>
          <p:spPr>
            <a:xfrm>
              <a:off x="965" y="1794"/>
              <a:ext cx="768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SzTx/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CuSO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4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1" name="Text Box 20"/>
            <p:cNvSpPr txBox="1"/>
            <p:nvPr>
              <p:custDataLst>
                <p:tags r:id="rId17"/>
              </p:custDataLst>
            </p:nvPr>
          </p:nvSpPr>
          <p:spPr>
            <a:xfrm>
              <a:off x="1707" y="1794"/>
              <a:ext cx="1283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SzTx/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CuCl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•2H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2" name="Text Box 21"/>
            <p:cNvSpPr txBox="1"/>
            <p:nvPr>
              <p:custDataLst>
                <p:tags r:id="rId18"/>
              </p:custDataLst>
            </p:nvPr>
          </p:nvSpPr>
          <p:spPr>
            <a:xfrm>
              <a:off x="2885" y="1794"/>
              <a:ext cx="816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SzTx/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CuBr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3" name="Text Box 22"/>
            <p:cNvSpPr txBox="1"/>
            <p:nvPr>
              <p:custDataLst>
                <p:tags r:id="rId19"/>
              </p:custDataLst>
            </p:nvPr>
          </p:nvSpPr>
          <p:spPr>
            <a:xfrm>
              <a:off x="3637" y="1794"/>
              <a:ext cx="672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SzTx/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NaCl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4" name="Text Box 23"/>
            <p:cNvSpPr txBox="1"/>
            <p:nvPr>
              <p:custDataLst>
                <p:tags r:id="rId20"/>
              </p:custDataLst>
            </p:nvPr>
          </p:nvSpPr>
          <p:spPr>
            <a:xfrm>
              <a:off x="4266" y="1794"/>
              <a:ext cx="816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SzTx/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K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SO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4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5" name="Text Box 24"/>
            <p:cNvSpPr txBox="1"/>
            <p:nvPr>
              <p:custDataLst>
                <p:tags r:id="rId21"/>
              </p:custDataLst>
            </p:nvPr>
          </p:nvSpPr>
          <p:spPr>
            <a:xfrm>
              <a:off x="5011" y="1794"/>
              <a:ext cx="572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  <a:buSzTx/>
              </a:pP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KBr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56" name="Text Box 26"/>
            <p:cNvSpPr txBox="1"/>
            <p:nvPr>
              <p:custDataLst>
                <p:tags r:id="rId22"/>
              </p:custDataLst>
            </p:nvPr>
          </p:nvSpPr>
          <p:spPr>
            <a:xfrm>
              <a:off x="959" y="3041"/>
              <a:ext cx="1759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</a:rPr>
                <a:t>呈天蓝色的离子：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7" name="Text Box 27"/>
            <p:cNvSpPr txBox="1"/>
            <p:nvPr>
              <p:custDataLst>
                <p:tags r:id="rId23"/>
              </p:custDataLst>
            </p:nvPr>
          </p:nvSpPr>
          <p:spPr>
            <a:xfrm>
              <a:off x="1073" y="2081"/>
              <a:ext cx="521" cy="319"/>
            </a:xfrm>
            <a:prstGeom prst="rect">
              <a:avLst/>
            </a:prstGeom>
            <a:noFill/>
            <a:ln w="9525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白色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8" name="Text Box 28"/>
            <p:cNvSpPr txBox="1"/>
            <p:nvPr>
              <p:custDataLst>
                <p:tags r:id="rId24"/>
              </p:custDataLst>
            </p:nvPr>
          </p:nvSpPr>
          <p:spPr>
            <a:xfrm>
              <a:off x="3690" y="2081"/>
              <a:ext cx="561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白色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9" name="Text Box 29"/>
            <p:cNvSpPr txBox="1"/>
            <p:nvPr>
              <p:custDataLst>
                <p:tags r:id="rId25"/>
              </p:custDataLst>
            </p:nvPr>
          </p:nvSpPr>
          <p:spPr>
            <a:xfrm>
              <a:off x="4337" y="2081"/>
              <a:ext cx="526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rPr>
                <a:t>白色</a:t>
              </a:r>
              <a:endPara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endParaRPr>
            </a:p>
          </p:txBody>
        </p:sp>
        <p:sp>
          <p:nvSpPr>
            <p:cNvPr id="160" name="Text Box 30"/>
            <p:cNvSpPr txBox="1"/>
            <p:nvPr>
              <p:custDataLst>
                <p:tags r:id="rId26"/>
              </p:custDataLst>
            </p:nvPr>
          </p:nvSpPr>
          <p:spPr>
            <a:xfrm>
              <a:off x="5012" y="2081"/>
              <a:ext cx="576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白色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1" name="Text Box 31"/>
            <p:cNvSpPr txBox="1"/>
            <p:nvPr>
              <p:custDataLst>
                <p:tags r:id="rId27"/>
              </p:custDataLst>
            </p:nvPr>
          </p:nvSpPr>
          <p:spPr>
            <a:xfrm>
              <a:off x="1944" y="2081"/>
              <a:ext cx="619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solidFill>
                    <a:srgbClr val="08CA9E"/>
                  </a:solidFill>
                  <a:latin typeface="微软雅黑" panose="020B0503020204020204" charset="-122"/>
                  <a:ea typeface="微软雅黑" panose="020B0503020204020204" charset="-122"/>
                </a:rPr>
                <a:t>绿色</a:t>
              </a:r>
              <a:endParaRPr lang="zh-CN" altLang="en-US" sz="2800" b="1">
                <a:solidFill>
                  <a:srgbClr val="08CA9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2" name="Text Box 32"/>
            <p:cNvSpPr txBox="1"/>
            <p:nvPr>
              <p:custDataLst>
                <p:tags r:id="rId28"/>
              </p:custDataLst>
            </p:nvPr>
          </p:nvSpPr>
          <p:spPr>
            <a:xfrm>
              <a:off x="2849" y="2081"/>
              <a:ext cx="744" cy="3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SzTx/>
              </a:pPr>
              <a:r>
                <a:rPr lang="zh-CN" altLang="en-US" sz="2800" b="1">
                  <a:solidFill>
                    <a:schemeClr val="accent5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深褐色</a:t>
              </a:r>
              <a:endParaRPr lang="zh-CN" altLang="en-US" sz="28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3" name="文本框 12"/>
          <p:cNvSpPr txBox="1"/>
          <p:nvPr>
            <p:custDataLst>
              <p:tags r:id="rId29"/>
            </p:custDataLst>
          </p:nvPr>
        </p:nvSpPr>
        <p:spPr>
          <a:xfrm>
            <a:off x="945515" y="1051560"/>
            <a:ext cx="3809365" cy="540000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1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教材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p95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，【实验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3-2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</a:t>
            </a:r>
            <a:endParaRPr lang="zh-CN" altLang="en-US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3" name="Text Box 25"/>
          <p:cNvSpPr txBox="1"/>
          <p:nvPr>
            <p:custDataLst>
              <p:tags r:id="rId30"/>
            </p:custDataLst>
          </p:nvPr>
        </p:nvSpPr>
        <p:spPr>
          <a:xfrm>
            <a:off x="697865" y="1859915"/>
            <a:ext cx="11038840" cy="970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lnSpc>
                <a:spcPct val="110000"/>
              </a:lnSpc>
              <a:spcBef>
                <a:spcPct val="0"/>
              </a:spcBef>
              <a:buSzTx/>
            </a:pPr>
            <a:r>
              <a:rPr lang="en-US" altLang="zh-CN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向盛有下表中固体样品的试管或点滴板中，分别加入足量的水，观察实验现象并填写下表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4" name="Text Box 16"/>
          <p:cNvSpPr txBox="1"/>
          <p:nvPr>
            <p:custDataLst>
              <p:tags r:id="rId31"/>
            </p:custDataLst>
          </p:nvPr>
        </p:nvSpPr>
        <p:spPr>
          <a:xfrm>
            <a:off x="792000" y="5386841"/>
            <a:ext cx="1177046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结论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6" name="Text Box 35"/>
          <p:cNvSpPr txBox="1"/>
          <p:nvPr>
            <p:custDataLst>
              <p:tags r:id="rId32"/>
            </p:custDataLst>
          </p:nvPr>
        </p:nvSpPr>
        <p:spPr>
          <a:xfrm>
            <a:off x="2356485" y="4286250"/>
            <a:ext cx="14452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solidFill>
                  <a:srgbClr val="038AFD"/>
                </a:solidFill>
                <a:latin typeface="微软雅黑" panose="020B0503020204020204" charset="-122"/>
                <a:ea typeface="微软雅黑" panose="020B0503020204020204" charset="-122"/>
              </a:rPr>
              <a:t>天蓝色</a:t>
            </a:r>
            <a:endParaRPr lang="zh-CN" altLang="en-US" sz="2800" b="1">
              <a:solidFill>
                <a:srgbClr val="038AF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7" name="Text Box 36"/>
          <p:cNvSpPr txBox="1"/>
          <p:nvPr>
            <p:custDataLst>
              <p:tags r:id="rId33"/>
            </p:custDataLst>
          </p:nvPr>
        </p:nvSpPr>
        <p:spPr>
          <a:xfrm>
            <a:off x="4039870" y="4286250"/>
            <a:ext cx="14674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solidFill>
                  <a:srgbClr val="038AFD"/>
                </a:solidFill>
                <a:latin typeface="微软雅黑" panose="020B0503020204020204" charset="-122"/>
                <a:ea typeface="微软雅黑" panose="020B0503020204020204" charset="-122"/>
              </a:rPr>
              <a:t>天蓝色</a:t>
            </a:r>
            <a:endParaRPr lang="zh-CN" altLang="en-US" sz="2800" b="1">
              <a:solidFill>
                <a:srgbClr val="038AF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8" name="Text Box 37"/>
          <p:cNvSpPr txBox="1"/>
          <p:nvPr>
            <p:custDataLst>
              <p:tags r:id="rId34"/>
            </p:custDataLst>
          </p:nvPr>
        </p:nvSpPr>
        <p:spPr>
          <a:xfrm>
            <a:off x="6092625" y="4286250"/>
            <a:ext cx="16764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solidFill>
                  <a:srgbClr val="038AFD"/>
                </a:solidFill>
                <a:latin typeface="微软雅黑" panose="020B0503020204020204" charset="-122"/>
                <a:ea typeface="微软雅黑" panose="020B0503020204020204" charset="-122"/>
              </a:rPr>
              <a:t>天蓝色</a:t>
            </a:r>
            <a:endParaRPr lang="zh-CN" altLang="en-US" sz="2800" b="1">
              <a:solidFill>
                <a:srgbClr val="038AF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9" name="Text Box 38"/>
          <p:cNvSpPr txBox="1"/>
          <p:nvPr>
            <p:custDataLst>
              <p:tags r:id="rId35"/>
            </p:custDataLst>
          </p:nvPr>
        </p:nvSpPr>
        <p:spPr>
          <a:xfrm>
            <a:off x="7747200" y="4286250"/>
            <a:ext cx="11106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无色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0" name="Text Box 39"/>
          <p:cNvSpPr txBox="1"/>
          <p:nvPr>
            <p:custDataLst>
              <p:tags r:id="rId36"/>
            </p:custDataLst>
          </p:nvPr>
        </p:nvSpPr>
        <p:spPr>
          <a:xfrm>
            <a:off x="9046800" y="4286250"/>
            <a:ext cx="11106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无色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1" name="Text Box 40"/>
          <p:cNvSpPr txBox="1"/>
          <p:nvPr>
            <p:custDataLst>
              <p:tags r:id="rId37"/>
            </p:custDataLst>
          </p:nvPr>
        </p:nvSpPr>
        <p:spPr>
          <a:xfrm>
            <a:off x="10404000" y="4286250"/>
            <a:ext cx="11106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无色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2" name="【P1】高中化学选择性必修一课本实验视频【实验3-2】几种固体及溶液的颜色_01">
            <a:hlinkClick r:id="" action="ppaction://media"/>
          </p:cNvPr>
          <p:cNvPicPr>
            <a:picLocks noChangeAspect="1"/>
          </p:cNvPicPr>
          <p:nvPr>
            <a:videoFile r:link="rId38"/>
            <p:extLst>
              <p:ext uri="{DAA4B4D4-6D71-4841-9C94-3DE7FCFB9230}">
                <p14:media xmlns:p14="http://schemas.microsoft.com/office/powerpoint/2010/main" r:embed="rId39">
                  <p14:trim st="2304.000000" end="6216.000000"/>
                </p14:media>
              </p:ext>
            </p:extLst>
            <p:custDataLst>
              <p:tags r:id="rId40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8778875" y="127000"/>
            <a:ext cx="2924810" cy="1645285"/>
          </a:xfrm>
          <a:prstGeom prst="rect">
            <a:avLst/>
          </a:prstGeom>
        </p:spPr>
      </p:pic>
      <p:pic>
        <p:nvPicPr>
          <p:cNvPr id="173" name="图片 172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3"/>
          <a:srcRect l="10688" t="13593" r="11304" b="1761"/>
          <a:stretch>
            <a:fillRect/>
          </a:stretch>
        </p:blipFill>
        <p:spPr>
          <a:xfrm>
            <a:off x="5480050" y="212725"/>
            <a:ext cx="2604770" cy="1590040"/>
          </a:xfrm>
          <a:prstGeom prst="rect">
            <a:avLst/>
          </a:prstGeom>
        </p:spPr>
      </p:pic>
      <p:sp>
        <p:nvSpPr>
          <p:cNvPr id="174" name="右箭头 173"/>
          <p:cNvSpPr/>
          <p:nvPr>
            <p:custDataLst>
              <p:tags r:id="rId44"/>
            </p:custDataLst>
          </p:nvPr>
        </p:nvSpPr>
        <p:spPr>
          <a:xfrm>
            <a:off x="8154670" y="889635"/>
            <a:ext cx="535940" cy="232410"/>
          </a:xfrm>
          <a:prstGeom prst="rightArrow">
            <a:avLst/>
          </a:prstGeom>
          <a:solidFill>
            <a:srgbClr val="00B0F0"/>
          </a:solidFill>
          <a:ln>
            <a:solidFill>
              <a:srgbClr val="014C9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5" name="文本框 174"/>
          <p:cNvSpPr txBox="1"/>
          <p:nvPr>
            <p:custDataLst>
              <p:tags r:id="rId45"/>
            </p:custDataLst>
          </p:nvPr>
        </p:nvSpPr>
        <p:spPr>
          <a:xfrm>
            <a:off x="5245100" y="5097780"/>
            <a:ext cx="27438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038AF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Cu</a:t>
            </a:r>
            <a:r>
              <a:rPr lang="en-US" altLang="zh-CN" sz="3000" b="1" baseline="30000">
                <a:solidFill>
                  <a:srgbClr val="038AF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2+</a:t>
            </a:r>
            <a:r>
              <a:rPr lang="zh-CN" altLang="en-US" sz="3000" b="1">
                <a:solidFill>
                  <a:srgbClr val="038AFD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显蓝色</a:t>
            </a:r>
            <a:endParaRPr lang="zh-CN" altLang="en-US" sz="3000" b="1">
              <a:solidFill>
                <a:srgbClr val="038AFD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6" name="Text Box 34"/>
          <p:cNvSpPr txBox="1"/>
          <p:nvPr>
            <p:custDataLst>
              <p:tags r:id="rId46"/>
            </p:custDataLst>
          </p:nvPr>
        </p:nvSpPr>
        <p:spPr>
          <a:xfrm>
            <a:off x="7264200" y="5689600"/>
            <a:ext cx="1371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SO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en-US" altLang="zh-CN" sz="2800" b="1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2800" b="1" baseline="3000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7" name="Text Box 41"/>
          <p:cNvSpPr txBox="1"/>
          <p:nvPr>
            <p:custDataLst>
              <p:tags r:id="rId47"/>
            </p:custDataLst>
          </p:nvPr>
        </p:nvSpPr>
        <p:spPr>
          <a:xfrm>
            <a:off x="4581960" y="5689600"/>
            <a:ext cx="990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</a:t>
            </a:r>
            <a:r>
              <a:rPr lang="en-US" altLang="zh-CN" sz="2800" b="1" kern="100" baseline="3600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+</a:t>
            </a:r>
            <a:endParaRPr lang="en-US" altLang="zh-CN" sz="2800" b="1" kern="100" baseline="3600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8" name="Text Box 42"/>
          <p:cNvSpPr txBox="1"/>
          <p:nvPr>
            <p:custDataLst>
              <p:tags r:id="rId48"/>
            </p:custDataLst>
          </p:nvPr>
        </p:nvSpPr>
        <p:spPr>
          <a:xfrm>
            <a:off x="5496560" y="5689600"/>
            <a:ext cx="8458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Cl</a:t>
            </a:r>
            <a:r>
              <a:rPr kumimoji="1" lang="zh-CN" altLang="en-US" sz="2800" b="1" baseline="3000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endParaRPr kumimoji="1" lang="zh-CN" altLang="en-US" sz="2800" b="1" baseline="30000" smtClean="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9" name="Text Box 43"/>
          <p:cNvSpPr txBox="1"/>
          <p:nvPr>
            <p:custDataLst>
              <p:tags r:id="rId49"/>
            </p:custDataLst>
          </p:nvPr>
        </p:nvSpPr>
        <p:spPr>
          <a:xfrm>
            <a:off x="6426000" y="5689600"/>
            <a:ext cx="8382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K</a:t>
            </a:r>
            <a:r>
              <a:rPr lang="en-US" altLang="zh-CN" sz="2800" b="1" kern="100" baseline="3600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+</a:t>
            </a:r>
            <a:endParaRPr lang="en-US" altLang="zh-CN" sz="2800" b="1" kern="100" baseline="3600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80" name="Text Box 44"/>
          <p:cNvSpPr txBox="1"/>
          <p:nvPr>
            <p:custDataLst>
              <p:tags r:id="rId50"/>
            </p:custDataLst>
          </p:nvPr>
        </p:nvSpPr>
        <p:spPr>
          <a:xfrm>
            <a:off x="8529120" y="5689600"/>
            <a:ext cx="990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Br</a:t>
            </a:r>
            <a:r>
              <a:rPr lang="en-US" altLang="zh-CN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kumimoji="1" lang="zh-CN" altLang="en-US" sz="2800" b="1" baseline="30000" smtClean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−</a:t>
            </a:r>
            <a:endParaRPr kumimoji="1" lang="zh-CN" altLang="en-US" sz="2800" b="1" baseline="30000" smtClean="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81" name="Text Box 18"/>
          <p:cNvSpPr txBox="1"/>
          <p:nvPr>
            <p:custDataLst>
              <p:tags r:id="rId51"/>
            </p:custDataLst>
          </p:nvPr>
        </p:nvSpPr>
        <p:spPr>
          <a:xfrm>
            <a:off x="2262692" y="5672935"/>
            <a:ext cx="249268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  <a:buSz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无色的离子：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7668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6685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93" fill="hold" display="0">
                  <p:stCondLst>
                    <p:cond delay="indefinite"/>
                  </p:stCondLst>
                </p:cTn>
                <p:tgtEl>
                  <p:spTgt spid="172"/>
                </p:tgtEl>
              </p:cMediaNode>
            </p:video>
          </p:childTnLst>
        </p:cTn>
      </p:par>
    </p:tnLst>
    <p:bldLst>
      <p:bldP spid="163" grpId="0"/>
      <p:bldP spid="166" grpId="0"/>
      <p:bldP spid="167" grpId="0"/>
      <p:bldP spid="168" grpId="0"/>
      <p:bldP spid="169" grpId="0"/>
      <p:bldP spid="170" grpId="0"/>
      <p:bldP spid="171" grpId="0"/>
      <p:bldP spid="164" grpId="0"/>
      <p:bldP spid="174" grpId="0" animBg="1"/>
      <p:bldP spid="176" grpId="0"/>
      <p:bldP spid="177" grpId="0"/>
      <p:bldP spid="178" grpId="0"/>
      <p:bldP spid="179" grpId="0"/>
      <p:bldP spid="180" grpId="0"/>
      <p:bldP spid="175" grpId="0"/>
      <p:bldP spid="1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文本框 12"/>
          <p:cNvSpPr txBox="1"/>
          <p:nvPr>
            <p:custDataLst>
              <p:tags r:id="rId1"/>
            </p:custDataLst>
          </p:nvPr>
        </p:nvSpPr>
        <p:spPr>
          <a:xfrm>
            <a:off x="3555365" y="281940"/>
            <a:ext cx="3809365" cy="540000"/>
          </a:xfrm>
          <a:prstGeom prst="rect">
            <a:avLst/>
          </a:prstGeom>
          <a:solidFill>
            <a:srgbClr val="FFC000"/>
          </a:solidFill>
          <a:ln>
            <a:solidFill>
              <a:srgbClr val="00B050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1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教材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p95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，【实验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3-2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】</a:t>
            </a:r>
            <a:endParaRPr lang="zh-CN" altLang="en-US" sz="28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2" name="表格 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38785" y="1979295"/>
          <a:ext cx="6306820" cy="1772285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2052955"/>
                <a:gridCol w="2080895"/>
                <a:gridCol w="2172970"/>
              </a:tblGrid>
              <a:tr h="51689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CuSO</a:t>
                      </a:r>
                      <a:r>
                        <a:rPr lang="en-US" altLang="zh-CN" sz="2400" b="1" baseline="-25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晶体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anchorCtr="1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CuCl</a:t>
                      </a:r>
                      <a:r>
                        <a:rPr lang="en-US" altLang="zh-CN" sz="2400" b="1" baseline="-25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晶体</a:t>
                      </a:r>
                      <a:endParaRPr lang="zh-CN" altLang="en-US" sz="2400" b="1" baseline="-250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CuBr</a:t>
                      </a:r>
                      <a:r>
                        <a:rPr lang="en-US" altLang="zh-CN" sz="2400" b="1" baseline="-25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晶体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</a:tr>
              <a:tr h="1255395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白色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棕色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深褐色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ysClr val="windowText" lastClr="000000"/>
                      </a:solidFill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表格 5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452120" y="4062095"/>
          <a:ext cx="5854700" cy="245491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2927350"/>
                <a:gridCol w="2927350"/>
              </a:tblGrid>
              <a:tr h="5899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CuSO</a:t>
                      </a:r>
                      <a:r>
                        <a:rPr lang="en-US" altLang="zh-CN" sz="2600" b="1" baseline="-25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·5H</a:t>
                      </a:r>
                      <a:r>
                        <a:rPr lang="en-US" altLang="zh-CN" sz="2600" b="1" baseline="-25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zh-CN" altLang="en-US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晶体</a:t>
                      </a:r>
                      <a:endParaRPr lang="zh-CN" altLang="en-US" sz="26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anchorCtr="1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038AF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CuCl</a:t>
                      </a:r>
                      <a:r>
                        <a:rPr lang="en-US" altLang="zh-CN" sz="2600" b="1" baseline="-25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·2H</a:t>
                      </a:r>
                      <a:r>
                        <a:rPr lang="en-US" altLang="zh-CN" sz="2600" b="1" baseline="-25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zh-CN" altLang="en-US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晶体</a:t>
                      </a:r>
                      <a:endParaRPr lang="zh-CN" altLang="en-US" sz="2600" b="1" baseline="-250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vert="horz"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1AB873"/>
                    </a:solidFill>
                  </a:tcPr>
                </a:tc>
              </a:tr>
              <a:tr h="1864995"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蓝色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 fontAlgn="auto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</a:rPr>
                        <a:t>绿色</a:t>
                      </a: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</a:endParaRPr>
                    </a:p>
                  </a:txBody>
                  <a:tcPr vert="horz">
                    <a:lnL w="12700" cmpd="sng">
                      <a:solidFill>
                        <a:sysClr val="windowText" lastClr="000000"/>
                      </a:solidFill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1" t="25577" r="23728" b="49652"/>
          <a:stretch>
            <a:fillRect/>
          </a:stretch>
        </p:blipFill>
        <p:spPr>
          <a:xfrm>
            <a:off x="4710926" y="3008546"/>
            <a:ext cx="1955098" cy="684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t="21684" b="26523"/>
          <a:stretch>
            <a:fillRect/>
          </a:stretch>
        </p:blipFill>
        <p:spPr>
          <a:xfrm>
            <a:off x="2792344" y="2997751"/>
            <a:ext cx="1589309" cy="720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108" y="3010451"/>
            <a:ext cx="1676027" cy="684000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7077075" y="2637155"/>
            <a:ext cx="4588510" cy="1090930"/>
          </a:xfrm>
          <a:prstGeom prst="rect">
            <a:avLst/>
          </a:prstGeom>
          <a:solidFill>
            <a:srgbClr val="E6F3FF"/>
          </a:solidFill>
          <a:ln>
            <a:solidFill>
              <a:srgbClr val="FF0000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结论修正：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Cu</a:t>
            </a:r>
            <a:r>
              <a:rPr lang="en-US" altLang="zh-CN" sz="28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2+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在水溶液中 </a:t>
            </a:r>
            <a:endParaRPr lang="en-US" altLang="zh-CN" sz="2800" b="1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</a:pP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       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常显蓝色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汉仪润圆-65简" panose="0002060004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6868160" y="1957705"/>
            <a:ext cx="522605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70AD47">
                    <a:lumMod val="60000"/>
                    <a:lumOff val="40000"/>
                  </a:srgb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sym typeface="汉仪润圆-65简" panose="00020600040101010101" charset="-122"/>
              </a:rPr>
              <a:t>固态二价铜盐不一定显蓝色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sym typeface="汉仪润圆-65简" panose="0002060004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4"/>
            </p:custDataLst>
          </p:nvPr>
        </p:nvSpPr>
        <p:spPr>
          <a:xfrm>
            <a:off x="6611620" y="4133215"/>
            <a:ext cx="53136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汉仪润圆-65简" panose="00020600040101010101" charset="-122"/>
              </a:rPr>
              <a:t>五水合硫酸铜晶体也显蓝色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汉仪润圆-65简" panose="0002060004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5"/>
            </p:custDataLst>
          </p:nvPr>
        </p:nvSpPr>
        <p:spPr>
          <a:xfrm>
            <a:off x="6477635" y="4789805"/>
            <a:ext cx="5447030" cy="780415"/>
          </a:xfrm>
          <a:prstGeom prst="rect">
            <a:avLst/>
          </a:prstGeom>
          <a:solidFill>
            <a:srgbClr val="E6F3FF"/>
          </a:solidFill>
          <a:ln>
            <a:solidFill>
              <a:srgbClr val="FF0000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理论解释：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汉仪润圆-65简" panose="0002060004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6"/>
            </p:custDataLst>
          </p:nvPr>
        </p:nvSpPr>
        <p:spPr>
          <a:xfrm>
            <a:off x="1665605" y="1044575"/>
            <a:ext cx="84664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问题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：结合图示信息思考，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Cu</a:t>
            </a:r>
            <a:r>
              <a:rPr lang="en-US" altLang="zh-CN" sz="24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2+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在任何条件下都显蓝色吗？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汉仪润圆-65简" panose="00020600040101010101" charset="-122"/>
            </a:endParaRPr>
          </a:p>
          <a:p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 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             Cu</a:t>
            </a:r>
            <a:r>
              <a:rPr lang="en-US" altLang="zh-CN" sz="24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2+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在什么条件下显蓝色？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汉仪润圆-65简" panose="00020600040101010101" charset="-122"/>
            </a:endParaRPr>
          </a:p>
        </p:txBody>
      </p:sp>
      <p:sp>
        <p:nvSpPr>
          <p:cNvPr id="49" name="Oval 58"/>
          <p:cNvSpPr/>
          <p:nvPr>
            <p:custDataLst>
              <p:tags r:id="rId17"/>
            </p:custDataLst>
          </p:nvPr>
        </p:nvSpPr>
        <p:spPr bwMode="auto">
          <a:xfrm>
            <a:off x="918845" y="1070610"/>
            <a:ext cx="655320" cy="664845"/>
          </a:xfrm>
          <a:prstGeom prst="ellipse">
            <a:avLst/>
          </a:prstGeom>
          <a:solidFill>
            <a:srgbClr val="9DBD87"/>
          </a:solidFill>
          <a:ln w="3175" cmpd="sng">
            <a:noFill/>
            <a:prstDash val="solid"/>
          </a:ln>
          <a:effectLst/>
        </p:spPr>
        <p:style>
          <a:lnRef idx="1">
            <a:srgbClr val="5B9BD5"/>
          </a:lnRef>
          <a:fillRef idx="3">
            <a:srgbClr val="5B9BD5"/>
          </a:fillRef>
          <a:effectRef idx="2">
            <a:srgbClr val="5B9BD5"/>
          </a:effectRef>
          <a:fontRef idx="minor">
            <a:sysClr val="window" lastClr="FFFFFF"/>
          </a:fontRef>
        </p:style>
        <p:txBody>
          <a:bodyPr anchor="ctr"/>
          <a:lstStyle/>
          <a:p>
            <a:pPr algn="ctr">
              <a:defRPr/>
            </a:pPr>
            <a:endParaRPr lang="en-US" sz="900">
              <a:solidFill>
                <a:sysClr val="window" lastClr="FFFFFF"/>
              </a:solidFill>
              <a:latin typeface="汉仪润圆-65简" panose="00020600040101010101" charset="-122"/>
              <a:ea typeface="汉仪润圆-65简" panose="00020600040101010101" charset="-122"/>
              <a:cs typeface="汉仪润圆-65简" panose="00020600040101010101" charset="-122"/>
              <a:sym typeface="汉仪润圆-65简" panose="00020600040101010101" charset="-122"/>
            </a:endParaRPr>
          </a:p>
        </p:txBody>
      </p:sp>
      <p:sp>
        <p:nvSpPr>
          <p:cNvPr id="64" name="AutoShape 82"/>
          <p:cNvSpPr/>
          <p:nvPr>
            <p:custDataLst>
              <p:tags r:id="rId18"/>
            </p:custDataLst>
          </p:nvPr>
        </p:nvSpPr>
        <p:spPr bwMode="auto">
          <a:xfrm>
            <a:off x="1106805" y="1250315"/>
            <a:ext cx="276225" cy="25908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767" y="5419"/>
                </a:moveTo>
                <a:cubicBezTo>
                  <a:pt x="4051" y="5419"/>
                  <a:pt x="4271" y="5505"/>
                  <a:pt x="4428" y="5687"/>
                </a:cubicBezTo>
                <a:cubicBezTo>
                  <a:pt x="4586" y="5865"/>
                  <a:pt x="4701" y="6078"/>
                  <a:pt x="4766" y="6326"/>
                </a:cubicBezTo>
                <a:cubicBezTo>
                  <a:pt x="4835" y="6574"/>
                  <a:pt x="4879" y="6836"/>
                  <a:pt x="4893" y="7106"/>
                </a:cubicBezTo>
                <a:cubicBezTo>
                  <a:pt x="4910" y="7377"/>
                  <a:pt x="4917" y="7596"/>
                  <a:pt x="4917" y="7760"/>
                </a:cubicBezTo>
                <a:lnTo>
                  <a:pt x="4917" y="9856"/>
                </a:lnTo>
                <a:cubicBezTo>
                  <a:pt x="4809" y="9928"/>
                  <a:pt x="4720" y="10015"/>
                  <a:pt x="4646" y="10110"/>
                </a:cubicBezTo>
                <a:cubicBezTo>
                  <a:pt x="4574" y="10208"/>
                  <a:pt x="4468" y="10257"/>
                  <a:pt x="4329" y="10257"/>
                </a:cubicBezTo>
                <a:lnTo>
                  <a:pt x="561" y="10257"/>
                </a:lnTo>
                <a:cubicBezTo>
                  <a:pt x="439" y="10257"/>
                  <a:pt x="338" y="10208"/>
                  <a:pt x="256" y="10110"/>
                </a:cubicBezTo>
                <a:cubicBezTo>
                  <a:pt x="177" y="10015"/>
                  <a:pt x="93" y="9928"/>
                  <a:pt x="0" y="9856"/>
                </a:cubicBezTo>
                <a:lnTo>
                  <a:pt x="0" y="7760"/>
                </a:lnTo>
                <a:cubicBezTo>
                  <a:pt x="0" y="7596"/>
                  <a:pt x="4" y="7377"/>
                  <a:pt x="12" y="7106"/>
                </a:cubicBezTo>
                <a:cubicBezTo>
                  <a:pt x="19" y="6836"/>
                  <a:pt x="57" y="6574"/>
                  <a:pt x="124" y="6326"/>
                </a:cubicBezTo>
                <a:cubicBezTo>
                  <a:pt x="196" y="6078"/>
                  <a:pt x="309" y="5865"/>
                  <a:pt x="465" y="5687"/>
                </a:cubicBezTo>
                <a:cubicBezTo>
                  <a:pt x="624" y="5508"/>
                  <a:pt x="842" y="5419"/>
                  <a:pt x="1123" y="5419"/>
                </a:cubicBezTo>
                <a:cubicBezTo>
                  <a:pt x="782" y="5151"/>
                  <a:pt x="508" y="4803"/>
                  <a:pt x="304" y="4377"/>
                </a:cubicBezTo>
                <a:cubicBezTo>
                  <a:pt x="103" y="3950"/>
                  <a:pt x="0" y="3469"/>
                  <a:pt x="0" y="2937"/>
                </a:cubicBezTo>
                <a:cubicBezTo>
                  <a:pt x="0" y="2539"/>
                  <a:pt x="64" y="2162"/>
                  <a:pt x="189" y="1805"/>
                </a:cubicBezTo>
                <a:cubicBezTo>
                  <a:pt x="316" y="1448"/>
                  <a:pt x="491" y="1134"/>
                  <a:pt x="717" y="861"/>
                </a:cubicBezTo>
                <a:cubicBezTo>
                  <a:pt x="943" y="590"/>
                  <a:pt x="1207" y="380"/>
                  <a:pt x="1504" y="227"/>
                </a:cubicBezTo>
                <a:cubicBezTo>
                  <a:pt x="1804" y="77"/>
                  <a:pt x="2119" y="0"/>
                  <a:pt x="2445" y="0"/>
                </a:cubicBezTo>
                <a:cubicBezTo>
                  <a:pt x="2793" y="0"/>
                  <a:pt x="3115" y="77"/>
                  <a:pt x="3412" y="227"/>
                </a:cubicBezTo>
                <a:cubicBezTo>
                  <a:pt x="3712" y="380"/>
                  <a:pt x="3969" y="590"/>
                  <a:pt x="4188" y="861"/>
                </a:cubicBezTo>
                <a:cubicBezTo>
                  <a:pt x="4406" y="1134"/>
                  <a:pt x="4584" y="1448"/>
                  <a:pt x="4716" y="1805"/>
                </a:cubicBezTo>
                <a:cubicBezTo>
                  <a:pt x="4850" y="2162"/>
                  <a:pt x="4917" y="2539"/>
                  <a:pt x="4917" y="2937"/>
                </a:cubicBezTo>
                <a:cubicBezTo>
                  <a:pt x="4917" y="3458"/>
                  <a:pt x="4814" y="3939"/>
                  <a:pt x="4603" y="4371"/>
                </a:cubicBezTo>
                <a:cubicBezTo>
                  <a:pt x="4392" y="4800"/>
                  <a:pt x="4115" y="5151"/>
                  <a:pt x="3767" y="5419"/>
                </a:cubicBezTo>
                <a:moveTo>
                  <a:pt x="18165" y="12062"/>
                </a:moveTo>
                <a:cubicBezTo>
                  <a:pt x="18672" y="12604"/>
                  <a:pt x="19070" y="13142"/>
                  <a:pt x="19356" y="13669"/>
                </a:cubicBezTo>
                <a:cubicBezTo>
                  <a:pt x="19641" y="14196"/>
                  <a:pt x="19788" y="14801"/>
                  <a:pt x="19788" y="15480"/>
                </a:cubicBezTo>
                <a:lnTo>
                  <a:pt x="19788" y="20816"/>
                </a:lnTo>
                <a:cubicBezTo>
                  <a:pt x="19694" y="20868"/>
                  <a:pt x="19620" y="20931"/>
                  <a:pt x="19557" y="20995"/>
                </a:cubicBezTo>
                <a:cubicBezTo>
                  <a:pt x="19497" y="21061"/>
                  <a:pt x="19425" y="21122"/>
                  <a:pt x="19344" y="21191"/>
                </a:cubicBezTo>
                <a:cubicBezTo>
                  <a:pt x="19262" y="21251"/>
                  <a:pt x="19173" y="21317"/>
                  <a:pt x="19075" y="21386"/>
                </a:cubicBezTo>
                <a:cubicBezTo>
                  <a:pt x="18976" y="21455"/>
                  <a:pt x="18835" y="21528"/>
                  <a:pt x="18662" y="21599"/>
                </a:cubicBezTo>
                <a:lnTo>
                  <a:pt x="2942" y="21599"/>
                </a:lnTo>
                <a:cubicBezTo>
                  <a:pt x="2675" y="21599"/>
                  <a:pt x="2467" y="21499"/>
                  <a:pt x="2318" y="21291"/>
                </a:cubicBezTo>
                <a:cubicBezTo>
                  <a:pt x="2167" y="21081"/>
                  <a:pt x="2003" y="20926"/>
                  <a:pt x="1819" y="20816"/>
                </a:cubicBezTo>
                <a:lnTo>
                  <a:pt x="1819" y="15480"/>
                </a:lnTo>
                <a:cubicBezTo>
                  <a:pt x="1819" y="14763"/>
                  <a:pt x="1989" y="14127"/>
                  <a:pt x="2335" y="13571"/>
                </a:cubicBezTo>
                <a:cubicBezTo>
                  <a:pt x="2678" y="13018"/>
                  <a:pt x="3052" y="12511"/>
                  <a:pt x="3460" y="12062"/>
                </a:cubicBezTo>
                <a:cubicBezTo>
                  <a:pt x="3535" y="11970"/>
                  <a:pt x="3633" y="11869"/>
                  <a:pt x="3753" y="11766"/>
                </a:cubicBezTo>
                <a:cubicBezTo>
                  <a:pt x="3873" y="11659"/>
                  <a:pt x="4000" y="11590"/>
                  <a:pt x="4137" y="11553"/>
                </a:cubicBezTo>
                <a:cubicBezTo>
                  <a:pt x="4276" y="11495"/>
                  <a:pt x="4432" y="11466"/>
                  <a:pt x="4610" y="11455"/>
                </a:cubicBezTo>
                <a:cubicBezTo>
                  <a:pt x="4785" y="11446"/>
                  <a:pt x="4956" y="11423"/>
                  <a:pt x="5126" y="11388"/>
                </a:cubicBezTo>
                <a:cubicBezTo>
                  <a:pt x="5594" y="11299"/>
                  <a:pt x="6091" y="11210"/>
                  <a:pt x="6621" y="11121"/>
                </a:cubicBezTo>
                <a:cubicBezTo>
                  <a:pt x="7149" y="11034"/>
                  <a:pt x="7665" y="10945"/>
                  <a:pt x="8172" y="10853"/>
                </a:cubicBezTo>
                <a:cubicBezTo>
                  <a:pt x="7483" y="10326"/>
                  <a:pt x="6928" y="9632"/>
                  <a:pt x="6513" y="8762"/>
                </a:cubicBezTo>
                <a:cubicBezTo>
                  <a:pt x="6093" y="7896"/>
                  <a:pt x="5884" y="6940"/>
                  <a:pt x="5884" y="5903"/>
                </a:cubicBezTo>
                <a:cubicBezTo>
                  <a:pt x="5884" y="5097"/>
                  <a:pt x="6016" y="4331"/>
                  <a:pt x="6275" y="3608"/>
                </a:cubicBezTo>
                <a:cubicBezTo>
                  <a:pt x="6535" y="2885"/>
                  <a:pt x="6887" y="2260"/>
                  <a:pt x="7331" y="1733"/>
                </a:cubicBezTo>
                <a:cubicBezTo>
                  <a:pt x="7778" y="1203"/>
                  <a:pt x="8299" y="786"/>
                  <a:pt x="8894" y="472"/>
                </a:cubicBezTo>
                <a:cubicBezTo>
                  <a:pt x="9494" y="158"/>
                  <a:pt x="10125" y="3"/>
                  <a:pt x="10802" y="3"/>
                </a:cubicBezTo>
                <a:cubicBezTo>
                  <a:pt x="11476" y="3"/>
                  <a:pt x="12112" y="158"/>
                  <a:pt x="12710" y="472"/>
                </a:cubicBezTo>
                <a:cubicBezTo>
                  <a:pt x="13307" y="786"/>
                  <a:pt x="13826" y="1203"/>
                  <a:pt x="14272" y="1733"/>
                </a:cubicBezTo>
                <a:cubicBezTo>
                  <a:pt x="14716" y="2260"/>
                  <a:pt x="15067" y="2885"/>
                  <a:pt x="15328" y="3608"/>
                </a:cubicBezTo>
                <a:cubicBezTo>
                  <a:pt x="15590" y="4331"/>
                  <a:pt x="15719" y="5097"/>
                  <a:pt x="15719" y="5903"/>
                </a:cubicBezTo>
                <a:cubicBezTo>
                  <a:pt x="15719" y="6939"/>
                  <a:pt x="15513" y="7890"/>
                  <a:pt x="15100" y="8757"/>
                </a:cubicBezTo>
                <a:cubicBezTo>
                  <a:pt x="14685" y="9620"/>
                  <a:pt x="14128" y="10320"/>
                  <a:pt x="13432" y="10853"/>
                </a:cubicBezTo>
                <a:cubicBezTo>
                  <a:pt x="13936" y="10945"/>
                  <a:pt x="14452" y="11031"/>
                  <a:pt x="14978" y="11115"/>
                </a:cubicBezTo>
                <a:cubicBezTo>
                  <a:pt x="15504" y="11198"/>
                  <a:pt x="16005" y="11288"/>
                  <a:pt x="16478" y="11388"/>
                </a:cubicBezTo>
                <a:cubicBezTo>
                  <a:pt x="16653" y="11426"/>
                  <a:pt x="16826" y="11449"/>
                  <a:pt x="16994" y="11455"/>
                </a:cubicBezTo>
                <a:cubicBezTo>
                  <a:pt x="17162" y="11466"/>
                  <a:pt x="17323" y="11495"/>
                  <a:pt x="17467" y="11553"/>
                </a:cubicBezTo>
                <a:cubicBezTo>
                  <a:pt x="17603" y="11590"/>
                  <a:pt x="17731" y="11659"/>
                  <a:pt x="17851" y="11766"/>
                </a:cubicBezTo>
                <a:cubicBezTo>
                  <a:pt x="17966" y="11869"/>
                  <a:pt x="18074" y="11970"/>
                  <a:pt x="18165" y="12062"/>
                </a:cubicBezTo>
                <a:moveTo>
                  <a:pt x="20474" y="5419"/>
                </a:moveTo>
                <a:cubicBezTo>
                  <a:pt x="20757" y="5419"/>
                  <a:pt x="20973" y="5505"/>
                  <a:pt x="21124" y="5687"/>
                </a:cubicBezTo>
                <a:cubicBezTo>
                  <a:pt x="21271" y="5865"/>
                  <a:pt x="21381" y="6078"/>
                  <a:pt x="21448" y="6326"/>
                </a:cubicBezTo>
                <a:cubicBezTo>
                  <a:pt x="21520" y="6574"/>
                  <a:pt x="21561" y="6836"/>
                  <a:pt x="21576" y="7106"/>
                </a:cubicBezTo>
                <a:cubicBezTo>
                  <a:pt x="21592" y="7377"/>
                  <a:pt x="21599" y="7596"/>
                  <a:pt x="21599" y="7760"/>
                </a:cubicBezTo>
                <a:lnTo>
                  <a:pt x="21599" y="9856"/>
                </a:lnTo>
                <a:cubicBezTo>
                  <a:pt x="21508" y="9928"/>
                  <a:pt x="21422" y="10015"/>
                  <a:pt x="21340" y="10110"/>
                </a:cubicBezTo>
                <a:cubicBezTo>
                  <a:pt x="21261" y="10208"/>
                  <a:pt x="21158" y="10257"/>
                  <a:pt x="21036" y="10257"/>
                </a:cubicBezTo>
                <a:lnTo>
                  <a:pt x="17268" y="10257"/>
                </a:lnTo>
                <a:cubicBezTo>
                  <a:pt x="17131" y="10257"/>
                  <a:pt x="17023" y="10208"/>
                  <a:pt x="16953" y="10110"/>
                </a:cubicBezTo>
                <a:cubicBezTo>
                  <a:pt x="16879" y="10015"/>
                  <a:pt x="16790" y="9928"/>
                  <a:pt x="16682" y="9856"/>
                </a:cubicBezTo>
                <a:lnTo>
                  <a:pt x="16682" y="7760"/>
                </a:lnTo>
                <a:cubicBezTo>
                  <a:pt x="16682" y="7596"/>
                  <a:pt x="16692" y="7377"/>
                  <a:pt x="16706" y="7106"/>
                </a:cubicBezTo>
                <a:cubicBezTo>
                  <a:pt x="16720" y="6836"/>
                  <a:pt x="16766" y="6574"/>
                  <a:pt x="16836" y="6326"/>
                </a:cubicBezTo>
                <a:cubicBezTo>
                  <a:pt x="16912" y="6078"/>
                  <a:pt x="17023" y="5865"/>
                  <a:pt x="17183" y="5687"/>
                </a:cubicBezTo>
                <a:cubicBezTo>
                  <a:pt x="17337" y="5508"/>
                  <a:pt x="17556" y="5419"/>
                  <a:pt x="17829" y="5419"/>
                </a:cubicBezTo>
                <a:cubicBezTo>
                  <a:pt x="17488" y="5151"/>
                  <a:pt x="17210" y="4803"/>
                  <a:pt x="16999" y="4377"/>
                </a:cubicBezTo>
                <a:cubicBezTo>
                  <a:pt x="16788" y="3950"/>
                  <a:pt x="16682" y="3469"/>
                  <a:pt x="16682" y="2937"/>
                </a:cubicBezTo>
                <a:cubicBezTo>
                  <a:pt x="16682" y="2539"/>
                  <a:pt x="16744" y="2162"/>
                  <a:pt x="16872" y="1805"/>
                </a:cubicBezTo>
                <a:cubicBezTo>
                  <a:pt x="16999" y="1448"/>
                  <a:pt x="17174" y="1134"/>
                  <a:pt x="17400" y="861"/>
                </a:cubicBezTo>
                <a:cubicBezTo>
                  <a:pt x="17625" y="590"/>
                  <a:pt x="17889" y="380"/>
                  <a:pt x="18187" y="227"/>
                </a:cubicBezTo>
                <a:cubicBezTo>
                  <a:pt x="18487" y="77"/>
                  <a:pt x="18808" y="0"/>
                  <a:pt x="19152" y="0"/>
                </a:cubicBezTo>
                <a:cubicBezTo>
                  <a:pt x="19480" y="0"/>
                  <a:pt x="19795" y="77"/>
                  <a:pt x="20095" y="227"/>
                </a:cubicBezTo>
                <a:cubicBezTo>
                  <a:pt x="20395" y="380"/>
                  <a:pt x="20656" y="590"/>
                  <a:pt x="20882" y="861"/>
                </a:cubicBezTo>
                <a:cubicBezTo>
                  <a:pt x="21108" y="1134"/>
                  <a:pt x="21285" y="1448"/>
                  <a:pt x="21412" y="1805"/>
                </a:cubicBezTo>
                <a:cubicBezTo>
                  <a:pt x="21537" y="2162"/>
                  <a:pt x="21599" y="2539"/>
                  <a:pt x="21599" y="2937"/>
                </a:cubicBezTo>
                <a:cubicBezTo>
                  <a:pt x="21599" y="3458"/>
                  <a:pt x="21499" y="3939"/>
                  <a:pt x="21295" y="4371"/>
                </a:cubicBezTo>
                <a:cubicBezTo>
                  <a:pt x="21093" y="4800"/>
                  <a:pt x="20820" y="5151"/>
                  <a:pt x="20474" y="5419"/>
                </a:cubicBezTo>
              </a:path>
            </a:pathLst>
          </a:custGeom>
          <a:solidFill>
            <a:sysClr val="window" lastClr="FFFFFF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defTabSz="457200">
              <a:defRPr/>
            </a:pPr>
            <a:endParaRPr lang="es-ES" sz="29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汉仪润圆-65简" panose="00020600040101010101" charset="-122"/>
              <a:ea typeface="汉仪润圆-65简" panose="00020600040101010101" charset="-122"/>
              <a:cs typeface="汉仪润圆-65简" panose="00020600040101010101" charset="-122"/>
              <a:sym typeface="汉仪润圆-65简" panose="0002060004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9"/>
            </p:custDataLst>
          </p:nvPr>
        </p:nvSpPr>
        <p:spPr>
          <a:xfrm>
            <a:off x="8194675" y="4907915"/>
            <a:ext cx="401891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Cu</a:t>
            </a:r>
            <a:r>
              <a:rPr lang="zh-CN" altLang="en-US" sz="30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2+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汉仪润圆-65简" panose="00020600040101010101" charset="-122"/>
              </a:rPr>
              <a:t>与水结合显蓝色</a:t>
            </a:r>
            <a:endParaRPr lang="zh-CN" altLang="en-US" sz="30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汉仪润圆-65简" panose="00020600040101010101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49655" y="5166995"/>
            <a:ext cx="1685290" cy="125222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979545" y="5167125"/>
            <a:ext cx="1692000" cy="1298354"/>
          </a:xfrm>
          <a:prstGeom prst="rect">
            <a:avLst/>
          </a:prstGeom>
        </p:spPr>
      </p:pic>
      <p:grpSp>
        <p:nvGrpSpPr>
          <p:cNvPr id="69" name="组合 68"/>
          <p:cNvGrpSpPr/>
          <p:nvPr>
            <p:custDataLst>
              <p:tags r:id="rId24"/>
            </p:custDataLst>
          </p:nvPr>
        </p:nvGrpSpPr>
        <p:grpSpPr>
          <a:xfrm>
            <a:off x="6706870" y="5684520"/>
            <a:ext cx="5017135" cy="829310"/>
            <a:chOff x="226" y="8244"/>
            <a:chExt cx="7901" cy="1306"/>
          </a:xfrm>
        </p:grpSpPr>
        <p:sp>
          <p:nvSpPr>
            <p:cNvPr id="67" name="文本框 66"/>
            <p:cNvSpPr txBox="1"/>
            <p:nvPr>
              <p:custDataLst>
                <p:tags r:id="rId25"/>
              </p:custDataLst>
            </p:nvPr>
          </p:nvSpPr>
          <p:spPr>
            <a:xfrm>
              <a:off x="1592" y="8524"/>
              <a:ext cx="6535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汉仪糯米团简" panose="00020600040101010101" charset="-122"/>
                  <a:cs typeface="Times New Roman" panose="02020603050405020304" pitchFamily="18" charset="0"/>
                  <a:sym typeface="汉仪润圆-65简" panose="00020600040101010101" charset="-122"/>
                </a:rPr>
                <a:t>Cu</a:t>
              </a:r>
              <a:r>
                <a:rPr lang="zh-CN" altLang="en-US" sz="28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汉仪糯米团简" panose="00020600040101010101" charset="-122"/>
                  <a:cs typeface="Times New Roman" panose="02020603050405020304" pitchFamily="18" charset="0"/>
                  <a:sym typeface="汉仪润圆-65简" panose="00020600040101010101" charset="-122"/>
                </a:rPr>
                <a:t>2+</a:t>
              </a:r>
              <a:r>
                <a:rPr lang="zh-CN" altLang="en-US" sz="2800">
                  <a:solidFill>
                    <a:srgbClr val="014C96"/>
                  </a:solidFill>
                  <a:latin typeface="汉仪糯米团简" panose="00020600040101010101" charset="-122"/>
                  <a:ea typeface="汉仪糯米团简" panose="00020600040101010101" charset="-122"/>
                  <a:cs typeface="汉仪糯米团简" panose="00020600040101010101" charset="-122"/>
                  <a:sym typeface="汉仪润圆-65简" panose="00020600040101010101" charset="-122"/>
                </a:rPr>
                <a:t>与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汉仪糯米团简" panose="00020600040101010101" charset="-122"/>
                  <a:cs typeface="Times New Roman" panose="02020603050405020304" pitchFamily="18" charset="0"/>
                  <a:sym typeface="汉仪润圆-65简" panose="00020600040101010101" charset="-122"/>
                </a:rPr>
                <a:t>H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汉仪糯米团简" panose="00020600040101010101" charset="-122"/>
                  <a:cs typeface="Times New Roman" panose="02020603050405020304" pitchFamily="18" charset="0"/>
                  <a:sym typeface="汉仪润圆-65简" panose="00020600040101010101" charset="-122"/>
                </a:rPr>
                <a:t>2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汉仪糯米团简" panose="00020600040101010101" charset="-122"/>
                  <a:cs typeface="Times New Roman" panose="02020603050405020304" pitchFamily="18" charset="0"/>
                  <a:sym typeface="汉仪润圆-65简" panose="00020600040101010101" charset="-122"/>
                </a:rPr>
                <a:t>O</a:t>
              </a:r>
              <a:r>
                <a:rPr lang="zh-CN" sz="2800">
                  <a:solidFill>
                    <a:srgbClr val="014C96"/>
                  </a:solidFill>
                  <a:latin typeface="汉仪糯米团简" panose="00020600040101010101" charset="-122"/>
                  <a:ea typeface="汉仪糯米团简" panose="00020600040101010101" charset="-122"/>
                  <a:cs typeface="汉仪糯米团简" panose="00020600040101010101" charset="-122"/>
                  <a:sym typeface="+mn-ea"/>
                </a:rPr>
                <a:t>如何结合</a:t>
              </a:r>
              <a:r>
                <a:rPr lang="zh-CN" altLang="en-US" sz="2800">
                  <a:solidFill>
                    <a:srgbClr val="014C96"/>
                  </a:solidFill>
                  <a:latin typeface="汉仪糯米团简" panose="00020600040101010101" charset="-122"/>
                  <a:ea typeface="汉仪糯米团简" panose="00020600040101010101" charset="-122"/>
                  <a:cs typeface="汉仪糯米团简" panose="00020600040101010101" charset="-122"/>
                  <a:sym typeface="+mn-ea"/>
                </a:rPr>
                <a:t>呢？</a:t>
              </a:r>
              <a:endParaRPr lang="zh-CN" altLang="en-US" sz="2800">
                <a:solidFill>
                  <a:srgbClr val="014C96"/>
                </a:solidFill>
                <a:latin typeface="汉仪糯米团简" panose="00020600040101010101" charset="-122"/>
                <a:ea typeface="汉仪糯米团简" panose="00020600040101010101" charset="-122"/>
                <a:cs typeface="汉仪糯米团简" panose="00020600040101010101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226" y="8244"/>
              <a:ext cx="1306" cy="130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10" grpId="0"/>
      <p:bldP spid="11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5122343" cy="739714"/>
            <a:chOff x="466" y="644"/>
            <a:chExt cx="6690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5859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配位键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402590" y="1009015"/>
            <a:ext cx="475996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 algn="l">
              <a:spcBef>
                <a:spcPct val="50000"/>
              </a:spcBef>
              <a:buFont typeface="Wingdings" panose="05000000000000000000" charset="0"/>
              <a:buChar char="u"/>
            </a:pP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[Cu(H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O)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]</a:t>
            </a:r>
            <a:r>
              <a:rPr lang="en-US" altLang="zh-CN" sz="3000" b="1" baseline="3000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2+</a:t>
            </a:r>
            <a:r>
              <a:rPr lang="zh-CN" altLang="en-US" sz="30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的形成</a:t>
            </a:r>
            <a:endParaRPr lang="zh-CN" altLang="en-US" sz="30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9" name="组合 18"/>
          <p:cNvGrpSpPr/>
          <p:nvPr>
            <p:custDataLst>
              <p:tags r:id="rId6"/>
            </p:custDataLst>
          </p:nvPr>
        </p:nvGrpSpPr>
        <p:grpSpPr>
          <a:xfrm>
            <a:off x="7340874" y="3136446"/>
            <a:ext cx="1646822" cy="1175657"/>
            <a:chOff x="6410146" y="2302329"/>
            <a:chExt cx="1646822" cy="1175657"/>
          </a:xfrm>
        </p:grpSpPr>
        <p:sp>
          <p:nvSpPr>
            <p:cNvPr id="20" name="椭圆 19"/>
            <p:cNvSpPr/>
            <p:nvPr>
              <p:custDataLst>
                <p:tags r:id="rId7"/>
              </p:custDataLst>
            </p:nvPr>
          </p:nvSpPr>
          <p:spPr>
            <a:xfrm>
              <a:off x="6645729" y="2302329"/>
              <a:ext cx="1175657" cy="1175657"/>
            </a:xfrm>
            <a:prstGeom prst="ellipse">
              <a:avLst/>
            </a:prstGeom>
            <a:solidFill>
              <a:srgbClr val="984D87"/>
            </a:solidFill>
            <a:ln>
              <a:noFill/>
            </a:ln>
          </p:spPr>
          <p:style>
            <a:lnRef idx="2">
              <a:srgbClr val="5B9BD5">
                <a:shade val="15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8"/>
              </p:custDataLst>
            </p:nvPr>
          </p:nvSpPr>
          <p:spPr>
            <a:xfrm>
              <a:off x="6410146" y="2644876"/>
              <a:ext cx="164682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8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Cu</a:t>
              </a:r>
              <a:r>
                <a:rPr lang="en-US" altLang="zh-CN" sz="2800" b="1" baseline="300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2+</a:t>
              </a:r>
              <a:endParaRPr lang="en-US" altLang="zh-CN" sz="2800" b="1" baseline="3000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8999220" y="3472180"/>
            <a:ext cx="192849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有空轨道</a:t>
            </a:r>
            <a:endParaRPr lang="zh-CN" altLang="en-US" sz="2800" b="1" baseline="300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 rot="4922603">
            <a:off x="5999552" y="4582228"/>
            <a:ext cx="1273972" cy="13553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rot="9926497">
            <a:off x="5793191" y="1728336"/>
            <a:ext cx="1273972" cy="13553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1"/>
          <a:stretch>
            <a:fillRect/>
          </a:stretch>
        </p:blipFill>
        <p:spPr>
          <a:xfrm rot="11123398">
            <a:off x="9094189" y="1639355"/>
            <a:ext cx="1273972" cy="135530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1"/>
          <a:stretch>
            <a:fillRect/>
          </a:stretch>
        </p:blipFill>
        <p:spPr>
          <a:xfrm rot="16200000">
            <a:off x="9125836" y="4494559"/>
            <a:ext cx="1273972" cy="135530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15"/>
            </p:custDataLst>
          </p:nvPr>
        </p:nvSpPr>
        <p:spPr>
          <a:xfrm>
            <a:off x="4833620" y="3272790"/>
            <a:ext cx="2298065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endParaRPr lang="en-US" altLang="zh-CN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有孤电子对</a:t>
            </a:r>
            <a:endParaRPr lang="en-US" altLang="zh-CN" sz="2800" b="1" baseline="300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9048" y="2746495"/>
            <a:ext cx="3241121" cy="3457196"/>
          </a:xfrm>
          <a:prstGeom prst="rect">
            <a:avLst/>
          </a:prstGeom>
          <a:ln w="25400">
            <a:noFill/>
          </a:ln>
        </p:spPr>
      </p:pic>
      <p:sp>
        <p:nvSpPr>
          <p:cNvPr id="29" name="文本框 28"/>
          <p:cNvSpPr txBox="1"/>
          <p:nvPr>
            <p:custDataLst>
              <p:tags r:id="rId19"/>
            </p:custDataLst>
          </p:nvPr>
        </p:nvSpPr>
        <p:spPr>
          <a:xfrm>
            <a:off x="944880" y="1635125"/>
            <a:ext cx="2917825" cy="1168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四水合铜离子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平面正方形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35" name="组合 34"/>
          <p:cNvGrpSpPr/>
          <p:nvPr>
            <p:custDataLst>
              <p:tags r:id="rId20"/>
            </p:custDataLst>
          </p:nvPr>
        </p:nvGrpSpPr>
        <p:grpSpPr>
          <a:xfrm>
            <a:off x="7710422" y="1122843"/>
            <a:ext cx="1512000" cy="1902609"/>
            <a:chOff x="7481822" y="1037118"/>
            <a:chExt cx="1512000" cy="1902609"/>
          </a:xfrm>
        </p:grpSpPr>
        <p:cxnSp>
          <p:nvCxnSpPr>
            <p:cNvPr id="30" name="直线箭头连接符 22"/>
            <p:cNvCxnSpPr>
              <a:stCxn id="31" idx="2"/>
            </p:cNvCxnSpPr>
            <p:nvPr>
              <p:custDataLst>
                <p:tags r:id="rId21"/>
              </p:custDataLst>
            </p:nvPr>
          </p:nvCxnSpPr>
          <p:spPr>
            <a:xfrm flipH="1">
              <a:off x="7819296" y="1649407"/>
              <a:ext cx="418465" cy="129032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>
              <p:custDataLst>
                <p:tags r:id="rId22"/>
              </p:custDataLst>
            </p:nvPr>
          </p:nvSpPr>
          <p:spPr>
            <a:xfrm>
              <a:off x="7481822" y="1037118"/>
              <a:ext cx="1512000" cy="6120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 anchorCtr="1">
              <a:no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配位键</a:t>
              </a:r>
              <a:endParaRPr lang="zh-CN" altLang="en-US" sz="3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文本框 31"/>
          <p:cNvSpPr txBox="1"/>
          <p:nvPr>
            <p:custDataLst>
              <p:tags r:id="rId23"/>
            </p:custDataLst>
          </p:nvPr>
        </p:nvSpPr>
        <p:spPr>
          <a:xfrm>
            <a:off x="6412865" y="551815"/>
            <a:ext cx="4194175" cy="537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9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alt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电子对给予</a:t>
            </a:r>
            <a:r>
              <a:rPr lang="en-US" altLang="zh-CN" sz="29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-</a:t>
            </a:r>
            <a:r>
              <a:rPr lang="zh-CN" alt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接受</a:t>
            </a:r>
            <a:r>
              <a:rPr lang="en-US" altLang="zh-CN" sz="29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alt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</a:t>
            </a:r>
            <a:endParaRPr lang="zh-CN" altLang="en-US" sz="29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11979 0.0787037" pathEditMode="relative" rAng="0" ptsTypes="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3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621354 0.087963" pathEditMode="relative" ptsTypes="">
                                      <p:cBhvr>
                                        <p:cTn id="4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639063 -0.0912037" pathEditMode="relative" ptsTypes="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56771 -0.0896296" pathEditMode="relative" ptsTypes="">
                                      <p:cBhvr>
                                        <p:cTn id="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椭圆 21"/>
          <p:cNvSpPr/>
          <p:nvPr>
            <p:custDataLst>
              <p:tags r:id="rId1"/>
            </p:custDataLst>
          </p:nvPr>
        </p:nvSpPr>
        <p:spPr>
          <a:xfrm>
            <a:off x="5176520" y="2757805"/>
            <a:ext cx="601345" cy="668020"/>
          </a:xfrm>
          <a:prstGeom prst="ellipse">
            <a:avLst/>
          </a:prstGeom>
          <a:solidFill>
            <a:srgbClr val="A2FCE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>
            <p:custDataLst>
              <p:tags r:id="rId2"/>
            </p:custDataLst>
          </p:nvPr>
        </p:nvSpPr>
        <p:spPr>
          <a:xfrm>
            <a:off x="4297680" y="2776855"/>
            <a:ext cx="601345" cy="6680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>
            <p:custDataLst>
              <p:tags r:id="rId3"/>
            </p:custDataLst>
          </p:nvPr>
        </p:nvGrpSpPr>
        <p:grpSpPr>
          <a:xfrm>
            <a:off x="296041" y="101600"/>
            <a:ext cx="5122343" cy="739714"/>
            <a:chOff x="466" y="644"/>
            <a:chExt cx="6690" cy="863"/>
          </a:xfrm>
        </p:grpSpPr>
        <p:sp>
          <p:nvSpPr>
            <p:cNvPr id="4" name="等腰三角形 3"/>
            <p:cNvSpPr/>
            <p:nvPr>
              <p:custDataLst>
                <p:tags r:id="rId4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5"/>
              </p:custDataLst>
            </p:nvPr>
          </p:nvSpPr>
          <p:spPr>
            <a:xfrm>
              <a:off x="1297" y="654"/>
              <a:ext cx="5859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配位键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7" name="矩形 16"/>
          <p:cNvSpPr/>
          <p:nvPr>
            <p:custDataLst>
              <p:tags r:id="rId7"/>
            </p:custDataLst>
          </p:nvPr>
        </p:nvSpPr>
        <p:spPr bwMode="auto">
          <a:xfrm>
            <a:off x="494030" y="975360"/>
            <a:ext cx="225425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一、配位键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1600200" y="1518285"/>
            <a:ext cx="10578465" cy="112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成键原子或离子一方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提供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，另一方提供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而形成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的共价键，</a:t>
            </a:r>
            <a:r>
              <a:rPr lang="zh-CN" altLang="zh-CN" sz="2800" b="1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即</a:t>
            </a:r>
            <a:r>
              <a:rPr lang="zh-CN" altLang="en-US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“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电子对给予</a:t>
            </a:r>
            <a:r>
              <a:rPr lang="en-US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—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接受</a:t>
            </a:r>
            <a:r>
              <a:rPr lang="zh-CN" altLang="en-US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”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键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被称为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配位键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5617845" y="1570355"/>
            <a:ext cx="214503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孤电子对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9355455" y="1570355"/>
            <a:ext cx="15379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空轨道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7" name="文本框 30"/>
          <p:cNvSpPr txBox="1"/>
          <p:nvPr>
            <p:custDataLst>
              <p:tags r:id="rId11"/>
            </p:custDataLst>
          </p:nvPr>
        </p:nvSpPr>
        <p:spPr>
          <a:xfrm>
            <a:off x="470535" y="1579880"/>
            <a:ext cx="1057910" cy="521970"/>
          </a:xfrm>
          <a:prstGeom prst="rect">
            <a:avLst/>
          </a:prstGeom>
          <a:solidFill>
            <a:srgbClr val="FFD75B"/>
          </a:solidFill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概念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426592" y="4978456"/>
            <a:ext cx="1173480" cy="5708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示例：</a:t>
            </a: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421640" y="2831465"/>
            <a:ext cx="1692000" cy="521970"/>
          </a:xfrm>
          <a:prstGeom prst="rect">
            <a:avLst/>
          </a:prstGeom>
          <a:solidFill>
            <a:srgbClr val="FFD75B"/>
          </a:solidFill>
          <a:ln w="19050">
            <a:solidFill>
              <a:schemeClr val="tx1"/>
            </a:solidFill>
            <a:prstDash val="dash"/>
          </a:ln>
        </p:spPr>
        <p:txBody>
          <a:bodyPr wrap="square" rtlCol="0" anchor="t" anchorCtr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表示方法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14"/>
            </p:custDataLst>
          </p:nvPr>
        </p:nvSpPr>
        <p:spPr>
          <a:xfrm>
            <a:off x="2297430" y="2682875"/>
            <a:ext cx="7447280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fontAlgn="auto">
              <a:lnSpc>
                <a:spcPct val="130000"/>
              </a:lnSpc>
            </a:pP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配位键常用</a:t>
            </a:r>
            <a:r>
              <a: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    </a:t>
            </a:r>
            <a:r>
              <a:rPr lang="en-US" altLang="zh-CN" sz="32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A — B</a:t>
            </a:r>
            <a:r>
              <a:rPr lang="zh-CN" altLang="en-US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（或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A</a:t>
            </a:r>
            <a:r>
              <a:rPr lang="en-US" altLang="zh-CN" sz="2800" b="1" kern="1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→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B</a:t>
            </a:r>
            <a:r>
              <a:rPr lang="zh-CN" altLang="en-US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）</a:t>
            </a:r>
            <a:r>
              <a:rPr lang="zh-CN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表示</a:t>
            </a:r>
            <a:endParaRPr lang="en-US" altLang="zh-CN" sz="26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>
            <p:custDataLst>
              <p:tags r:id="rId15"/>
            </p:custDataLst>
          </p:nvPr>
        </p:nvSpPr>
        <p:spPr>
          <a:xfrm>
            <a:off x="2849245" y="3470910"/>
            <a:ext cx="2112645" cy="829945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提供孤电子对</a:t>
            </a:r>
            <a:endParaRPr lang="zh-CN" altLang="zh-CN" sz="24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zh-CN" altLang="zh-CN" sz="24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给予体</a:t>
            </a:r>
            <a:endParaRPr lang="zh-CN" altLang="zh-CN" sz="2400" b="1" kern="100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>
            <p:custDataLst>
              <p:tags r:id="rId16"/>
            </p:custDataLst>
          </p:nvPr>
        </p:nvSpPr>
        <p:spPr>
          <a:xfrm>
            <a:off x="5227320" y="3470910"/>
            <a:ext cx="1872000" cy="829945"/>
          </a:xfrm>
          <a:prstGeom prst="rect">
            <a:avLst/>
          </a:prstGeom>
          <a:ln>
            <a:solidFill>
              <a:srgbClr val="1AB873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zh-CN" sz="24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提供空轨道</a:t>
            </a:r>
            <a:endParaRPr lang="zh-CN" altLang="zh-CN" sz="24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zh-CN" altLang="zh-CN" sz="2400" b="1" kern="1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接受体</a:t>
            </a:r>
            <a:endParaRPr lang="zh-CN" altLang="zh-CN" sz="2400" b="1" kern="100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grpSp>
        <p:nvGrpSpPr>
          <p:cNvPr id="54" name="组合 53"/>
          <p:cNvGrpSpPr/>
          <p:nvPr>
            <p:custDataLst>
              <p:tags r:id="rId17"/>
            </p:custDataLst>
          </p:nvPr>
        </p:nvGrpSpPr>
        <p:grpSpPr>
          <a:xfrm>
            <a:off x="2266315" y="4301490"/>
            <a:ext cx="3500755" cy="2569210"/>
            <a:chOff x="13127" y="6556"/>
            <a:chExt cx="5513" cy="4046"/>
          </a:xfrm>
        </p:grpSpPr>
        <p:sp>
          <p:nvSpPr>
            <p:cNvPr id="40" name="文本框 39"/>
            <p:cNvSpPr txBox="1"/>
            <p:nvPr>
              <p:custDataLst>
                <p:tags r:id="rId18"/>
              </p:custDataLst>
            </p:nvPr>
          </p:nvSpPr>
          <p:spPr>
            <a:xfrm>
              <a:off x="14938" y="7697"/>
              <a:ext cx="1124" cy="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Cu</a:t>
              </a:r>
              <a:endParaRPr lang="en-US" altLang="zh-CN" sz="2800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19"/>
              </p:custDataLst>
            </p:nvPr>
          </p:nvSpPr>
          <p:spPr>
            <a:xfrm>
              <a:off x="16312" y="7707"/>
              <a:ext cx="1359" cy="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OH</a:t>
              </a:r>
              <a:r>
                <a:rPr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endParaRPr lang="zh-CN" altLang="en-US" sz="2800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43" name="文本框 42"/>
            <p:cNvSpPr txBox="1"/>
            <p:nvPr>
              <p:custDataLst>
                <p:tags r:id="rId20"/>
              </p:custDataLst>
            </p:nvPr>
          </p:nvSpPr>
          <p:spPr>
            <a:xfrm>
              <a:off x="14466" y="6556"/>
              <a:ext cx="1359" cy="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endParaRPr lang="zh-CN" altLang="en-US" sz="2800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44" name="文本框 43"/>
            <p:cNvSpPr txBox="1"/>
            <p:nvPr>
              <p:custDataLst>
                <p:tags r:id="rId21"/>
              </p:custDataLst>
            </p:nvPr>
          </p:nvSpPr>
          <p:spPr>
            <a:xfrm>
              <a:off x="13127" y="7707"/>
              <a:ext cx="1359" cy="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endParaRPr lang="zh-CN" altLang="en-US" sz="2800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cxnSp>
          <p:nvCxnSpPr>
            <p:cNvPr id="45" name="直接连接符 44"/>
            <p:cNvCxnSpPr/>
            <p:nvPr>
              <p:custDataLst>
                <p:tags r:id="rId22"/>
              </p:custDataLst>
            </p:nvPr>
          </p:nvCxnSpPr>
          <p:spPr>
            <a:xfrm flipH="1">
              <a:off x="15494" y="7350"/>
              <a:ext cx="0" cy="546"/>
            </a:xfrm>
            <a:prstGeom prst="line">
              <a:avLst/>
            </a:prstGeom>
            <a:ln w="28575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23"/>
              </p:custDataLst>
            </p:nvPr>
          </p:nvCxnSpPr>
          <p:spPr>
            <a:xfrm>
              <a:off x="15800" y="8182"/>
              <a:ext cx="611" cy="0"/>
            </a:xfrm>
            <a:prstGeom prst="line">
              <a:avLst/>
            </a:prstGeom>
            <a:ln w="28575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47" name="文本框 46"/>
            <p:cNvSpPr txBox="1"/>
            <p:nvPr>
              <p:custDataLst>
                <p:tags r:id="rId24"/>
              </p:custDataLst>
            </p:nvPr>
          </p:nvSpPr>
          <p:spPr>
            <a:xfrm>
              <a:off x="14513" y="8900"/>
              <a:ext cx="1359" cy="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endParaRPr lang="zh-CN" altLang="en-US" sz="2800" b="1" baseline="300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cxnSp>
          <p:nvCxnSpPr>
            <p:cNvPr id="48" name="直接连接符 47"/>
            <p:cNvCxnSpPr/>
            <p:nvPr>
              <p:custDataLst>
                <p:tags r:id="rId25"/>
              </p:custDataLst>
            </p:nvPr>
          </p:nvCxnSpPr>
          <p:spPr>
            <a:xfrm flipH="1">
              <a:off x="15498" y="8521"/>
              <a:ext cx="0" cy="578"/>
            </a:xfrm>
            <a:prstGeom prst="line">
              <a:avLst/>
            </a:prstGeom>
            <a:ln w="28575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49" name="左中括号 48"/>
            <p:cNvSpPr/>
            <p:nvPr>
              <p:custDataLst>
                <p:tags r:id="rId26"/>
              </p:custDataLst>
            </p:nvPr>
          </p:nvSpPr>
          <p:spPr>
            <a:xfrm>
              <a:off x="13134" y="7018"/>
              <a:ext cx="415" cy="2487"/>
            </a:xfrm>
            <a:prstGeom prst="leftBracket">
              <a:avLst>
                <a:gd name="adj" fmla="val 0"/>
              </a:avLst>
            </a:prstGeom>
            <a:ln w="28575">
              <a:solidFill>
                <a:sysClr val="windowText" lastClr="000000"/>
              </a:solidFill>
            </a:ln>
          </p:spPr>
          <p:style>
            <a:lnRef idx="1">
              <a:srgbClr val="4472C4"/>
            </a:lnRef>
            <a:fillRef idx="0">
              <a:srgbClr val="4472C4"/>
            </a:fillRef>
            <a:effectRef idx="0">
              <a:srgbClr val="4472C4"/>
            </a:effectRef>
            <a:fontRef idx="minor">
              <a:sysClr val="windowText" lastClr="000000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50" name="左中括号 49"/>
            <p:cNvSpPr/>
            <p:nvPr>
              <p:custDataLst>
                <p:tags r:id="rId27"/>
              </p:custDataLst>
            </p:nvPr>
          </p:nvSpPr>
          <p:spPr>
            <a:xfrm rot="10800000">
              <a:off x="17328" y="7018"/>
              <a:ext cx="415" cy="2487"/>
            </a:xfrm>
            <a:prstGeom prst="leftBracket">
              <a:avLst>
                <a:gd name="adj" fmla="val 0"/>
              </a:avLst>
            </a:prstGeom>
            <a:ln w="28575">
              <a:solidFill>
                <a:sysClr val="windowText" lastClr="000000"/>
              </a:solidFill>
            </a:ln>
          </p:spPr>
          <p:style>
            <a:lnRef idx="1">
              <a:srgbClr val="4472C4"/>
            </a:lnRef>
            <a:fillRef idx="0">
              <a:srgbClr val="4472C4"/>
            </a:fillRef>
            <a:effectRef idx="0">
              <a:srgbClr val="4472C4"/>
            </a:effectRef>
            <a:fontRef idx="minor">
              <a:sysClr val="windowText" lastClr="000000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28"/>
              </p:custDataLst>
            </p:nvPr>
          </p:nvSpPr>
          <p:spPr>
            <a:xfrm>
              <a:off x="17708" y="6712"/>
              <a:ext cx="93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rPr>
                <a:t>2+</a:t>
              </a:r>
              <a:endPara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cxnSp>
          <p:nvCxnSpPr>
            <p:cNvPr id="52" name="直接连接符 51"/>
            <p:cNvCxnSpPr/>
            <p:nvPr>
              <p:custDataLst>
                <p:tags r:id="rId29"/>
              </p:custDataLst>
            </p:nvPr>
          </p:nvCxnSpPr>
          <p:spPr>
            <a:xfrm>
              <a:off x="14381" y="8182"/>
              <a:ext cx="611" cy="0"/>
            </a:xfrm>
            <a:prstGeom prst="line">
              <a:avLst/>
            </a:prstGeom>
            <a:ln w="28575"/>
          </p:spPr>
          <p:style>
            <a:lnRef idx="1">
              <a:sysClr val="windowText" lastClr="000000"/>
            </a:lnRef>
            <a:fillRef idx="0">
              <a:sysClr val="windowText" lastClr="000000"/>
            </a:fillRef>
            <a:effectRef idx="0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53" name="文本框 52"/>
            <p:cNvSpPr txBox="1"/>
            <p:nvPr>
              <p:custDataLst>
                <p:tags r:id="rId30"/>
              </p:custDataLst>
            </p:nvPr>
          </p:nvSpPr>
          <p:spPr>
            <a:xfrm>
              <a:off x="13814" y="9878"/>
              <a:ext cx="371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0" algn="l">
                <a:spcBef>
                  <a:spcPct val="50000"/>
                </a:spcBef>
                <a:buNone/>
              </a:pP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 [Cu(H</a:t>
              </a:r>
              <a:r>
                <a:rPr lang="en-US" altLang="zh-CN" sz="24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O)</a:t>
              </a:r>
              <a:r>
                <a:rPr lang="en-US" altLang="zh-CN" sz="24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4</a:t>
              </a: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]</a:t>
              </a:r>
              <a:r>
                <a:rPr lang="en-US" altLang="zh-CN" sz="2400" b="1" baseline="30000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2+</a:t>
              </a:r>
              <a:endParaRPr lang="zh-CN" alt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4" name="组合 63"/>
          <p:cNvGrpSpPr/>
          <p:nvPr>
            <p:custDataLst>
              <p:tags r:id="rId31"/>
            </p:custDataLst>
          </p:nvPr>
        </p:nvGrpSpPr>
        <p:grpSpPr>
          <a:xfrm>
            <a:off x="3837305" y="5679440"/>
            <a:ext cx="2973070" cy="521970"/>
            <a:chOff x="7640" y="5469"/>
            <a:chExt cx="4682" cy="822"/>
          </a:xfrm>
        </p:grpSpPr>
        <p:cxnSp>
          <p:nvCxnSpPr>
            <p:cNvPr id="65" name="直接箭头连接符 64"/>
            <p:cNvCxnSpPr/>
            <p:nvPr>
              <p:custDataLst>
                <p:tags r:id="rId32"/>
              </p:custDataLst>
            </p:nvPr>
          </p:nvCxnSpPr>
          <p:spPr>
            <a:xfrm flipH="1" flipV="1">
              <a:off x="7640" y="5625"/>
              <a:ext cx="2398" cy="246"/>
            </a:xfrm>
            <a:prstGeom prst="straightConnector1">
              <a:avLst/>
            </a:prstGeom>
            <a:ln w="25400">
              <a:solidFill>
                <a:srgbClr val="014C9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文本框 11"/>
            <p:cNvSpPr txBox="1"/>
            <p:nvPr>
              <p:custDataLst>
                <p:tags r:id="rId33"/>
              </p:custDataLst>
            </p:nvPr>
          </p:nvSpPr>
          <p:spPr>
            <a:xfrm>
              <a:off x="9916" y="5469"/>
              <a:ext cx="24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14C96"/>
                  </a:solidFill>
                  <a:latin typeface="微软雅黑" panose="020B0503020204020204" charset="-122"/>
                  <a:ea typeface="微软雅黑" panose="020B0503020204020204" charset="-122"/>
                </a:rPr>
                <a:t>配位键</a:t>
              </a:r>
              <a:endPara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" name="文本框 7"/>
          <p:cNvSpPr txBox="1"/>
          <p:nvPr>
            <p:custDataLst>
              <p:tags r:id="rId34"/>
            </p:custDataLst>
          </p:nvPr>
        </p:nvSpPr>
        <p:spPr>
          <a:xfrm>
            <a:off x="6819265" y="4728845"/>
            <a:ext cx="5092700" cy="1783715"/>
          </a:xfrm>
          <a:prstGeom prst="rect">
            <a:avLst/>
          </a:prstGeom>
          <a:solidFill>
            <a:srgbClr val="FFF5F0"/>
          </a:solidFill>
        </p:spPr>
        <p:txBody>
          <a:bodyPr wrap="square" rtlCol="0" anchor="t">
            <a:spAutoFit/>
          </a:bodyPr>
          <a:lstStyle/>
          <a:p>
            <a:pPr marL="514350" indent="-514350" fontAlgn="auto">
              <a:lnSpc>
                <a:spcPct val="125000"/>
              </a:lnSpc>
              <a:buFont typeface="Wingdings" panose="05000000000000000000" charset="0"/>
              <a:buChar char="Ø"/>
            </a:pPr>
            <a:r>
              <a:rPr lang="ko-KR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配位键是一种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特殊的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共价键</a:t>
            </a:r>
            <a:r>
              <a:rPr lang="zh-CN" altLang="ko-KR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，多数属于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思源黑体 CN Light" panose="020B0400000000000000" pitchFamily="34" charset="-122"/>
                <a:cs typeface="Times New Roman" panose="02020603050405020304" pitchFamily="18" charset="0"/>
                <a:sym typeface="+mn-ea"/>
              </a:rPr>
              <a:t>σ</a:t>
            </a:r>
            <a:r>
              <a:rPr lang="zh-CN" altLang="ko-KR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r>
              <a:rPr lang="zh-CN" altLang="ko-KR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具有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饱和性和方向性</a:t>
            </a:r>
            <a:r>
              <a:rPr lang="ko-KR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ko-KR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6" grpId="0"/>
      <p:bldP spid="13" grpId="0"/>
      <p:bldP spid="15" grpId="0"/>
      <p:bldP spid="21" grpId="0" animBg="1"/>
      <p:bldP spid="16" grpId="0" animBg="1"/>
      <p:bldP spid="18" grpId="0" animBg="1"/>
      <p:bldP spid="23" grpId="0" animBg="1"/>
      <p:bldP spid="22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01600"/>
            <a:ext cx="5122343" cy="739714"/>
            <a:chOff x="466" y="644"/>
            <a:chExt cx="6690" cy="863"/>
          </a:xfrm>
        </p:grpSpPr>
        <p:sp>
          <p:nvSpPr>
            <p:cNvPr id="4" name="等腰三角形 3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5859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配位键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7" name="矩形 16"/>
          <p:cNvSpPr/>
          <p:nvPr>
            <p:custDataLst>
              <p:tags r:id="rId5"/>
            </p:custDataLst>
          </p:nvPr>
        </p:nvSpPr>
        <p:spPr bwMode="auto">
          <a:xfrm>
            <a:off x="494030" y="965200"/>
            <a:ext cx="225425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一、配位键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666750" y="1891030"/>
            <a:ext cx="576000" cy="1872000"/>
          </a:xfrm>
          <a:prstGeom prst="rect">
            <a:avLst/>
          </a:prstGeom>
          <a:solidFill>
            <a:srgbClr val="FFD75B"/>
          </a:solidFill>
          <a:ln w="19050">
            <a:solidFill>
              <a:schemeClr val="tx1"/>
            </a:solidFill>
            <a:prstDash val="dash"/>
          </a:ln>
        </p:spPr>
        <p:txBody>
          <a:bodyPr wrap="square" rtlCol="0" anchor="ctr" anchorCtr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形成条件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6" name="组合 15"/>
          <p:cNvGrpSpPr/>
          <p:nvPr>
            <p:custDataLst>
              <p:tags r:id="rId7"/>
            </p:custDataLst>
          </p:nvPr>
        </p:nvGrpSpPr>
        <p:grpSpPr>
          <a:xfrm>
            <a:off x="1300568" y="2224235"/>
            <a:ext cx="657225" cy="1189481"/>
            <a:chOff x="1594" y="5357"/>
            <a:chExt cx="1190" cy="2670"/>
          </a:xfrm>
        </p:grpSpPr>
        <p:cxnSp>
          <p:nvCxnSpPr>
            <p:cNvPr id="2" name="直接箭头连接符 1"/>
            <p:cNvCxnSpPr/>
            <p:nvPr>
              <p:custDataLst>
                <p:tags r:id="rId8"/>
              </p:custDataLst>
            </p:nvPr>
          </p:nvCxnSpPr>
          <p:spPr>
            <a:xfrm>
              <a:off x="1594" y="6666"/>
              <a:ext cx="1127" cy="1361"/>
            </a:xfrm>
            <a:prstGeom prst="straightConnector1">
              <a:avLst/>
            </a:prstGeom>
            <a:ln w="25400">
              <a:solidFill>
                <a:sysClr val="windowText" lastClr="000000">
                  <a:lumMod val="95000"/>
                  <a:lumOff val="5000"/>
                </a:sysClr>
              </a:solidFill>
              <a:tailEnd type="arrow"/>
            </a:ln>
          </p:spPr>
          <p:style>
            <a:lnRef idx="1">
              <a:srgbClr val="376698"/>
            </a:lnRef>
            <a:fillRef idx="0">
              <a:srgbClr val="376698"/>
            </a:fillRef>
            <a:effectRef idx="0">
              <a:srgbClr val="376698"/>
            </a:effectRef>
            <a:fontRef idx="minor">
              <a:sysClr val="windowText" lastClr="000000"/>
            </a:fontRef>
          </p:style>
        </p:cxnSp>
        <p:cxnSp>
          <p:nvCxnSpPr>
            <p:cNvPr id="5" name="直接箭头连接符 4"/>
            <p:cNvCxnSpPr/>
            <p:nvPr>
              <p:custDataLst>
                <p:tags r:id="rId9"/>
              </p:custDataLst>
            </p:nvPr>
          </p:nvCxnSpPr>
          <p:spPr>
            <a:xfrm flipV="1">
              <a:off x="1594" y="5357"/>
              <a:ext cx="1190" cy="1304"/>
            </a:xfrm>
            <a:prstGeom prst="straightConnector1">
              <a:avLst/>
            </a:prstGeom>
            <a:ln w="25400">
              <a:solidFill>
                <a:sysClr val="windowText" lastClr="000000">
                  <a:lumMod val="95000"/>
                  <a:lumOff val="5000"/>
                </a:sysClr>
              </a:solidFill>
              <a:tailEnd type="arrow"/>
            </a:ln>
          </p:spPr>
          <p:style>
            <a:lnRef idx="1">
              <a:srgbClr val="376698"/>
            </a:lnRef>
            <a:fillRef idx="0">
              <a:srgbClr val="376698"/>
            </a:fillRef>
            <a:effectRef idx="0">
              <a:srgbClr val="376698"/>
            </a:effectRef>
            <a:fontRef idx="minor">
              <a:sysClr val="windowText" lastClr="000000"/>
            </a:fontRef>
          </p:style>
        </p:cxnSp>
      </p:grpSp>
      <p:sp>
        <p:nvSpPr>
          <p:cNvPr id="19" name="文本框 34"/>
          <p:cNvSpPr txBox="1"/>
          <p:nvPr>
            <p:custDataLst>
              <p:tags r:id="rId10"/>
            </p:custDataLst>
          </p:nvPr>
        </p:nvSpPr>
        <p:spPr>
          <a:xfrm>
            <a:off x="1959610" y="1971675"/>
            <a:ext cx="3520440" cy="521970"/>
          </a:xfrm>
          <a:prstGeom prst="rect">
            <a:avLst/>
          </a:prstGeom>
          <a:noFill/>
          <a:ln w="25400">
            <a:solidFill>
              <a:sysClr val="windowText" lastClr="000000">
                <a:lumMod val="95000"/>
                <a:lumOff val="5000"/>
              </a:sys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一方能提供孤电子对</a:t>
            </a:r>
            <a:endParaRPr lang="ko-KR" altLang="en-US" sz="2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6" name="文本框 35"/>
          <p:cNvSpPr txBox="1"/>
          <p:nvPr>
            <p:custDataLst>
              <p:tags r:id="rId11"/>
            </p:custDataLst>
          </p:nvPr>
        </p:nvSpPr>
        <p:spPr>
          <a:xfrm>
            <a:off x="1959610" y="3080385"/>
            <a:ext cx="3520440" cy="521970"/>
          </a:xfrm>
          <a:prstGeom prst="rect">
            <a:avLst/>
          </a:prstGeom>
          <a:noFill/>
          <a:ln w="25400">
            <a:solidFill>
              <a:sysClr val="windowText" lastClr="000000">
                <a:lumMod val="95000"/>
                <a:lumOff val="5000"/>
              </a:sys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另一方能提供空轨道</a:t>
            </a:r>
            <a:endParaRPr lang="ko-KR" altLang="en-US" sz="2800" b="1">
              <a:solidFill>
                <a:srgbClr val="0000FF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21" name="文本框 36"/>
          <p:cNvSpPr txBox="1"/>
          <p:nvPr>
            <p:custDataLst>
              <p:tags r:id="rId12"/>
            </p:custDataLst>
          </p:nvPr>
        </p:nvSpPr>
        <p:spPr>
          <a:xfrm>
            <a:off x="5657215" y="1642745"/>
            <a:ext cx="6106795" cy="101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如</a:t>
            </a:r>
            <a:r>
              <a:rPr lang="zh-CN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：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分子有</a:t>
            </a:r>
            <a:r>
              <a:rPr lang="en-US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 </a:t>
            </a:r>
            <a:r>
              <a:rPr lang="en-US" altLang="ko-KR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</a:t>
            </a:r>
            <a:r>
              <a:rPr lang="en-US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O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ko-KR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N</a:t>
            </a:r>
            <a:r>
              <a:rPr lang="en-US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H</a:t>
            </a:r>
            <a:r>
              <a:rPr lang="en-US" altLang="ko-KR" sz="26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3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H</a:t>
            </a:r>
            <a:r>
              <a:rPr lang="en-US" altLang="ko-KR" sz="26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2</a:t>
            </a:r>
            <a:r>
              <a:rPr lang="en-US" altLang="ko-KR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O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H</a:t>
            </a:r>
            <a:r>
              <a:rPr lang="en-US" altLang="ko-KR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F 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等；</a:t>
            </a:r>
            <a:endParaRPr lang="ko-KR" altLang="en-US" sz="26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  <a:p>
            <a:pPr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离子有</a:t>
            </a:r>
            <a:r>
              <a:rPr lang="en-US" altLang="ko-KR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X</a:t>
            </a:r>
            <a:r>
              <a:rPr lang="en-US" altLang="zh-CN" sz="2600" b="1" baseline="32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ko-KR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O</a:t>
            </a:r>
            <a:r>
              <a:rPr lang="en-US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H</a:t>
            </a:r>
            <a:r>
              <a:rPr lang="en-US" altLang="zh-CN" sz="26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ko-KR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</a:t>
            </a:r>
            <a:r>
              <a:rPr lang="en-US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N</a:t>
            </a:r>
            <a:r>
              <a:rPr lang="en-US" altLang="zh-CN" sz="26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ko-KR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S</a:t>
            </a:r>
            <a:r>
              <a:rPr lang="en-US" altLang="ko-KR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CN</a:t>
            </a:r>
            <a:r>
              <a:rPr lang="en-US" altLang="zh-CN" sz="2600" b="1" baseline="320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− </a:t>
            </a:r>
            <a:r>
              <a:rPr lang="ko-KR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等。</a:t>
            </a:r>
            <a:endParaRPr lang="ko-KR" altLang="en-US" sz="26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22" name="文本框 37"/>
          <p:cNvSpPr txBox="1"/>
          <p:nvPr>
            <p:custDataLst>
              <p:tags r:id="rId13"/>
            </p:custDataLst>
          </p:nvPr>
        </p:nvSpPr>
        <p:spPr>
          <a:xfrm>
            <a:off x="5657215" y="2806700"/>
            <a:ext cx="6106160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如</a:t>
            </a:r>
            <a:r>
              <a:rPr lang="zh-CN" altLang="ko-KR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：</a:t>
            </a:r>
            <a:r>
              <a:rPr kumimoji="1"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kumimoji="1" lang="en-US" altLang="zh-CN" sz="2600" b="1" baseline="30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kumimoji="1"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1"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Mg</a:t>
            </a:r>
            <a:r>
              <a:rPr kumimoji="1" lang="en-US" altLang="zh-CN" sz="2600" b="1" baseline="30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2+</a:t>
            </a:r>
            <a:r>
              <a:rPr kumimoji="1"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1"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Al</a:t>
            </a:r>
            <a:r>
              <a:rPr kumimoji="1" lang="en-US" altLang="zh-CN" sz="2600" b="1" baseline="300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3+</a:t>
            </a:r>
            <a:r>
              <a:rPr kumimoji="1"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1"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kumimoji="1"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kumimoji="1"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和过渡金属的</a:t>
            </a:r>
            <a:endParaRPr kumimoji="1" lang="zh-CN" altLang="en-US" sz="2600" b="1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原子或离子</a:t>
            </a:r>
            <a:r>
              <a:rPr kumimoji="1"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kumimoji="1"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常见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Fe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Ni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Fe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3+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Cu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2+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Zn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2+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Ag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+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Co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3+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Cr</a:t>
            </a:r>
            <a:r>
              <a:rPr lang="en-US" altLang="zh-CN" sz="26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3+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等</a:t>
            </a:r>
            <a:r>
              <a:rPr kumimoji="1"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endParaRPr lang="ko-KR" altLang="en-US" sz="2600" b="1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1300480" y="4545330"/>
            <a:ext cx="10341610" cy="1749425"/>
          </a:xfrm>
          <a:prstGeom prst="rect">
            <a:avLst/>
          </a:prstGeom>
          <a:solidFill>
            <a:srgbClr val="FFF5F0"/>
          </a:solidFill>
        </p:spPr>
        <p:txBody>
          <a:bodyPr wrap="square" rtlCol="0" anchor="t">
            <a:spAutoFit/>
          </a:bodyPr>
          <a:lstStyle/>
          <a:p>
            <a:pPr marL="514350" indent="-514350" algn="l">
              <a:lnSpc>
                <a:spcPct val="125000"/>
              </a:lnSpc>
              <a:buClr>
                <a:srgbClr val="000000"/>
              </a:buClr>
              <a:buFont typeface="Wingdings" panose="05000000000000000000" charset="0"/>
              <a:buChar char="Ø"/>
            </a:pPr>
            <a:r>
              <a:rPr lang="ko-KR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多数</a:t>
            </a:r>
            <a:r>
              <a:rPr lang="ko-KR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过渡金属的原子或离子形成</a:t>
            </a:r>
            <a:r>
              <a:rPr lang="ko-KR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配位键的数目</a:t>
            </a:r>
            <a:r>
              <a:rPr lang="ko-KR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是</a:t>
            </a:r>
            <a:r>
              <a:rPr lang="ko-KR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基本不变</a:t>
            </a:r>
            <a:r>
              <a:rPr lang="ko-KR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的，</a:t>
            </a:r>
            <a:endParaRPr lang="ko-KR" altLang="en-US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ko-KR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           </a:t>
            </a:r>
            <a:r>
              <a:rPr lang="ko-KR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如</a:t>
            </a:r>
            <a:r>
              <a:rPr lang="zh-CN" altLang="ko-KR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：</a:t>
            </a:r>
            <a:r>
              <a:rPr lang="en-US" altLang="ko-KR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Ag</a:t>
            </a:r>
            <a:r>
              <a:rPr lang="ko-KR" altLang="en-US" sz="2800" b="1" baseline="30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＋</a:t>
            </a:r>
            <a:r>
              <a:rPr lang="ko-KR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形成</a:t>
            </a:r>
            <a:r>
              <a:rPr lang="en-US" altLang="ko-KR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2</a:t>
            </a:r>
            <a:r>
              <a:rPr lang="ko-KR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个配位键</a:t>
            </a:r>
            <a:r>
              <a:rPr lang="zh-CN" altLang="ko-KR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、</a:t>
            </a:r>
            <a:r>
              <a:rPr lang="en-US" altLang="ko-KR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Cu</a:t>
            </a:r>
            <a:r>
              <a:rPr lang="en-US" altLang="ko-KR" sz="2800" b="1" baseline="30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2</a:t>
            </a:r>
            <a:r>
              <a:rPr lang="ko-KR" altLang="en-US" sz="2800" b="1" baseline="300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＋</a:t>
            </a:r>
            <a:r>
              <a:rPr lang="ko-KR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形成</a:t>
            </a:r>
            <a:r>
              <a:rPr lang="en-US" altLang="ko-KR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4</a:t>
            </a:r>
            <a:r>
              <a:rPr lang="ko-KR" altLang="en-US" sz="28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个配位键。</a:t>
            </a:r>
            <a:endParaRPr lang="ko-KR" altLang="en-US" sz="2800" b="1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ko-KR" sz="2800" b="1">
                <a:solidFill>
                  <a:sysClr val="windowText" lastClr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rPr>
              <a:t>配位键有饱和性和方向性！</a:t>
            </a:r>
            <a:endParaRPr lang="zh-CN" altLang="ko-KR" sz="2800" b="1">
              <a:solidFill>
                <a:sysClr val="windowText" lastClr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6" grpId="0" animBg="1"/>
      <p:bldP spid="21" grpId="0"/>
      <p:bldP spid="22" grpId="0"/>
      <p:bldP spid="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0748" y="2074576"/>
            <a:ext cx="3273785" cy="2484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458766" y="2063781"/>
            <a:ext cx="3273785" cy="2484000"/>
          </a:xfrm>
          <a:prstGeom prst="rect">
            <a:avLst/>
          </a:prstGeom>
        </p:spPr>
      </p:pic>
      <p:sp>
        <p:nvSpPr>
          <p:cNvPr id="39938" name="Text Box 2"/>
          <p:cNvSpPr txBox="1"/>
          <p:nvPr>
            <p:custDataLst>
              <p:tags r:id="rId5"/>
            </p:custDataLst>
          </p:nvPr>
        </p:nvSpPr>
        <p:spPr>
          <a:xfrm>
            <a:off x="502920" y="922655"/>
            <a:ext cx="11033125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依据电子式和配位键的概念，讨论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与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zh-CN" altLang="en-US" sz="2800" b="1" baseline="30000">
                <a:solidFill>
                  <a:srgbClr val="014C9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＋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是如何形成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NH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baseline="30000" smtClean="0">
                <a:solidFill>
                  <a:srgbClr val="014C9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＋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en-US" sz="2800" b="1" baseline="30000" smtClean="0">
                <a:solidFill>
                  <a:srgbClr val="014C96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＋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的，如何理解原子间的相互作用力？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240030" y="4700270"/>
            <a:ext cx="11476355" cy="1954530"/>
          </a:xfrm>
          <a:prstGeom prst="rect">
            <a:avLst/>
          </a:prstGeom>
          <a:solidFill>
            <a:srgbClr val="FFF5F0"/>
          </a:solidFill>
        </p:spPr>
        <p:txBody>
          <a:bodyPr wrap="square" rtlCol="0" anchor="t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charset="0"/>
              <a:buNone/>
            </a:pPr>
            <a:r>
              <a:rPr kumimoji="1" lang="zh-CN" altLang="en-US" sz="3200" b="1" smtClean="0">
                <a:solidFill>
                  <a:srgbClr val="FF0000"/>
                </a:solidFill>
                <a:effectLst/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微点拨</a:t>
            </a:r>
            <a:r>
              <a:rPr kumimoji="1" lang="en-US" altLang="zh-CN" sz="3200" b="1" smtClean="0">
                <a:solidFill>
                  <a:srgbClr val="FF0000"/>
                </a:solidFill>
                <a:effectLst/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1</a:t>
            </a:r>
            <a:r>
              <a:rPr kumimoji="1" lang="zh-CN" altLang="en-US" sz="2800" b="1" smtClean="0">
                <a:solidFill>
                  <a:srgbClr val="FF0000"/>
                </a:solidFill>
                <a:effectLst/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：</a:t>
            </a:r>
            <a:endParaRPr kumimoji="1" lang="zh-CN" altLang="en-US" sz="2800" b="1" smtClean="0">
              <a:solidFill>
                <a:srgbClr val="FF0000"/>
              </a:solidFill>
              <a:effectLst/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charset="0"/>
              <a:buNone/>
            </a:pPr>
            <a:r>
              <a:rPr kumimoji="1" lang="zh-CN" altLang="en-US" sz="2400" b="1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kumimoji="1" lang="en-US" altLang="zh-CN" sz="2400" b="1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sz="2800" b="1">
                <a:solidFill>
                  <a:srgbClr val="2C1D8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配位键是一类特殊的共价键（</a:t>
            </a:r>
            <a:r>
              <a:rPr lang="en-US" altLang="zh-CN" sz="2800" b="1">
                <a:solidFill>
                  <a:srgbClr val="2C1D8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σ</a:t>
            </a:r>
            <a:r>
              <a:rPr lang="zh-CN" altLang="en-US" sz="2800" b="1">
                <a:solidFill>
                  <a:srgbClr val="2C1D8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键）</a:t>
            </a:r>
            <a:r>
              <a:rPr lang="zh-CN" sz="2800" b="1">
                <a:solidFill>
                  <a:srgbClr val="2C1D8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而不是一类单独的化学键，但是在描述物质中存在的作用力类型时，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通常将配位键单独指出</a:t>
            </a:r>
            <a:r>
              <a:rPr lang="zh-CN" sz="2800" b="1">
                <a:solidFill>
                  <a:srgbClr val="2C1D8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（如存在离子键、共价键、配位键、氢键、范德华力）</a:t>
            </a:r>
            <a:r>
              <a:rPr 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zh-CN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239260" y="3259455"/>
            <a:ext cx="3216275" cy="583565"/>
          </a:xfrm>
          <a:prstGeom prst="rect">
            <a:avLst/>
          </a:prstGeom>
          <a:solidFill>
            <a:srgbClr val="F1F6FB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sz="3200" b="1">
                <a:solidFill>
                  <a:srgbClr val="C00000"/>
                </a:solidFill>
                <a:latin typeface="汉仪书魂体简" panose="02010600000101010101" charset="-122"/>
                <a:ea typeface="汉仪书魂体简" panose="02010600000101010101" charset="-122"/>
                <a:cs typeface="Times New Roman" panose="02020603050405020304" pitchFamily="18" charset="0"/>
                <a:sym typeface="+mn-ea"/>
              </a:rPr>
              <a:t>共价键、配位键</a:t>
            </a:r>
            <a:endParaRPr lang="zh-CN" altLang="en-US" sz="3200" b="1">
              <a:solidFill>
                <a:srgbClr val="C00000"/>
              </a:solidFill>
              <a:latin typeface="汉仪书魂体简" panose="02010600000101010101" charset="-122"/>
              <a:ea typeface="汉仪书魂体简" panose="0201060000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p="http://schemas.openxmlformats.org/presentationml/2006/main">
  <p:tag name="AS_UNIQUEID" val="5422"/>
</p:tagLst>
</file>

<file path=ppt/tags/tag10.xml><?xml version="1.0" encoding="utf-8"?>
<p:tagLst xmlns:p="http://schemas.openxmlformats.org/presentationml/2006/main">
  <p:tag name="AS_UNIQUEID" val="5431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5531"/>
</p:tagLst>
</file>

<file path=ppt/tags/tag1000.xml><?xml version="1.0" encoding="utf-8"?>
<p:tagLst xmlns:p="http://schemas.openxmlformats.org/presentationml/2006/main">
  <p:tag name="AS_UNIQUEID" val="6060"/>
</p:tagLst>
</file>

<file path=ppt/tags/tag1001.xml><?xml version="1.0" encoding="utf-8"?>
<p:tagLst xmlns:p="http://schemas.openxmlformats.org/presentationml/2006/main">
  <p:tag name="AS_UNIQUEID" val="6061"/>
</p:tagLst>
</file>

<file path=ppt/tags/tag1002.xml><?xml version="1.0" encoding="utf-8"?>
<p:tagLst xmlns:p="http://schemas.openxmlformats.org/presentationml/2006/main">
  <p:tag name="AS_UNIQUEID" val="6062"/>
</p:tagLst>
</file>

<file path=ppt/tags/tag1003.xml><?xml version="1.0" encoding="utf-8"?>
<p:tagLst xmlns:p="http://schemas.openxmlformats.org/presentationml/2006/main">
  <p:tag name="AS_UNIQUEID" val="6063"/>
</p:tagLst>
</file>

<file path=ppt/tags/tag1004.xml><?xml version="1.0" encoding="utf-8"?>
<p:tagLst xmlns:p="http://schemas.openxmlformats.org/presentationml/2006/main">
  <p:tag name="AS_UNIQUEID" val="6064"/>
</p:tagLst>
</file>

<file path=ppt/tags/tag1005.xml><?xml version="1.0" encoding="utf-8"?>
<p:tagLst xmlns:p="http://schemas.openxmlformats.org/presentationml/2006/main">
  <p:tag name="AS_UNIQUEID" val="6065"/>
</p:tagLst>
</file>

<file path=ppt/tags/tag1006.xml><?xml version="1.0" encoding="utf-8"?>
<p:tagLst xmlns:p="http://schemas.openxmlformats.org/presentationml/2006/main">
  <p:tag name="AS_UNIQUEID" val="6066"/>
</p:tagLst>
</file>

<file path=ppt/tags/tag1007.xml><?xml version="1.0" encoding="utf-8"?>
<p:tagLst xmlns:p="http://schemas.openxmlformats.org/presentationml/2006/main">
  <p:tag name="AS_UNIQUEID" val="6067"/>
</p:tagLst>
</file>

<file path=ppt/tags/tag1008.xml><?xml version="1.0" encoding="utf-8"?>
<p:tagLst xmlns:p="http://schemas.openxmlformats.org/presentationml/2006/main">
  <p:tag name="AS_UNIQUEID" val="6068"/>
</p:tagLst>
</file>

<file path=ppt/tags/tag1009.xml><?xml version="1.0" encoding="utf-8"?>
<p:tagLst xmlns:p="http://schemas.openxmlformats.org/presentationml/2006/main">
  <p:tag name="AS_UNIQUEID" val="6069"/>
</p:tagLst>
</file>

<file path=ppt/tags/tag101.xml><?xml version="1.0" encoding="utf-8"?>
<p:tagLst xmlns:p="http://schemas.openxmlformats.org/presentationml/2006/main">
  <p:tag name="AS_UNIQUEID" val="5532"/>
</p:tagLst>
</file>

<file path=ppt/tags/tag1010.xml><?xml version="1.0" encoding="utf-8"?>
<p:tagLst xmlns:p="http://schemas.openxmlformats.org/presentationml/2006/main">
  <p:tag name="AS_UNIQUEID" val="6070"/>
</p:tagLst>
</file>

<file path=ppt/tags/tag1011.xml><?xml version="1.0" encoding="utf-8"?>
<p:tagLst xmlns:p="http://schemas.openxmlformats.org/presentationml/2006/main">
  <p:tag name="AS_UNIQUEID" val="6176"/>
</p:tagLst>
</file>

<file path=ppt/tags/tag1012.xml><?xml version="1.0" encoding="utf-8"?>
<p:tagLst xmlns:p="http://schemas.openxmlformats.org/presentationml/2006/main">
  <p:tag name="AS_UNIQUEID" val="6052"/>
</p:tagLst>
</file>

<file path=ppt/tags/tag1013.xml><?xml version="1.0" encoding="utf-8"?>
<p:tagLst xmlns:p="http://schemas.openxmlformats.org/presentationml/2006/main">
  <p:tag name="AS_UNIQUEID" val="6053"/>
</p:tagLst>
</file>

<file path=ppt/tags/tag1014.xml><?xml version="1.0" encoding="utf-8"?>
<p:tagLst xmlns:p="http://schemas.openxmlformats.org/presentationml/2006/main">
  <p:tag name="AS_UNIQUEID" val="6072"/>
</p:tagLst>
</file>

<file path=ppt/tags/tag1015.xml><?xml version="1.0" encoding="utf-8"?>
<p:tagLst xmlns:p="http://schemas.openxmlformats.org/presentationml/2006/main">
  <p:tag name="AS_UNIQUEID" val="6073"/>
  <p:tag name="KSO_WM_BEAUTIFY_FLAG" val=""/>
</p:tagLst>
</file>

<file path=ppt/tags/tag1016.xml><?xml version="1.0" encoding="utf-8"?>
<p:tagLst xmlns:p="http://schemas.openxmlformats.org/presentationml/2006/main">
  <p:tag name="AS_UNIQUEID" val="6074"/>
  <p:tag name="KSO_WM_BEAUTIFY_FLAG" val=""/>
</p:tagLst>
</file>

<file path=ppt/tags/tag1017.xml><?xml version="1.0" encoding="utf-8"?>
<p:tagLst xmlns:p="http://schemas.openxmlformats.org/presentationml/2006/main">
  <p:tag name="AS_UNIQUEID" val="6075"/>
  <p:tag name="KSO_WM_BEAUTIFY_FLAG" val=""/>
</p:tagLst>
</file>

<file path=ppt/tags/tag1018.xml><?xml version="1.0" encoding="utf-8"?>
<p:tagLst xmlns:p="http://schemas.openxmlformats.org/presentationml/2006/main">
  <p:tag name="AS_UNIQUEID" val="5116"/>
</p:tagLst>
</file>

<file path=ppt/tags/tag1019.xml><?xml version="1.0" encoding="utf-8"?>
<p:tagLst xmlns:p="http://schemas.openxmlformats.org/presentationml/2006/main">
  <p:tag name="AS_UNIQUEID" val="6076"/>
</p:tagLst>
</file>

<file path=ppt/tags/tag102.xml><?xml version="1.0" encoding="utf-8"?>
<p:tagLst xmlns:p="http://schemas.openxmlformats.org/presentationml/2006/main">
  <p:tag name="AS_UNIQUEID" val="5533"/>
</p:tagLst>
</file>

<file path=ppt/tags/tag1020.xml><?xml version="1.0" encoding="utf-8"?>
<p:tagLst xmlns:p="http://schemas.openxmlformats.org/presentationml/2006/main">
  <p:tag name="AS_UNIQUEID" val="6077"/>
</p:tagLst>
</file>

<file path=ppt/tags/tag1021.xml><?xml version="1.0" encoding="utf-8"?>
<p:tagLst xmlns:p="http://schemas.openxmlformats.org/presentationml/2006/main">
  <p:tag name="AS_UNIQUEID" val="6078"/>
</p:tagLst>
</file>

<file path=ppt/tags/tag1022.xml><?xml version="1.0" encoding="utf-8"?>
<p:tagLst xmlns:p="http://schemas.openxmlformats.org/presentationml/2006/main">
  <p:tag name="AS_UNIQUEID" val="6079"/>
</p:tagLst>
</file>

<file path=ppt/tags/tag1023.xml><?xml version="1.0" encoding="utf-8"?>
<p:tagLst xmlns:p="http://schemas.openxmlformats.org/presentationml/2006/main">
  <p:tag name="AS_UNIQUEID" val="6080"/>
</p:tagLst>
</file>

<file path=ppt/tags/tag1024.xml><?xml version="1.0" encoding="utf-8"?>
<p:tagLst xmlns:p="http://schemas.openxmlformats.org/presentationml/2006/main">
  <p:tag name="AS_UNIQUEID" val="6081"/>
</p:tagLst>
</file>

<file path=ppt/tags/tag1025.xml><?xml version="1.0" encoding="utf-8"?>
<p:tagLst xmlns:p="http://schemas.openxmlformats.org/presentationml/2006/main">
  <p:tag name="AS_UNIQUEID" val="6082"/>
</p:tagLst>
</file>

<file path=ppt/tags/tag1026.xml><?xml version="1.0" encoding="utf-8"?>
<p:tagLst xmlns:p="http://schemas.openxmlformats.org/presentationml/2006/main">
  <p:tag name="AS_UNIQUEID" val="6084"/>
</p:tagLst>
</file>

<file path=ppt/tags/tag1027.xml><?xml version="1.0" encoding="utf-8"?>
<p:tagLst xmlns:p="http://schemas.openxmlformats.org/presentationml/2006/main">
  <p:tag name="AS_UNIQUEID" val="6085"/>
  <p:tag name="KSO_WM_BEAUTIFY_FLAG" val=""/>
</p:tagLst>
</file>

<file path=ppt/tags/tag1028.xml><?xml version="1.0" encoding="utf-8"?>
<p:tagLst xmlns:p="http://schemas.openxmlformats.org/presentationml/2006/main">
  <p:tag name="AS_UNIQUEID" val="6086"/>
  <p:tag name="KSO_WM_BEAUTIFY_FLAG" val=""/>
</p:tagLst>
</file>

<file path=ppt/tags/tag1029.xml><?xml version="1.0" encoding="utf-8"?>
<p:tagLst xmlns:p="http://schemas.openxmlformats.org/presentationml/2006/main">
  <p:tag name="AS_UNIQUEID" val="6087"/>
  <p:tag name="KSO_WM_BEAUTIFY_FLAG" val=""/>
</p:tagLst>
</file>

<file path=ppt/tags/tag103.xml><?xml version="1.0" encoding="utf-8"?>
<p:tagLst xmlns:p="http://schemas.openxmlformats.org/presentationml/2006/main">
  <p:tag name="AS_UNIQUEID" val="5534"/>
</p:tagLst>
</file>

<file path=ppt/tags/tag1030.xml><?xml version="1.0" encoding="utf-8"?>
<p:tagLst xmlns:p="http://schemas.openxmlformats.org/presentationml/2006/main">
  <p:tag name="AS_UNIQUEID" val="5116"/>
</p:tagLst>
</file>

<file path=ppt/tags/tag1031.xml><?xml version="1.0" encoding="utf-8"?>
<p:tagLst xmlns:p="http://schemas.openxmlformats.org/presentationml/2006/main">
  <p:tag name="AS_UNIQUEID" val="3826"/>
  <p:tag name="KSO_WM_BEAUTIFY_FLAG" val=""/>
</p:tagLst>
</file>

<file path=ppt/tags/tag1032.xml><?xml version="1.0" encoding="utf-8"?>
<p:tagLst xmlns:p="http://schemas.openxmlformats.org/presentationml/2006/main">
  <p:tag name="AS_UNIQUEID" val="6088"/>
</p:tagLst>
</file>

<file path=ppt/tags/tag1033.xml><?xml version="1.0" encoding="utf-8"?>
<p:tagLst xmlns:p="http://schemas.openxmlformats.org/presentationml/2006/main">
  <p:tag name="AS_UNIQUEID" val="6089"/>
</p:tagLst>
</file>

<file path=ppt/tags/tag1034.xml><?xml version="1.0" encoding="utf-8"?>
<p:tagLst xmlns:p="http://schemas.openxmlformats.org/presentationml/2006/main">
  <p:tag name="AS_UNIQUEID" val="6090"/>
</p:tagLst>
</file>

<file path=ppt/tags/tag1035.xml><?xml version="1.0" encoding="utf-8"?>
<p:tagLst xmlns:p="http://schemas.openxmlformats.org/presentationml/2006/main">
  <p:tag name="AS_UNIQUEID" val="6091"/>
</p:tagLst>
</file>

<file path=ppt/tags/tag1036.xml><?xml version="1.0" encoding="utf-8"?>
<p:tagLst xmlns:p="http://schemas.openxmlformats.org/presentationml/2006/main">
  <p:tag name="AS_UNIQUEID" val="6092"/>
</p:tagLst>
</file>

<file path=ppt/tags/tag1037.xml><?xml version="1.0" encoding="utf-8"?>
<p:tagLst xmlns:p="http://schemas.openxmlformats.org/presentationml/2006/main">
  <p:tag name="AS_UNIQUEID" val="6093"/>
</p:tagLst>
</file>

<file path=ppt/tags/tag1038.xml><?xml version="1.0" encoding="utf-8"?>
<p:tagLst xmlns:p="http://schemas.openxmlformats.org/presentationml/2006/main">
  <p:tag name="AS_UNIQUEID" val="6094"/>
</p:tagLst>
</file>

<file path=ppt/tags/tag1039.xml><?xml version="1.0" encoding="utf-8"?>
<p:tagLst xmlns:p="http://schemas.openxmlformats.org/presentationml/2006/main">
  <p:tag name="AS_UNIQUEID" val="6095"/>
</p:tagLst>
</file>

<file path=ppt/tags/tag104.xml><?xml version="1.0" encoding="utf-8"?>
<p:tagLst xmlns:p="http://schemas.openxmlformats.org/presentationml/2006/main">
  <p:tag name="AS_UNIQUEID" val="5535"/>
</p:tagLst>
</file>

<file path=ppt/tags/tag1040.xml><?xml version="1.0" encoding="utf-8"?>
<p:tagLst xmlns:p="http://schemas.openxmlformats.org/presentationml/2006/main">
  <p:tag name="AS_UNIQUEID" val="6096"/>
</p:tagLst>
</file>

<file path=ppt/tags/tag1041.xml><?xml version="1.0" encoding="utf-8"?>
<p:tagLst xmlns:p="http://schemas.openxmlformats.org/presentationml/2006/main">
  <p:tag name="AS_UNIQUEID" val="6097"/>
</p:tagLst>
</file>

<file path=ppt/tags/tag1042.xml><?xml version="1.0" encoding="utf-8"?>
<p:tagLst xmlns:p="http://schemas.openxmlformats.org/presentationml/2006/main">
  <p:tag name="AS_UNIQUEID" val="6098"/>
</p:tagLst>
</file>

<file path=ppt/tags/tag1043.xml><?xml version="1.0" encoding="utf-8"?>
<p:tagLst xmlns:p="http://schemas.openxmlformats.org/presentationml/2006/main">
  <p:tag name="AS_UNIQUEID" val="6099"/>
</p:tagLst>
</file>

<file path=ppt/tags/tag1044.xml><?xml version="1.0" encoding="utf-8"?>
<p:tagLst xmlns:p="http://schemas.openxmlformats.org/presentationml/2006/main">
  <p:tag name="AS_UNIQUEID" val="6101"/>
</p:tagLst>
</file>

<file path=ppt/tags/tag1045.xml><?xml version="1.0" encoding="utf-8"?>
<p:tagLst xmlns:p="http://schemas.openxmlformats.org/presentationml/2006/main">
  <p:tag name="AS_UNIQUEID" val="6102"/>
  <p:tag name="KSO_WM_BEAUTIFY_FLAG" val=""/>
</p:tagLst>
</file>

<file path=ppt/tags/tag1046.xml><?xml version="1.0" encoding="utf-8"?>
<p:tagLst xmlns:p="http://schemas.openxmlformats.org/presentationml/2006/main">
  <p:tag name="AS_UNIQUEID" val="6103"/>
  <p:tag name="KSO_WM_BEAUTIFY_FLAG" val=""/>
</p:tagLst>
</file>

<file path=ppt/tags/tag1047.xml><?xml version="1.0" encoding="utf-8"?>
<p:tagLst xmlns:p="http://schemas.openxmlformats.org/presentationml/2006/main">
  <p:tag name="AS_UNIQUEID" val="6104"/>
  <p:tag name="KSO_WM_BEAUTIFY_FLAG" val=""/>
</p:tagLst>
</file>

<file path=ppt/tags/tag1048.xml><?xml version="1.0" encoding="utf-8"?>
<p:tagLst xmlns:p="http://schemas.openxmlformats.org/presentationml/2006/main">
  <p:tag name="AS_UNIQUEID" val="5116"/>
</p:tagLst>
</file>

<file path=ppt/tags/tag1049.xml><?xml version="1.0" encoding="utf-8"?>
<p:tagLst xmlns:p="http://schemas.openxmlformats.org/presentationml/2006/main">
  <p:tag name="AS_UNIQUEID" val="3826"/>
  <p:tag name="KSO_WM_BEAUTIFY_FLAG" val=""/>
</p:tagLst>
</file>

<file path=ppt/tags/tag105.xml><?xml version="1.0" encoding="utf-8"?>
<p:tagLst xmlns:p="http://schemas.openxmlformats.org/presentationml/2006/main">
  <p:tag name="AS_UNIQUEID" val="5536"/>
</p:tagLst>
</file>

<file path=ppt/tags/tag1050.xml><?xml version="1.0" encoding="utf-8"?>
<p:tagLst xmlns:p="http://schemas.openxmlformats.org/presentationml/2006/main">
  <p:tag name="AS_UNIQUEID" val="6105"/>
</p:tagLst>
</file>

<file path=ppt/tags/tag1051.xml><?xml version="1.0" encoding="utf-8"?>
<p:tagLst xmlns:p="http://schemas.openxmlformats.org/presentationml/2006/main">
  <p:tag name="AS_UNIQUEID" val="6106"/>
</p:tagLst>
</file>

<file path=ppt/tags/tag1052.xml><?xml version="1.0" encoding="utf-8"?>
<p:tagLst xmlns:p="http://schemas.openxmlformats.org/presentationml/2006/main">
  <p:tag name="AS_UNIQUEID" val="6107"/>
</p:tagLst>
</file>

<file path=ppt/tags/tag1053.xml><?xml version="1.0" encoding="utf-8"?>
<p:tagLst xmlns:p="http://schemas.openxmlformats.org/presentationml/2006/main">
  <p:tag name="AS_UNIQUEID" val="6108"/>
</p:tagLst>
</file>

<file path=ppt/tags/tag1054.xml><?xml version="1.0" encoding="utf-8"?>
<p:tagLst xmlns:p="http://schemas.openxmlformats.org/presentationml/2006/main">
  <p:tag name="AS_UNIQUEID" val="6109"/>
</p:tagLst>
</file>

<file path=ppt/tags/tag1055.xml><?xml version="1.0" encoding="utf-8"?>
<p:tagLst xmlns:p="http://schemas.openxmlformats.org/presentationml/2006/main">
  <p:tag name="AS_UNIQUEID" val="6110"/>
</p:tagLst>
</file>

<file path=ppt/tags/tag1056.xml><?xml version="1.0" encoding="utf-8"?>
<p:tagLst xmlns:p="http://schemas.openxmlformats.org/presentationml/2006/main">
  <p:tag name="AS_UNIQUEID" val="6111"/>
</p:tagLst>
</file>

<file path=ppt/tags/tag1057.xml><?xml version="1.0" encoding="utf-8"?>
<p:tagLst xmlns:p="http://schemas.openxmlformats.org/presentationml/2006/main">
  <p:tag name="AS_UNIQUEID" val="6112"/>
</p:tagLst>
</file>

<file path=ppt/tags/tag1058.xml><?xml version="1.0" encoding="utf-8"?>
<p:tagLst xmlns:p="http://schemas.openxmlformats.org/presentationml/2006/main">
  <p:tag name="AS_UNIQUEID" val="6113"/>
</p:tagLst>
</file>

<file path=ppt/tags/tag1059.xml><?xml version="1.0" encoding="utf-8"?>
<p:tagLst xmlns:p="http://schemas.openxmlformats.org/presentationml/2006/main">
  <p:tag name="AS_UNIQUEID" val="6114"/>
</p:tagLst>
</file>

<file path=ppt/tags/tag106.xml><?xml version="1.0" encoding="utf-8"?>
<p:tagLst xmlns:p="http://schemas.openxmlformats.org/presentationml/2006/main">
  <p:tag name="AS_UNIQUEID" val="5537"/>
</p:tagLst>
</file>

<file path=ppt/tags/tag1060.xml><?xml version="1.0" encoding="utf-8"?>
<p:tagLst xmlns:p="http://schemas.openxmlformats.org/presentationml/2006/main">
  <p:tag name="AS_UNIQUEID" val="6115"/>
</p:tagLst>
</file>

<file path=ppt/tags/tag1061.xml><?xml version="1.0" encoding="utf-8"?>
<p:tagLst xmlns:p="http://schemas.openxmlformats.org/presentationml/2006/main">
  <p:tag name="AS_UNIQUEID" val="6116"/>
</p:tagLst>
</file>

<file path=ppt/tags/tag1062.xml><?xml version="1.0" encoding="utf-8"?>
<p:tagLst xmlns:p="http://schemas.openxmlformats.org/presentationml/2006/main">
  <p:tag name="AS_UNIQUEID" val="6117"/>
</p:tagLst>
</file>

<file path=ppt/tags/tag1063.xml><?xml version="1.0" encoding="utf-8"?>
<p:tagLst xmlns:p="http://schemas.openxmlformats.org/presentationml/2006/main">
  <p:tag name="AS_UNIQUEID" val="6118"/>
</p:tagLst>
</file>

<file path=ppt/tags/tag1064.xml><?xml version="1.0" encoding="utf-8"?>
<p:tagLst xmlns:p="http://schemas.openxmlformats.org/presentationml/2006/main">
  <p:tag name="AS_UNIQUEID" val="5116"/>
</p:tagLst>
</file>

<file path=ppt/tags/tag1065.xml><?xml version="1.0" encoding="utf-8"?>
<p:tagLst xmlns:p="http://schemas.openxmlformats.org/presentationml/2006/main">
  <p:tag name="AS_UNIQUEID" val="3826"/>
  <p:tag name="KSO_WM_BEAUTIFY_FLAG" val=""/>
</p:tagLst>
</file>

<file path=ppt/tags/tag1066.xml><?xml version="1.0" encoding="utf-8"?>
<p:tagLst xmlns:p="http://schemas.openxmlformats.org/presentationml/2006/main">
  <p:tag name="AS_UNIQUEID" val="6120"/>
</p:tagLst>
</file>

<file path=ppt/tags/tag1067.xml><?xml version="1.0" encoding="utf-8"?>
<p:tagLst xmlns:p="http://schemas.openxmlformats.org/presentationml/2006/main">
  <p:tag name="AS_UNIQUEID" val="6121"/>
</p:tagLst>
</file>

<file path=ppt/tags/tag1068.xml><?xml version="1.0" encoding="utf-8"?>
<p:tagLst xmlns:p="http://schemas.openxmlformats.org/presentationml/2006/main">
  <p:tag name="AS_UNIQUEID" val="6122"/>
</p:tagLst>
</file>

<file path=ppt/tags/tag1069.xml><?xml version="1.0" encoding="utf-8"?>
<p:tagLst xmlns:p="http://schemas.openxmlformats.org/presentationml/2006/main">
  <p:tag name="AS_UNIQUEID" val="6123"/>
</p:tagLst>
</file>

<file path=ppt/tags/tag107.xml><?xml version="1.0" encoding="utf-8"?>
<p:tagLst xmlns:p="http://schemas.openxmlformats.org/presentationml/2006/main">
  <p:tag name="AS_UNIQUEID" val="5539"/>
</p:tagLst>
</file>

<file path=ppt/tags/tag1070.xml><?xml version="1.0" encoding="utf-8"?>
<p:tagLst xmlns:p="http://schemas.openxmlformats.org/presentationml/2006/main">
  <p:tag name="AS_UNIQUEID" val="6124"/>
</p:tagLst>
</file>

<file path=ppt/tags/tag1071.xml><?xml version="1.0" encoding="utf-8"?>
<p:tagLst xmlns:p="http://schemas.openxmlformats.org/presentationml/2006/main">
  <p:tag name="AS_UNIQUEID" val="6125"/>
</p:tagLst>
</file>

<file path=ppt/tags/tag1072.xml><?xml version="1.0" encoding="utf-8"?>
<p:tagLst xmlns:p="http://schemas.openxmlformats.org/presentationml/2006/main">
  <p:tag name="AS_UNIQUEID" val="6126"/>
</p:tagLst>
</file>

<file path=ppt/tags/tag1073.xml><?xml version="1.0" encoding="utf-8"?>
<p:tagLst xmlns:p="http://schemas.openxmlformats.org/presentationml/2006/main">
  <p:tag name="AS_UNIQUEID" val="6127"/>
</p:tagLst>
</file>

<file path=ppt/tags/tag1074.xml><?xml version="1.0" encoding="utf-8"?>
<p:tagLst xmlns:p="http://schemas.openxmlformats.org/presentationml/2006/main">
  <p:tag name="AS_UNIQUEID" val="6128"/>
</p:tagLst>
</file>

<file path=ppt/tags/tag1075.xml><?xml version="1.0" encoding="utf-8"?>
<p:tagLst xmlns:p="http://schemas.openxmlformats.org/presentationml/2006/main">
  <p:tag name="AS_UNIQUEID" val="6129"/>
</p:tagLst>
</file>

<file path=ppt/tags/tag1076.xml><?xml version="1.0" encoding="utf-8"?>
<p:tagLst xmlns:p="http://schemas.openxmlformats.org/presentationml/2006/main">
  <p:tag name="AS_UNIQUEID" val="6130"/>
</p:tagLst>
</file>

<file path=ppt/tags/tag1077.xml><?xml version="1.0" encoding="utf-8"?>
<p:tagLst xmlns:p="http://schemas.openxmlformats.org/presentationml/2006/main">
  <p:tag name="AS_UNIQUEID" val="6131"/>
</p:tagLst>
</file>

<file path=ppt/tags/tag1078.xml><?xml version="1.0" encoding="utf-8"?>
<p:tagLst xmlns:p="http://schemas.openxmlformats.org/presentationml/2006/main">
  <p:tag name="AS_UNIQUEID" val="6132"/>
</p:tagLst>
</file>

<file path=ppt/tags/tag1079.xml><?xml version="1.0" encoding="utf-8"?>
<p:tagLst xmlns:p="http://schemas.openxmlformats.org/presentationml/2006/main">
  <p:tag name="AS_UNIQUEID" val="6133"/>
  <p:tag name="KSO_WM_BEAUTIFY_FLAG" val=""/>
</p:tagLst>
</file>

<file path=ppt/tags/tag108.xml><?xml version="1.0" encoding="utf-8"?>
<p:tagLst xmlns:p="http://schemas.openxmlformats.org/presentationml/2006/main">
  <p:tag name="AS_UNIQUEID" val="5540"/>
</p:tagLst>
</file>

<file path=ppt/tags/tag1080.xml><?xml version="1.0" encoding="utf-8"?>
<p:tagLst xmlns:p="http://schemas.openxmlformats.org/presentationml/2006/main">
  <p:tag name="AS_UNIQUEID" val="6134"/>
  <p:tag name="KSO_WM_BEAUTIFY_FLAG" val=""/>
</p:tagLst>
</file>

<file path=ppt/tags/tag1081.xml><?xml version="1.0" encoding="utf-8"?>
<p:tagLst xmlns:p="http://schemas.openxmlformats.org/presentationml/2006/main">
  <p:tag name="AS_UNIQUEID" val="6135"/>
  <p:tag name="KSO_WM_BEAUTIFY_FLAG" val=""/>
</p:tagLst>
</file>

<file path=ppt/tags/tag1082.xml><?xml version="1.0" encoding="utf-8"?>
<p:tagLst xmlns:p="http://schemas.openxmlformats.org/presentationml/2006/main">
  <p:tag name="AS_UNIQUEID" val="4184"/>
</p:tagLst>
</file>

<file path=ppt/tags/tag1083.xml><?xml version="1.0" encoding="utf-8"?>
<p:tagLst xmlns:p="http://schemas.openxmlformats.org/presentationml/2006/main">
  <p:tag name="AS_UNIQUEID" val="282"/>
</p:tagLst>
</file>

<file path=ppt/tags/tag1084.xml><?xml version="1.0" encoding="utf-8"?>
<p:tagLst xmlns:p="http://schemas.openxmlformats.org/presentationml/2006/main">
  <p:tag name="AS_UNIQUEID" val="283"/>
  <p:tag name="KSO_WM_UNIT_PLACING_PICTURE_USER_VIEWPORT" val="{&quot;height&quot;:4110,&quot;width&quot;:8415}"/>
</p:tagLst>
</file>

<file path=ppt/tags/tag1085.xml><?xml version="1.0" encoding="utf-8"?>
<p:tagLst xmlns:p="http://schemas.openxmlformats.org/presentationml/2006/main">
  <p:tag name="AS_UNIQUEID" val="284"/>
</p:tagLst>
</file>

<file path=ppt/tags/tag1086.xml><?xml version="1.0" encoding="utf-8"?>
<p:tagLst xmlns:p="http://schemas.openxmlformats.org/presentationml/2006/main">
  <p:tag name="AS_UNIQUEID" val="280"/>
</p:tagLst>
</file>

<file path=ppt/tags/tag1087.xml><?xml version="1.0" encoding="utf-8"?>
<p:tagLst xmlns:p="http://schemas.openxmlformats.org/presentationml/2006/main">
  <p:tag name="AS_UNIQUEID" val="5116"/>
</p:tagLst>
</file>

<file path=ppt/tags/tag1088.xml><?xml version="1.0" encoding="utf-8"?>
<p:tagLst xmlns:p="http://schemas.openxmlformats.org/presentationml/2006/main">
  <p:tag name="AS_UNIQUEID" val="3826"/>
  <p:tag name="KSO_WM_BEAUTIFY_FLAG" val=""/>
</p:tagLst>
</file>

<file path=ppt/tags/tag1089.xml><?xml version="1.0" encoding="utf-8"?>
<p:tagLst xmlns:p="http://schemas.openxmlformats.org/presentationml/2006/main">
  <p:tag name="AS_UNIQUEID" val="3826"/>
  <p:tag name="KSO_WM_BEAUTIFY_FLAG" val=""/>
</p:tagLst>
</file>

<file path=ppt/tags/tag109.xml><?xml version="1.0" encoding="utf-8"?>
<p:tagLst xmlns:p="http://schemas.openxmlformats.org/presentationml/2006/main">
  <p:tag name="AS_UNIQUEID" val="5541"/>
</p:tagLst>
</file>

<file path=ppt/tags/tag1090.xml><?xml version="1.0" encoding="utf-8"?>
<p:tagLst xmlns:p="http://schemas.openxmlformats.org/presentationml/2006/main">
  <p:tag name="AS_UNIQUEID" val="4168"/>
</p:tagLst>
</file>

<file path=ppt/tags/tag1091.xml><?xml version="1.0" encoding="utf-8"?>
<p:tagLst xmlns:p="http://schemas.openxmlformats.org/presentationml/2006/main">
  <p:tag name="AS_UNIQUEID" val="292"/>
</p:tagLst>
</file>

<file path=ppt/tags/tag1092.xml><?xml version="1.0" encoding="utf-8"?>
<p:tagLst xmlns:p="http://schemas.openxmlformats.org/presentationml/2006/main">
  <p:tag name="AS_UNIQUEID" val="776"/>
  <p:tag name="KSO_WM_UNIT_PLACING_PICTURE_USER_VIEWPORT" val="{&quot;height&quot;:5640,&quot;width&quot;:8415}"/>
</p:tagLst>
</file>

<file path=ppt/tags/tag1093.xml><?xml version="1.0" encoding="utf-8"?>
<p:tagLst xmlns:p="http://schemas.openxmlformats.org/presentationml/2006/main">
  <p:tag name="AS_UNIQUEID" val="4169"/>
</p:tagLst>
</file>

<file path=ppt/tags/tag1094.xml><?xml version="1.0" encoding="utf-8"?>
<p:tagLst xmlns:p="http://schemas.openxmlformats.org/presentationml/2006/main">
  <p:tag name="AS_UNIQUEID" val="289"/>
</p:tagLst>
</file>

<file path=ppt/tags/tag1095.xml><?xml version="1.0" encoding="utf-8"?>
<p:tagLst xmlns:p="http://schemas.openxmlformats.org/presentationml/2006/main">
  <p:tag name="AS_UNIQUEID" val="777"/>
</p:tagLst>
</file>

<file path=ppt/tags/tag1096.xml><?xml version="1.0" encoding="utf-8"?>
<p:tagLst xmlns:p="http://schemas.openxmlformats.org/presentationml/2006/main">
  <p:tag name="AS_UNIQUEID" val="4170"/>
</p:tagLst>
</file>

<file path=ppt/tags/tag1097.xml><?xml version="1.0" encoding="utf-8"?>
<p:tagLst xmlns:p="http://schemas.openxmlformats.org/presentationml/2006/main">
  <p:tag name="AS_UNIQUEID" val="4171"/>
</p:tagLst>
</file>

<file path=ppt/tags/tag1098.xml><?xml version="1.0" encoding="utf-8"?>
<p:tagLst xmlns:p="http://schemas.openxmlformats.org/presentationml/2006/main">
  <p:tag name="AS_UNIQUEID" val="4172"/>
</p:tagLst>
</file>

<file path=ppt/tags/tag1099.xml><?xml version="1.0" encoding="utf-8"?>
<p:tagLst xmlns:p="http://schemas.openxmlformats.org/presentationml/2006/main">
  <p:tag name="AS_UNIQUEID" val="6137"/>
</p:tagLst>
</file>

<file path=ppt/tags/tag11.xml><?xml version="1.0" encoding="utf-8"?>
<p:tagLst xmlns:p="http://schemas.openxmlformats.org/presentationml/2006/main">
  <p:tag name="AS_UNIQUEID" val="5432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5542"/>
</p:tagLst>
</file>

<file path=ppt/tags/tag1100.xml><?xml version="1.0" encoding="utf-8"?>
<p:tagLst xmlns:p="http://schemas.openxmlformats.org/presentationml/2006/main">
  <p:tag name="AS_UNIQUEID" val="6138"/>
  <p:tag name="KSO_WM_BEAUTIFY_FLAG" val=""/>
</p:tagLst>
</file>

<file path=ppt/tags/tag1101.xml><?xml version="1.0" encoding="utf-8"?>
<p:tagLst xmlns:p="http://schemas.openxmlformats.org/presentationml/2006/main">
  <p:tag name="AS_UNIQUEID" val="6139"/>
  <p:tag name="KSO_WM_BEAUTIFY_FLAG" val=""/>
</p:tagLst>
</file>

<file path=ppt/tags/tag1102.xml><?xml version="1.0" encoding="utf-8"?>
<p:tagLst xmlns:p="http://schemas.openxmlformats.org/presentationml/2006/main">
  <p:tag name="AS_UNIQUEID" val="6140"/>
  <p:tag name="KSO_WM_BEAUTIFY_FLAG" val=""/>
</p:tagLst>
</file>

<file path=ppt/tags/tag1103.xml><?xml version="1.0" encoding="utf-8"?>
<p:tagLst xmlns:p="http://schemas.openxmlformats.org/presentationml/2006/main">
  <p:tag name="AS_UNIQUEID" val="6142"/>
</p:tagLst>
</file>

<file path=ppt/tags/tag1104.xml><?xml version="1.0" encoding="utf-8"?>
<p:tagLst xmlns:p="http://schemas.openxmlformats.org/presentationml/2006/main">
  <p:tag name="AS_UNIQUEID" val="6143"/>
</p:tagLst>
</file>

<file path=ppt/tags/tag1105.xml><?xml version="1.0" encoding="utf-8"?>
<p:tagLst xmlns:p="http://schemas.openxmlformats.org/presentationml/2006/main">
  <p:tag name="AS_UNIQUEID" val="6144"/>
</p:tagLst>
</file>

<file path=ppt/tags/tag1106.xml><?xml version="1.0" encoding="utf-8"?>
<p:tagLst xmlns:p="http://schemas.openxmlformats.org/presentationml/2006/main">
  <p:tag name="AS_UNIQUEID" val="6145"/>
</p:tagLst>
</file>

<file path=ppt/tags/tag1107.xml><?xml version="1.0" encoding="utf-8"?>
<p:tagLst xmlns:p="http://schemas.openxmlformats.org/presentationml/2006/main">
  <p:tag name="AS_UNIQUEID" val="6146"/>
</p:tagLst>
</file>

<file path=ppt/tags/tag1108.xml><?xml version="1.0" encoding="utf-8"?>
<p:tagLst xmlns:p="http://schemas.openxmlformats.org/presentationml/2006/main">
  <p:tag name="AS_UNIQUEID" val="6147"/>
</p:tagLst>
</file>

<file path=ppt/tags/tag1109.xml><?xml version="1.0" encoding="utf-8"?>
<p:tagLst xmlns:p="http://schemas.openxmlformats.org/presentationml/2006/main">
  <p:tag name="AS_UNIQUEID" val="6148"/>
</p:tagLst>
</file>

<file path=ppt/tags/tag111.xml><?xml version="1.0" encoding="utf-8"?>
<p:tagLst xmlns:p="http://schemas.openxmlformats.org/presentationml/2006/main">
  <p:tag name="AS_UNIQUEID" val="5544"/>
</p:tagLst>
</file>

<file path=ppt/tags/tag1110.xml><?xml version="1.0" encoding="utf-8"?>
<p:tagLst xmlns:p="http://schemas.openxmlformats.org/presentationml/2006/main">
  <p:tag name="AS_UNIQUEID" val="6150"/>
</p:tagLst>
</file>

<file path=ppt/tags/tag1111.xml><?xml version="1.0" encoding="utf-8"?>
<p:tagLst xmlns:p="http://schemas.openxmlformats.org/presentationml/2006/main">
  <p:tag name="AS_UNIQUEID" val="6151"/>
</p:tagLst>
</file>

<file path=ppt/tags/tag1112.xml><?xml version="1.0" encoding="utf-8"?>
<p:tagLst xmlns:p="http://schemas.openxmlformats.org/presentationml/2006/main">
  <p:tag name="AS_UNIQUEID" val="6152"/>
</p:tagLst>
</file>

<file path=ppt/tags/tag1113.xml><?xml version="1.0" encoding="utf-8"?>
<p:tagLst xmlns:p="http://schemas.openxmlformats.org/presentationml/2006/main">
  <p:tag name="AS_UNIQUEID" val="6154"/>
</p:tagLst>
</file>

<file path=ppt/tags/tag1114.xml><?xml version="1.0" encoding="utf-8"?>
<p:tagLst xmlns:p="http://schemas.openxmlformats.org/presentationml/2006/main">
  <p:tag name="AS_UNIQUEID" val="6155"/>
</p:tagLst>
</file>

<file path=ppt/tags/tag1115.xml><?xml version="1.0" encoding="utf-8"?>
<p:tagLst xmlns:p="http://schemas.openxmlformats.org/presentationml/2006/main">
  <p:tag name="AS_UNIQUEID" val="6156"/>
</p:tagLst>
</file>

<file path=ppt/tags/tag1116.xml><?xml version="1.0" encoding="utf-8"?>
<p:tagLst xmlns:p="http://schemas.openxmlformats.org/presentationml/2006/main">
  <p:tag name="AS_UNIQUEID" val="6157"/>
</p:tagLst>
</file>

<file path=ppt/tags/tag1117.xml><?xml version="1.0" encoding="utf-8"?>
<p:tagLst xmlns:p="http://schemas.openxmlformats.org/presentationml/2006/main">
  <p:tag name="AS_UNIQUEID" val="6158"/>
</p:tagLst>
</file>

<file path=ppt/tags/tag1118.xml><?xml version="1.0" encoding="utf-8"?>
<p:tagLst xmlns:p="http://schemas.openxmlformats.org/presentationml/2006/main">
  <p:tag name="AS_UNIQUEID" val="6159"/>
</p:tagLst>
</file>

<file path=ppt/tags/tag1119.xml><?xml version="1.0" encoding="utf-8"?>
<p:tagLst xmlns:p="http://schemas.openxmlformats.org/presentationml/2006/main">
  <p:tag name="AS_UNIQUEID" val="6160"/>
</p:tagLst>
</file>

<file path=ppt/tags/tag112.xml><?xml version="1.0" encoding="utf-8"?>
<p:tagLst xmlns:p="http://schemas.openxmlformats.org/presentationml/2006/main">
  <p:tag name="AS_UNIQUEID" val="5545"/>
</p:tagLst>
</file>

<file path=ppt/tags/tag1120.xml><?xml version="1.0" encoding="utf-8"?>
<p:tagLst xmlns:p="http://schemas.openxmlformats.org/presentationml/2006/main">
  <p:tag name="AS_UNIQUEID" val="6161"/>
</p:tagLst>
</file>

<file path=ppt/tags/tag1121.xml><?xml version="1.0" encoding="utf-8"?>
<p:tagLst xmlns:p="http://schemas.openxmlformats.org/presentationml/2006/main">
  <p:tag name="AS_UNIQUEID" val="6162"/>
</p:tagLst>
</file>

<file path=ppt/tags/tag1122.xml><?xml version="1.0" encoding="utf-8"?>
<p:tagLst xmlns:p="http://schemas.openxmlformats.org/presentationml/2006/main">
  <p:tag name="AS_UNIQUEID" val="6163"/>
</p:tagLst>
</file>

<file path=ppt/tags/tag1123.xml><?xml version="1.0" encoding="utf-8"?>
<p:tagLst xmlns:p="http://schemas.openxmlformats.org/presentationml/2006/main">
  <p:tag name="AS_UNIQUEID" val="6164"/>
</p:tagLst>
</file>

<file path=ppt/tags/tag1124.xml><?xml version="1.0" encoding="utf-8"?>
<p:tagLst xmlns:p="http://schemas.openxmlformats.org/presentationml/2006/main">
  <p:tag name="AS_UNIQUEID" val="6165"/>
</p:tagLst>
</file>

<file path=ppt/tags/tag1125.xml><?xml version="1.0" encoding="utf-8"?>
<p:tagLst xmlns:p="http://schemas.openxmlformats.org/presentationml/2006/main">
  <p:tag name="AS_UNIQUEID" val="6166"/>
</p:tagLst>
</file>

<file path=ppt/tags/tag1126.xml><?xml version="1.0" encoding="utf-8"?>
<p:tagLst xmlns:p="http://schemas.openxmlformats.org/presentationml/2006/main">
  <p:tag name="AS_UNIQUEID" val="6167"/>
</p:tagLst>
</file>

<file path=ppt/tags/tag1127.xml><?xml version="1.0" encoding="utf-8"?>
<p:tagLst xmlns:p="http://schemas.openxmlformats.org/presentationml/2006/main">
  <p:tag name="AS_UNIQUEID" val="6168"/>
</p:tagLst>
</file>

<file path=ppt/tags/tag1128.xml><?xml version="1.0" encoding="utf-8"?>
<p:tagLst xmlns:p="http://schemas.openxmlformats.org/presentationml/2006/main">
  <p:tag name="AS_UNIQUEID" val="6169"/>
</p:tagLst>
</file>

<file path=ppt/tags/tag1129.xml><?xml version="1.0" encoding="utf-8"?>
<p:tagLst xmlns:p="http://schemas.openxmlformats.org/presentationml/2006/main">
  <p:tag name="AS_UNIQUEID" val="6170"/>
</p:tagLst>
</file>

<file path=ppt/tags/tag113.xml><?xml version="1.0" encoding="utf-8"?>
<p:tagLst xmlns:p="http://schemas.openxmlformats.org/presentationml/2006/main">
  <p:tag name="AS_UNIQUEID" val="5546"/>
</p:tagLst>
</file>

<file path=ppt/tags/tag1130.xml><?xml version="1.0" encoding="utf-8"?>
<p:tagLst xmlns:p="http://schemas.openxmlformats.org/presentationml/2006/main">
  <p:tag name="AS_UNIQUEID" val="6171"/>
</p:tagLst>
</file>

<file path=ppt/tags/tag1131.xml><?xml version="1.0" encoding="utf-8"?>
<p:tagLst xmlns:p="http://schemas.openxmlformats.org/presentationml/2006/main">
  <p:tag name="AS_UNIQUEID" val="6172"/>
</p:tagLst>
</file>

<file path=ppt/tags/tag1132.xml><?xml version="1.0" encoding="utf-8"?>
<p:tagLst xmlns:p="http://schemas.openxmlformats.org/presentationml/2006/main">
  <p:tag name="AS_UNIQUEID" val="6173"/>
</p:tagLst>
</file>

<file path=ppt/tags/tag1133.xml><?xml version="1.0" encoding="utf-8"?>
<p:tagLst xmlns:p="http://schemas.openxmlformats.org/presentationml/2006/main">
  <p:tag name="AS_UNIQUEID" val="6174"/>
</p:tagLst>
</file>

<file path=ppt/tags/tag1134.xml><?xml version="1.0" encoding="utf-8"?>
<p:tagLst xmlns:p="http://schemas.openxmlformats.org/presentationml/2006/main">
  <p:tag name="AS_UNIQUEID" val="6175"/>
</p:tagLst>
</file>

<file path=ppt/tags/tag1135.xml><?xml version="1.0" encoding="utf-8"?>
<p:tagLst xmlns:p="http://schemas.openxmlformats.org/presentationml/2006/main">
  <p:tag name="AS_UNIQUEID" val="5745"/>
</p:tagLst>
</file>

<file path=ppt/tags/tag1136.xml><?xml version="1.0" encoding="utf-8"?>
<p:tagLst xmlns:p="http://schemas.openxmlformats.org/presentationml/2006/main">
  <p:tag name="AS_UNIQUEID" val="5746"/>
</p:tagLst>
</file>

<file path=ppt/tags/tag1137.xml><?xml version="1.0" encoding="utf-8"?>
<p:tagLst xmlns:p="http://schemas.openxmlformats.org/presentationml/2006/main">
  <p:tag name="AS_UNIQUEID" val="5747"/>
</p:tagLst>
</file>

<file path=ppt/tags/tag1138.xml><?xml version="1.0" encoding="utf-8"?>
<p:tagLst xmlns:p="http://schemas.openxmlformats.org/presentationml/2006/main">
  <p:tag name="AS_UNIQUEID" val="5748"/>
</p:tagLst>
</file>

<file path=ppt/tags/tag1139.xml><?xml version="1.0" encoding="utf-8"?>
<p:tagLst xmlns:p="http://schemas.openxmlformats.org/presentationml/2006/main">
  <p:tag name="AS_UNIQUEID" val="5749"/>
</p:tagLst>
</file>

<file path=ppt/tags/tag114.xml><?xml version="1.0" encoding="utf-8"?>
<p:tagLst xmlns:p="http://schemas.openxmlformats.org/presentationml/2006/main">
  <p:tag name="AS_UNIQUEID" val="5547"/>
</p:tagLst>
</file>

<file path=ppt/tags/tag1140.xml><?xml version="1.0" encoding="utf-8"?>
<p:tagLst xmlns:p="http://schemas.openxmlformats.org/presentationml/2006/main">
  <p:tag name="AS_UNIQUEID" val="5750"/>
</p:tagLst>
</file>

<file path=ppt/tags/tag1141.xml><?xml version="1.0" encoding="utf-8"?>
<p:tagLst xmlns:p="http://schemas.openxmlformats.org/presentationml/2006/main">
  <p:tag name="AS_UNIQUEID" val="5752"/>
</p:tagLst>
</file>

<file path=ppt/tags/tag1142.xml><?xml version="1.0" encoding="utf-8"?>
<p:tagLst xmlns:p="http://schemas.openxmlformats.org/presentationml/2006/main">
  <p:tag name="AS_UNIQUEID" val="5753"/>
</p:tagLst>
</file>

<file path=ppt/tags/tag1143.xml><?xml version="1.0" encoding="utf-8"?>
<p:tagLst xmlns:p="http://schemas.openxmlformats.org/presentationml/2006/main">
  <p:tag name="AS_UNIQUEID" val="5754"/>
</p:tagLst>
</file>

<file path=ppt/tags/tag1144.xml><?xml version="1.0" encoding="utf-8"?>
<p:tagLst xmlns:p="http://schemas.openxmlformats.org/presentationml/2006/main">
  <p:tag name="AS_UNIQUEID" val="5755"/>
</p:tagLst>
</file>

<file path=ppt/tags/tag114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],&quot;29&quot;:[20405940,20458314,20742495,20740302,20426293,20733083,20736169,20740259,50053052]}"/>
</p:tagLst>
</file>

<file path=ppt/tags/tag115.xml><?xml version="1.0" encoding="utf-8"?>
<p:tagLst xmlns:p="http://schemas.openxmlformats.org/presentationml/2006/main">
  <p:tag name="AS_UNIQUEID" val="5548"/>
</p:tagLst>
</file>

<file path=ppt/tags/tag116.xml><?xml version="1.0" encoding="utf-8"?>
<p:tagLst xmlns:p="http://schemas.openxmlformats.org/presentationml/2006/main">
  <p:tag name="AS_UNIQUEID" val="5549"/>
</p:tagLst>
</file>

<file path=ppt/tags/tag117.xml><?xml version="1.0" encoding="utf-8"?>
<p:tagLst xmlns:p="http://schemas.openxmlformats.org/presentationml/2006/main">
  <p:tag name="AS_UNIQUEID" val="5550"/>
</p:tagLst>
</file>

<file path=ppt/tags/tag118.xml><?xml version="1.0" encoding="utf-8"?>
<p:tagLst xmlns:p="http://schemas.openxmlformats.org/presentationml/2006/main">
  <p:tag name="AS_UNIQUEID" val="5551"/>
</p:tagLst>
</file>

<file path=ppt/tags/tag119.xml><?xml version="1.0" encoding="utf-8"?>
<p:tagLst xmlns:p="http://schemas.openxmlformats.org/presentationml/2006/main">
  <p:tag name="AS_UNIQUEID" val="5552"/>
</p:tagLst>
</file>

<file path=ppt/tags/tag12.xml><?xml version="1.0" encoding="utf-8"?>
<p:tagLst xmlns:p="http://schemas.openxmlformats.org/presentationml/2006/main">
  <p:tag name="AS_UNIQUEID" val="5433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5554"/>
</p:tagLst>
</file>

<file path=ppt/tags/tag121.xml><?xml version="1.0" encoding="utf-8"?>
<p:tagLst xmlns:p="http://schemas.openxmlformats.org/presentationml/2006/main">
  <p:tag name="AS_UNIQUEID" val="5555"/>
</p:tagLst>
</file>

<file path=ppt/tags/tag122.xml><?xml version="1.0" encoding="utf-8"?>
<p:tagLst xmlns:p="http://schemas.openxmlformats.org/presentationml/2006/main">
  <p:tag name="AS_UNIQUEID" val="5556"/>
</p:tagLst>
</file>

<file path=ppt/tags/tag123.xml><?xml version="1.0" encoding="utf-8"?>
<p:tagLst xmlns:p="http://schemas.openxmlformats.org/presentationml/2006/main">
  <p:tag name="AS_UNIQUEID" val="5557"/>
</p:tagLst>
</file>

<file path=ppt/tags/tag124.xml><?xml version="1.0" encoding="utf-8"?>
<p:tagLst xmlns:p="http://schemas.openxmlformats.org/presentationml/2006/main">
  <p:tag name="AS_UNIQUEID" val="5558"/>
</p:tagLst>
</file>

<file path=ppt/tags/tag125.xml><?xml version="1.0" encoding="utf-8"?>
<p:tagLst xmlns:p="http://schemas.openxmlformats.org/presentationml/2006/main">
  <p:tag name="AS_UNIQUEID" val="5559"/>
</p:tagLst>
</file>

<file path=ppt/tags/tag126.xml><?xml version="1.0" encoding="utf-8"?>
<p:tagLst xmlns:p="http://schemas.openxmlformats.org/presentationml/2006/main">
  <p:tag name="AS_UNIQUEID" val="5561"/>
</p:tagLst>
</file>

<file path=ppt/tags/tag127.xml><?xml version="1.0" encoding="utf-8"?>
<p:tagLst xmlns:p="http://schemas.openxmlformats.org/presentationml/2006/main">
  <p:tag name="AS_UNIQUEID" val="5562"/>
</p:tagLst>
</file>

<file path=ppt/tags/tag128.xml><?xml version="1.0" encoding="utf-8"?>
<p:tagLst xmlns:p="http://schemas.openxmlformats.org/presentationml/2006/main">
  <p:tag name="AS_UNIQUEID" val="5563"/>
</p:tagLst>
</file>

<file path=ppt/tags/tag129.xml><?xml version="1.0" encoding="utf-8"?>
<p:tagLst xmlns:p="http://schemas.openxmlformats.org/presentationml/2006/main">
  <p:tag name="AS_UNIQUEID" val="5564"/>
</p:tagLst>
</file>

<file path=ppt/tags/tag13.xml><?xml version="1.0" encoding="utf-8"?>
<p:tagLst xmlns:p="http://schemas.openxmlformats.org/presentationml/2006/main">
  <p:tag name="AS_UNIQUEID" val="5434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5565"/>
</p:tagLst>
</file>

<file path=ppt/tags/tag131.xml><?xml version="1.0" encoding="utf-8"?>
<p:tagLst xmlns:p="http://schemas.openxmlformats.org/presentationml/2006/main">
  <p:tag name="AS_UNIQUEID" val="5566"/>
</p:tagLst>
</file>

<file path=ppt/tags/tag132.xml><?xml version="1.0" encoding="utf-8"?>
<p:tagLst xmlns:p="http://schemas.openxmlformats.org/presentationml/2006/main">
  <p:tag name="AS_UNIQUEID" val="5568"/>
</p:tagLst>
</file>

<file path=ppt/tags/tag133.xml><?xml version="1.0" encoding="utf-8"?>
<p:tagLst xmlns:p="http://schemas.openxmlformats.org/presentationml/2006/main">
  <p:tag name="AS_UNIQUEID" val="5569"/>
</p:tagLst>
</file>

<file path=ppt/tags/tag134.xml><?xml version="1.0" encoding="utf-8"?>
<p:tagLst xmlns:p="http://schemas.openxmlformats.org/presentationml/2006/main">
  <p:tag name="AS_UNIQUEID" val="5570"/>
</p:tagLst>
</file>

<file path=ppt/tags/tag135.xml><?xml version="1.0" encoding="utf-8"?>
<p:tagLst xmlns:p="http://schemas.openxmlformats.org/presentationml/2006/main">
  <p:tag name="AS_UNIQUEID" val="5571"/>
</p:tagLst>
</file>

<file path=ppt/tags/tag136.xml><?xml version="1.0" encoding="utf-8"?>
<p:tagLst xmlns:p="http://schemas.openxmlformats.org/presentationml/2006/main">
  <p:tag name="AS_UNIQUEID" val="5572"/>
</p:tagLst>
</file>

<file path=ppt/tags/tag137.xml><?xml version="1.0" encoding="utf-8"?>
<p:tagLst xmlns:p="http://schemas.openxmlformats.org/presentationml/2006/main">
  <p:tag name="AS_UNIQUEID" val="5574"/>
</p:tagLst>
</file>

<file path=ppt/tags/tag138.xml><?xml version="1.0" encoding="utf-8"?>
<p:tagLst xmlns:p="http://schemas.openxmlformats.org/presentationml/2006/main">
  <p:tag name="AS_UNIQUEID" val="5575"/>
</p:tagLst>
</file>

<file path=ppt/tags/tag139.xml><?xml version="1.0" encoding="utf-8"?>
<p:tagLst xmlns:p="http://schemas.openxmlformats.org/presentationml/2006/main">
  <p:tag name="AS_UNIQUEID" val="5576"/>
</p:tagLst>
</file>

<file path=ppt/tags/tag14.xml><?xml version="1.0" encoding="utf-8"?>
<p:tagLst xmlns:p="http://schemas.openxmlformats.org/presentationml/2006/main">
  <p:tag name="AS_UNIQUEID" val="5435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5577"/>
</p:tagLst>
</file>

<file path=ppt/tags/tag141.xml><?xml version="1.0" encoding="utf-8"?>
<p:tagLst xmlns:p="http://schemas.openxmlformats.org/presentationml/2006/main">
  <p:tag name="AS_UNIQUEID" val="5578"/>
</p:tagLst>
</file>

<file path=ppt/tags/tag142.xml><?xml version="1.0" encoding="utf-8"?>
<p:tagLst xmlns:p="http://schemas.openxmlformats.org/presentationml/2006/main">
  <p:tag name="AS_UNIQUEID" val="462"/>
</p:tagLst>
</file>

<file path=ppt/tags/tag143.xml><?xml version="1.0" encoding="utf-8"?>
<p:tagLst xmlns:p="http://schemas.openxmlformats.org/presentationml/2006/main">
  <p:tag name="AS_UNIQUEID" val="463"/>
</p:tagLst>
</file>

<file path=ppt/tags/tag144.xml><?xml version="1.0" encoding="utf-8"?>
<p:tagLst xmlns:p="http://schemas.openxmlformats.org/presentationml/2006/main">
  <p:tag name="AS_UNIQUEID" val="464"/>
</p:tagLst>
</file>

<file path=ppt/tags/tag145.xml><?xml version="1.0" encoding="utf-8"?>
<p:tagLst xmlns:p="http://schemas.openxmlformats.org/presentationml/2006/main">
  <p:tag name="AS_UNIQUEID" val="465"/>
</p:tagLst>
</file>

<file path=ppt/tags/tag146.xml><?xml version="1.0" encoding="utf-8"?>
<p:tagLst xmlns:p="http://schemas.openxmlformats.org/presentationml/2006/main">
  <p:tag name="AS_UNIQUEID" val="466"/>
</p:tagLst>
</file>

<file path=ppt/tags/tag147.xml><?xml version="1.0" encoding="utf-8"?>
<p:tagLst xmlns:p="http://schemas.openxmlformats.org/presentationml/2006/main">
  <p:tag name="AS_UNIQUEID" val="534"/>
</p:tagLst>
</file>

<file path=ppt/tags/tag148.xml><?xml version="1.0" encoding="utf-8"?>
<p:tagLst xmlns:p="http://schemas.openxmlformats.org/presentationml/2006/main">
  <p:tag name="AS_UNIQUEID" val="535"/>
</p:tagLst>
</file>

<file path=ppt/tags/tag149.xml><?xml version="1.0" encoding="utf-8"?>
<p:tagLst xmlns:p="http://schemas.openxmlformats.org/presentationml/2006/main">
  <p:tag name="AS_UNIQUEID" val="536"/>
</p:tagLst>
</file>

<file path=ppt/tags/tag15.xml><?xml version="1.0" encoding="utf-8"?>
<p:tagLst xmlns:p="http://schemas.openxmlformats.org/presentationml/2006/main">
  <p:tag name="AS_UNIQUEID" val="5436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537"/>
</p:tagLst>
</file>

<file path=ppt/tags/tag151.xml><?xml version="1.0" encoding="utf-8"?>
<p:tagLst xmlns:p="http://schemas.openxmlformats.org/presentationml/2006/main">
  <p:tag name="AS_UNIQUEID" val="538"/>
</p:tagLst>
</file>

<file path=ppt/tags/tag152.xml><?xml version="1.0" encoding="utf-8"?>
<p:tagLst xmlns:p="http://schemas.openxmlformats.org/presentationml/2006/main">
  <p:tag name="AS_UNIQUEID" val="3877"/>
</p:tagLst>
</file>

<file path=ppt/tags/tag153.xml><?xml version="1.0" encoding="utf-8"?>
<p:tagLst xmlns:p="http://schemas.openxmlformats.org/presentationml/2006/main">
  <p:tag name="AS_UNIQUEID" val="3878"/>
</p:tagLst>
</file>

<file path=ppt/tags/tag154.xml><?xml version="1.0" encoding="utf-8"?>
<p:tagLst xmlns:p="http://schemas.openxmlformats.org/presentationml/2006/main">
  <p:tag name="AS_UNIQUEID" val="3879"/>
</p:tagLst>
</file>

<file path=ppt/tags/tag155.xml><?xml version="1.0" encoding="utf-8"?>
<p:tagLst xmlns:p="http://schemas.openxmlformats.org/presentationml/2006/main">
  <p:tag name="AS_UNIQUEID" val="3880"/>
</p:tagLst>
</file>

<file path=ppt/tags/tag156.xml><?xml version="1.0" encoding="utf-8"?>
<p:tagLst xmlns:p="http://schemas.openxmlformats.org/presentationml/2006/main">
  <p:tag name="AS_UNIQUEID" val="3881"/>
</p:tagLst>
</file>

<file path=ppt/tags/tag157.xml><?xml version="1.0" encoding="utf-8"?>
<p:tagLst xmlns:p="http://schemas.openxmlformats.org/presentationml/2006/main">
  <p:tag name="AS_UNIQUEID" val="3882"/>
</p:tagLst>
</file>

<file path=ppt/tags/tag158.xml><?xml version="1.0" encoding="utf-8"?>
<p:tagLst xmlns:p="http://schemas.openxmlformats.org/presentationml/2006/main">
  <p:tag name="AS_UNIQUEID" val="3883"/>
</p:tagLst>
</file>

<file path=ppt/tags/tag159.xml><?xml version="1.0" encoding="utf-8"?>
<p:tagLst xmlns:p="http://schemas.openxmlformats.org/presentationml/2006/main">
  <p:tag name="AS_UNIQUEID" val="100"/>
</p:tagLst>
</file>

<file path=ppt/tags/tag16.xml><?xml version="1.0" encoding="utf-8"?>
<p:tagLst xmlns:p="http://schemas.openxmlformats.org/presentationml/2006/main">
  <p:tag name="AS_UNIQUEID" val="5438"/>
</p:tagLst>
</file>

<file path=ppt/tags/tag160.xml><?xml version="1.0" encoding="utf-8"?>
<p:tagLst xmlns:p="http://schemas.openxmlformats.org/presentationml/2006/main">
  <p:tag name="AS_UNIQUEID" val="101"/>
</p:tagLst>
</file>

<file path=ppt/tags/tag161.xml><?xml version="1.0" encoding="utf-8"?>
<p:tagLst xmlns:p="http://schemas.openxmlformats.org/presentationml/2006/main">
  <p:tag name="AS_UNIQUEID" val="102"/>
</p:tagLst>
</file>

<file path=ppt/tags/tag162.xml><?xml version="1.0" encoding="utf-8"?>
<p:tagLst xmlns:p="http://schemas.openxmlformats.org/presentationml/2006/main">
  <p:tag name="AS_UNIQUEID" val="103"/>
</p:tagLst>
</file>

<file path=ppt/tags/tag163.xml><?xml version="1.0" encoding="utf-8"?>
<p:tagLst xmlns:p="http://schemas.openxmlformats.org/presentationml/2006/main">
  <p:tag name="AS_UNIQUEID" val="104"/>
</p:tagLst>
</file>

<file path=ppt/tags/tag164.xml><?xml version="1.0" encoding="utf-8"?>
<p:tagLst xmlns:p="http://schemas.openxmlformats.org/presentationml/2006/main">
  <p:tag name="AS_UNIQUEID" val="5584"/>
</p:tagLst>
</file>

<file path=ppt/tags/tag165.xml><?xml version="1.0" encoding="utf-8"?>
<p:tagLst xmlns:p="http://schemas.openxmlformats.org/presentationml/2006/main">
  <p:tag name="AS_UNIQUEID" val="5585"/>
</p:tagLst>
</file>

<file path=ppt/tags/tag166.xml><?xml version="1.0" encoding="utf-8"?>
<p:tagLst xmlns:p="http://schemas.openxmlformats.org/presentationml/2006/main">
  <p:tag name="AS_UNIQUEID" val="5586"/>
</p:tagLst>
</file>

<file path=ppt/tags/tag167.xml><?xml version="1.0" encoding="utf-8"?>
<p:tagLst xmlns:p="http://schemas.openxmlformats.org/presentationml/2006/main">
  <p:tag name="AS_UNIQUEID" val="5587"/>
</p:tagLst>
</file>

<file path=ppt/tags/tag168.xml><?xml version="1.0" encoding="utf-8"?>
<p:tagLst xmlns:p="http://schemas.openxmlformats.org/presentationml/2006/main">
  <p:tag name="AS_UNIQUEID" val="3837"/>
</p:tagLst>
</file>

<file path=ppt/tags/tag169.xml><?xml version="1.0" encoding="utf-8"?>
<p:tagLst xmlns:p="http://schemas.openxmlformats.org/presentationml/2006/main">
  <p:tag name="AS_UNIQUEID" val="3838"/>
</p:tagLst>
</file>

<file path=ppt/tags/tag17.xml><?xml version="1.0" encoding="utf-8"?>
<p:tagLst xmlns:p="http://schemas.openxmlformats.org/presentationml/2006/main">
  <p:tag name="AS_UNIQUEID" val="5439"/>
</p:tagLst>
</file>

<file path=ppt/tags/tag170.xml><?xml version="1.0" encoding="utf-8"?>
<p:tagLst xmlns:p="http://schemas.openxmlformats.org/presentationml/2006/main">
  <p:tag name="AS_UNIQUEID" val="3839"/>
</p:tagLst>
</file>

<file path=ppt/tags/tag171.xml><?xml version="1.0" encoding="utf-8"?>
<p:tagLst xmlns:p="http://schemas.openxmlformats.org/presentationml/2006/main">
  <p:tag name="AS_UNIQUEID" val="3840"/>
</p:tagLst>
</file>

<file path=ppt/tags/tag172.xml><?xml version="1.0" encoding="utf-8"?>
<p:tagLst xmlns:p="http://schemas.openxmlformats.org/presentationml/2006/main">
  <p:tag name="AS_UNIQUEID" val="3841"/>
</p:tagLst>
</file>

<file path=ppt/tags/tag173.xml><?xml version="1.0" encoding="utf-8"?>
<p:tagLst xmlns:p="http://schemas.openxmlformats.org/presentationml/2006/main">
  <p:tag name="AS_UNIQUEID" val="3842"/>
</p:tagLst>
</file>

<file path=ppt/tags/tag174.xml><?xml version="1.0" encoding="utf-8"?>
<p:tagLst xmlns:p="http://schemas.openxmlformats.org/presentationml/2006/main">
  <p:tag name="AS_UNIQUEID" val="3843"/>
</p:tagLst>
</file>

<file path=ppt/tags/tag175.xml><?xml version="1.0" encoding="utf-8"?>
<p:tagLst xmlns:p="http://schemas.openxmlformats.org/presentationml/2006/main">
  <p:tag name="AS_UNIQUEID" val="3844"/>
</p:tagLst>
</file>

<file path=ppt/tags/tag176.xml><?xml version="1.0" encoding="utf-8"?>
<p:tagLst xmlns:p="http://schemas.openxmlformats.org/presentationml/2006/main">
  <p:tag name="AS_UNIQUEID" val="3845"/>
</p:tagLst>
</file>

<file path=ppt/tags/tag177.xml><?xml version="1.0" encoding="utf-8"?>
<p:tagLst xmlns:p="http://schemas.openxmlformats.org/presentationml/2006/main">
  <p:tag name="AS_UNIQUEID" val="3846"/>
</p:tagLst>
</file>

<file path=ppt/tags/tag178.xml><?xml version="1.0" encoding="utf-8"?>
<p:tagLst xmlns:p="http://schemas.openxmlformats.org/presentationml/2006/main">
  <p:tag name="AS_UNIQUEID" val="3847"/>
</p:tagLst>
</file>

<file path=ppt/tags/tag179.xml><?xml version="1.0" encoding="utf-8"?>
<p:tagLst xmlns:p="http://schemas.openxmlformats.org/presentationml/2006/main">
  <p:tag name="AS_UNIQUEID" val="3848"/>
</p:tagLst>
</file>

<file path=ppt/tags/tag18.xml><?xml version="1.0" encoding="utf-8"?>
<p:tagLst xmlns:p="http://schemas.openxmlformats.org/presentationml/2006/main">
  <p:tag name="AS_UNIQUEID" val="5440"/>
</p:tagLst>
</file>

<file path=ppt/tags/tag180.xml><?xml version="1.0" encoding="utf-8"?>
<p:tagLst xmlns:p="http://schemas.openxmlformats.org/presentationml/2006/main">
  <p:tag name="AS_UNIQUEID" val="3849"/>
</p:tagLst>
</file>

<file path=ppt/tags/tag181.xml><?xml version="1.0" encoding="utf-8"?>
<p:tagLst xmlns:p="http://schemas.openxmlformats.org/presentationml/2006/main">
  <p:tag name="AS_UNIQUEID" val="3850"/>
</p:tagLst>
</file>

<file path=ppt/tags/tag182.xml><?xml version="1.0" encoding="utf-8"?>
<p:tagLst xmlns:p="http://schemas.openxmlformats.org/presentationml/2006/main">
  <p:tag name="AS_UNIQUEID" val="3851"/>
</p:tagLst>
</file>

<file path=ppt/tags/tag183.xml><?xml version="1.0" encoding="utf-8"?>
<p:tagLst xmlns:p="http://schemas.openxmlformats.org/presentationml/2006/main">
  <p:tag name="AS_UNIQUEID" val="3852"/>
</p:tagLst>
</file>

<file path=ppt/tags/tag184.xml><?xml version="1.0" encoding="utf-8"?>
<p:tagLst xmlns:p="http://schemas.openxmlformats.org/presentationml/2006/main">
  <p:tag name="AS_UNIQUEID" val="3853"/>
</p:tagLst>
</file>

<file path=ppt/tags/tag185.xml><?xml version="1.0" encoding="utf-8"?>
<p:tagLst xmlns:p="http://schemas.openxmlformats.org/presentationml/2006/main">
  <p:tag name="AS_UNIQUEID" val="3854"/>
</p:tagLst>
</file>

<file path=ppt/tags/tag186.xml><?xml version="1.0" encoding="utf-8"?>
<p:tagLst xmlns:p="http://schemas.openxmlformats.org/presentationml/2006/main">
  <p:tag name="AS_UNIQUEID" val="3855"/>
</p:tagLst>
</file>

<file path=ppt/tags/tag187.xml><?xml version="1.0" encoding="utf-8"?>
<p:tagLst xmlns:p="http://schemas.openxmlformats.org/presentationml/2006/main">
  <p:tag name="AS_UNIQUEID" val="3856"/>
</p:tagLst>
</file>

<file path=ppt/tags/tag188.xml><?xml version="1.0" encoding="utf-8"?>
<p:tagLst xmlns:p="http://schemas.openxmlformats.org/presentationml/2006/main">
  <p:tag name="AS_UNIQUEID" val="3857"/>
</p:tagLst>
</file>

<file path=ppt/tags/tag189.xml><?xml version="1.0" encoding="utf-8"?>
<p:tagLst xmlns:p="http://schemas.openxmlformats.org/presentationml/2006/main">
  <p:tag name="AS_UNIQUEID" val="3858"/>
</p:tagLst>
</file>

<file path=ppt/tags/tag19.xml><?xml version="1.0" encoding="utf-8"?>
<p:tagLst xmlns:p="http://schemas.openxmlformats.org/presentationml/2006/main">
  <p:tag name="AS_UNIQUEID" val="5441"/>
</p:tagLst>
</file>

<file path=ppt/tags/tag190.xml><?xml version="1.0" encoding="utf-8"?>
<p:tagLst xmlns:p="http://schemas.openxmlformats.org/presentationml/2006/main">
  <p:tag name="AS_UNIQUEID" val="3859"/>
</p:tagLst>
</file>

<file path=ppt/tags/tag191.xml><?xml version="1.0" encoding="utf-8"?>
<p:tagLst xmlns:p="http://schemas.openxmlformats.org/presentationml/2006/main">
  <p:tag name="AS_UNIQUEID" val="3860"/>
</p:tagLst>
</file>

<file path=ppt/tags/tag192.xml><?xml version="1.0" encoding="utf-8"?>
<p:tagLst xmlns:p="http://schemas.openxmlformats.org/presentationml/2006/main">
  <p:tag name="AS_UNIQUEID" val="3861"/>
</p:tagLst>
</file>

<file path=ppt/tags/tag193.xml><?xml version="1.0" encoding="utf-8"?>
<p:tagLst xmlns:p="http://schemas.openxmlformats.org/presentationml/2006/main">
  <p:tag name="AS_UNIQUEID" val="3862"/>
</p:tagLst>
</file>

<file path=ppt/tags/tag194.xml><?xml version="1.0" encoding="utf-8"?>
<p:tagLst xmlns:p="http://schemas.openxmlformats.org/presentationml/2006/main">
  <p:tag name="AS_UNIQUEID" val="3863"/>
</p:tagLst>
</file>

<file path=ppt/tags/tag195.xml><?xml version="1.0" encoding="utf-8"?>
<p:tagLst xmlns:p="http://schemas.openxmlformats.org/presentationml/2006/main">
  <p:tag name="AS_UNIQUEID" val="3864"/>
</p:tagLst>
</file>

<file path=ppt/tags/tag196.xml><?xml version="1.0" encoding="utf-8"?>
<p:tagLst xmlns:p="http://schemas.openxmlformats.org/presentationml/2006/main">
  <p:tag name="AS_UNIQUEID" val="3865"/>
</p:tagLst>
</file>

<file path=ppt/tags/tag197.xml><?xml version="1.0" encoding="utf-8"?>
<p:tagLst xmlns:p="http://schemas.openxmlformats.org/presentationml/2006/main">
  <p:tag name="AS_UNIQUEID" val="3866"/>
</p:tagLst>
</file>

<file path=ppt/tags/tag198.xml><?xml version="1.0" encoding="utf-8"?>
<p:tagLst xmlns:p="http://schemas.openxmlformats.org/presentationml/2006/main">
  <p:tag name="AS_UNIQUEID" val="728"/>
</p:tagLst>
</file>

<file path=ppt/tags/tag199.xml><?xml version="1.0" encoding="utf-8"?>
<p:tagLst xmlns:p="http://schemas.openxmlformats.org/presentationml/2006/main">
  <p:tag name="AS_UNIQUEID" val="729"/>
</p:tagLst>
</file>

<file path=ppt/tags/tag2.xml><?xml version="1.0" encoding="utf-8"?>
<p:tagLst xmlns:p="http://schemas.openxmlformats.org/presentationml/2006/main">
  <p:tag name="AS_UNIQUEID" val="5423"/>
</p:tagLst>
</file>

<file path=ppt/tags/tag20.xml><?xml version="1.0" encoding="utf-8"?>
<p:tagLst xmlns:p="http://schemas.openxmlformats.org/presentationml/2006/main">
  <p:tag name="AS_UNIQUEID" val="5442"/>
</p:tagLst>
</file>

<file path=ppt/tags/tag200.xml><?xml version="1.0" encoding="utf-8"?>
<p:tagLst xmlns:p="http://schemas.openxmlformats.org/presentationml/2006/main">
  <p:tag name="AS_UNIQUEID" val="730"/>
</p:tagLst>
</file>

<file path=ppt/tags/tag201.xml><?xml version="1.0" encoding="utf-8"?>
<p:tagLst xmlns:p="http://schemas.openxmlformats.org/presentationml/2006/main">
  <p:tag name="AS_UNIQUEID" val="731"/>
</p:tagLst>
</file>

<file path=ppt/tags/tag202.xml><?xml version="1.0" encoding="utf-8"?>
<p:tagLst xmlns:p="http://schemas.openxmlformats.org/presentationml/2006/main">
  <p:tag name="AS_UNIQUEID" val="732"/>
</p:tagLst>
</file>

<file path=ppt/tags/tag203.xml><?xml version="1.0" encoding="utf-8"?>
<p:tagLst xmlns:p="http://schemas.openxmlformats.org/presentationml/2006/main">
  <p:tag name="AS_UNIQUEID" val="733"/>
</p:tagLst>
</file>

<file path=ppt/tags/tag204.xml><?xml version="1.0" encoding="utf-8"?>
<p:tagLst xmlns:p="http://schemas.openxmlformats.org/presentationml/2006/main">
  <p:tag name="AS_UNIQUEID" val="734"/>
</p:tagLst>
</file>

<file path=ppt/tags/tag205.xml><?xml version="1.0" encoding="utf-8"?>
<p:tagLst xmlns:p="http://schemas.openxmlformats.org/presentationml/2006/main">
  <p:tag name="AS_UNIQUEID" val="735"/>
</p:tagLst>
</file>

<file path=ppt/tags/tag206.xml><?xml version="1.0" encoding="utf-8"?>
<p:tagLst xmlns:p="http://schemas.openxmlformats.org/presentationml/2006/main">
  <p:tag name="AS_UNIQUEID" val="736"/>
</p:tagLst>
</file>

<file path=ppt/tags/tag207.xml><?xml version="1.0" encoding="utf-8"?>
<p:tagLst xmlns:p="http://schemas.openxmlformats.org/presentationml/2006/main">
  <p:tag name="AS_UNIQUEID" val="737"/>
</p:tagLst>
</file>

<file path=ppt/tags/tag208.xml><?xml version="1.0" encoding="utf-8"?>
<p:tagLst xmlns:p="http://schemas.openxmlformats.org/presentationml/2006/main">
  <p:tag name="AS_UNIQUEID" val="738"/>
</p:tagLst>
</file>

<file path=ppt/tags/tag209.xml><?xml version="1.0" encoding="utf-8"?>
<p:tagLst xmlns:p="http://schemas.openxmlformats.org/presentationml/2006/main">
  <p:tag name="AS_UNIQUEID" val="739"/>
</p:tagLst>
</file>

<file path=ppt/tags/tag21.xml><?xml version="1.0" encoding="utf-8"?>
<p:tagLst xmlns:p="http://schemas.openxmlformats.org/presentationml/2006/main">
  <p:tag name="AS_UNIQUEID" val="5443"/>
</p:tagLst>
</file>

<file path=ppt/tags/tag210.xml><?xml version="1.0" encoding="utf-8"?>
<p:tagLst xmlns:p="http://schemas.openxmlformats.org/presentationml/2006/main">
  <p:tag name="AS_UNIQUEID" val="740"/>
</p:tagLst>
</file>

<file path=ppt/tags/tag211.xml><?xml version="1.0" encoding="utf-8"?>
<p:tagLst xmlns:p="http://schemas.openxmlformats.org/presentationml/2006/main">
  <p:tag name="AS_UNIQUEID" val="741"/>
</p:tagLst>
</file>

<file path=ppt/tags/tag212.xml><?xml version="1.0" encoding="utf-8"?>
<p:tagLst xmlns:p="http://schemas.openxmlformats.org/presentationml/2006/main">
  <p:tag name="AS_UNIQUEID" val="742"/>
</p:tagLst>
</file>

<file path=ppt/tags/tag213.xml><?xml version="1.0" encoding="utf-8"?>
<p:tagLst xmlns:p="http://schemas.openxmlformats.org/presentationml/2006/main">
  <p:tag name="AS_UNIQUEID" val="743"/>
</p:tagLst>
</file>

<file path=ppt/tags/tag214.xml><?xml version="1.0" encoding="utf-8"?>
<p:tagLst xmlns:p="http://schemas.openxmlformats.org/presentationml/2006/main">
  <p:tag name="AS_UNIQUEID" val="744"/>
</p:tagLst>
</file>

<file path=ppt/tags/tag215.xml><?xml version="1.0" encoding="utf-8"?>
<p:tagLst xmlns:p="http://schemas.openxmlformats.org/presentationml/2006/main">
  <p:tag name="AS_UNIQUEID" val="745"/>
</p:tagLst>
</file>

<file path=ppt/tags/tag216.xml><?xml version="1.0" encoding="utf-8"?>
<p:tagLst xmlns:p="http://schemas.openxmlformats.org/presentationml/2006/main">
  <p:tag name="AS_UNIQUEID" val="746"/>
</p:tagLst>
</file>

<file path=ppt/tags/tag217.xml><?xml version="1.0" encoding="utf-8"?>
<p:tagLst xmlns:p="http://schemas.openxmlformats.org/presentationml/2006/main">
  <p:tag name="AS_UNIQUEID" val="747"/>
</p:tagLst>
</file>

<file path=ppt/tags/tag218.xml><?xml version="1.0" encoding="utf-8"?>
<p:tagLst xmlns:p="http://schemas.openxmlformats.org/presentationml/2006/main">
  <p:tag name="AS_UNIQUEID" val="748"/>
</p:tagLst>
</file>

<file path=ppt/tags/tag219.xml><?xml version="1.0" encoding="utf-8"?>
<p:tagLst xmlns:p="http://schemas.openxmlformats.org/presentationml/2006/main">
  <p:tag name="AS_UNIQUEID" val="749"/>
</p:tagLst>
</file>

<file path=ppt/tags/tag22.xml><?xml version="1.0" encoding="utf-8"?>
<p:tagLst xmlns:p="http://schemas.openxmlformats.org/presentationml/2006/main">
  <p:tag name="AS_UNIQUEID" val="5444"/>
</p:tagLst>
</file>

<file path=ppt/tags/tag220.xml><?xml version="1.0" encoding="utf-8"?>
<p:tagLst xmlns:p="http://schemas.openxmlformats.org/presentationml/2006/main">
  <p:tag name="AS_UNIQUEID" val="750"/>
</p:tagLst>
</file>

<file path=ppt/tags/tag221.xml><?xml version="1.0" encoding="utf-8"?>
<p:tagLst xmlns:p="http://schemas.openxmlformats.org/presentationml/2006/main">
  <p:tag name="AS_UNIQUEID" val="751"/>
</p:tagLst>
</file>

<file path=ppt/tags/tag222.xml><?xml version="1.0" encoding="utf-8"?>
<p:tagLst xmlns:p="http://schemas.openxmlformats.org/presentationml/2006/main">
  <p:tag name="AS_UNIQUEID" val="752"/>
</p:tagLst>
</file>

<file path=ppt/tags/tag223.xml><?xml version="1.0" encoding="utf-8"?>
<p:tagLst xmlns:p="http://schemas.openxmlformats.org/presentationml/2006/main">
  <p:tag name="AS_UNIQUEID" val="753"/>
</p:tagLst>
</file>

<file path=ppt/tags/tag224.xml><?xml version="1.0" encoding="utf-8"?>
<p:tagLst xmlns:p="http://schemas.openxmlformats.org/presentationml/2006/main">
  <p:tag name="AS_UNIQUEID" val="754"/>
</p:tagLst>
</file>

<file path=ppt/tags/tag225.xml><?xml version="1.0" encoding="utf-8"?>
<p:tagLst xmlns:p="http://schemas.openxmlformats.org/presentationml/2006/main">
  <p:tag name="AS_UNIQUEID" val="755"/>
</p:tagLst>
</file>

<file path=ppt/tags/tag226.xml><?xml version="1.0" encoding="utf-8"?>
<p:tagLst xmlns:p="http://schemas.openxmlformats.org/presentationml/2006/main">
  <p:tag name="AS_UNIQUEID" val="756"/>
</p:tagLst>
</file>

<file path=ppt/tags/tag227.xml><?xml version="1.0" encoding="utf-8"?>
<p:tagLst xmlns:p="http://schemas.openxmlformats.org/presentationml/2006/main">
  <p:tag name="AS_UNIQUEID" val="757"/>
</p:tagLst>
</file>

<file path=ppt/tags/tag228.xml><?xml version="1.0" encoding="utf-8"?>
<p:tagLst xmlns:p="http://schemas.openxmlformats.org/presentationml/2006/main">
  <p:tag name="AS_UNIQUEID" val="758"/>
</p:tagLst>
</file>

<file path=ppt/tags/tag229.xml><?xml version="1.0" encoding="utf-8"?>
<p:tagLst xmlns:p="http://schemas.openxmlformats.org/presentationml/2006/main">
  <p:tag name="AS_UNIQUEID" val="759"/>
</p:tagLst>
</file>

<file path=ppt/tags/tag23.xml><?xml version="1.0" encoding="utf-8"?>
<p:tagLst xmlns:p="http://schemas.openxmlformats.org/presentationml/2006/main">
  <p:tag name="AS_UNIQUEID" val="5445"/>
</p:tagLst>
</file>

<file path=ppt/tags/tag230.xml><?xml version="1.0" encoding="utf-8"?>
<p:tagLst xmlns:p="http://schemas.openxmlformats.org/presentationml/2006/main">
  <p:tag name="AS_UNIQUEID" val="760"/>
</p:tagLst>
</file>

<file path=ppt/tags/tag231.xml><?xml version="1.0" encoding="utf-8"?>
<p:tagLst xmlns:p="http://schemas.openxmlformats.org/presentationml/2006/main">
  <p:tag name="AS_UNIQUEID" val="761"/>
</p:tagLst>
</file>

<file path=ppt/tags/tag232.xml><?xml version="1.0" encoding="utf-8"?>
<p:tagLst xmlns:p="http://schemas.openxmlformats.org/presentationml/2006/main">
  <p:tag name="AS_UNIQUEID" val="762"/>
</p:tagLst>
</file>

<file path=ppt/tags/tag233.xml><?xml version="1.0" encoding="utf-8"?>
<p:tagLst xmlns:p="http://schemas.openxmlformats.org/presentationml/2006/main">
  <p:tag name="AS_UNIQUEID" val="4789"/>
</p:tagLst>
</file>

<file path=ppt/tags/tag234.xml><?xml version="1.0" encoding="utf-8"?>
<p:tagLst xmlns:p="http://schemas.openxmlformats.org/presentationml/2006/main">
  <p:tag name="AS_UNIQUEID" val="4790"/>
</p:tagLst>
</file>

<file path=ppt/tags/tag235.xml><?xml version="1.0" encoding="utf-8"?>
<p:tagLst xmlns:p="http://schemas.openxmlformats.org/presentationml/2006/main">
  <p:tag name="AS_UNIQUEID" val="4791"/>
</p:tagLst>
</file>

<file path=ppt/tags/tag236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37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38.xml><?xml version="1.0" encoding="utf-8"?>
<p:tagLst xmlns:p="http://schemas.openxmlformats.org/presentationml/2006/main">
  <p:tag name="AS_UNIQUEID" val="4794"/>
</p:tagLst>
</file>

<file path=ppt/tags/tag239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4.xml><?xml version="1.0" encoding="utf-8"?>
<p:tagLst xmlns:p="http://schemas.openxmlformats.org/presentationml/2006/main">
  <p:tag name="AS_UNIQUEID" val="5446"/>
</p:tagLst>
</file>

<file path=ppt/tags/tag240.xml><?xml version="1.0" encoding="utf-8"?>
<p:tagLst xmlns:p="http://schemas.openxmlformats.org/presentationml/2006/main">
  <p:tag name="AS_UNIQUEID" val="4796"/>
</p:tagLst>
</file>

<file path=ppt/tags/tag241.xml><?xml version="1.0" encoding="utf-8"?>
<p:tagLst xmlns:p="http://schemas.openxmlformats.org/presentationml/2006/main">
  <p:tag name="AS_UNIQUEID" val="4797"/>
</p:tagLst>
</file>

<file path=ppt/tags/tag242.xml><?xml version="1.0" encoding="utf-8"?>
<p:tagLst xmlns:p="http://schemas.openxmlformats.org/presentationml/2006/main">
  <p:tag name="AS_UNIQUEID" val="4798"/>
</p:tagLst>
</file>

<file path=ppt/tags/tag243.xml><?xml version="1.0" encoding="utf-8"?>
<p:tagLst xmlns:p="http://schemas.openxmlformats.org/presentationml/2006/main">
  <p:tag name="AS_UNIQUEID" val="5592"/>
</p:tagLst>
</file>

<file path=ppt/tags/tag244.xml><?xml version="1.0" encoding="utf-8"?>
<p:tagLst xmlns:p="http://schemas.openxmlformats.org/presentationml/2006/main">
  <p:tag name="AS_UNIQUEID" val="5593"/>
</p:tagLst>
</file>

<file path=ppt/tags/tag245.xml><?xml version="1.0" encoding="utf-8"?>
<p:tagLst xmlns:p="http://schemas.openxmlformats.org/presentationml/2006/main">
  <p:tag name="AS_UNIQUEID" val="5594"/>
</p:tagLst>
</file>

<file path=ppt/tags/tag246.xml><?xml version="1.0" encoding="utf-8"?>
<p:tagLst xmlns:p="http://schemas.openxmlformats.org/presentationml/2006/main">
  <p:tag name="AS_UNIQUEID" val="5595"/>
</p:tagLst>
</file>

<file path=ppt/tags/tag247.xml><?xml version="1.0" encoding="utf-8"?>
<p:tagLst xmlns:p="http://schemas.openxmlformats.org/presentationml/2006/main">
  <p:tag name="AS_UNIQUEID" val="5596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48.xml><?xml version="1.0" encoding="utf-8"?>
<p:tagLst xmlns:p="http://schemas.openxmlformats.org/presentationml/2006/main">
  <p:tag name="AS_UNIQUEID" val="5597"/>
  <p:tag name="PA" val="v5.2.4"/>
</p:tagLst>
</file>

<file path=ppt/tags/tag249.xml><?xml version="1.0" encoding="utf-8"?>
<p:tagLst xmlns:p="http://schemas.openxmlformats.org/presentationml/2006/main">
  <p:tag name="AS_UNIQUEID" val="5598"/>
  <p:tag name="PA" val="v5.2.4"/>
</p:tagLst>
</file>

<file path=ppt/tags/tag25.xml><?xml version="1.0" encoding="utf-8"?>
<p:tagLst xmlns:p="http://schemas.openxmlformats.org/presentationml/2006/main">
  <p:tag name="AS_UNIQUEID" val="5447"/>
</p:tagLst>
</file>

<file path=ppt/tags/tag250.xml><?xml version="1.0" encoding="utf-8"?>
<p:tagLst xmlns:p="http://schemas.openxmlformats.org/presentationml/2006/main">
  <p:tag name="AS_UNIQUEID" val="5599"/>
  <p:tag name="PA" val="v5.2.4"/>
</p:tagLst>
</file>

<file path=ppt/tags/tag251.xml><?xml version="1.0" encoding="utf-8"?>
<p:tagLst xmlns:p="http://schemas.openxmlformats.org/presentationml/2006/main">
  <p:tag name="AS_UNIQUEID" val="5600"/>
  <p:tag name="PA" val="v5.2.4"/>
</p:tagLst>
</file>

<file path=ppt/tags/tag252.xml><?xml version="1.0" encoding="utf-8"?>
<p:tagLst xmlns:p="http://schemas.openxmlformats.org/presentationml/2006/main">
  <p:tag name="AS_UNIQUEID" val="5601"/>
  <p:tag name="PA" val="v5.2.4"/>
</p:tagLst>
</file>

<file path=ppt/tags/tag253.xml><?xml version="1.0" encoding="utf-8"?>
<p:tagLst xmlns:p="http://schemas.openxmlformats.org/presentationml/2006/main">
  <p:tag name="AS_UNIQUEID" val="5602"/>
  <p:tag name="PA" val="v5.2.4"/>
</p:tagLst>
</file>

<file path=ppt/tags/tag254.xml><?xml version="1.0" encoding="utf-8"?>
<p:tagLst xmlns:p="http://schemas.openxmlformats.org/presentationml/2006/main">
  <p:tag name="AS_UNIQUEID" val="5603"/>
  <p:tag name="PA" val="v5.2.4"/>
</p:tagLst>
</file>

<file path=ppt/tags/tag255.xml><?xml version="1.0" encoding="utf-8"?>
<p:tagLst xmlns:p="http://schemas.openxmlformats.org/presentationml/2006/main">
  <p:tag name="AS_UNIQUEID" val="5604"/>
  <p:tag name="PA" val="v5.2.4"/>
</p:tagLst>
</file>

<file path=ppt/tags/tag256.xml><?xml version="1.0" encoding="utf-8"?>
<p:tagLst xmlns:p="http://schemas.openxmlformats.org/presentationml/2006/main">
  <p:tag name="AS_UNIQUEID" val="5605"/>
  <p:tag name="PA" val="v5.2.4"/>
</p:tagLst>
</file>

<file path=ppt/tags/tag257.xml><?xml version="1.0" encoding="utf-8"?>
<p:tagLst xmlns:p="http://schemas.openxmlformats.org/presentationml/2006/main">
  <p:tag name="AS_UNIQUEID" val="5606"/>
  <p:tag name="PA" val="v5.2.4"/>
</p:tagLst>
</file>

<file path=ppt/tags/tag258.xml><?xml version="1.0" encoding="utf-8"?>
<p:tagLst xmlns:p="http://schemas.openxmlformats.org/presentationml/2006/main">
  <p:tag name="AS_UNIQUEID" val="5607"/>
  <p:tag name="PA" val="v5.2.4"/>
</p:tagLst>
</file>

<file path=ppt/tags/tag259.xml><?xml version="1.0" encoding="utf-8"?>
<p:tagLst xmlns:p="http://schemas.openxmlformats.org/presentationml/2006/main">
  <p:tag name="AS_UNIQUEID" val="5608"/>
  <p:tag name="PA" val="v5.2.4"/>
</p:tagLst>
</file>

<file path=ppt/tags/tag26.xml><?xml version="1.0" encoding="utf-8"?>
<p:tagLst xmlns:p="http://schemas.openxmlformats.org/presentationml/2006/main">
  <p:tag name="AS_UNIQUEID" val="5448"/>
</p:tagLst>
</file>

<file path=ppt/tags/tag260.xml><?xml version="1.0" encoding="utf-8"?>
<p:tagLst xmlns:p="http://schemas.openxmlformats.org/presentationml/2006/main">
  <p:tag name="AS_UNIQUEID" val="5609"/>
  <p:tag name="PA" val="v5.2.4"/>
</p:tagLst>
</file>

<file path=ppt/tags/tag261.xml><?xml version="1.0" encoding="utf-8"?>
<p:tagLst xmlns:p="http://schemas.openxmlformats.org/presentationml/2006/main">
  <p:tag name="AS_UNIQUEID" val="5610"/>
  <p:tag name="PA" val="v5.2.4"/>
</p:tagLst>
</file>

<file path=ppt/tags/tag262.xml><?xml version="1.0" encoding="utf-8"?>
<p:tagLst xmlns:p="http://schemas.openxmlformats.org/presentationml/2006/main">
  <p:tag name="AS_UNIQUEID" val="5611"/>
  <p:tag name="PA" val="v5.2.4"/>
</p:tagLst>
</file>

<file path=ppt/tags/tag263.xml><?xml version="1.0" encoding="utf-8"?>
<p:tagLst xmlns:p="http://schemas.openxmlformats.org/presentationml/2006/main">
  <p:tag name="AS_UNIQUEID" val="5612"/>
</p:tagLst>
</file>

<file path=ppt/tags/tag264.xml><?xml version="1.0" encoding="utf-8"?>
<p:tagLst xmlns:p="http://schemas.openxmlformats.org/presentationml/2006/main">
  <p:tag name="AS_UNIQUEID" val="5613"/>
</p:tagLst>
</file>

<file path=ppt/tags/tag265.xml><?xml version="1.0" encoding="utf-8"?>
<p:tagLst xmlns:p="http://schemas.openxmlformats.org/presentationml/2006/main">
  <p:tag name="AS_UNIQUEID" val="5412"/>
</p:tagLst>
</file>

<file path=ppt/tags/tag266.xml><?xml version="1.0" encoding="utf-8"?>
<p:tagLst xmlns:p="http://schemas.openxmlformats.org/presentationml/2006/main">
  <p:tag name="AS_UNIQUEID" val="5413"/>
</p:tagLst>
</file>

<file path=ppt/tags/tag267.xml><?xml version="1.0" encoding="utf-8"?>
<p:tagLst xmlns:p="http://schemas.openxmlformats.org/presentationml/2006/main">
  <p:tag name="AS_UNIQUEID" val="5414"/>
</p:tagLst>
</file>

<file path=ppt/tags/tag268.xml><?xml version="1.0" encoding="utf-8"?>
<p:tagLst xmlns:p="http://schemas.openxmlformats.org/presentationml/2006/main">
  <p:tag name="AS_UNIQUEID" val="5415"/>
</p:tagLst>
</file>

<file path=ppt/tags/tag269.xml><?xml version="1.0" encoding="utf-8"?>
<p:tagLst xmlns:p="http://schemas.openxmlformats.org/presentationml/2006/main">
  <p:tag name="AS_UNIQUEID" val="5416"/>
</p:tagLst>
</file>

<file path=ppt/tags/tag27.xml><?xml version="1.0" encoding="utf-8"?>
<p:tagLst xmlns:p="http://schemas.openxmlformats.org/presentationml/2006/main">
  <p:tag name="AS_UNIQUEID" val="5449"/>
  <p:tag name="KSO_WM_BEAUTIFY_FLAG" val=""/>
</p:tagLst>
</file>

<file path=ppt/tags/tag270.xml><?xml version="1.0" encoding="utf-8"?>
<p:tagLst xmlns:p="http://schemas.openxmlformats.org/presentationml/2006/main">
  <p:tag name="AS_UNIQUEID" val="5417"/>
</p:tagLst>
</file>

<file path=ppt/tags/tag271.xml><?xml version="1.0" encoding="utf-8"?>
<p:tagLst xmlns:p="http://schemas.openxmlformats.org/presentationml/2006/main">
  <p:tag name="AS_UNIQUEID" val="5418"/>
</p:tagLst>
</file>

<file path=ppt/tags/tag272.xml><?xml version="1.0" encoding="utf-8"?>
<p:tagLst xmlns:p="http://schemas.openxmlformats.org/presentationml/2006/main">
  <p:tag name="AS_UNIQUEID" val="5419"/>
</p:tagLst>
</file>

<file path=ppt/tags/tag273.xml><?xml version="1.0" encoding="utf-8"?>
<p:tagLst xmlns:p="http://schemas.openxmlformats.org/presentationml/2006/main">
  <p:tag name="AS_UNIQUEID" val="5420"/>
</p:tagLst>
</file>

<file path=ppt/tags/tag274.xml><?xml version="1.0" encoding="utf-8"?>
<p:tagLst xmlns:p="http://schemas.openxmlformats.org/presentationml/2006/main">
  <p:tag name="AS_UNIQUEID" val="5616"/>
</p:tagLst>
</file>

<file path=ppt/tags/tag275.xml><?xml version="1.0" encoding="utf-8"?>
<p:tagLst xmlns:p="http://schemas.openxmlformats.org/presentationml/2006/main">
  <p:tag name="AS_UNIQUEID" val="5617"/>
</p:tagLst>
</file>

<file path=ppt/tags/tag276.xml><?xml version="1.0" encoding="utf-8"?>
<p:tagLst xmlns:p="http://schemas.openxmlformats.org/presentationml/2006/main">
  <p:tag name="AS_UNIQUEID" val="5618"/>
</p:tagLst>
</file>

<file path=ppt/tags/tag277.xml><?xml version="1.0" encoding="utf-8"?>
<p:tagLst xmlns:p="http://schemas.openxmlformats.org/presentationml/2006/main">
  <p:tag name="AS_UNIQUEID" val="5619"/>
</p:tagLst>
</file>

<file path=ppt/tags/tag278.xml><?xml version="1.0" encoding="utf-8"?>
<p:tagLst xmlns:p="http://schemas.openxmlformats.org/presentationml/2006/main">
  <p:tag name="AS_UNIQUEID" val="5620"/>
</p:tagLst>
</file>

<file path=ppt/tags/tag279.xml><?xml version="1.0" encoding="utf-8"?>
<p:tagLst xmlns:p="http://schemas.openxmlformats.org/presentationml/2006/main">
  <p:tag name="AS_UNIQUEID" val="5621"/>
</p:tagLst>
</file>

<file path=ppt/tags/tag28.xml><?xml version="1.0" encoding="utf-8"?>
<p:tagLst xmlns:p="http://schemas.openxmlformats.org/presentationml/2006/main">
  <p:tag name="AS_UNIQUEID" val="5450"/>
  <p:tag name="KSO_WM_BEAUTIFY_FLAG" val=""/>
</p:tagLst>
</file>

<file path=ppt/tags/tag280.xml><?xml version="1.0" encoding="utf-8"?>
<p:tagLst xmlns:p="http://schemas.openxmlformats.org/presentationml/2006/main">
  <p:tag name="AS_UNIQUEID" val="5622"/>
</p:tagLst>
</file>

<file path=ppt/tags/tag281.xml><?xml version="1.0" encoding="utf-8"?>
<p:tagLst xmlns:p="http://schemas.openxmlformats.org/presentationml/2006/main">
  <p:tag name="AS_UNIQUEID" val="5623"/>
</p:tagLst>
</file>

<file path=ppt/tags/tag282.xml><?xml version="1.0" encoding="utf-8"?>
<p:tagLst xmlns:p="http://schemas.openxmlformats.org/presentationml/2006/main">
  <p:tag name="AS_UNIQUEID" val="5624"/>
</p:tagLst>
</file>

<file path=ppt/tags/tag283.xml><?xml version="1.0" encoding="utf-8"?>
<p:tagLst xmlns:p="http://schemas.openxmlformats.org/presentationml/2006/main">
  <p:tag name="AS_UNIQUEID" val="5625"/>
</p:tagLst>
</file>

<file path=ppt/tags/tag284.xml><?xml version="1.0" encoding="utf-8"?>
<p:tagLst xmlns:p="http://schemas.openxmlformats.org/presentationml/2006/main">
  <p:tag name="AS_UNIQUEID" val="5626"/>
</p:tagLst>
</file>

<file path=ppt/tags/tag285.xml><?xml version="1.0" encoding="utf-8"?>
<p:tagLst xmlns:p="http://schemas.openxmlformats.org/presentationml/2006/main">
  <p:tag name="AS_UNIQUEID" val="5627"/>
</p:tagLst>
</file>

<file path=ppt/tags/tag286.xml><?xml version="1.0" encoding="utf-8"?>
<p:tagLst xmlns:p="http://schemas.openxmlformats.org/presentationml/2006/main">
  <p:tag name="AS_UNIQUEID" val="5628"/>
</p:tagLst>
</file>

<file path=ppt/tags/tag287.xml><?xml version="1.0" encoding="utf-8"?>
<p:tagLst xmlns:p="http://schemas.openxmlformats.org/presentationml/2006/main">
  <p:tag name="AS_UNIQUEID" val="5629"/>
</p:tagLst>
</file>

<file path=ppt/tags/tag288.xml><?xml version="1.0" encoding="utf-8"?>
<p:tagLst xmlns:p="http://schemas.openxmlformats.org/presentationml/2006/main">
  <p:tag name="AS_UNIQUEID" val="5630"/>
</p:tagLst>
</file>

<file path=ppt/tags/tag289.xml><?xml version="1.0" encoding="utf-8"?>
<p:tagLst xmlns:p="http://schemas.openxmlformats.org/presentationml/2006/main">
  <p:tag name="AS_UNIQUEID" val="5631"/>
</p:tagLst>
</file>

<file path=ppt/tags/tag29.xml><?xml version="1.0" encoding="utf-8"?>
<p:tagLst xmlns:p="http://schemas.openxmlformats.org/presentationml/2006/main">
  <p:tag name="AS_UNIQUEID" val="5451"/>
  <p:tag name="KSO_WM_BEAUTIFY_FLAG" val=""/>
</p:tagLst>
</file>

<file path=ppt/tags/tag290.xml><?xml version="1.0" encoding="utf-8"?>
<p:tagLst xmlns:p="http://schemas.openxmlformats.org/presentationml/2006/main">
  <p:tag name="AS_UNIQUEID" val="5632"/>
</p:tagLst>
</file>

<file path=ppt/tags/tag291.xml><?xml version="1.0" encoding="utf-8"?>
<p:tagLst xmlns:p="http://schemas.openxmlformats.org/presentationml/2006/main">
  <p:tag name="AS_UNIQUEID" val="5633"/>
</p:tagLst>
</file>

<file path=ppt/tags/tag292.xml><?xml version="1.0" encoding="utf-8"?>
<p:tagLst xmlns:p="http://schemas.openxmlformats.org/presentationml/2006/main">
  <p:tag name="AS_UNIQUEID" val="540"/>
</p:tagLst>
</file>

<file path=ppt/tags/tag293.xml><?xml version="1.0" encoding="utf-8"?>
<p:tagLst xmlns:p="http://schemas.openxmlformats.org/presentationml/2006/main">
  <p:tag name="AS_UNIQUEID" val="541"/>
</p:tagLst>
</file>

<file path=ppt/tags/tag294.xml><?xml version="1.0" encoding="utf-8"?>
<p:tagLst xmlns:p="http://schemas.openxmlformats.org/presentationml/2006/main">
  <p:tag name="AS_UNIQUEID" val="542"/>
</p:tagLst>
</file>

<file path=ppt/tags/tag295.xml><?xml version="1.0" encoding="utf-8"?>
<p:tagLst xmlns:p="http://schemas.openxmlformats.org/presentationml/2006/main">
  <p:tag name="AS_UNIQUEID" val="5637"/>
</p:tagLst>
</file>

<file path=ppt/tags/tag296.xml><?xml version="1.0" encoding="utf-8"?>
<p:tagLst xmlns:p="http://schemas.openxmlformats.org/presentationml/2006/main">
  <p:tag name="AS_UNIQUEID" val="5638"/>
</p:tagLst>
</file>

<file path=ppt/tags/tag297.xml><?xml version="1.0" encoding="utf-8"?>
<p:tagLst xmlns:p="http://schemas.openxmlformats.org/presentationml/2006/main">
  <p:tag name="AS_UNIQUEID" val="5639"/>
</p:tagLst>
</file>

<file path=ppt/tags/tag298.xml><?xml version="1.0" encoding="utf-8"?>
<p:tagLst xmlns:p="http://schemas.openxmlformats.org/presentationml/2006/main">
  <p:tag name="AS_UNIQUEID" val="5640"/>
</p:tagLst>
</file>

<file path=ppt/tags/tag299.xml><?xml version="1.0" encoding="utf-8"?>
<p:tagLst xmlns:p="http://schemas.openxmlformats.org/presentationml/2006/main">
  <p:tag name="AS_UNIQUEID" val="5641"/>
</p:tagLst>
</file>

<file path=ppt/tags/tag3.xml><?xml version="1.0" encoding="utf-8"?>
<p:tagLst xmlns:p="http://schemas.openxmlformats.org/presentationml/2006/main">
  <p:tag name="AS_UNIQUEID" val="5424"/>
</p:tagLst>
</file>

<file path=ppt/tags/tag30.xml><?xml version="1.0" encoding="utf-8"?>
<p:tagLst xmlns:p="http://schemas.openxmlformats.org/presentationml/2006/main">
  <p:tag name="AS_UNIQUEID" val="5453"/>
</p:tagLst>
</file>

<file path=ppt/tags/tag300.xml><?xml version="1.0" encoding="utf-8"?>
<p:tagLst xmlns:p="http://schemas.openxmlformats.org/presentationml/2006/main">
  <p:tag name="AS_UNIQUEID" val="1386"/>
</p:tagLst>
</file>

<file path=ppt/tags/tag301.xml><?xml version="1.0" encoding="utf-8"?>
<p:tagLst xmlns:p="http://schemas.openxmlformats.org/presentationml/2006/main">
  <p:tag name="AS_UNIQUEID" val="1387"/>
</p:tagLst>
</file>

<file path=ppt/tags/tag302.xml><?xml version="1.0" encoding="utf-8"?>
<p:tagLst xmlns:p="http://schemas.openxmlformats.org/presentationml/2006/main">
  <p:tag name="AS_UNIQUEID" val="1388"/>
</p:tagLst>
</file>

<file path=ppt/tags/tag303.xml><?xml version="1.0" encoding="utf-8"?>
<p:tagLst xmlns:p="http://schemas.openxmlformats.org/presentationml/2006/main">
  <p:tag name="AS_UNIQUEID" val="4968"/>
</p:tagLst>
</file>

<file path=ppt/tags/tag304.xml><?xml version="1.0" encoding="utf-8"?>
<p:tagLst xmlns:p="http://schemas.openxmlformats.org/presentationml/2006/main">
  <p:tag name="AS_UNIQUEID" val="4970"/>
</p:tagLst>
</file>

<file path=ppt/tags/tag305.xml><?xml version="1.0" encoding="utf-8"?>
<p:tagLst xmlns:p="http://schemas.openxmlformats.org/presentationml/2006/main">
  <p:tag name="AS_UNIQUEID" val="4971"/>
</p:tagLst>
</file>

<file path=ppt/tags/tag306.xml><?xml version="1.0" encoding="utf-8"?>
<p:tagLst xmlns:p="http://schemas.openxmlformats.org/presentationml/2006/main">
  <p:tag name="AS_UNIQUEID" val="4972"/>
</p:tagLst>
</file>

<file path=ppt/tags/tag307.xml><?xml version="1.0" encoding="utf-8"?>
<p:tagLst xmlns:p="http://schemas.openxmlformats.org/presentationml/2006/main">
  <p:tag name="AS_UNIQUEID" val="684"/>
</p:tagLst>
</file>

<file path=ppt/tags/tag308.xml><?xml version="1.0" encoding="utf-8"?>
<p:tagLst xmlns:p="http://schemas.openxmlformats.org/presentationml/2006/main">
  <p:tag name="AS_UNIQUEID" val="685"/>
</p:tagLst>
</file>

<file path=ppt/tags/tag309.xml><?xml version="1.0" encoding="utf-8"?>
<p:tagLst xmlns:p="http://schemas.openxmlformats.org/presentationml/2006/main">
  <p:tag name="AS_UNIQUEID" val="686"/>
</p:tagLst>
</file>

<file path=ppt/tags/tag31.xml><?xml version="1.0" encoding="utf-8"?>
<p:tagLst xmlns:p="http://schemas.openxmlformats.org/presentationml/2006/main">
  <p:tag name="AS_UNIQUEID" val="5454"/>
</p:tagLst>
</file>

<file path=ppt/tags/tag310.xml><?xml version="1.0" encoding="utf-8"?>
<p:tagLst xmlns:p="http://schemas.openxmlformats.org/presentationml/2006/main">
  <p:tag name="AS_UNIQUEID" val="687"/>
</p:tagLst>
</file>

<file path=ppt/tags/tag311.xml><?xml version="1.0" encoding="utf-8"?>
<p:tagLst xmlns:p="http://schemas.openxmlformats.org/presentationml/2006/main">
  <p:tag name="AS_UNIQUEID" val="688"/>
</p:tagLst>
</file>

<file path=ppt/tags/tag312.xml><?xml version="1.0" encoding="utf-8"?>
<p:tagLst xmlns:p="http://schemas.openxmlformats.org/presentationml/2006/main">
  <p:tag name="AS_UNIQUEID" val="689"/>
</p:tagLst>
</file>

<file path=ppt/tags/tag313.xml><?xml version="1.0" encoding="utf-8"?>
<p:tagLst xmlns:p="http://schemas.openxmlformats.org/presentationml/2006/main">
  <p:tag name="AS_UNIQUEID" val="4974"/>
</p:tagLst>
</file>

<file path=ppt/tags/tag314.xml><?xml version="1.0" encoding="utf-8"?>
<p:tagLst xmlns:p="http://schemas.openxmlformats.org/presentationml/2006/main">
  <p:tag name="AS_UNIQUEID" val="4975"/>
</p:tagLst>
</file>

<file path=ppt/tags/tag315.xml><?xml version="1.0" encoding="utf-8"?>
<p:tagLst xmlns:p="http://schemas.openxmlformats.org/presentationml/2006/main">
  <p:tag name="AS_UNIQUEID" val="4976"/>
</p:tagLst>
</file>

<file path=ppt/tags/tag316.xml><?xml version="1.0" encoding="utf-8"?>
<p:tagLst xmlns:p="http://schemas.openxmlformats.org/presentationml/2006/main">
  <p:tag name="AS_UNIQUEID" val="4978"/>
</p:tagLst>
</file>

<file path=ppt/tags/tag317.xml><?xml version="1.0" encoding="utf-8"?>
<p:tagLst xmlns:p="http://schemas.openxmlformats.org/presentationml/2006/main">
  <p:tag name="AS_UNIQUEID" val="4979"/>
</p:tagLst>
</file>

<file path=ppt/tags/tag318.xml><?xml version="1.0" encoding="utf-8"?>
<p:tagLst xmlns:p="http://schemas.openxmlformats.org/presentationml/2006/main">
  <p:tag name="AS_UNIQUEID" val="4980"/>
</p:tagLst>
</file>

<file path=ppt/tags/tag319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2.xml><?xml version="1.0" encoding="utf-8"?>
<p:tagLst xmlns:p="http://schemas.openxmlformats.org/presentationml/2006/main">
  <p:tag name="AS_UNIQUEID" val="5455"/>
</p:tagLst>
</file>

<file path=ppt/tags/tag320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21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22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23.xml><?xml version="1.0" encoding="utf-8"?>
<p:tagLst xmlns:p="http://schemas.openxmlformats.org/presentationml/2006/main">
  <p:tag name="AS_UNIQUEID" val="3759"/>
</p:tagLst>
</file>

<file path=ppt/tags/tag324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5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6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7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8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29.xml><?xml version="1.0" encoding="utf-8"?>
<p:tagLst xmlns:p="http://schemas.openxmlformats.org/presentationml/2006/main">
  <p:tag name="AS_UNIQUEID" val="3767"/>
</p:tagLst>
</file>

<file path=ppt/tags/tag33.xml><?xml version="1.0" encoding="utf-8"?>
<p:tagLst xmlns:p="http://schemas.openxmlformats.org/presentationml/2006/main">
  <p:tag name="AS_UNIQUEID" val="5456"/>
</p:tagLst>
</file>

<file path=ppt/tags/tag330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1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2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3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4.xml><?xml version="1.0" encoding="utf-8"?>
<p:tagLst xmlns:p="http://schemas.openxmlformats.org/presentationml/2006/main">
  <p:tag name="AS_UNIQUEID" val="3486"/>
</p:tagLst>
</file>

<file path=ppt/tags/tag335.xml><?xml version="1.0" encoding="utf-8"?>
<p:tagLst xmlns:p="http://schemas.openxmlformats.org/presentationml/2006/main">
  <p:tag name="AS_UNIQUEID" val="3779"/>
</p:tagLst>
</file>

<file path=ppt/tags/tag336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7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8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5457"/>
</p:tagLst>
</file>

<file path=ppt/tags/tag340.xml><?xml version="1.0" encoding="utf-8"?>
<p:tagLst xmlns:p="http://schemas.openxmlformats.org/presentationml/2006/main">
  <p:tag name="AS_UNIQUEID" val="3450"/>
</p:tagLst>
</file>

<file path=ppt/tags/tag341.xml><?xml version="1.0" encoding="utf-8"?>
<p:tagLst xmlns:p="http://schemas.openxmlformats.org/presentationml/2006/main">
  <p:tag name="AS_UNIQUEID" val="3773"/>
</p:tagLst>
</file>

<file path=ppt/tags/tag342.xml><?xml version="1.0" encoding="utf-8"?>
<p:tagLst xmlns:p="http://schemas.openxmlformats.org/presentationml/2006/main">
  <p:tag name="AS_UNIQUEID" val="5654"/>
</p:tagLst>
</file>

<file path=ppt/tags/tag343.xml><?xml version="1.0" encoding="utf-8"?>
<p:tagLst xmlns:p="http://schemas.openxmlformats.org/presentationml/2006/main">
  <p:tag name="AS_UNIQUEID" val="5655"/>
</p:tagLst>
</file>

<file path=ppt/tags/tag344.xml><?xml version="1.0" encoding="utf-8"?>
<p:tagLst xmlns:p="http://schemas.openxmlformats.org/presentationml/2006/main">
  <p:tag name="AS_UNIQUEID" val="5656"/>
</p:tagLst>
</file>

<file path=ppt/tags/tag345.xml><?xml version="1.0" encoding="utf-8"?>
<p:tagLst xmlns:p="http://schemas.openxmlformats.org/presentationml/2006/main">
  <p:tag name="AS_UNIQUEID" val="5657"/>
</p:tagLst>
</file>

<file path=ppt/tags/tag346.xml><?xml version="1.0" encoding="utf-8"?>
<p:tagLst xmlns:p="http://schemas.openxmlformats.org/presentationml/2006/main">
  <p:tag name="AS_UNIQUEID" val="5658"/>
</p:tagLst>
</file>

<file path=ppt/tags/tag347.xml><?xml version="1.0" encoding="utf-8"?>
<p:tagLst xmlns:p="http://schemas.openxmlformats.org/presentationml/2006/main">
  <p:tag name="AS_UNIQUEID" val="5659"/>
</p:tagLst>
</file>

<file path=ppt/tags/tag348.xml><?xml version="1.0" encoding="utf-8"?>
<p:tagLst xmlns:p="http://schemas.openxmlformats.org/presentationml/2006/main">
  <p:tag name="AS_UNIQUEID" val="5660"/>
</p:tagLst>
</file>

<file path=ppt/tags/tag349.xml><?xml version="1.0" encoding="utf-8"?>
<p:tagLst xmlns:p="http://schemas.openxmlformats.org/presentationml/2006/main">
  <p:tag name="AS_UNIQUEID" val="5661"/>
</p:tagLst>
</file>

<file path=ppt/tags/tag35.xml><?xml version="1.0" encoding="utf-8"?>
<p:tagLst xmlns:p="http://schemas.openxmlformats.org/presentationml/2006/main">
  <p:tag name="AS_UNIQUEID" val="5458"/>
</p:tagLst>
</file>

<file path=ppt/tags/tag350.xml><?xml version="1.0" encoding="utf-8"?>
<p:tagLst xmlns:p="http://schemas.openxmlformats.org/presentationml/2006/main">
  <p:tag name="AS_UNIQUEID" val="5662"/>
</p:tagLst>
</file>

<file path=ppt/tags/tag351.xml><?xml version="1.0" encoding="utf-8"?>
<p:tagLst xmlns:p="http://schemas.openxmlformats.org/presentationml/2006/main">
  <p:tag name="AS_UNIQUEID" val="5663"/>
</p:tagLst>
</file>

<file path=ppt/tags/tag352.xml><?xml version="1.0" encoding="utf-8"?>
<p:tagLst xmlns:p="http://schemas.openxmlformats.org/presentationml/2006/main">
  <p:tag name="AS_UNIQUEID" val="5664"/>
</p:tagLst>
</file>

<file path=ppt/tags/tag353.xml><?xml version="1.0" encoding="utf-8"?>
<p:tagLst xmlns:p="http://schemas.openxmlformats.org/presentationml/2006/main">
  <p:tag name="AS_UNIQUEID" val="5665"/>
</p:tagLst>
</file>

<file path=ppt/tags/tag354.xml><?xml version="1.0" encoding="utf-8"?>
<p:tagLst xmlns:p="http://schemas.openxmlformats.org/presentationml/2006/main">
  <p:tag name="AS_UNIQUEID" val="5666"/>
</p:tagLst>
</file>

<file path=ppt/tags/tag355.xml><?xml version="1.0" encoding="utf-8"?>
<p:tagLst xmlns:p="http://schemas.openxmlformats.org/presentationml/2006/main">
  <p:tag name="AS_UNIQUEID" val="5667"/>
</p:tagLst>
</file>

<file path=ppt/tags/tag356.xml><?xml version="1.0" encoding="utf-8"?>
<p:tagLst xmlns:p="http://schemas.openxmlformats.org/presentationml/2006/main">
  <p:tag name="AS_UNIQUEID" val="5669"/>
</p:tagLst>
</file>

<file path=ppt/tags/tag357.xml><?xml version="1.0" encoding="utf-8"?>
<p:tagLst xmlns:p="http://schemas.openxmlformats.org/presentationml/2006/main">
  <p:tag name="AS_UNIQUEID" val="5670"/>
</p:tagLst>
</file>

<file path=ppt/tags/tag358.xml><?xml version="1.0" encoding="utf-8"?>
<p:tagLst xmlns:p="http://schemas.openxmlformats.org/presentationml/2006/main">
  <p:tag name="AS_UNIQUEID" val="5671"/>
</p:tagLst>
</file>

<file path=ppt/tags/tag359.xml><?xml version="1.0" encoding="utf-8"?>
<p:tagLst xmlns:p="http://schemas.openxmlformats.org/presentationml/2006/main">
  <p:tag name="AS_UNIQUEID" val="5672"/>
</p:tagLst>
</file>

<file path=ppt/tags/tag36.xml><?xml version="1.0" encoding="utf-8"?>
<p:tagLst xmlns:p="http://schemas.openxmlformats.org/presentationml/2006/main">
  <p:tag name="AS_UNIQUEID" val="5459"/>
</p:tagLst>
</file>

<file path=ppt/tags/tag360.xml><?xml version="1.0" encoding="utf-8"?>
<p:tagLst xmlns:p="http://schemas.openxmlformats.org/presentationml/2006/main">
  <p:tag name="AS_UNIQUEID" val="5673"/>
</p:tagLst>
</file>

<file path=ppt/tags/tag361.xml><?xml version="1.0" encoding="utf-8"?>
<p:tagLst xmlns:p="http://schemas.openxmlformats.org/presentationml/2006/main">
  <p:tag name="AS_UNIQUEID" val="5675"/>
</p:tagLst>
</file>

<file path=ppt/tags/tag362.xml><?xml version="1.0" encoding="utf-8"?>
<p:tagLst xmlns:p="http://schemas.openxmlformats.org/presentationml/2006/main">
  <p:tag name="AS_UNIQUEID" val="5676"/>
</p:tagLst>
</file>

<file path=ppt/tags/tag363.xml><?xml version="1.0" encoding="utf-8"?>
<p:tagLst xmlns:p="http://schemas.openxmlformats.org/presentationml/2006/main">
  <p:tag name="AS_UNIQUEID" val="5677"/>
</p:tagLst>
</file>

<file path=ppt/tags/tag364.xml><?xml version="1.0" encoding="utf-8"?>
<p:tagLst xmlns:p="http://schemas.openxmlformats.org/presentationml/2006/main">
  <p:tag name="AS_UNIQUEID" val="5678"/>
</p:tagLst>
</file>

<file path=ppt/tags/tag365.xml><?xml version="1.0" encoding="utf-8"?>
<p:tagLst xmlns:p="http://schemas.openxmlformats.org/presentationml/2006/main">
  <p:tag name="AS_UNIQUEID" val="5679"/>
</p:tagLst>
</file>

<file path=ppt/tags/tag366.xml><?xml version="1.0" encoding="utf-8"?>
<p:tagLst xmlns:p="http://schemas.openxmlformats.org/presentationml/2006/main">
  <p:tag name="AS_UNIQUEID" val="5680"/>
</p:tagLst>
</file>

<file path=ppt/tags/tag367.xml><?xml version="1.0" encoding="utf-8"?>
<p:tagLst xmlns:p="http://schemas.openxmlformats.org/presentationml/2006/main">
  <p:tag name="AS_UNIQUEID" val="5681"/>
</p:tagLst>
</file>

<file path=ppt/tags/tag368.xml><?xml version="1.0" encoding="utf-8"?>
<p:tagLst xmlns:p="http://schemas.openxmlformats.org/presentationml/2006/main">
  <p:tag name="AS_UNIQUEID" val="5682"/>
</p:tagLst>
</file>

<file path=ppt/tags/tag369.xml><?xml version="1.0" encoding="utf-8"?>
<p:tagLst xmlns:p="http://schemas.openxmlformats.org/presentationml/2006/main">
  <p:tag name="AS_UNIQUEID" val="5683"/>
</p:tagLst>
</file>

<file path=ppt/tags/tag37.xml><?xml version="1.0" encoding="utf-8"?>
<p:tagLst xmlns:p="http://schemas.openxmlformats.org/presentationml/2006/main">
  <p:tag name="AS_UNIQUEID" val="5460"/>
</p:tagLst>
</file>

<file path=ppt/tags/tag370.xml><?xml version="1.0" encoding="utf-8"?>
<p:tagLst xmlns:p="http://schemas.openxmlformats.org/presentationml/2006/main">
  <p:tag name="AS_UNIQUEID" val="5684"/>
</p:tagLst>
</file>

<file path=ppt/tags/tag371.xml><?xml version="1.0" encoding="utf-8"?>
<p:tagLst xmlns:p="http://schemas.openxmlformats.org/presentationml/2006/main">
  <p:tag name="AS_UNIQUEID" val="5686"/>
</p:tagLst>
</file>

<file path=ppt/tags/tag372.xml><?xml version="1.0" encoding="utf-8"?>
<p:tagLst xmlns:p="http://schemas.openxmlformats.org/presentationml/2006/main">
  <p:tag name="AS_UNIQUEID" val="5687"/>
</p:tagLst>
</file>

<file path=ppt/tags/tag373.xml><?xml version="1.0" encoding="utf-8"?>
<p:tagLst xmlns:p="http://schemas.openxmlformats.org/presentationml/2006/main">
  <p:tag name="AS_UNIQUEID" val="5688"/>
</p:tagLst>
</file>

<file path=ppt/tags/tag374.xml><?xml version="1.0" encoding="utf-8"?>
<p:tagLst xmlns:p="http://schemas.openxmlformats.org/presentationml/2006/main">
  <p:tag name="AS_UNIQUEID" val="5689"/>
</p:tagLst>
</file>

<file path=ppt/tags/tag375.xml><?xml version="1.0" encoding="utf-8"?>
<p:tagLst xmlns:p="http://schemas.openxmlformats.org/presentationml/2006/main">
  <p:tag name="AS_UNIQUEID" val="5690"/>
</p:tagLst>
</file>

<file path=ppt/tags/tag376.xml><?xml version="1.0" encoding="utf-8"?>
<p:tagLst xmlns:p="http://schemas.openxmlformats.org/presentationml/2006/main">
  <p:tag name="AS_UNIQUEID" val="5691"/>
</p:tagLst>
</file>

<file path=ppt/tags/tag377.xml><?xml version="1.0" encoding="utf-8"?>
<p:tagLst xmlns:p="http://schemas.openxmlformats.org/presentationml/2006/main">
  <p:tag name="AS_UNIQUEID" val="5692"/>
</p:tagLst>
</file>

<file path=ppt/tags/tag378.xml><?xml version="1.0" encoding="utf-8"?>
<p:tagLst xmlns:p="http://schemas.openxmlformats.org/presentationml/2006/main">
  <p:tag name="AS_UNIQUEID" val="5693"/>
</p:tagLst>
</file>

<file path=ppt/tags/tag379.xml><?xml version="1.0" encoding="utf-8"?>
<p:tagLst xmlns:p="http://schemas.openxmlformats.org/presentationml/2006/main">
  <p:tag name="AS_UNIQUEID" val="5694"/>
</p:tagLst>
</file>

<file path=ppt/tags/tag38.xml><?xml version="1.0" encoding="utf-8"?>
<p:tagLst xmlns:p="http://schemas.openxmlformats.org/presentationml/2006/main">
  <p:tag name="AS_UNIQUEID" val="5461"/>
</p:tagLst>
</file>

<file path=ppt/tags/tag380.xml><?xml version="1.0" encoding="utf-8"?>
<p:tagLst xmlns:p="http://schemas.openxmlformats.org/presentationml/2006/main">
  <p:tag name="AS_UNIQUEID" val="5695"/>
</p:tagLst>
</file>

<file path=ppt/tags/tag381.xml><?xml version="1.0" encoding="utf-8"?>
<p:tagLst xmlns:p="http://schemas.openxmlformats.org/presentationml/2006/main">
  <p:tag name="AS_UNIQUEID" val="5696"/>
</p:tagLst>
</file>

<file path=ppt/tags/tag382.xml><?xml version="1.0" encoding="utf-8"?>
<p:tagLst xmlns:p="http://schemas.openxmlformats.org/presentationml/2006/main">
  <p:tag name="AS_UNIQUEID" val="5697"/>
</p:tagLst>
</file>

<file path=ppt/tags/tag383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4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5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6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7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8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9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.xml><?xml version="1.0" encoding="utf-8"?>
<p:tagLst xmlns:p="http://schemas.openxmlformats.org/presentationml/2006/main">
  <p:tag name="AS_UNIQUEID" val="5462"/>
</p:tagLst>
</file>

<file path=ppt/tags/tag390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391.xml><?xml version="1.0" encoding="utf-8"?>
<p:tagLst xmlns:p="http://schemas.openxmlformats.org/presentationml/2006/main">
  <p:tag name="AS_UNIQUEID" val="4466"/>
  <p:tag name="KSO_WM_BEAUTIFY_FLAG" val=""/>
</p:tagLst>
</file>

<file path=ppt/tags/tag392.xml><?xml version="1.0" encoding="utf-8"?>
<p:tagLst xmlns:p="http://schemas.openxmlformats.org/presentationml/2006/main">
  <p:tag name="AS_UNIQUEID" val="68"/>
</p:tagLst>
</file>

<file path=ppt/tags/tag393.xml><?xml version="1.0" encoding="utf-8"?>
<p:tagLst xmlns:p="http://schemas.openxmlformats.org/presentationml/2006/main">
  <p:tag name="AS_UNIQUEID" val="69"/>
</p:tagLst>
</file>

<file path=ppt/tags/tag394.xml><?xml version="1.0" encoding="utf-8"?>
<p:tagLst xmlns:p="http://schemas.openxmlformats.org/presentationml/2006/main">
  <p:tag name="AS_UNIQUEID" val="70"/>
</p:tagLst>
</file>

<file path=ppt/tags/tag395.xml><?xml version="1.0" encoding="utf-8"?>
<p:tagLst xmlns:p="http://schemas.openxmlformats.org/presentationml/2006/main">
  <p:tag name="AS_UNIQUEID" val="71"/>
</p:tagLst>
</file>

<file path=ppt/tags/tag396.xml><?xml version="1.0" encoding="utf-8"?>
<p:tagLst xmlns:p="http://schemas.openxmlformats.org/presentationml/2006/main">
  <p:tag name="AS_UNIQUEID" val="72"/>
</p:tagLst>
</file>

<file path=ppt/tags/tag397.xml><?xml version="1.0" encoding="utf-8"?>
<p:tagLst xmlns:p="http://schemas.openxmlformats.org/presentationml/2006/main">
  <p:tag name="AS_UNIQUEID" val="5016"/>
</p:tagLst>
</file>

<file path=ppt/tags/tag398.xml><?xml version="1.0" encoding="utf-8"?>
<p:tagLst xmlns:p="http://schemas.openxmlformats.org/presentationml/2006/main">
  <p:tag name="AS_UNIQUEID" val="5017"/>
</p:tagLst>
</file>

<file path=ppt/tags/tag399.xml><?xml version="1.0" encoding="utf-8"?>
<p:tagLst xmlns:p="http://schemas.openxmlformats.org/presentationml/2006/main">
  <p:tag name="AS_UNIQUEID" val="5018"/>
</p:tagLst>
</file>

<file path=ppt/tags/tag4.xml><?xml version="1.0" encoding="utf-8"?>
<p:tagLst xmlns:p="http://schemas.openxmlformats.org/presentationml/2006/main">
  <p:tag name="AS_UNIQUEID" val="5425"/>
</p:tagLst>
</file>

<file path=ppt/tags/tag40.xml><?xml version="1.0" encoding="utf-8"?>
<p:tagLst xmlns:p="http://schemas.openxmlformats.org/presentationml/2006/main">
  <p:tag name="AS_UNIQUEID" val="5463"/>
</p:tagLst>
</file>

<file path=ppt/tags/tag400.xml><?xml version="1.0" encoding="utf-8"?>
<p:tagLst xmlns:p="http://schemas.openxmlformats.org/presentationml/2006/main">
  <p:tag name="AS_UNIQUEID" val="5019"/>
</p:tagLst>
</file>

<file path=ppt/tags/tag401.xml><?xml version="1.0" encoding="utf-8"?>
<p:tagLst xmlns:p="http://schemas.openxmlformats.org/presentationml/2006/main">
  <p:tag name="AS_UNIQUEID" val="5020"/>
</p:tagLst>
</file>

<file path=ppt/tags/tag402.xml><?xml version="1.0" encoding="utf-8"?>
<p:tagLst xmlns:p="http://schemas.openxmlformats.org/presentationml/2006/main">
  <p:tag name="AS_UNIQUEID" val="5021"/>
</p:tagLst>
</file>

<file path=ppt/tags/tag403.xml><?xml version="1.0" encoding="utf-8"?>
<p:tagLst xmlns:p="http://schemas.openxmlformats.org/presentationml/2006/main">
  <p:tag name="AS_UNIQUEID" val="5022"/>
</p:tagLst>
</file>

<file path=ppt/tags/tag404.xml><?xml version="1.0" encoding="utf-8"?>
<p:tagLst xmlns:p="http://schemas.openxmlformats.org/presentationml/2006/main">
  <p:tag name="AS_UNIQUEID" val="5023"/>
</p:tagLst>
</file>

<file path=ppt/tags/tag405.xml><?xml version="1.0" encoding="utf-8"?>
<p:tagLst xmlns:p="http://schemas.openxmlformats.org/presentationml/2006/main">
  <p:tag name="AS_UNIQUEID" val="5024"/>
</p:tagLst>
</file>

<file path=ppt/tags/tag406.xml><?xml version="1.0" encoding="utf-8"?>
<p:tagLst xmlns:p="http://schemas.openxmlformats.org/presentationml/2006/main">
  <p:tag name="AS_UNIQUEID" val="5025"/>
</p:tagLst>
</file>

<file path=ppt/tags/tag407.xml><?xml version="1.0" encoding="utf-8"?>
<p:tagLst xmlns:p="http://schemas.openxmlformats.org/presentationml/2006/main">
  <p:tag name="AS_UNIQUEID" val="5702"/>
  <p:tag name="KSO_WM_UNIT_SUBTYPE" val="q"/>
  <p:tag name="KSO_WM_UNIT_TYPE" val="i"/>
</p:tagLst>
</file>

<file path=ppt/tags/tag408.xml><?xml version="1.0" encoding="utf-8"?>
<p:tagLst xmlns:p="http://schemas.openxmlformats.org/presentationml/2006/main">
  <p:tag name="AS_UNIQUEID" val="5703"/>
</p:tagLst>
</file>

<file path=ppt/tags/tag409.xml><?xml version="1.0" encoding="utf-8"?>
<p:tagLst xmlns:p="http://schemas.openxmlformats.org/presentationml/2006/main">
  <p:tag name="AS_UNIQUEID" val="5005"/>
</p:tagLst>
</file>

<file path=ppt/tags/tag41.xml><?xml version="1.0" encoding="utf-8"?>
<p:tagLst xmlns:p="http://schemas.openxmlformats.org/presentationml/2006/main">
  <p:tag name="AS_UNIQUEID" val="5464"/>
  <p:tag name="KSO_WM_BEAUTIFY_FLAG" val=""/>
</p:tagLst>
</file>

<file path=ppt/tags/tag410.xml><?xml version="1.0" encoding="utf-8"?>
<p:tagLst xmlns:p="http://schemas.openxmlformats.org/presentationml/2006/main">
  <p:tag name="AS_UNIQUEID" val="5006"/>
</p:tagLst>
</file>

<file path=ppt/tags/tag411.xml><?xml version="1.0" encoding="utf-8"?>
<p:tagLst xmlns:p="http://schemas.openxmlformats.org/presentationml/2006/main">
  <p:tag name="AS_UNIQUEID" val="5007"/>
</p:tagLst>
</file>

<file path=ppt/tags/tag412.xml><?xml version="1.0" encoding="utf-8"?>
<p:tagLst xmlns:p="http://schemas.openxmlformats.org/presentationml/2006/main">
  <p:tag name="AS_UNIQUEID" val="5008"/>
</p:tagLst>
</file>

<file path=ppt/tags/tag413.xml><?xml version="1.0" encoding="utf-8"?>
<p:tagLst xmlns:p="http://schemas.openxmlformats.org/presentationml/2006/main">
  <p:tag name="AS_UNIQUEID" val="5009"/>
</p:tagLst>
</file>

<file path=ppt/tags/tag414.xml><?xml version="1.0" encoding="utf-8"?>
<p:tagLst xmlns:p="http://schemas.openxmlformats.org/presentationml/2006/main">
  <p:tag name="AS_UNIQUEID" val="5010"/>
</p:tagLst>
</file>

<file path=ppt/tags/tag415.xml><?xml version="1.0" encoding="utf-8"?>
<p:tagLst xmlns:p="http://schemas.openxmlformats.org/presentationml/2006/main">
  <p:tag name="AS_UNIQUEID" val="5706"/>
  <p:tag name="KSO_WM_SLIDE_BACKGROUND_TYPE" val="leftRight"/>
  <p:tag name="KSO_WM_UNIT_IGNORE_FIXCOLOR" val="1"/>
  <p:tag name="KSO_WM_UNIT_SUBTYPE" val="h"/>
  <p:tag name="KSO_WM_UNIT_TYPE" val="i"/>
</p:tagLst>
</file>

<file path=ppt/tags/tag416.xml><?xml version="1.0" encoding="utf-8"?>
<p:tagLst xmlns:p="http://schemas.openxmlformats.org/presentationml/2006/main">
  <p:tag name="AS_UNIQUEID" val="5707"/>
  <p:tag name="KSO_WM_SLIDE_BACKGROUND_TYPE" val="leftRight"/>
</p:tagLst>
</file>

<file path=ppt/tags/tag417.xml><?xml version="1.0" encoding="utf-8"?>
<p:tagLst xmlns:p="http://schemas.openxmlformats.org/presentationml/2006/main">
  <p:tag name="AS_UNIQUEID" val="5708"/>
  <p:tag name="KSO_WM_SLIDE_BACKGROUND_TYPE" val="leftRight"/>
</p:tagLst>
</file>

<file path=ppt/tags/tag418.xml><?xml version="1.0" encoding="utf-8"?>
<p:tagLst xmlns:p="http://schemas.openxmlformats.org/presentationml/2006/main">
  <p:tag name="AS_UNIQUEID" val="5709"/>
  <p:tag name="KSO_WM_SLIDE_BACKGROUND_TYPE" val="leftRight"/>
</p:tagLst>
</file>

<file path=ppt/tags/tag419.xml><?xml version="1.0" encoding="utf-8"?>
<p:tagLst xmlns:p="http://schemas.openxmlformats.org/presentationml/2006/main">
  <p:tag name="AS_UNIQUEID" val="5710"/>
  <p:tag name="KSO_WM_SLIDE_BACKGROUND_TYPE" val="leftRight"/>
</p:tagLst>
</file>

<file path=ppt/tags/tag42.xml><?xml version="1.0" encoding="utf-8"?>
<p:tagLst xmlns:p="http://schemas.openxmlformats.org/presentationml/2006/main">
  <p:tag name="AS_UNIQUEID" val="5465"/>
  <p:tag name="KSO_WM_BEAUTIFY_FLAG" val=""/>
</p:tagLst>
</file>

<file path=ppt/tags/tag420.xml><?xml version="1.0" encoding="utf-8"?>
<p:tagLst xmlns:p="http://schemas.openxmlformats.org/presentationml/2006/main">
  <p:tag name="AS_UNIQUEID" val="5711"/>
  <p:tag name="KSO_WM_SLIDE_BACKGROUND_TYPE" val="leftRight"/>
</p:tagLst>
</file>

<file path=ppt/tags/tag421.xml><?xml version="1.0" encoding="utf-8"?>
<p:tagLst xmlns:p="http://schemas.openxmlformats.org/presentationml/2006/main">
  <p:tag name="AS_UNIQUEID" val="5712"/>
  <p:tag name="KSO_WM_SLIDE_BACKGROUND_TYPE" val="leftRight"/>
</p:tagLst>
</file>

<file path=ppt/tags/tag422.xml><?xml version="1.0" encoding="utf-8"?>
<p:tagLst xmlns:p="http://schemas.openxmlformats.org/presentationml/2006/main">
  <p:tag name="AS_UNIQUEID" val="5713"/>
  <p:tag name="KSO_WM_SLIDE_BACKGROUND_TYPE" val="leftRight"/>
</p:tagLst>
</file>

<file path=ppt/tags/tag423.xml><?xml version="1.0" encoding="utf-8"?>
<p:tagLst xmlns:p="http://schemas.openxmlformats.org/presentationml/2006/main">
  <p:tag name="AS_UNIQUEID" val="4998"/>
</p:tagLst>
</file>

<file path=ppt/tags/tag424.xml><?xml version="1.0" encoding="utf-8"?>
<p:tagLst xmlns:p="http://schemas.openxmlformats.org/presentationml/2006/main">
  <p:tag name="AS_UNIQUEID" val="4999"/>
</p:tagLst>
</file>

<file path=ppt/tags/tag425.xml><?xml version="1.0" encoding="utf-8"?>
<p:tagLst xmlns:p="http://schemas.openxmlformats.org/presentationml/2006/main">
  <p:tag name="AS_UNIQUEID" val="5000"/>
</p:tagLst>
</file>

<file path=ppt/tags/tag426.xml><?xml version="1.0" encoding="utf-8"?>
<p:tagLst xmlns:p="http://schemas.openxmlformats.org/presentationml/2006/main">
  <p:tag name="AS_UNIQUEID" val="5001"/>
</p:tagLst>
</file>

<file path=ppt/tags/tag427.xml><?xml version="1.0" encoding="utf-8"?>
<p:tagLst xmlns:p="http://schemas.openxmlformats.org/presentationml/2006/main">
  <p:tag name="AS_UNIQUEID" val="5002"/>
</p:tagLst>
</file>

<file path=ppt/tags/tag428.xml><?xml version="1.0" encoding="utf-8"?>
<p:tagLst xmlns:p="http://schemas.openxmlformats.org/presentationml/2006/main">
  <p:tag name="AS_UNIQUEID" val="5003"/>
</p:tagLst>
</file>

<file path=ppt/tags/tag429.xml><?xml version="1.0" encoding="utf-8"?>
<p:tagLst xmlns:p="http://schemas.openxmlformats.org/presentationml/2006/main">
  <p:tag name="AS_UNIQUEID" val="5717"/>
  <p:tag name="KSO_WM_SLIDE_BACKGROUND_TYPE" val="bel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5466"/>
  <p:tag name="KSO_WM_BEAUTIFY_FLAG" val=""/>
</p:tagLst>
</file>

<file path=ppt/tags/tag430.xml><?xml version="1.0" encoding="utf-8"?>
<p:tagLst xmlns:p="http://schemas.openxmlformats.org/presentationml/2006/main">
  <p:tag name="AS_UNIQUEID" val="5718"/>
  <p:tag name="KSO_WM_SLIDE_BACKGROUND_TYPE" val="belt"/>
</p:tagLst>
</file>

<file path=ppt/tags/tag431.xml><?xml version="1.0" encoding="utf-8"?>
<p:tagLst xmlns:p="http://schemas.openxmlformats.org/presentationml/2006/main">
  <p:tag name="AS_UNIQUEID" val="5719"/>
  <p:tag name="KSO_WM_SLIDE_BACKGROUND_TYPE" val="belt"/>
</p:tagLst>
</file>

<file path=ppt/tags/tag432.xml><?xml version="1.0" encoding="utf-8"?>
<p:tagLst xmlns:p="http://schemas.openxmlformats.org/presentationml/2006/main">
  <p:tag name="AS_UNIQUEID" val="5720"/>
  <p:tag name="KSO_WM_SLIDE_BACKGROUND_TYPE" val="belt"/>
</p:tagLst>
</file>

<file path=ppt/tags/tag433.xml><?xml version="1.0" encoding="utf-8"?>
<p:tagLst xmlns:p="http://schemas.openxmlformats.org/presentationml/2006/main">
  <p:tag name="AS_UNIQUEID" val="5721"/>
  <p:tag name="KSO_WM_SLIDE_BACKGROUND_TYPE" val="belt"/>
</p:tagLst>
</file>

<file path=ppt/tags/tag434.xml><?xml version="1.0" encoding="utf-8"?>
<p:tagLst xmlns:p="http://schemas.openxmlformats.org/presentationml/2006/main">
  <p:tag name="AS_UNIQUEID" val="5722"/>
  <p:tag name="KSO_WM_SLIDE_BACKGROUND_TYPE" val="belt"/>
</p:tagLst>
</file>

<file path=ppt/tags/tag435.xml><?xml version="1.0" encoding="utf-8"?>
<p:tagLst xmlns:p="http://schemas.openxmlformats.org/presentationml/2006/main">
  <p:tag name="AS_UNIQUEID" val="5723"/>
  <p:tag name="KSO_WM_SLIDE_BACKGROUND_TYPE" val="belt"/>
</p:tagLst>
</file>

<file path=ppt/tags/tag436.xml><?xml version="1.0" encoding="utf-8"?>
<p:tagLst xmlns:p="http://schemas.openxmlformats.org/presentationml/2006/main">
  <p:tag name="AS_UNIQUEID" val="5724"/>
  <p:tag name="KSO_WM_SLIDE_BACKGROUND_TYPE" val="belt"/>
</p:tagLst>
</file>

<file path=ppt/tags/tag437.xml><?xml version="1.0" encoding="utf-8"?>
<p:tagLst xmlns:p="http://schemas.openxmlformats.org/presentationml/2006/main">
  <p:tag name="AS_UNIQUEID" val="4991"/>
</p:tagLst>
</file>

<file path=ppt/tags/tag438.xml><?xml version="1.0" encoding="utf-8"?>
<p:tagLst xmlns:p="http://schemas.openxmlformats.org/presentationml/2006/main">
  <p:tag name="AS_UNIQUEID" val="4992"/>
</p:tagLst>
</file>

<file path=ppt/tags/tag439.xml><?xml version="1.0" encoding="utf-8"?>
<p:tagLst xmlns:p="http://schemas.openxmlformats.org/presentationml/2006/main">
  <p:tag name="AS_UNIQUEID" val="4993"/>
</p:tagLst>
</file>

<file path=ppt/tags/tag44.xml><?xml version="1.0" encoding="utf-8"?>
<p:tagLst xmlns:p="http://schemas.openxmlformats.org/presentationml/2006/main">
  <p:tag name="AS_UNIQUEID" val="5468"/>
</p:tagLst>
</file>

<file path=ppt/tags/tag440.xml><?xml version="1.0" encoding="utf-8"?>
<p:tagLst xmlns:p="http://schemas.openxmlformats.org/presentationml/2006/main">
  <p:tag name="AS_UNIQUEID" val="4994"/>
</p:tagLst>
</file>

<file path=ppt/tags/tag441.xml><?xml version="1.0" encoding="utf-8"?>
<p:tagLst xmlns:p="http://schemas.openxmlformats.org/presentationml/2006/main">
  <p:tag name="AS_UNIQUEID" val="4995"/>
</p:tagLst>
</file>

<file path=ppt/tags/tag442.xml><?xml version="1.0" encoding="utf-8"?>
<p:tagLst xmlns:p="http://schemas.openxmlformats.org/presentationml/2006/main">
  <p:tag name="AS_UNIQUEID" val="4996"/>
</p:tagLst>
</file>

<file path=ppt/tags/tag443.xml><?xml version="1.0" encoding="utf-8"?>
<p:tagLst xmlns:p="http://schemas.openxmlformats.org/presentationml/2006/main">
  <p:tag name="AS_UNIQUEID" val="5019"/>
</p:tagLst>
</file>

<file path=ppt/tags/tag444.xml><?xml version="1.0" encoding="utf-8"?>
<p:tagLst xmlns:p="http://schemas.openxmlformats.org/presentationml/2006/main">
  <p:tag name="AS_UNIQUEID" val="5020"/>
</p:tagLst>
</file>

<file path=ppt/tags/tag445.xml><?xml version="1.0" encoding="utf-8"?>
<p:tagLst xmlns:p="http://schemas.openxmlformats.org/presentationml/2006/main">
  <p:tag name="AS_UNIQUEID" val="5021"/>
</p:tagLst>
</file>

<file path=ppt/tags/tag446.xml><?xml version="1.0" encoding="utf-8"?>
<p:tagLst xmlns:p="http://schemas.openxmlformats.org/presentationml/2006/main">
  <p:tag name="AS_UNIQUEID" val="5022"/>
</p:tagLst>
</file>

<file path=ppt/tags/tag447.xml><?xml version="1.0" encoding="utf-8"?>
<p:tagLst xmlns:p="http://schemas.openxmlformats.org/presentationml/2006/main">
  <p:tag name="AS_UNIQUEID" val="5023"/>
</p:tagLst>
</file>

<file path=ppt/tags/tag448.xml><?xml version="1.0" encoding="utf-8"?>
<p:tagLst xmlns:p="http://schemas.openxmlformats.org/presentationml/2006/main">
  <p:tag name="AS_UNIQUEID" val="5024"/>
</p:tagLst>
</file>

<file path=ppt/tags/tag449.xml><?xml version="1.0" encoding="utf-8"?>
<p:tagLst xmlns:p="http://schemas.openxmlformats.org/presentationml/2006/main">
  <p:tag name="AS_UNIQUEID" val="5728"/>
  <p:tag name="KSO_WM_SLIDE_BACKGROUND_TYPE" val="bottomTop"/>
  <p:tag name="KSO_WM_UNIT_IGNORE_FIXCOLOR" val="1"/>
  <p:tag name="KSO_WM_UNIT_SUBTYPE" val="h"/>
  <p:tag name="KSO_WM_UNIT_TYPE" val="i"/>
</p:tagLst>
</file>

<file path=ppt/tags/tag45.xml><?xml version="1.0" encoding="utf-8"?>
<p:tagLst xmlns:p="http://schemas.openxmlformats.org/presentationml/2006/main">
  <p:tag name="AS_UNIQUEID" val="5469"/>
</p:tagLst>
</file>

<file path=ppt/tags/tag450.xml><?xml version="1.0" encoding="utf-8"?>
<p:tagLst xmlns:p="http://schemas.openxmlformats.org/presentationml/2006/main">
  <p:tag name="AS_UNIQUEID" val="5729"/>
  <p:tag name="KSO_WM_SLIDE_BACKGROUND_TYPE" val="bottomTop"/>
</p:tagLst>
</file>

<file path=ppt/tags/tag451.xml><?xml version="1.0" encoding="utf-8"?>
<p:tagLst xmlns:p="http://schemas.openxmlformats.org/presentationml/2006/main">
  <p:tag name="AS_UNIQUEID" val="5730"/>
  <p:tag name="KSO_WM_SLIDE_BACKGROUND_TYPE" val="bottomTop"/>
</p:tagLst>
</file>

<file path=ppt/tags/tag452.xml><?xml version="1.0" encoding="utf-8"?>
<p:tagLst xmlns:p="http://schemas.openxmlformats.org/presentationml/2006/main">
  <p:tag name="AS_UNIQUEID" val="5731"/>
  <p:tag name="KSO_WM_SLIDE_BACKGROUND_TYPE" val="bottomTop"/>
</p:tagLst>
</file>

<file path=ppt/tags/tag453.xml><?xml version="1.0" encoding="utf-8"?>
<p:tagLst xmlns:p="http://schemas.openxmlformats.org/presentationml/2006/main">
  <p:tag name="AS_UNIQUEID" val="5732"/>
  <p:tag name="KSO_WM_SLIDE_BACKGROUND_TYPE" val="bottomTop"/>
</p:tagLst>
</file>

<file path=ppt/tags/tag454.xml><?xml version="1.0" encoding="utf-8"?>
<p:tagLst xmlns:p="http://schemas.openxmlformats.org/presentationml/2006/main">
  <p:tag name="AS_UNIQUEID" val="5733"/>
  <p:tag name="KSO_WM_SLIDE_BACKGROUND_TYPE" val="bottomTop"/>
</p:tagLst>
</file>

<file path=ppt/tags/tag455.xml><?xml version="1.0" encoding="utf-8"?>
<p:tagLst xmlns:p="http://schemas.openxmlformats.org/presentationml/2006/main">
  <p:tag name="AS_UNIQUEID" val="5734"/>
  <p:tag name="KSO_WM_SLIDE_BACKGROUND_TYPE" val="bottomTop"/>
</p:tagLst>
</file>

<file path=ppt/tags/tag456.xml><?xml version="1.0" encoding="utf-8"?>
<p:tagLst xmlns:p="http://schemas.openxmlformats.org/presentationml/2006/main">
  <p:tag name="AS_UNIQUEID" val="5735"/>
  <p:tag name="KSO_WM_SLIDE_BACKGROUND_TYPE" val="bottomTop"/>
</p:tagLst>
</file>

<file path=ppt/tags/tag457.xml><?xml version="1.0" encoding="utf-8"?>
<p:tagLst xmlns:p="http://schemas.openxmlformats.org/presentationml/2006/main">
  <p:tag name="AS_UNIQUEID" val="5736"/>
  <p:tag name="KSO_WM_SLIDE_BACKGROUND_TYPE" val="bottomTop"/>
</p:tagLst>
</file>

<file path=ppt/tags/tag458.xml><?xml version="1.0" encoding="utf-8"?>
<p:tagLst xmlns:p="http://schemas.openxmlformats.org/presentationml/2006/main">
  <p:tag name="AS_UNIQUEID" val="5738"/>
</p:tagLst>
</file>

<file path=ppt/tags/tag459.xml><?xml version="1.0" encoding="utf-8"?>
<p:tagLst xmlns:p="http://schemas.openxmlformats.org/presentationml/2006/main">
  <p:tag name="AS_UNIQUEID" val="5739"/>
</p:tagLst>
</file>

<file path=ppt/tags/tag46.xml><?xml version="1.0" encoding="utf-8"?>
<p:tagLst xmlns:p="http://schemas.openxmlformats.org/presentationml/2006/main">
  <p:tag name="AS_UNIQUEID" val="5470"/>
</p:tagLst>
</file>

<file path=ppt/tags/tag460.xml><?xml version="1.0" encoding="utf-8"?>
<p:tagLst xmlns:p="http://schemas.openxmlformats.org/presentationml/2006/main">
  <p:tag name="AS_UNIQUEID" val="5740"/>
</p:tagLst>
</file>

<file path=ppt/tags/tag461.xml><?xml version="1.0" encoding="utf-8"?>
<p:tagLst xmlns:p="http://schemas.openxmlformats.org/presentationml/2006/main">
  <p:tag name="AS_UNIQUEID" val="5741"/>
</p:tagLst>
</file>

<file path=ppt/tags/tag462.xml><?xml version="1.0" encoding="utf-8"?>
<p:tagLst xmlns:p="http://schemas.openxmlformats.org/presentationml/2006/main">
  <p:tag name="AS_UNIQUEID" val="5742"/>
</p:tagLst>
</file>

<file path=ppt/tags/tag463.xml><?xml version="1.0" encoding="utf-8"?>
<p:tagLst xmlns:p="http://schemas.openxmlformats.org/presentationml/2006/main">
  <p:tag name="AS_UNIQUEID" val="5743"/>
</p:tagLst>
</file>

<file path=ppt/tags/tag464.xml><?xml version="1.0" encoding="utf-8"?>
<p:tagLst xmlns:p="http://schemas.openxmlformats.org/presentationml/2006/main">
  <p:tag name="AS_UNIQUEID" val="5757"/>
</p:tagLst>
</file>

<file path=ppt/tags/tag465.xml><?xml version="1.0" encoding="utf-8"?>
<p:tagLst xmlns:p="http://schemas.openxmlformats.org/presentationml/2006/main">
  <p:tag name="AS_UNIQUEID" val="5759"/>
</p:tagLst>
</file>

<file path=ppt/tags/tag466.xml><?xml version="1.0" encoding="utf-8"?>
<p:tagLst xmlns:p="http://schemas.openxmlformats.org/presentationml/2006/main">
  <p:tag name="AS_UNIQUEID" val="5760"/>
</p:tagLst>
</file>

<file path=ppt/tags/tag467.xml><?xml version="1.0" encoding="utf-8"?>
<p:tagLst xmlns:p="http://schemas.openxmlformats.org/presentationml/2006/main">
  <p:tag name="AS_UNIQUEID" val="5761"/>
</p:tagLst>
</file>

<file path=ppt/tags/tag468.xml><?xml version="1.0" encoding="utf-8"?>
<p:tagLst xmlns:p="http://schemas.openxmlformats.org/presentationml/2006/main">
  <p:tag name="AS_UNIQUEID" val="5762"/>
</p:tagLst>
</file>

<file path=ppt/tags/tag469.xml><?xml version="1.0" encoding="utf-8"?>
<p:tagLst xmlns:p="http://schemas.openxmlformats.org/presentationml/2006/main">
  <p:tag name="AS_UNIQUEID" val="5763"/>
</p:tagLst>
</file>

<file path=ppt/tags/tag47.xml><?xml version="1.0" encoding="utf-8"?>
<p:tagLst xmlns:p="http://schemas.openxmlformats.org/presentationml/2006/main">
  <p:tag name="AS_UNIQUEID" val="5471"/>
</p:tagLst>
</file>

<file path=ppt/tags/tag470.xml><?xml version="1.0" encoding="utf-8"?>
<p:tagLst xmlns:p="http://schemas.openxmlformats.org/presentationml/2006/main">
  <p:tag name="AS_UNIQUEID" val="5765"/>
</p:tagLst>
</file>

<file path=ppt/tags/tag471.xml><?xml version="1.0" encoding="utf-8"?>
<p:tagLst xmlns:p="http://schemas.openxmlformats.org/presentationml/2006/main">
  <p:tag name="AS_UNIQUEID" val="5771"/>
</p:tagLst>
</file>

<file path=ppt/tags/tag472.xml><?xml version="1.0" encoding="utf-8"?>
<p:tagLst xmlns:p="http://schemas.openxmlformats.org/presentationml/2006/main">
  <p:tag name="AS_UNIQUEID" val="5772"/>
</p:tagLst>
</file>

<file path=ppt/tags/tag473.xml><?xml version="1.0" encoding="utf-8"?>
<p:tagLst xmlns:p="http://schemas.openxmlformats.org/presentationml/2006/main">
  <p:tag name="AS_UNIQUEID" val="5773"/>
</p:tagLst>
</file>

<file path=ppt/tags/tag474.xml><?xml version="1.0" encoding="utf-8"?>
<p:tagLst xmlns:p="http://schemas.openxmlformats.org/presentationml/2006/main">
  <p:tag name="AS_UNIQUEID" val="5774"/>
</p:tagLst>
</file>

<file path=ppt/tags/tag475.xml><?xml version="1.0" encoding="utf-8"?>
<p:tagLst xmlns:p="http://schemas.openxmlformats.org/presentationml/2006/main">
  <p:tag name="AS_UNIQUEID" val="5775"/>
</p:tagLst>
</file>

<file path=ppt/tags/tag476.xml><?xml version="1.0" encoding="utf-8"?>
<p:tagLst xmlns:p="http://schemas.openxmlformats.org/presentationml/2006/main">
  <p:tag name="AS_UNIQUEID" val="5776"/>
</p:tagLst>
</file>

<file path=ppt/tags/tag477.xml><?xml version="1.0" encoding="utf-8"?>
<p:tagLst xmlns:p="http://schemas.openxmlformats.org/presentationml/2006/main">
  <p:tag name="AS_UNIQUEID" val="5777"/>
</p:tagLst>
</file>

<file path=ppt/tags/tag478.xml><?xml version="1.0" encoding="utf-8"?>
<p:tagLst xmlns:p="http://schemas.openxmlformats.org/presentationml/2006/main">
  <p:tag name="AS_UNIQUEID" val="5778"/>
</p:tagLst>
</file>

<file path=ppt/tags/tag479.xml><?xml version="1.0" encoding="utf-8"?>
<p:tagLst xmlns:p="http://schemas.openxmlformats.org/presentationml/2006/main">
  <p:tag name="AS_UNIQUEID" val="5779"/>
  <p:tag name="KSO_WM_DIAGRAM_VIRTUALLY_FRAME" val="{&quot;height&quot;:210.75,&quot;left&quot;:405.4,&quot;top&quot;:289.8,&quot;width&quot;:555.05}"/>
</p:tagLst>
</file>

<file path=ppt/tags/tag48.xml><?xml version="1.0" encoding="utf-8"?>
<p:tagLst xmlns:p="http://schemas.openxmlformats.org/presentationml/2006/main">
  <p:tag name="AS_UNIQUEID" val="5472"/>
</p:tagLst>
</file>

<file path=ppt/tags/tag480.xml><?xml version="1.0" encoding="utf-8"?>
<p:tagLst xmlns:p="http://schemas.openxmlformats.org/presentationml/2006/main">
  <p:tag name="AS_UNIQUEID" val="5780"/>
  <p:tag name="KSO_WM_DIAGRAM_VIRTUALLY_FRAME" val="{&quot;height&quot;:210.75,&quot;left&quot;:405.4,&quot;top&quot;:289.8,&quot;width&quot;:555.05}"/>
</p:tagLst>
</file>

<file path=ppt/tags/tag481.xml><?xml version="1.0" encoding="utf-8"?>
<p:tagLst xmlns:p="http://schemas.openxmlformats.org/presentationml/2006/main">
  <p:tag name="AS_UNIQUEID" val="5781"/>
  <p:tag name="KSO_WM_DIAGRAM_VIRTUALLY_FRAME" val="{&quot;height&quot;:210.75,&quot;left&quot;:405.4,&quot;top&quot;:289.8,&quot;width&quot;:555.05}"/>
</p:tagLst>
</file>

<file path=ppt/tags/tag482.xml><?xml version="1.0" encoding="utf-8"?>
<p:tagLst xmlns:p="http://schemas.openxmlformats.org/presentationml/2006/main">
  <p:tag name="AS_UNIQUEID" val="5782"/>
  <p:tag name="KSO_WM_DIAGRAM_VIRTUALLY_FRAME" val="{&quot;height&quot;:210.75,&quot;left&quot;:405.4,&quot;top&quot;:289.8,&quot;width&quot;:555.05}"/>
</p:tagLst>
</file>

<file path=ppt/tags/tag483.xml><?xml version="1.0" encoding="utf-8"?>
<p:tagLst xmlns:p="http://schemas.openxmlformats.org/presentationml/2006/main">
  <p:tag name="AS_UNIQUEID" val="5768"/>
</p:tagLst>
</file>

<file path=ppt/tags/tag484.xml><?xml version="1.0" encoding="utf-8"?>
<p:tagLst xmlns:p="http://schemas.openxmlformats.org/presentationml/2006/main">
  <p:tag name="AS_UNIQUEID" val="5769"/>
</p:tagLst>
</file>

<file path=ppt/tags/tag485.xml><?xml version="1.0" encoding="utf-8"?>
<p:tagLst xmlns:p="http://schemas.openxmlformats.org/presentationml/2006/main">
  <p:tag name="AS_UNIQUEID" val="2"/>
</p:tagLst>
</file>

<file path=ppt/tags/tag486.xml><?xml version="1.0" encoding="utf-8"?>
<p:tagLst xmlns:p="http://schemas.openxmlformats.org/presentationml/2006/main">
  <p:tag name="AS_UNIQUEID" val="9"/>
</p:tagLst>
</file>

<file path=ppt/tags/tag487.xml><?xml version="1.0" encoding="utf-8"?>
<p:tagLst xmlns:p="http://schemas.openxmlformats.org/presentationml/2006/main">
  <p:tag name="AS_UNIQUEID" val="891"/>
</p:tagLst>
</file>

<file path=ppt/tags/tag488.xml><?xml version="1.0" encoding="utf-8"?>
<p:tagLst xmlns:p="http://schemas.openxmlformats.org/presentationml/2006/main">
  <p:tag name="AS_UNIQUEID" val="2870"/>
</p:tagLst>
</file>

<file path=ppt/tags/tag489.xml><?xml version="1.0" encoding="utf-8"?>
<p:tagLst xmlns:p="http://schemas.openxmlformats.org/presentationml/2006/main">
  <p:tag name="AS_UNIQUEID" val="472"/>
</p:tagLst>
</file>

<file path=ppt/tags/tag49.xml><?xml version="1.0" encoding="utf-8"?>
<p:tagLst xmlns:p="http://schemas.openxmlformats.org/presentationml/2006/main">
  <p:tag name="AS_UNIQUEID" val="5473"/>
</p:tagLst>
</file>

<file path=ppt/tags/tag490.xml><?xml version="1.0" encoding="utf-8"?>
<p:tagLst xmlns:p="http://schemas.openxmlformats.org/presentationml/2006/main">
  <p:tag name="AS_UNIQUEID" val="1589"/>
</p:tagLst>
</file>

<file path=ppt/tags/tag491.xml><?xml version="1.0" encoding="utf-8"?>
<p:tagLst xmlns:p="http://schemas.openxmlformats.org/presentationml/2006/main">
  <p:tag name="AS_UNIQUEID" val="2871"/>
</p:tagLst>
</file>

<file path=ppt/tags/tag492.xml><?xml version="1.0" encoding="utf-8"?>
<p:tagLst xmlns:p="http://schemas.openxmlformats.org/presentationml/2006/main">
  <p:tag name="AS_UNIQUEID" val="2872"/>
</p:tagLst>
</file>

<file path=ppt/tags/tag493.xml><?xml version="1.0" encoding="utf-8"?>
<p:tagLst xmlns:p="http://schemas.openxmlformats.org/presentationml/2006/main">
  <p:tag name="AS_UNIQUEID" val="2873"/>
</p:tagLst>
</file>

<file path=ppt/tags/tag494.xml><?xml version="1.0" encoding="utf-8"?>
<p:tagLst xmlns:p="http://schemas.openxmlformats.org/presentationml/2006/main">
  <p:tag name="AS_UNIQUEID" val="3320"/>
</p:tagLst>
</file>

<file path=ppt/tags/tag495.xml><?xml version="1.0" encoding="utf-8"?>
<p:tagLst xmlns:p="http://schemas.openxmlformats.org/presentationml/2006/main">
  <p:tag name="AS_UNIQUEID" val="3321"/>
</p:tagLst>
</file>

<file path=ppt/tags/tag496.xml><?xml version="1.0" encoding="utf-8"?>
<p:tagLst xmlns:p="http://schemas.openxmlformats.org/presentationml/2006/main">
  <p:tag name="AS_UNIQUEID" val="3322"/>
</p:tagLst>
</file>

<file path=ppt/tags/tag497.xml><?xml version="1.0" encoding="utf-8"?>
<p:tagLst xmlns:p="http://schemas.openxmlformats.org/presentationml/2006/main">
  <p:tag name="AS_UNIQUEID" val="3323"/>
</p:tagLst>
</file>

<file path=ppt/tags/tag498.xml><?xml version="1.0" encoding="utf-8"?>
<p:tagLst xmlns:p="http://schemas.openxmlformats.org/presentationml/2006/main">
  <p:tag name="AS_UNIQUEID" val="3324"/>
</p:tagLst>
</file>

<file path=ppt/tags/tag499.xml><?xml version="1.0" encoding="utf-8"?>
<p:tagLst xmlns:p="http://schemas.openxmlformats.org/presentationml/2006/main">
  <p:tag name="AS_UNIQUEID" val="3325"/>
</p:tagLst>
</file>

<file path=ppt/tags/tag5.xml><?xml version="1.0" encoding="utf-8"?>
<p:tagLst xmlns:p="http://schemas.openxmlformats.org/presentationml/2006/main">
  <p:tag name="AS_UNIQUEID" val="5426"/>
</p:tagLst>
</file>

<file path=ppt/tags/tag50.xml><?xml version="1.0" encoding="utf-8"?>
<p:tagLst xmlns:p="http://schemas.openxmlformats.org/presentationml/2006/main">
  <p:tag name="AS_UNIQUEID" val="5474"/>
</p:tagLst>
</file>

<file path=ppt/tags/tag500.xml><?xml version="1.0" encoding="utf-8"?>
<p:tagLst xmlns:p="http://schemas.openxmlformats.org/presentationml/2006/main">
  <p:tag name="AS_UNIQUEID" val="3326"/>
</p:tagLst>
</file>

<file path=ppt/tags/tag501.xml><?xml version="1.0" encoding="utf-8"?>
<p:tagLst xmlns:p="http://schemas.openxmlformats.org/presentationml/2006/main">
  <p:tag name="AS_UNIQUEID" val="3327"/>
</p:tagLst>
</file>

<file path=ppt/tags/tag502.xml><?xml version="1.0" encoding="utf-8"?>
<p:tagLst xmlns:p="http://schemas.openxmlformats.org/presentationml/2006/main">
  <p:tag name="AS_UNIQUEID" val="3328"/>
</p:tagLst>
</file>

<file path=ppt/tags/tag503.xml><?xml version="1.0" encoding="utf-8"?>
<p:tagLst xmlns:p="http://schemas.openxmlformats.org/presentationml/2006/main">
  <p:tag name="AS_UNIQUEID" val="3329"/>
</p:tagLst>
</file>

<file path=ppt/tags/tag504.xml><?xml version="1.0" encoding="utf-8"?>
<p:tagLst xmlns:p="http://schemas.openxmlformats.org/presentationml/2006/main">
  <p:tag name="AS_UNIQUEID" val="3330"/>
</p:tagLst>
</file>

<file path=ppt/tags/tag505.xml><?xml version="1.0" encoding="utf-8"?>
<p:tagLst xmlns:p="http://schemas.openxmlformats.org/presentationml/2006/main">
  <p:tag name="AS_UNIQUEID" val="3331"/>
</p:tagLst>
</file>

<file path=ppt/tags/tag506.xml><?xml version="1.0" encoding="utf-8"?>
<p:tagLst xmlns:p="http://schemas.openxmlformats.org/presentationml/2006/main">
  <p:tag name="AS_UNIQUEID" val="3332"/>
</p:tagLst>
</file>

<file path=ppt/tags/tag507.xml><?xml version="1.0" encoding="utf-8"?>
<p:tagLst xmlns:p="http://schemas.openxmlformats.org/presentationml/2006/main">
  <p:tag name="AS_UNIQUEID" val="3333"/>
</p:tagLst>
</file>

<file path=ppt/tags/tag508.xml><?xml version="1.0" encoding="utf-8"?>
<p:tagLst xmlns:p="http://schemas.openxmlformats.org/presentationml/2006/main">
  <p:tag name="AS_UNIQUEID" val="3334"/>
</p:tagLst>
</file>

<file path=ppt/tags/tag509.xml><?xml version="1.0" encoding="utf-8"?>
<p:tagLst xmlns:p="http://schemas.openxmlformats.org/presentationml/2006/main">
  <p:tag name="AS_UNIQUEID" val="3336"/>
</p:tagLst>
</file>

<file path=ppt/tags/tag51.xml><?xml version="1.0" encoding="utf-8"?>
<p:tagLst xmlns:p="http://schemas.openxmlformats.org/presentationml/2006/main">
  <p:tag name="AS_UNIQUEID" val="5475"/>
</p:tagLst>
</file>

<file path=ppt/tags/tag510.xml><?xml version="1.0" encoding="utf-8"?>
<p:tagLst xmlns:p="http://schemas.openxmlformats.org/presentationml/2006/main">
  <p:tag name="AS_UNIQUEID" val="3337"/>
</p:tagLst>
</file>

<file path=ppt/tags/tag511.xml><?xml version="1.0" encoding="utf-8"?>
<p:tagLst xmlns:p="http://schemas.openxmlformats.org/presentationml/2006/main">
  <p:tag name="AS_UNIQUEID" val="3338"/>
</p:tagLst>
</file>

<file path=ppt/tags/tag512.xml><?xml version="1.0" encoding="utf-8"?>
<p:tagLst xmlns:p="http://schemas.openxmlformats.org/presentationml/2006/main">
  <p:tag name="AS_UNIQUEID" val="3339"/>
</p:tagLst>
</file>

<file path=ppt/tags/tag513.xml><?xml version="1.0" encoding="utf-8"?>
<p:tagLst xmlns:p="http://schemas.openxmlformats.org/presentationml/2006/main">
  <p:tag name="AS_UNIQUEID" val="3340"/>
</p:tagLst>
</file>

<file path=ppt/tags/tag514.xml><?xml version="1.0" encoding="utf-8"?>
<p:tagLst xmlns:p="http://schemas.openxmlformats.org/presentationml/2006/main">
  <p:tag name="AS_UNIQUEID" val="3341"/>
</p:tagLst>
</file>

<file path=ppt/tags/tag515.xml><?xml version="1.0" encoding="utf-8"?>
<p:tagLst xmlns:p="http://schemas.openxmlformats.org/presentationml/2006/main">
  <p:tag name="AS_UNIQUEID" val="3342"/>
</p:tagLst>
</file>

<file path=ppt/tags/tag516.xml><?xml version="1.0" encoding="utf-8"?>
<p:tagLst xmlns:p="http://schemas.openxmlformats.org/presentationml/2006/main">
  <p:tag name="AS_UNIQUEID" val="3343"/>
</p:tagLst>
</file>

<file path=ppt/tags/tag517.xml><?xml version="1.0" encoding="utf-8"?>
<p:tagLst xmlns:p="http://schemas.openxmlformats.org/presentationml/2006/main">
  <p:tag name="AS_UNIQUEID" val="3344"/>
</p:tagLst>
</file>

<file path=ppt/tags/tag518.xml><?xml version="1.0" encoding="utf-8"?>
<p:tagLst xmlns:p="http://schemas.openxmlformats.org/presentationml/2006/main">
  <p:tag name="AS_UNIQUEID" val="3345"/>
</p:tagLst>
</file>

<file path=ppt/tags/tag519.xml><?xml version="1.0" encoding="utf-8"?>
<p:tagLst xmlns:p="http://schemas.openxmlformats.org/presentationml/2006/main">
  <p:tag name="AS_UNIQUEID" val="3346"/>
</p:tagLst>
</file>

<file path=ppt/tags/tag52.xml><?xml version="1.0" encoding="utf-8"?>
<p:tagLst xmlns:p="http://schemas.openxmlformats.org/presentationml/2006/main">
  <p:tag name="AS_UNIQUEID" val="5476"/>
</p:tagLst>
</file>

<file path=ppt/tags/tag520.xml><?xml version="1.0" encoding="utf-8"?>
<p:tagLst xmlns:p="http://schemas.openxmlformats.org/presentationml/2006/main">
  <p:tag name="AS_UNIQUEID" val="3347"/>
</p:tagLst>
</file>

<file path=ppt/tags/tag521.xml><?xml version="1.0" encoding="utf-8"?>
<p:tagLst xmlns:p="http://schemas.openxmlformats.org/presentationml/2006/main">
  <p:tag name="AS_UNIQUEID" val="3348"/>
</p:tagLst>
</file>

<file path=ppt/tags/tag522.xml><?xml version="1.0" encoding="utf-8"?>
<p:tagLst xmlns:p="http://schemas.openxmlformats.org/presentationml/2006/main">
  <p:tag name="AS_UNIQUEID" val="3319"/>
</p:tagLst>
</file>

<file path=ppt/tags/tag523.xml><?xml version="1.0" encoding="utf-8"?>
<p:tagLst xmlns:p="http://schemas.openxmlformats.org/presentationml/2006/main">
  <p:tag name="AS_UNIQUEID" val="3349"/>
</p:tagLst>
</file>

<file path=ppt/tags/tag524.xml><?xml version="1.0" encoding="utf-8"?>
<p:tagLst xmlns:p="http://schemas.openxmlformats.org/presentationml/2006/main">
  <p:tag name="AS_UNIQUEID" val="3333"/>
</p:tagLst>
</file>

<file path=ppt/tags/tag525.xml><?xml version="1.0" encoding="utf-8"?>
<p:tagLst xmlns:p="http://schemas.openxmlformats.org/presentationml/2006/main">
  <p:tag name="AS_UNIQUEID" val="3391"/>
</p:tagLst>
</file>

<file path=ppt/tags/tag526.xml><?xml version="1.0" encoding="utf-8"?>
<p:tagLst xmlns:p="http://schemas.openxmlformats.org/presentationml/2006/main">
  <p:tag name="AS_UNIQUEID" val="3392"/>
</p:tagLst>
</file>

<file path=ppt/tags/tag527.xml><?xml version="1.0" encoding="utf-8"?>
<p:tagLst xmlns:p="http://schemas.openxmlformats.org/presentationml/2006/main">
  <p:tag name="AS_UNIQUEID" val="3393"/>
</p:tagLst>
</file>

<file path=ppt/tags/tag528.xml><?xml version="1.0" encoding="utf-8"?>
<p:tagLst xmlns:p="http://schemas.openxmlformats.org/presentationml/2006/main">
  <p:tag name="AS_UNIQUEID" val="3394"/>
</p:tagLst>
</file>

<file path=ppt/tags/tag529.xml><?xml version="1.0" encoding="utf-8"?>
<p:tagLst xmlns:p="http://schemas.openxmlformats.org/presentationml/2006/main">
  <p:tag name="AS_UNIQUEID" val="3395"/>
</p:tagLst>
</file>

<file path=ppt/tags/tag53.xml><?xml version="1.0" encoding="utf-8"?>
<p:tagLst xmlns:p="http://schemas.openxmlformats.org/presentationml/2006/main">
  <p:tag name="AS_UNIQUEID" val="5477"/>
</p:tagLst>
</file>

<file path=ppt/tags/tag530.xml><?xml version="1.0" encoding="utf-8"?>
<p:tagLst xmlns:p="http://schemas.openxmlformats.org/presentationml/2006/main">
  <p:tag name="AS_UNIQUEID" val="3396"/>
</p:tagLst>
</file>

<file path=ppt/tags/tag531.xml><?xml version="1.0" encoding="utf-8"?>
<p:tagLst xmlns:p="http://schemas.openxmlformats.org/presentationml/2006/main">
  <p:tag name="AS_UNIQUEID" val="5794"/>
</p:tagLst>
</file>

<file path=ppt/tags/tag532.xml><?xml version="1.0" encoding="utf-8"?>
<p:tagLst xmlns:p="http://schemas.openxmlformats.org/presentationml/2006/main">
  <p:tag name="AS_UNIQUEID" val="5795"/>
</p:tagLst>
</file>

<file path=ppt/tags/tag533.xml><?xml version="1.0" encoding="utf-8"?>
<p:tagLst xmlns:p="http://schemas.openxmlformats.org/presentationml/2006/main">
  <p:tag name="AS_UNIQUEID" val="5796"/>
</p:tagLst>
</file>

<file path=ppt/tags/tag534.xml><?xml version="1.0" encoding="utf-8"?>
<p:tagLst xmlns:p="http://schemas.openxmlformats.org/presentationml/2006/main">
  <p:tag name="AS_UNIQUEID" val="3397"/>
</p:tagLst>
</file>

<file path=ppt/tags/tag535.xml><?xml version="1.0" encoding="utf-8"?>
<p:tagLst xmlns:p="http://schemas.openxmlformats.org/presentationml/2006/main">
  <p:tag name="AS_UNIQUEID" val="3398"/>
</p:tagLst>
</file>

<file path=ppt/tags/tag536.xml><?xml version="1.0" encoding="utf-8"?>
<p:tagLst xmlns:p="http://schemas.openxmlformats.org/presentationml/2006/main">
  <p:tag name="AS_UNIQUEID" val="3399"/>
</p:tagLst>
</file>

<file path=ppt/tags/tag537.xml><?xml version="1.0" encoding="utf-8"?>
<p:tagLst xmlns:p="http://schemas.openxmlformats.org/presentationml/2006/main">
  <p:tag name="AS_UNIQUEID" val="3400"/>
</p:tagLst>
</file>

<file path=ppt/tags/tag538.xml><?xml version="1.0" encoding="utf-8"?>
<p:tagLst xmlns:p="http://schemas.openxmlformats.org/presentationml/2006/main">
  <p:tag name="AS_UNIQUEID" val="3401"/>
</p:tagLst>
</file>

<file path=ppt/tags/tag539.xml><?xml version="1.0" encoding="utf-8"?>
<p:tagLst xmlns:p="http://schemas.openxmlformats.org/presentationml/2006/main">
  <p:tag name="AS_UNIQUEID" val="3402"/>
</p:tagLst>
</file>

<file path=ppt/tags/tag54.xml><?xml version="1.0" encoding="utf-8"?>
<p:tagLst xmlns:p="http://schemas.openxmlformats.org/presentationml/2006/main">
  <p:tag name="AS_UNIQUEID" val="5478"/>
</p:tagLst>
</file>

<file path=ppt/tags/tag540.xml><?xml version="1.0" encoding="utf-8"?>
<p:tagLst xmlns:p="http://schemas.openxmlformats.org/presentationml/2006/main">
  <p:tag name="AS_UNIQUEID" val="3335"/>
</p:tagLst>
</file>

<file path=ppt/tags/tag541.xml><?xml version="1.0" encoding="utf-8"?>
<p:tagLst xmlns:p="http://schemas.openxmlformats.org/presentationml/2006/main">
  <p:tag name="AS_UNIQUEID" val="3319"/>
</p:tagLst>
</file>

<file path=ppt/tags/tag542.xml><?xml version="1.0" encoding="utf-8"?>
<p:tagLst xmlns:p="http://schemas.openxmlformats.org/presentationml/2006/main">
  <p:tag name="AS_UNIQUEID" val="3413"/>
  <p:tag name="KSO_WM_BEAUTIFY_FLAG" val=""/>
  <p:tag name="KSO_WM_UNIT_TABLE_BEAUTIFY" val="smartTable{d3ece372-0253-4e29-a27c-f9515f33781e}"/>
  <p:tag name="TABLE_ENDDRAG_ORIGIN_RECT" val="496*146"/>
  <p:tag name="TABLE_ENDDRAG_RECT" val="40*167*496*146"/>
</p:tagLst>
</file>

<file path=ppt/tags/tag543.xml><?xml version="1.0" encoding="utf-8"?>
<p:tagLst xmlns:p="http://schemas.openxmlformats.org/presentationml/2006/main">
  <p:tag name="AS_UNIQUEID" val="3414"/>
  <p:tag name="KSO_WM_UNIT_TABLE_BEAUTIFY" val="smartTable{045f441d-14a5-48c2-8b71-f352f136ef40}"/>
  <p:tag name="TABLE_ENDDRAG_ORIGIN_RECT" val="461*187"/>
  <p:tag name="TABLE_ENDDRAG_RECT" val="60*334*461*187"/>
</p:tagLst>
</file>

<file path=ppt/tags/tag544.xml><?xml version="1.0" encoding="utf-8"?>
<p:tagLst xmlns:p="http://schemas.openxmlformats.org/presentationml/2006/main">
  <p:tag name="AS_UNIQUEID" val="3415"/>
  <p:tag name="KSO_WM_BEAUTIFY_FLAG" val=""/>
</p:tagLst>
</file>

<file path=ppt/tags/tag545.xml><?xml version="1.0" encoding="utf-8"?>
<p:tagLst xmlns:p="http://schemas.openxmlformats.org/presentationml/2006/main">
  <p:tag name="AS_UNIQUEID" val="3416"/>
  <p:tag name="KSO_WM_BEAUTIFY_FLAG" val=""/>
</p:tagLst>
</file>

<file path=ppt/tags/tag546.xml><?xml version="1.0" encoding="utf-8"?>
<p:tagLst xmlns:p="http://schemas.openxmlformats.org/presentationml/2006/main">
  <p:tag name="AS_UNIQUEID" val="3417"/>
  <p:tag name="KSO_WM_BEAUTIFY_FLAG" val=""/>
</p:tagLst>
</file>

<file path=ppt/tags/tag547.xml><?xml version="1.0" encoding="utf-8"?>
<p:tagLst xmlns:p="http://schemas.openxmlformats.org/presentationml/2006/main">
  <p:tag name="AS_UNIQUEID" val="3420"/>
</p:tagLst>
</file>

<file path=ppt/tags/tag548.xml><?xml version="1.0" encoding="utf-8"?>
<p:tagLst xmlns:p="http://schemas.openxmlformats.org/presentationml/2006/main">
  <p:tag name="AS_UNIQUEID" val="3421"/>
</p:tagLst>
</file>

<file path=ppt/tags/tag549.xml><?xml version="1.0" encoding="utf-8"?>
<p:tagLst xmlns:p="http://schemas.openxmlformats.org/presentationml/2006/main">
  <p:tag name="AS_UNIQUEID" val="3422"/>
</p:tagLst>
</file>

<file path=ppt/tags/tag55.xml><?xml version="1.0" encoding="utf-8"?>
<p:tagLst xmlns:p="http://schemas.openxmlformats.org/presentationml/2006/main">
  <p:tag name="AS_UNIQUEID" val="5479"/>
  <p:tag name="KSO_WM_BEAUTIFY_FLAG" val=""/>
</p:tagLst>
</file>

<file path=ppt/tags/tag550.xml><?xml version="1.0" encoding="utf-8"?>
<p:tagLst xmlns:p="http://schemas.openxmlformats.org/presentationml/2006/main">
  <p:tag name="AS_UNIQUEID" val="3423"/>
</p:tagLst>
</file>

<file path=ppt/tags/tag551.xml><?xml version="1.0" encoding="utf-8"?>
<p:tagLst xmlns:p="http://schemas.openxmlformats.org/presentationml/2006/main">
  <p:tag name="AS_UNIQUEID" val="3424"/>
</p:tagLst>
</file>

<file path=ppt/tags/tag552.xml><?xml version="1.0" encoding="utf-8"?>
<p:tagLst xmlns:p="http://schemas.openxmlformats.org/presentationml/2006/main">
  <p:tag name="AS_UNIQUEID" val="3433"/>
</p:tagLst>
</file>

<file path=ppt/tags/tag553.xml><?xml version="1.0" encoding="utf-8"?>
<p:tagLst xmlns:p="http://schemas.openxmlformats.org/presentationml/2006/main">
  <p:tag name="AS_UNIQUEID" val="3434"/>
</p:tagLst>
</file>

<file path=ppt/tags/tag554.xml><?xml version="1.0" encoding="utf-8"?>
<p:tagLst xmlns:p="http://schemas.openxmlformats.org/presentationml/2006/main">
  <p:tag name="AS_UNIQUEID" val="5798"/>
</p:tagLst>
</file>

<file path=ppt/tags/tag555.xml><?xml version="1.0" encoding="utf-8"?>
<p:tagLst xmlns:p="http://schemas.openxmlformats.org/presentationml/2006/main">
  <p:tag name="AS_UNIQUEID" val="5799"/>
</p:tagLst>
</file>

<file path=ppt/tags/tag556.xml><?xml version="1.0" encoding="utf-8"?>
<p:tagLst xmlns:p="http://schemas.openxmlformats.org/presentationml/2006/main">
  <p:tag name="AS_UNIQUEID" val="5800"/>
</p:tagLst>
</file>

<file path=ppt/tags/tag557.xml><?xml version="1.0" encoding="utf-8"?>
<p:tagLst xmlns:p="http://schemas.openxmlformats.org/presentationml/2006/main">
  <p:tag name="AS_UNIQUEID" val="5801"/>
</p:tagLst>
</file>

<file path=ppt/tags/tag558.xml><?xml version="1.0" encoding="utf-8"?>
<p:tagLst xmlns:p="http://schemas.openxmlformats.org/presentationml/2006/main">
  <p:tag name="AS_UNIQUEID" val="5802"/>
</p:tagLst>
</file>

<file path=ppt/tags/tag559.xml><?xml version="1.0" encoding="utf-8"?>
<p:tagLst xmlns:p="http://schemas.openxmlformats.org/presentationml/2006/main">
  <p:tag name="AS_UNIQUEID" val="614"/>
</p:tagLst>
</file>

<file path=ppt/tags/tag56.xml><?xml version="1.0" encoding="utf-8"?>
<p:tagLst xmlns:p="http://schemas.openxmlformats.org/presentationml/2006/main">
  <p:tag name="AS_UNIQUEID" val="5480"/>
  <p:tag name="KSO_WM_BEAUTIFY_FLAG" val=""/>
</p:tagLst>
</file>

<file path=ppt/tags/tag560.xml><?xml version="1.0" encoding="utf-8"?>
<p:tagLst xmlns:p="http://schemas.openxmlformats.org/presentationml/2006/main">
  <p:tag name="AS_UNIQUEID" val="5804"/>
</p:tagLst>
</file>

<file path=ppt/tags/tag561.xml><?xml version="1.0" encoding="utf-8"?>
<p:tagLst xmlns:p="http://schemas.openxmlformats.org/presentationml/2006/main">
  <p:tag name="AS_UNIQUEID" val="5805"/>
  <p:tag name="KSO_WM_BEAUTIFY_FLAG" val=""/>
</p:tagLst>
</file>

<file path=ppt/tags/tag562.xml><?xml version="1.0" encoding="utf-8"?>
<p:tagLst xmlns:p="http://schemas.openxmlformats.org/presentationml/2006/main">
  <p:tag name="AS_UNIQUEID" val="5806"/>
  <p:tag name="KSO_WM_BEAUTIFY_FLAG" val=""/>
</p:tagLst>
</file>

<file path=ppt/tags/tag563.xml><?xml version="1.0" encoding="utf-8"?>
<p:tagLst xmlns:p="http://schemas.openxmlformats.org/presentationml/2006/main">
  <p:tag name="AS_UNIQUEID" val="5807"/>
  <p:tag name="KSO_WM_BEAUTIFY_FLAG" val=""/>
</p:tagLst>
</file>

<file path=ppt/tags/tag564.xml><?xml version="1.0" encoding="utf-8"?>
<p:tagLst xmlns:p="http://schemas.openxmlformats.org/presentationml/2006/main">
  <p:tag name="AS_UNIQUEID" val="2890"/>
</p:tagLst>
</file>

<file path=ppt/tags/tag565.xml><?xml version="1.0" encoding="utf-8"?>
<p:tagLst xmlns:p="http://schemas.openxmlformats.org/presentationml/2006/main">
  <p:tag name="AS_UNIQUEID" val="4035"/>
</p:tagLst>
</file>

<file path=ppt/tags/tag566.xml><?xml version="1.0" encoding="utf-8"?>
<p:tagLst xmlns:p="http://schemas.openxmlformats.org/presentationml/2006/main">
  <p:tag name="AS_UNIQUEID" val="4036"/>
</p:tagLst>
</file>

<file path=ppt/tags/tag567.xml><?xml version="1.0" encoding="utf-8"?>
<p:tagLst xmlns:p="http://schemas.openxmlformats.org/presentationml/2006/main">
  <p:tag name="AS_UNIQUEID" val="4037"/>
</p:tagLst>
</file>

<file path=ppt/tags/tag568.xml><?xml version="1.0" encoding="utf-8"?>
<p:tagLst xmlns:p="http://schemas.openxmlformats.org/presentationml/2006/main">
  <p:tag name="AS_UNIQUEID" val="4038"/>
</p:tagLst>
</file>

<file path=ppt/tags/tag569.xml><?xml version="1.0" encoding="utf-8"?>
<p:tagLst xmlns:p="http://schemas.openxmlformats.org/presentationml/2006/main">
  <p:tag name="AS_UNIQUEID" val="942"/>
</p:tagLst>
</file>

<file path=ppt/tags/tag57.xml><?xml version="1.0" encoding="utf-8"?>
<p:tagLst xmlns:p="http://schemas.openxmlformats.org/presentationml/2006/main">
  <p:tag name="AS_UNIQUEID" val="5481"/>
  <p:tag name="KSO_WM_BEAUTIFY_FLAG" val=""/>
</p:tagLst>
</file>

<file path=ppt/tags/tag570.xml><?xml version="1.0" encoding="utf-8"?>
<p:tagLst xmlns:p="http://schemas.openxmlformats.org/presentationml/2006/main">
  <p:tag name="AS_UNIQUEID" val="942"/>
</p:tagLst>
</file>

<file path=ppt/tags/tag571.xml><?xml version="1.0" encoding="utf-8"?>
<p:tagLst xmlns:p="http://schemas.openxmlformats.org/presentationml/2006/main">
  <p:tag name="AS_UNIQUEID" val="942"/>
</p:tagLst>
</file>

<file path=ppt/tags/tag572.xml><?xml version="1.0" encoding="utf-8"?>
<p:tagLst xmlns:p="http://schemas.openxmlformats.org/presentationml/2006/main">
  <p:tag name="AS_UNIQUEID" val="942"/>
</p:tagLst>
</file>

<file path=ppt/tags/tag573.xml><?xml version="1.0" encoding="utf-8"?>
<p:tagLst xmlns:p="http://schemas.openxmlformats.org/presentationml/2006/main">
  <p:tag name="AS_UNIQUEID" val="4039"/>
</p:tagLst>
</file>

<file path=ppt/tags/tag574.xml><?xml version="1.0" encoding="utf-8"?>
<p:tagLst xmlns:p="http://schemas.openxmlformats.org/presentationml/2006/main">
  <p:tag name="AS_UNIQUEID" val="3464"/>
</p:tagLst>
</file>

<file path=ppt/tags/tag575.xml><?xml version="1.0" encoding="utf-8"?>
<p:tagLst xmlns:p="http://schemas.openxmlformats.org/presentationml/2006/main">
  <p:tag name="AS_UNIQUEID" val="4040"/>
</p:tagLst>
</file>

<file path=ppt/tags/tag576.xml><?xml version="1.0" encoding="utf-8"?>
<p:tagLst xmlns:p="http://schemas.openxmlformats.org/presentationml/2006/main">
  <p:tag name="AS_UNIQUEID" val="4048"/>
</p:tagLst>
</file>

<file path=ppt/tags/tag577.xml><?xml version="1.0" encoding="utf-8"?>
<p:tagLst xmlns:p="http://schemas.openxmlformats.org/presentationml/2006/main">
  <p:tag name="AS_UNIQUEID" val="4049"/>
</p:tagLst>
</file>

<file path=ppt/tags/tag578.xml><?xml version="1.0" encoding="utf-8"?>
<p:tagLst xmlns:p="http://schemas.openxmlformats.org/presentationml/2006/main">
  <p:tag name="AS_UNIQUEID" val="4050"/>
</p:tagLst>
</file>

<file path=ppt/tags/tag579.xml><?xml version="1.0" encoding="utf-8"?>
<p:tagLst xmlns:p="http://schemas.openxmlformats.org/presentationml/2006/main">
  <p:tag name="AS_UNIQUEID" val="4051"/>
</p:tagLst>
</file>

<file path=ppt/tags/tag58.xml><?xml version="1.0" encoding="utf-8"?>
<p:tagLst xmlns:p="http://schemas.openxmlformats.org/presentationml/2006/main">
  <p:tag name="AS_UNIQUEID" val="5483"/>
</p:tagLst>
</file>

<file path=ppt/tags/tag580.xml><?xml version="1.0" encoding="utf-8"?>
<p:tagLst xmlns:p="http://schemas.openxmlformats.org/presentationml/2006/main">
  <p:tag name="AS_UNIQUEID" val="5809"/>
</p:tagLst>
</file>

<file path=ppt/tags/tag581.xml><?xml version="1.0" encoding="utf-8"?>
<p:tagLst xmlns:p="http://schemas.openxmlformats.org/presentationml/2006/main">
  <p:tag name="AS_UNIQUEID" val="5810"/>
</p:tagLst>
</file>

<file path=ppt/tags/tag582.xml><?xml version="1.0" encoding="utf-8"?>
<p:tagLst xmlns:p="http://schemas.openxmlformats.org/presentationml/2006/main">
  <p:tag name="AS_UNIQUEID" val="5811"/>
</p:tagLst>
</file>

<file path=ppt/tags/tag583.xml><?xml version="1.0" encoding="utf-8"?>
<p:tagLst xmlns:p="http://schemas.openxmlformats.org/presentationml/2006/main">
  <p:tag name="AS_UNIQUEID" val="5812"/>
  <p:tag name="KSO_WM_BEAUTIFY_FLAG" val=""/>
</p:tagLst>
</file>

<file path=ppt/tags/tag584.xml><?xml version="1.0" encoding="utf-8"?>
<p:tagLst xmlns:p="http://schemas.openxmlformats.org/presentationml/2006/main">
  <p:tag name="AS_UNIQUEID" val="5813"/>
  <p:tag name="KSO_WM_BEAUTIFY_FLAG" val=""/>
</p:tagLst>
</file>

<file path=ppt/tags/tag585.xml><?xml version="1.0" encoding="utf-8"?>
<p:tagLst xmlns:p="http://schemas.openxmlformats.org/presentationml/2006/main">
  <p:tag name="AS_UNIQUEID" val="5814"/>
  <p:tag name="KSO_WM_BEAUTIFY_FLAG" val=""/>
</p:tagLst>
</file>

<file path=ppt/tags/tag586.xml><?xml version="1.0" encoding="utf-8"?>
<p:tagLst xmlns:p="http://schemas.openxmlformats.org/presentationml/2006/main">
  <p:tag name="AS_UNIQUEID" val="5116"/>
</p:tagLst>
</file>

<file path=ppt/tags/tag587.xml><?xml version="1.0" encoding="utf-8"?>
<p:tagLst xmlns:p="http://schemas.openxmlformats.org/presentationml/2006/main">
  <p:tag name="AS_UNIQUEID" val="5815"/>
</p:tagLst>
</file>

<file path=ppt/tags/tag588.xml><?xml version="1.0" encoding="utf-8"?>
<p:tagLst xmlns:p="http://schemas.openxmlformats.org/presentationml/2006/main">
  <p:tag name="AS_UNIQUEID" val="5816"/>
</p:tagLst>
</file>

<file path=ppt/tags/tag589.xml><?xml version="1.0" encoding="utf-8"?>
<p:tagLst xmlns:p="http://schemas.openxmlformats.org/presentationml/2006/main">
  <p:tag name="AS_UNIQUEID" val="5817"/>
</p:tagLst>
</file>

<file path=ppt/tags/tag59.xml><?xml version="1.0" encoding="utf-8"?>
<p:tagLst xmlns:p="http://schemas.openxmlformats.org/presentationml/2006/main">
  <p:tag name="AS_UNIQUEID" val="5484"/>
</p:tagLst>
</file>

<file path=ppt/tags/tag590.xml><?xml version="1.0" encoding="utf-8"?>
<p:tagLst xmlns:p="http://schemas.openxmlformats.org/presentationml/2006/main">
  <p:tag name="AS_UNIQUEID" val="5818"/>
</p:tagLst>
</file>

<file path=ppt/tags/tag591.xml><?xml version="1.0" encoding="utf-8"?>
<p:tagLst xmlns:p="http://schemas.openxmlformats.org/presentationml/2006/main">
  <p:tag name="AS_UNIQUEID" val="5819"/>
</p:tagLst>
</file>

<file path=ppt/tags/tag592.xml><?xml version="1.0" encoding="utf-8"?>
<p:tagLst xmlns:p="http://schemas.openxmlformats.org/presentationml/2006/main">
  <p:tag name="AS_UNIQUEID" val="5820"/>
</p:tagLst>
</file>

<file path=ppt/tags/tag593.xml><?xml version="1.0" encoding="utf-8"?>
<p:tagLst xmlns:p="http://schemas.openxmlformats.org/presentationml/2006/main">
  <p:tag name="AS_UNIQUEID" val="5821"/>
</p:tagLst>
</file>

<file path=ppt/tags/tag594.xml><?xml version="1.0" encoding="utf-8"?>
<p:tagLst xmlns:p="http://schemas.openxmlformats.org/presentationml/2006/main">
  <p:tag name="AS_UNIQUEID" val="5822"/>
</p:tagLst>
</file>

<file path=ppt/tags/tag595.xml><?xml version="1.0" encoding="utf-8"?>
<p:tagLst xmlns:p="http://schemas.openxmlformats.org/presentationml/2006/main">
  <p:tag name="AS_UNIQUEID" val="5823"/>
</p:tagLst>
</file>

<file path=ppt/tags/tag596.xml><?xml version="1.0" encoding="utf-8"?>
<p:tagLst xmlns:p="http://schemas.openxmlformats.org/presentationml/2006/main">
  <p:tag name="AS_UNIQUEID" val="5824"/>
</p:tagLst>
</file>

<file path=ppt/tags/tag597.xml><?xml version="1.0" encoding="utf-8"?>
<p:tagLst xmlns:p="http://schemas.openxmlformats.org/presentationml/2006/main">
  <p:tag name="AS_UNIQUEID" val="5825"/>
</p:tagLst>
</file>

<file path=ppt/tags/tag598.xml><?xml version="1.0" encoding="utf-8"?>
<p:tagLst xmlns:p="http://schemas.openxmlformats.org/presentationml/2006/main">
  <p:tag name="AS_UNIQUEID" val="5826"/>
</p:tagLst>
</file>

<file path=ppt/tags/tag599.xml><?xml version="1.0" encoding="utf-8"?>
<p:tagLst xmlns:p="http://schemas.openxmlformats.org/presentationml/2006/main">
  <p:tag name="AS_UNIQUEID" val="5827"/>
</p:tagLst>
</file>

<file path=ppt/tags/tag6.xml><?xml version="1.0" encoding="utf-8"?>
<p:tagLst xmlns:p="http://schemas.openxmlformats.org/presentationml/2006/main">
  <p:tag name="AS_UNIQUEID" val="5427"/>
</p:tagLst>
</file>

<file path=ppt/tags/tag60.xml><?xml version="1.0" encoding="utf-8"?>
<p:tagLst xmlns:p="http://schemas.openxmlformats.org/presentationml/2006/main">
  <p:tag name="AS_UNIQUEID" val="5485"/>
</p:tagLst>
</file>

<file path=ppt/tags/tag600.xml><?xml version="1.0" encoding="utf-8"?>
<p:tagLst xmlns:p="http://schemas.openxmlformats.org/presentationml/2006/main">
  <p:tag name="AS_UNIQUEID" val="5828"/>
</p:tagLst>
</file>

<file path=ppt/tags/tag601.xml><?xml version="1.0" encoding="utf-8"?>
<p:tagLst xmlns:p="http://schemas.openxmlformats.org/presentationml/2006/main">
  <p:tag name="AS_UNIQUEID" val="5829"/>
</p:tagLst>
</file>

<file path=ppt/tags/tag602.xml><?xml version="1.0" encoding="utf-8"?>
<p:tagLst xmlns:p="http://schemas.openxmlformats.org/presentationml/2006/main">
  <p:tag name="AS_UNIQUEID" val="5830"/>
</p:tagLst>
</file>

<file path=ppt/tags/tag603.xml><?xml version="1.0" encoding="utf-8"?>
<p:tagLst xmlns:p="http://schemas.openxmlformats.org/presentationml/2006/main">
  <p:tag name="AS_UNIQUEID" val="5831"/>
</p:tagLst>
</file>

<file path=ppt/tags/tag604.xml><?xml version="1.0" encoding="utf-8"?>
<p:tagLst xmlns:p="http://schemas.openxmlformats.org/presentationml/2006/main">
  <p:tag name="AS_UNIQUEID" val="5832"/>
</p:tagLst>
</file>

<file path=ppt/tags/tag605.xml><?xml version="1.0" encoding="utf-8"?>
<p:tagLst xmlns:p="http://schemas.openxmlformats.org/presentationml/2006/main">
  <p:tag name="AS_UNIQUEID" val="5833"/>
</p:tagLst>
</file>

<file path=ppt/tags/tag606.xml><?xml version="1.0" encoding="utf-8"?>
<p:tagLst xmlns:p="http://schemas.openxmlformats.org/presentationml/2006/main">
  <p:tag name="AS_UNIQUEID" val="5834"/>
</p:tagLst>
</file>

<file path=ppt/tags/tag607.xml><?xml version="1.0" encoding="utf-8"?>
<p:tagLst xmlns:p="http://schemas.openxmlformats.org/presentationml/2006/main">
  <p:tag name="AS_UNIQUEID" val="5835"/>
</p:tagLst>
</file>

<file path=ppt/tags/tag608.xml><?xml version="1.0" encoding="utf-8"?>
<p:tagLst xmlns:p="http://schemas.openxmlformats.org/presentationml/2006/main">
  <p:tag name="AS_UNIQUEID" val="5836"/>
</p:tagLst>
</file>

<file path=ppt/tags/tag609.xml><?xml version="1.0" encoding="utf-8"?>
<p:tagLst xmlns:p="http://schemas.openxmlformats.org/presentationml/2006/main">
  <p:tag name="AS_UNIQUEID" val="2890"/>
</p:tagLst>
</file>

<file path=ppt/tags/tag61.xml><?xml version="1.0" encoding="utf-8"?>
<p:tagLst xmlns:p="http://schemas.openxmlformats.org/presentationml/2006/main">
  <p:tag name="AS_UNIQUEID" val="5486"/>
</p:tagLst>
</file>

<file path=ppt/tags/tag610.xml><?xml version="1.0" encoding="utf-8"?>
<p:tagLst xmlns:p="http://schemas.openxmlformats.org/presentationml/2006/main">
  <p:tag name="AS_UNIQUEID" val="5837"/>
</p:tagLst>
</file>

<file path=ppt/tags/tag611.xml><?xml version="1.0" encoding="utf-8"?>
<p:tagLst xmlns:p="http://schemas.openxmlformats.org/presentationml/2006/main">
  <p:tag name="AS_UNIQUEID" val="5838"/>
</p:tagLst>
</file>

<file path=ppt/tags/tag612.xml><?xml version="1.0" encoding="utf-8"?>
<p:tagLst xmlns:p="http://schemas.openxmlformats.org/presentationml/2006/main">
  <p:tag name="AS_UNIQUEID" val="5839"/>
</p:tagLst>
</file>

<file path=ppt/tags/tag613.xml><?xml version="1.0" encoding="utf-8"?>
<p:tagLst xmlns:p="http://schemas.openxmlformats.org/presentationml/2006/main">
  <p:tag name="AS_UNIQUEID" val="5840"/>
</p:tagLst>
</file>

<file path=ppt/tags/tag614.xml><?xml version="1.0" encoding="utf-8"?>
<p:tagLst xmlns:p="http://schemas.openxmlformats.org/presentationml/2006/main">
  <p:tag name="AS_UNIQUEID" val="5842"/>
</p:tagLst>
</file>

<file path=ppt/tags/tag615.xml><?xml version="1.0" encoding="utf-8"?>
<p:tagLst xmlns:p="http://schemas.openxmlformats.org/presentationml/2006/main">
  <p:tag name="AS_UNIQUEID" val="5843"/>
  <p:tag name="KSO_WM_BEAUTIFY_FLAG" val=""/>
</p:tagLst>
</file>

<file path=ppt/tags/tag616.xml><?xml version="1.0" encoding="utf-8"?>
<p:tagLst xmlns:p="http://schemas.openxmlformats.org/presentationml/2006/main">
  <p:tag name="AS_UNIQUEID" val="5844"/>
  <p:tag name="KSO_WM_BEAUTIFY_FLAG" val=""/>
</p:tagLst>
</file>

<file path=ppt/tags/tag617.xml><?xml version="1.0" encoding="utf-8"?>
<p:tagLst xmlns:p="http://schemas.openxmlformats.org/presentationml/2006/main">
  <p:tag name="AS_UNIQUEID" val="5845"/>
  <p:tag name="KSO_WM_BEAUTIFY_FLAG" val=""/>
</p:tagLst>
</file>

<file path=ppt/tags/tag618.xml><?xml version="1.0" encoding="utf-8"?>
<p:tagLst xmlns:p="http://schemas.openxmlformats.org/presentationml/2006/main">
  <p:tag name="AS_UNIQUEID" val="5116"/>
</p:tagLst>
</file>

<file path=ppt/tags/tag619.xml><?xml version="1.0" encoding="utf-8"?>
<p:tagLst xmlns:p="http://schemas.openxmlformats.org/presentationml/2006/main">
  <p:tag name="AS_UNIQUEID" val="5846"/>
</p:tagLst>
</file>

<file path=ppt/tags/tag62.xml><?xml version="1.0" encoding="utf-8"?>
<p:tagLst xmlns:p="http://schemas.openxmlformats.org/presentationml/2006/main">
  <p:tag name="AS_UNIQUEID" val="5487"/>
</p:tagLst>
</file>

<file path=ppt/tags/tag620.xml><?xml version="1.0" encoding="utf-8"?>
<p:tagLst xmlns:p="http://schemas.openxmlformats.org/presentationml/2006/main">
  <p:tag name="AS_UNIQUEID" val="5847"/>
</p:tagLst>
</file>

<file path=ppt/tags/tag621.xml><?xml version="1.0" encoding="utf-8"?>
<p:tagLst xmlns:p="http://schemas.openxmlformats.org/presentationml/2006/main">
  <p:tag name="AS_UNIQUEID" val="5848"/>
</p:tagLst>
</file>

<file path=ppt/tags/tag622.xml><?xml version="1.0" encoding="utf-8"?>
<p:tagLst xmlns:p="http://schemas.openxmlformats.org/presentationml/2006/main">
  <p:tag name="AS_UNIQUEID" val="5849"/>
</p:tagLst>
</file>

<file path=ppt/tags/tag623.xml><?xml version="1.0" encoding="utf-8"?>
<p:tagLst xmlns:p="http://schemas.openxmlformats.org/presentationml/2006/main">
  <p:tag name="AS_UNIQUEID" val="5850"/>
  <p:tag name="KSO_WM_DIAGRAM_VIRTUALLY_FRAME" val="{&quot;height&quot;:319.05,&quot;left&quot;:140.7,&quot;top&quot;:106.75,&quot;width&quot;:792.75}"/>
</p:tagLst>
</file>

<file path=ppt/tags/tag624.xml><?xml version="1.0" encoding="utf-8"?>
<p:tagLst xmlns:p="http://schemas.openxmlformats.org/presentationml/2006/main">
  <p:tag name="AS_UNIQUEID" val="5851"/>
  <p:tag name="KSO_WM_DIAGRAM_VIRTUALLY_FRAME" val="{&quot;height&quot;:319.05,&quot;left&quot;:140.7,&quot;top&quot;:106.75,&quot;width&quot;:792.75}"/>
</p:tagLst>
</file>

<file path=ppt/tags/tag625.xml><?xml version="1.0" encoding="utf-8"?>
<p:tagLst xmlns:p="http://schemas.openxmlformats.org/presentationml/2006/main">
  <p:tag name="AS_UNIQUEID" val="5852"/>
  <p:tag name="KSO_WM_DIAGRAM_VIRTUALLY_FRAME" val="{&quot;height&quot;:319.05,&quot;left&quot;:140.7,&quot;top&quot;:106.75,&quot;width&quot;:792.75}"/>
</p:tagLst>
</file>

<file path=ppt/tags/tag626.xml><?xml version="1.0" encoding="utf-8"?>
<p:tagLst xmlns:p="http://schemas.openxmlformats.org/presentationml/2006/main">
  <p:tag name="AS_UNIQUEID" val="5853"/>
  <p:tag name="KSO_WM_DIAGRAM_VIRTUALLY_FRAME" val="{&quot;height&quot;:319.05,&quot;left&quot;:140.7,&quot;top&quot;:106.75,&quot;width&quot;:792.75}"/>
</p:tagLst>
</file>

<file path=ppt/tags/tag627.xml><?xml version="1.0" encoding="utf-8"?>
<p:tagLst xmlns:p="http://schemas.openxmlformats.org/presentationml/2006/main">
  <p:tag name="AS_UNIQUEID" val="5854"/>
</p:tagLst>
</file>

<file path=ppt/tags/tag628.xml><?xml version="1.0" encoding="utf-8"?>
<p:tagLst xmlns:p="http://schemas.openxmlformats.org/presentationml/2006/main">
  <p:tag name="AS_UNIQUEID" val="5856"/>
</p:tagLst>
</file>

<file path=ppt/tags/tag629.xml><?xml version="1.0" encoding="utf-8"?>
<p:tagLst xmlns:p="http://schemas.openxmlformats.org/presentationml/2006/main">
  <p:tag name="AS_UNIQUEID" val="5857"/>
</p:tagLst>
</file>

<file path=ppt/tags/tag63.xml><?xml version="1.0" encoding="utf-8"?>
<p:tagLst xmlns:p="http://schemas.openxmlformats.org/presentationml/2006/main">
  <p:tag name="AS_UNIQUEID" val="5488"/>
</p:tagLst>
</file>

<file path=ppt/tags/tag630.xml><?xml version="1.0" encoding="utf-8"?>
<p:tagLst xmlns:p="http://schemas.openxmlformats.org/presentationml/2006/main">
  <p:tag name="AS_UNIQUEID" val="5858"/>
</p:tagLst>
</file>

<file path=ppt/tags/tag631.xml><?xml version="1.0" encoding="utf-8"?>
<p:tagLst xmlns:p="http://schemas.openxmlformats.org/presentationml/2006/main">
  <p:tag name="AS_UNIQUEID" val="5119"/>
</p:tagLst>
</file>

<file path=ppt/tags/tag632.xml><?xml version="1.0" encoding="utf-8"?>
<p:tagLst xmlns:p="http://schemas.openxmlformats.org/presentationml/2006/main">
  <p:tag name="AS_UNIQUEID" val="5859"/>
</p:tagLst>
</file>

<file path=ppt/tags/tag633.xml><?xml version="1.0" encoding="utf-8"?>
<p:tagLst xmlns:p="http://schemas.openxmlformats.org/presentationml/2006/main">
  <p:tag name="AS_UNIQUEID" val="988"/>
  <p:tag name="KSO_WM_BEAUTIFY_FLAG" val=""/>
</p:tagLst>
</file>

<file path=ppt/tags/tag634.xml><?xml version="1.0" encoding="utf-8"?>
<p:tagLst xmlns:p="http://schemas.openxmlformats.org/presentationml/2006/main">
  <p:tag name="AS_UNIQUEID" val="992"/>
  <p:tag name="KSO_WM_BEAUTIFY_FLAG" val=""/>
</p:tagLst>
</file>

<file path=ppt/tags/tag635.xml><?xml version="1.0" encoding="utf-8"?>
<p:tagLst xmlns:p="http://schemas.openxmlformats.org/presentationml/2006/main">
  <p:tag name="AS_UNIQUEID" val="993"/>
  <p:tag name="KSO_WM_BEAUTIFY_FLAG" val=""/>
</p:tagLst>
</file>

<file path=ppt/tags/tag636.xml><?xml version="1.0" encoding="utf-8"?>
<p:tagLst xmlns:p="http://schemas.openxmlformats.org/presentationml/2006/main">
  <p:tag name="AS_UNIQUEID" val="3150"/>
  <p:tag name="KSO_WM_BEAUTIFY_FLAG" val=""/>
</p:tagLst>
</file>

<file path=ppt/tags/tag637.xml><?xml version="1.0" encoding="utf-8"?>
<p:tagLst xmlns:p="http://schemas.openxmlformats.org/presentationml/2006/main">
  <p:tag name="AS_UNIQUEID" val="3151"/>
  <p:tag name="KSO_WM_BEAUTIFY_FLAG" val=""/>
</p:tagLst>
</file>

<file path=ppt/tags/tag638.xml><?xml version="1.0" encoding="utf-8"?>
<p:tagLst xmlns:p="http://schemas.openxmlformats.org/presentationml/2006/main">
  <p:tag name="AS_UNIQUEID" val="984"/>
</p:tagLst>
</file>

<file path=ppt/tags/tag639.xml><?xml version="1.0" encoding="utf-8"?>
<p:tagLst xmlns:p="http://schemas.openxmlformats.org/presentationml/2006/main">
  <p:tag name="AS_UNIQUEID" val="3151"/>
  <p:tag name="KSO_WM_BEAUTIFY_FLAG" val=""/>
</p:tagLst>
</file>

<file path=ppt/tags/tag64.xml><?xml version="1.0" encoding="utf-8"?>
<p:tagLst xmlns:p="http://schemas.openxmlformats.org/presentationml/2006/main">
  <p:tag name="AS_UNIQUEID" val="5489"/>
</p:tagLst>
</file>

<file path=ppt/tags/tag640.xml><?xml version="1.0" encoding="utf-8"?>
<p:tagLst xmlns:p="http://schemas.openxmlformats.org/presentationml/2006/main">
  <p:tag name="AS_UNIQUEID" val="4686"/>
  <p:tag name="KSO_WM_DIAGRAM_VIRTUALLY_FRAME" val="{&quot;height&quot;:261.25,&quot;left&quot;:40.6,&quot;top&quot;:89.3,&quot;width&quot;:658.4}"/>
</p:tagLst>
</file>

<file path=ppt/tags/tag641.xml><?xml version="1.0" encoding="utf-8"?>
<p:tagLst xmlns:p="http://schemas.openxmlformats.org/presentationml/2006/main">
  <p:tag name="AS_UNIQUEID" val="5124"/>
</p:tagLst>
</file>

<file path=ppt/tags/tag642.xml><?xml version="1.0" encoding="utf-8"?>
<p:tagLst xmlns:p="http://schemas.openxmlformats.org/presentationml/2006/main">
  <p:tag name="AS_UNIQUEID" val="5125"/>
</p:tagLst>
</file>

<file path=ppt/tags/tag643.xml><?xml version="1.0" encoding="utf-8"?>
<p:tagLst xmlns:p="http://schemas.openxmlformats.org/presentationml/2006/main">
  <p:tag name="AS_UNIQUEID" val="5126"/>
</p:tagLst>
</file>

<file path=ppt/tags/tag644.xml><?xml version="1.0" encoding="utf-8"?>
<p:tagLst xmlns:p="http://schemas.openxmlformats.org/presentationml/2006/main">
  <p:tag name="AS_UNIQUEID" val="5127"/>
</p:tagLst>
</file>

<file path=ppt/tags/tag645.xml><?xml version="1.0" encoding="utf-8"?>
<p:tagLst xmlns:p="http://schemas.openxmlformats.org/presentationml/2006/main">
  <p:tag name="AS_UNIQUEID" val="5123"/>
</p:tagLst>
</file>

<file path=ppt/tags/tag646.xml><?xml version="1.0" encoding="utf-8"?>
<p:tagLst xmlns:p="http://schemas.openxmlformats.org/presentationml/2006/main">
  <p:tag name="AS_UNIQUEID" val="5866"/>
</p:tagLst>
</file>

<file path=ppt/tags/tag647.xml><?xml version="1.0" encoding="utf-8"?>
<p:tagLst xmlns:p="http://schemas.openxmlformats.org/presentationml/2006/main">
  <p:tag name="AS_UNIQUEID" val="5867"/>
  <p:tag name="KSO_WM_BEAUTIFY_FLAG" val=""/>
</p:tagLst>
</file>

<file path=ppt/tags/tag648.xml><?xml version="1.0" encoding="utf-8"?>
<p:tagLst xmlns:p="http://schemas.openxmlformats.org/presentationml/2006/main">
  <p:tag name="AS_UNIQUEID" val="5868"/>
  <p:tag name="KSO_WM_BEAUTIFY_FLAG" val=""/>
</p:tagLst>
</file>

<file path=ppt/tags/tag649.xml><?xml version="1.0" encoding="utf-8"?>
<p:tagLst xmlns:p="http://schemas.openxmlformats.org/presentationml/2006/main">
  <p:tag name="AS_UNIQUEID" val="5869"/>
  <p:tag name="KSO_WM_BEAUTIFY_FLAG" val=""/>
</p:tagLst>
</file>

<file path=ppt/tags/tag65.xml><?xml version="1.0" encoding="utf-8"?>
<p:tagLst xmlns:p="http://schemas.openxmlformats.org/presentationml/2006/main">
  <p:tag name="AS_UNIQUEID" val="5490"/>
</p:tagLst>
</file>

<file path=ppt/tags/tag650.xml><?xml version="1.0" encoding="utf-8"?>
<p:tagLst xmlns:p="http://schemas.openxmlformats.org/presentationml/2006/main">
  <p:tag name="AS_UNIQUEID" val="5116"/>
</p:tagLst>
</file>

<file path=ppt/tags/tag651.xml><?xml version="1.0" encoding="utf-8"?>
<p:tagLst xmlns:p="http://schemas.openxmlformats.org/presentationml/2006/main">
  <p:tag name="AS_UNIQUEID" val="5870"/>
</p:tagLst>
</file>

<file path=ppt/tags/tag652.xml><?xml version="1.0" encoding="utf-8"?>
<p:tagLst xmlns:p="http://schemas.openxmlformats.org/presentationml/2006/main">
  <p:tag name="AS_UNIQUEID" val="5871"/>
</p:tagLst>
</file>

<file path=ppt/tags/tag653.xml><?xml version="1.0" encoding="utf-8"?>
<p:tagLst xmlns:p="http://schemas.openxmlformats.org/presentationml/2006/main">
  <p:tag name="AS_UNIQUEID" val="5872"/>
</p:tagLst>
</file>

<file path=ppt/tags/tag654.xml><?xml version="1.0" encoding="utf-8"?>
<p:tagLst xmlns:p="http://schemas.openxmlformats.org/presentationml/2006/main">
  <p:tag name="AS_UNIQUEID" val="5873"/>
</p:tagLst>
</file>

<file path=ppt/tags/tag655.xml><?xml version="1.0" encoding="utf-8"?>
<p:tagLst xmlns:p="http://schemas.openxmlformats.org/presentationml/2006/main">
  <p:tag name="AS_UNIQUEID" val="5874"/>
</p:tagLst>
</file>

<file path=ppt/tags/tag656.xml><?xml version="1.0" encoding="utf-8"?>
<p:tagLst xmlns:p="http://schemas.openxmlformats.org/presentationml/2006/main">
  <p:tag name="AS_UNIQUEID" val="5875"/>
</p:tagLst>
</file>

<file path=ppt/tags/tag657.xml><?xml version="1.0" encoding="utf-8"?>
<p:tagLst xmlns:p="http://schemas.openxmlformats.org/presentationml/2006/main">
  <p:tag name="AS_UNIQUEID" val="5876"/>
</p:tagLst>
</file>

<file path=ppt/tags/tag658.xml><?xml version="1.0" encoding="utf-8"?>
<p:tagLst xmlns:p="http://schemas.openxmlformats.org/presentationml/2006/main">
  <p:tag name="AS_UNIQUEID" val="5877"/>
</p:tagLst>
</file>

<file path=ppt/tags/tag659.xml><?xml version="1.0" encoding="utf-8"?>
<p:tagLst xmlns:p="http://schemas.openxmlformats.org/presentationml/2006/main">
  <p:tag name="AS_UNIQUEID" val="5878"/>
</p:tagLst>
</file>

<file path=ppt/tags/tag66.xml><?xml version="1.0" encoding="utf-8"?>
<p:tagLst xmlns:p="http://schemas.openxmlformats.org/presentationml/2006/main">
  <p:tag name="AS_UNIQUEID" val="5491"/>
</p:tagLst>
</file>

<file path=ppt/tags/tag660.xml><?xml version="1.0" encoding="utf-8"?>
<p:tagLst xmlns:p="http://schemas.openxmlformats.org/presentationml/2006/main">
  <p:tag name="AS_UNIQUEID" val="5879"/>
</p:tagLst>
</file>

<file path=ppt/tags/tag661.xml><?xml version="1.0" encoding="utf-8"?>
<p:tagLst xmlns:p="http://schemas.openxmlformats.org/presentationml/2006/main">
  <p:tag name="AS_UNIQUEID" val="5880"/>
</p:tagLst>
</file>

<file path=ppt/tags/tag662.xml><?xml version="1.0" encoding="utf-8"?>
<p:tagLst xmlns:p="http://schemas.openxmlformats.org/presentationml/2006/main">
  <p:tag name="AS_UNIQUEID" val="5881"/>
</p:tagLst>
</file>

<file path=ppt/tags/tag663.xml><?xml version="1.0" encoding="utf-8"?>
<p:tagLst xmlns:p="http://schemas.openxmlformats.org/presentationml/2006/main">
  <p:tag name="AS_UNIQUEID" val="5882"/>
</p:tagLst>
</file>

<file path=ppt/tags/tag664.xml><?xml version="1.0" encoding="utf-8"?>
<p:tagLst xmlns:p="http://schemas.openxmlformats.org/presentationml/2006/main">
  <p:tag name="AS_UNIQUEID" val="5883"/>
</p:tagLst>
</file>

<file path=ppt/tags/tag665.xml><?xml version="1.0" encoding="utf-8"?>
<p:tagLst xmlns:p="http://schemas.openxmlformats.org/presentationml/2006/main">
  <p:tag name="AS_UNIQUEID" val="5884"/>
</p:tagLst>
</file>

<file path=ppt/tags/tag666.xml><?xml version="1.0" encoding="utf-8"?>
<p:tagLst xmlns:p="http://schemas.openxmlformats.org/presentationml/2006/main">
  <p:tag name="AS_UNIQUEID" val="5885"/>
</p:tagLst>
</file>

<file path=ppt/tags/tag667.xml><?xml version="1.0" encoding="utf-8"?>
<p:tagLst xmlns:p="http://schemas.openxmlformats.org/presentationml/2006/main">
  <p:tag name="AS_UNIQUEID" val="5886"/>
</p:tagLst>
</file>

<file path=ppt/tags/tag668.xml><?xml version="1.0" encoding="utf-8"?>
<p:tagLst xmlns:p="http://schemas.openxmlformats.org/presentationml/2006/main">
  <p:tag name="AS_UNIQUEID" val="5887"/>
</p:tagLst>
</file>

<file path=ppt/tags/tag669.xml><?xml version="1.0" encoding="utf-8"?>
<p:tagLst xmlns:p="http://schemas.openxmlformats.org/presentationml/2006/main">
  <p:tag name="AS_UNIQUEID" val="5888"/>
</p:tagLst>
</file>

<file path=ppt/tags/tag67.xml><?xml version="1.0" encoding="utf-8"?>
<p:tagLst xmlns:p="http://schemas.openxmlformats.org/presentationml/2006/main">
  <p:tag name="AS_UNIQUEID" val="5493"/>
</p:tagLst>
</file>

<file path=ppt/tags/tag670.xml><?xml version="1.0" encoding="utf-8"?>
<p:tagLst xmlns:p="http://schemas.openxmlformats.org/presentationml/2006/main">
  <p:tag name="AS_UNIQUEID" val="5863"/>
</p:tagLst>
</file>

<file path=ppt/tags/tag671.xml><?xml version="1.0" encoding="utf-8"?>
<p:tagLst xmlns:p="http://schemas.openxmlformats.org/presentationml/2006/main">
  <p:tag name="AS_UNIQUEID" val="5864"/>
</p:tagLst>
</file>

<file path=ppt/tags/tag672.xml><?xml version="1.0" encoding="utf-8"?>
<p:tagLst xmlns:p="http://schemas.openxmlformats.org/presentationml/2006/main">
  <p:tag name="AS_UNIQUEID" val="5893"/>
</p:tagLst>
</file>

<file path=ppt/tags/tag673.xml><?xml version="1.0" encoding="utf-8"?>
<p:tagLst xmlns:p="http://schemas.openxmlformats.org/presentationml/2006/main">
  <p:tag name="AS_UNIQUEID" val="5894"/>
  <p:tag name="KSO_WM_BEAUTIFY_FLAG" val=""/>
</p:tagLst>
</file>

<file path=ppt/tags/tag674.xml><?xml version="1.0" encoding="utf-8"?>
<p:tagLst xmlns:p="http://schemas.openxmlformats.org/presentationml/2006/main">
  <p:tag name="AS_UNIQUEID" val="5895"/>
  <p:tag name="KSO_WM_BEAUTIFY_FLAG" val=""/>
</p:tagLst>
</file>

<file path=ppt/tags/tag675.xml><?xml version="1.0" encoding="utf-8"?>
<p:tagLst xmlns:p="http://schemas.openxmlformats.org/presentationml/2006/main">
  <p:tag name="AS_UNIQUEID" val="5896"/>
  <p:tag name="KSO_WM_BEAUTIFY_FLAG" val=""/>
</p:tagLst>
</file>

<file path=ppt/tags/tag676.xml><?xml version="1.0" encoding="utf-8"?>
<p:tagLst xmlns:p="http://schemas.openxmlformats.org/presentationml/2006/main">
  <p:tag name="AS_UNIQUEID" val="5116"/>
</p:tagLst>
</file>

<file path=ppt/tags/tag677.xml><?xml version="1.0" encoding="utf-8"?>
<p:tagLst xmlns:p="http://schemas.openxmlformats.org/presentationml/2006/main">
  <p:tag name="AS_UNIQUEID" val="5897"/>
</p:tagLst>
</file>

<file path=ppt/tags/tag678.xml><?xml version="1.0" encoding="utf-8"?>
<p:tagLst xmlns:p="http://schemas.openxmlformats.org/presentationml/2006/main">
  <p:tag name="AS_UNIQUEID" val="5898"/>
</p:tagLst>
</file>

<file path=ppt/tags/tag679.xml><?xml version="1.0" encoding="utf-8"?>
<p:tagLst xmlns:p="http://schemas.openxmlformats.org/presentationml/2006/main">
  <p:tag name="AS_UNIQUEID" val="5899"/>
</p:tagLst>
</file>

<file path=ppt/tags/tag68.xml><?xml version="1.0" encoding="utf-8"?>
<p:tagLst xmlns:p="http://schemas.openxmlformats.org/presentationml/2006/main">
  <p:tag name="AS_UNIQUEID" val="5494"/>
</p:tagLst>
</file>

<file path=ppt/tags/tag680.xml><?xml version="1.0" encoding="utf-8"?>
<p:tagLst xmlns:p="http://schemas.openxmlformats.org/presentationml/2006/main">
  <p:tag name="AS_UNIQUEID" val="5900"/>
</p:tagLst>
</file>

<file path=ppt/tags/tag681.xml><?xml version="1.0" encoding="utf-8"?>
<p:tagLst xmlns:p="http://schemas.openxmlformats.org/presentationml/2006/main">
  <p:tag name="AS_UNIQUEID" val="5901"/>
</p:tagLst>
</file>

<file path=ppt/tags/tag682.xml><?xml version="1.0" encoding="utf-8"?>
<p:tagLst xmlns:p="http://schemas.openxmlformats.org/presentationml/2006/main">
  <p:tag name="AS_UNIQUEID" val="5902"/>
</p:tagLst>
</file>

<file path=ppt/tags/tag683.xml><?xml version="1.0" encoding="utf-8"?>
<p:tagLst xmlns:p="http://schemas.openxmlformats.org/presentationml/2006/main">
  <p:tag name="AS_UNIQUEID" val="5903"/>
</p:tagLst>
</file>

<file path=ppt/tags/tag684.xml><?xml version="1.0" encoding="utf-8"?>
<p:tagLst xmlns:p="http://schemas.openxmlformats.org/presentationml/2006/main">
  <p:tag name="AS_UNIQUEID" val="5904"/>
</p:tagLst>
</file>

<file path=ppt/tags/tag685.xml><?xml version="1.0" encoding="utf-8"?>
<p:tagLst xmlns:p="http://schemas.openxmlformats.org/presentationml/2006/main">
  <p:tag name="AS_UNIQUEID" val="5905"/>
</p:tagLst>
</file>

<file path=ppt/tags/tag686.xml><?xml version="1.0" encoding="utf-8"?>
<p:tagLst xmlns:p="http://schemas.openxmlformats.org/presentationml/2006/main">
  <p:tag name="AS_UNIQUEID" val="5906"/>
</p:tagLst>
</file>

<file path=ppt/tags/tag687.xml><?xml version="1.0" encoding="utf-8"?>
<p:tagLst xmlns:p="http://schemas.openxmlformats.org/presentationml/2006/main">
  <p:tag name="AS_UNIQUEID" val="5907"/>
</p:tagLst>
</file>

<file path=ppt/tags/tag688.xml><?xml version="1.0" encoding="utf-8"?>
<p:tagLst xmlns:p="http://schemas.openxmlformats.org/presentationml/2006/main">
  <p:tag name="AS_UNIQUEID" val="5908"/>
</p:tagLst>
</file>

<file path=ppt/tags/tag689.xml><?xml version="1.0" encoding="utf-8"?>
<p:tagLst xmlns:p="http://schemas.openxmlformats.org/presentationml/2006/main">
  <p:tag name="AS_UNIQUEID" val="5909"/>
</p:tagLst>
</file>

<file path=ppt/tags/tag69.xml><?xml version="1.0" encoding="utf-8"?>
<p:tagLst xmlns:p="http://schemas.openxmlformats.org/presentationml/2006/main">
  <p:tag name="AS_UNIQUEID" val="5495"/>
</p:tagLst>
</file>

<file path=ppt/tags/tag690.xml><?xml version="1.0" encoding="utf-8"?>
<p:tagLst xmlns:p="http://schemas.openxmlformats.org/presentationml/2006/main">
  <p:tag name="AS_UNIQUEID" val="3312"/>
  <p:tag name="KSO_WM_BEAUTIFY_FLAG" val=""/>
</p:tagLst>
</file>

<file path=ppt/tags/tag691.xml><?xml version="1.0" encoding="utf-8"?>
<p:tagLst xmlns:p="http://schemas.openxmlformats.org/presentationml/2006/main">
  <p:tag name="AS_UNIQUEID" val="5910"/>
</p:tagLst>
</file>

<file path=ppt/tags/tag692.xml><?xml version="1.0" encoding="utf-8"?>
<p:tagLst xmlns:p="http://schemas.openxmlformats.org/presentationml/2006/main">
  <p:tag name="AS_UNIQUEID" val="5911"/>
</p:tagLst>
</file>

<file path=ppt/tags/tag693.xml><?xml version="1.0" encoding="utf-8"?>
<p:tagLst xmlns:p="http://schemas.openxmlformats.org/presentationml/2006/main">
  <p:tag name="AS_UNIQUEID" val="614"/>
</p:tagLst>
</file>

<file path=ppt/tags/tag694.xml><?xml version="1.0" encoding="utf-8"?>
<p:tagLst xmlns:p="http://schemas.openxmlformats.org/presentationml/2006/main">
  <p:tag name="AS_UNIQUEID" val="5912"/>
</p:tagLst>
</file>

<file path=ppt/tags/tag695.xml><?xml version="1.0" encoding="utf-8"?>
<p:tagLst xmlns:p="http://schemas.openxmlformats.org/presentationml/2006/main">
  <p:tag name="AS_UNIQUEID" val="5913"/>
</p:tagLst>
</file>

<file path=ppt/tags/tag696.xml><?xml version="1.0" encoding="utf-8"?>
<p:tagLst xmlns:p="http://schemas.openxmlformats.org/presentationml/2006/main">
  <p:tag name="AS_UNIQUEID" val="5890"/>
</p:tagLst>
</file>

<file path=ppt/tags/tag697.xml><?xml version="1.0" encoding="utf-8"?>
<p:tagLst xmlns:p="http://schemas.openxmlformats.org/presentationml/2006/main">
  <p:tag name="AS_UNIQUEID" val="5891"/>
</p:tagLst>
</file>

<file path=ppt/tags/tag698.xml><?xml version="1.0" encoding="utf-8"?>
<p:tagLst xmlns:p="http://schemas.openxmlformats.org/presentationml/2006/main">
  <p:tag name="AS_UNIQUEID" val="5915"/>
</p:tagLst>
</file>

<file path=ppt/tags/tag699.xml><?xml version="1.0" encoding="utf-8"?>
<p:tagLst xmlns:p="http://schemas.openxmlformats.org/presentationml/2006/main">
  <p:tag name="AS_UNIQUEID" val="5916"/>
</p:tagLst>
</file>

<file path=ppt/tags/tag7.xml><?xml version="1.0" encoding="utf-8"?>
<p:tagLst xmlns:p="http://schemas.openxmlformats.org/presentationml/2006/main">
  <p:tag name="AS_UNIQUEID" val="5428"/>
</p:tagLst>
</file>

<file path=ppt/tags/tag70.xml><?xml version="1.0" encoding="utf-8"?>
<p:tagLst xmlns:p="http://schemas.openxmlformats.org/presentationml/2006/main">
  <p:tag name="AS_UNIQUEID" val="5496"/>
  <p:tag name="KSO_WM_BEAUTIFY_FLAG" val=""/>
</p:tagLst>
</file>

<file path=ppt/tags/tag700.xml><?xml version="1.0" encoding="utf-8"?>
<p:tagLst xmlns:p="http://schemas.openxmlformats.org/presentationml/2006/main">
  <p:tag name="AS_UNIQUEID" val="5917"/>
</p:tagLst>
</file>

<file path=ppt/tags/tag701.xml><?xml version="1.0" encoding="utf-8"?>
<p:tagLst xmlns:p="http://schemas.openxmlformats.org/presentationml/2006/main">
  <p:tag name="AS_UNIQUEID" val="5918"/>
</p:tagLst>
</file>

<file path=ppt/tags/tag702.xml><?xml version="1.0" encoding="utf-8"?>
<p:tagLst xmlns:p="http://schemas.openxmlformats.org/presentationml/2006/main">
  <p:tag name="AS_UNIQUEID" val="5919"/>
</p:tagLst>
</file>

<file path=ppt/tags/tag703.xml><?xml version="1.0" encoding="utf-8"?>
<p:tagLst xmlns:p="http://schemas.openxmlformats.org/presentationml/2006/main">
  <p:tag name="AS_UNIQUEID" val="5920"/>
  <p:tag name="KSO_WM_BEAUTIFY_FLAG" val=""/>
</p:tagLst>
</file>

<file path=ppt/tags/tag704.xml><?xml version="1.0" encoding="utf-8"?>
<p:tagLst xmlns:p="http://schemas.openxmlformats.org/presentationml/2006/main">
  <p:tag name="AS_UNIQUEID" val="5921"/>
  <p:tag name="KSO_WM_BEAUTIFY_FLAG" val=""/>
</p:tagLst>
</file>

<file path=ppt/tags/tag705.xml><?xml version="1.0" encoding="utf-8"?>
<p:tagLst xmlns:p="http://schemas.openxmlformats.org/presentationml/2006/main">
  <p:tag name="AS_UNIQUEID" val="5922"/>
  <p:tag name="KSO_WM_BEAUTIFY_FLAG" val=""/>
</p:tagLst>
</file>

<file path=ppt/tags/tag706.xml><?xml version="1.0" encoding="utf-8"?>
<p:tagLst xmlns:p="http://schemas.openxmlformats.org/presentationml/2006/main">
  <p:tag name="AS_UNIQUEID" val="5116"/>
</p:tagLst>
</file>

<file path=ppt/tags/tag707.xml><?xml version="1.0" encoding="utf-8"?>
<p:tagLst xmlns:p="http://schemas.openxmlformats.org/presentationml/2006/main">
  <p:tag name="AS_UNIQUEID" val="5923"/>
</p:tagLst>
</file>

<file path=ppt/tags/tag708.xml><?xml version="1.0" encoding="utf-8"?>
<p:tagLst xmlns:p="http://schemas.openxmlformats.org/presentationml/2006/main">
  <p:tag name="AS_UNIQUEID" val="5924"/>
</p:tagLst>
</file>

<file path=ppt/tags/tag709.xml><?xml version="1.0" encoding="utf-8"?>
<p:tagLst xmlns:p="http://schemas.openxmlformats.org/presentationml/2006/main">
  <p:tag name="AS_UNIQUEID" val="5925"/>
</p:tagLst>
</file>

<file path=ppt/tags/tag71.xml><?xml version="1.0" encoding="utf-8"?>
<p:tagLst xmlns:p="http://schemas.openxmlformats.org/presentationml/2006/main">
  <p:tag name="AS_UNIQUEID" val="5497"/>
  <p:tag name="KSO_WM_BEAUTIFY_FLAG" val=""/>
</p:tagLst>
</file>

<file path=ppt/tags/tag710.xml><?xml version="1.0" encoding="utf-8"?>
<p:tagLst xmlns:p="http://schemas.openxmlformats.org/presentationml/2006/main">
  <p:tag name="AS_UNIQUEID" val="5926"/>
</p:tagLst>
</file>

<file path=ppt/tags/tag711.xml><?xml version="1.0" encoding="utf-8"?>
<p:tagLst xmlns:p="http://schemas.openxmlformats.org/presentationml/2006/main">
  <p:tag name="AS_UNIQUEID" val="5927"/>
</p:tagLst>
</file>

<file path=ppt/tags/tag712.xml><?xml version="1.0" encoding="utf-8"?>
<p:tagLst xmlns:p="http://schemas.openxmlformats.org/presentationml/2006/main">
  <p:tag name="AS_UNIQUEID" val="5928"/>
</p:tagLst>
</file>

<file path=ppt/tags/tag713.xml><?xml version="1.0" encoding="utf-8"?>
<p:tagLst xmlns:p="http://schemas.openxmlformats.org/presentationml/2006/main">
  <p:tag name="AS_UNIQUEID" val="5929"/>
</p:tagLst>
</file>

<file path=ppt/tags/tag714.xml><?xml version="1.0" encoding="utf-8"?>
<p:tagLst xmlns:p="http://schemas.openxmlformats.org/presentationml/2006/main">
  <p:tag name="AS_UNIQUEID" val="5930"/>
</p:tagLst>
</file>

<file path=ppt/tags/tag715.xml><?xml version="1.0" encoding="utf-8"?>
<p:tagLst xmlns:p="http://schemas.openxmlformats.org/presentationml/2006/main">
  <p:tag name="AS_UNIQUEID" val="5931"/>
</p:tagLst>
</file>

<file path=ppt/tags/tag716.xml><?xml version="1.0" encoding="utf-8"?>
<p:tagLst xmlns:p="http://schemas.openxmlformats.org/presentationml/2006/main">
  <p:tag name="AS_UNIQUEID" val="5932"/>
</p:tagLst>
</file>

<file path=ppt/tags/tag717.xml><?xml version="1.0" encoding="utf-8"?>
<p:tagLst xmlns:p="http://schemas.openxmlformats.org/presentationml/2006/main">
  <p:tag name="AS_UNIQUEID" val="5933"/>
</p:tagLst>
</file>

<file path=ppt/tags/tag718.xml><?xml version="1.0" encoding="utf-8"?>
<p:tagLst xmlns:p="http://schemas.openxmlformats.org/presentationml/2006/main">
  <p:tag name="AS_UNIQUEID" val="5934"/>
</p:tagLst>
</file>

<file path=ppt/tags/tag719.xml><?xml version="1.0" encoding="utf-8"?>
<p:tagLst xmlns:p="http://schemas.openxmlformats.org/presentationml/2006/main">
  <p:tag name="AS_UNIQUEID" val="5935"/>
</p:tagLst>
</file>

<file path=ppt/tags/tag72.xml><?xml version="1.0" encoding="utf-8"?>
<p:tagLst xmlns:p="http://schemas.openxmlformats.org/presentationml/2006/main">
  <p:tag name="AS_UNIQUEID" val="5498"/>
  <p:tag name="KSO_WM_BEAUTIFY_FLAG" val=""/>
</p:tagLst>
</file>

<file path=ppt/tags/tag720.xml><?xml version="1.0" encoding="utf-8"?>
<p:tagLst xmlns:p="http://schemas.openxmlformats.org/presentationml/2006/main">
  <p:tag name="AS_UNIQUEID" val="5936"/>
</p:tagLst>
</file>

<file path=ppt/tags/tag721.xml><?xml version="1.0" encoding="utf-8"?>
<p:tagLst xmlns:p="http://schemas.openxmlformats.org/presentationml/2006/main">
  <p:tag name="AS_UNIQUEID" val="5937"/>
</p:tagLst>
</file>

<file path=ppt/tags/tag722.xml><?xml version="1.0" encoding="utf-8"?>
<p:tagLst xmlns:p="http://schemas.openxmlformats.org/presentationml/2006/main">
  <p:tag name="AS_UNIQUEID" val="5938"/>
</p:tagLst>
</file>

<file path=ppt/tags/tag723.xml><?xml version="1.0" encoding="utf-8"?>
<p:tagLst xmlns:p="http://schemas.openxmlformats.org/presentationml/2006/main">
  <p:tag name="AS_UNIQUEID" val="5939"/>
</p:tagLst>
</file>

<file path=ppt/tags/tag724.xml><?xml version="1.0" encoding="utf-8"?>
<p:tagLst xmlns:p="http://schemas.openxmlformats.org/presentationml/2006/main">
  <p:tag name="AS_UNIQUEID" val="5940"/>
</p:tagLst>
</file>

<file path=ppt/tags/tag725.xml><?xml version="1.0" encoding="utf-8"?>
<p:tagLst xmlns:p="http://schemas.openxmlformats.org/presentationml/2006/main">
  <p:tag name="AS_UNIQUEID" val="5941"/>
</p:tagLst>
</file>

<file path=ppt/tags/tag726.xml><?xml version="1.0" encoding="utf-8"?>
<p:tagLst xmlns:p="http://schemas.openxmlformats.org/presentationml/2006/main">
  <p:tag name="AS_UNIQUEID" val="5942"/>
</p:tagLst>
</file>

<file path=ppt/tags/tag727.xml><?xml version="1.0" encoding="utf-8"?>
<p:tagLst xmlns:p="http://schemas.openxmlformats.org/presentationml/2006/main">
  <p:tag name="AS_UNIQUEID" val="5943"/>
</p:tagLst>
</file>

<file path=ppt/tags/tag728.xml><?xml version="1.0" encoding="utf-8"?>
<p:tagLst xmlns:p="http://schemas.openxmlformats.org/presentationml/2006/main">
  <p:tag name="AS_UNIQUEID" val="5944"/>
</p:tagLst>
</file>

<file path=ppt/tags/tag729.xml><?xml version="1.0" encoding="utf-8"?>
<p:tagLst xmlns:p="http://schemas.openxmlformats.org/presentationml/2006/main">
  <p:tag name="AS_UNIQUEID" val="5945"/>
</p:tagLst>
</file>

<file path=ppt/tags/tag73.xml><?xml version="1.0" encoding="utf-8"?>
<p:tagLst xmlns:p="http://schemas.openxmlformats.org/presentationml/2006/main">
  <p:tag name="AS_UNIQUEID" val="5499"/>
  <p:tag name="KSO_WM_BEAUTIFY_FLAG" val=""/>
</p:tagLst>
</file>

<file path=ppt/tags/tag730.xml><?xml version="1.0" encoding="utf-8"?>
<p:tagLst xmlns:p="http://schemas.openxmlformats.org/presentationml/2006/main">
  <p:tag name="AS_UNIQUEID" val="5947"/>
</p:tagLst>
</file>

<file path=ppt/tags/tag731.xml><?xml version="1.0" encoding="utf-8"?>
<p:tagLst xmlns:p="http://schemas.openxmlformats.org/presentationml/2006/main">
  <p:tag name="AS_UNIQUEID" val="5948"/>
</p:tagLst>
</file>

<file path=ppt/tags/tag732.xml><?xml version="1.0" encoding="utf-8"?>
<p:tagLst xmlns:p="http://schemas.openxmlformats.org/presentationml/2006/main">
  <p:tag name="AS_UNIQUEID" val="5949"/>
  <p:tag name="KSO_WM_BEAUTIFY_FLAG" val=""/>
</p:tagLst>
</file>

<file path=ppt/tags/tag733.xml><?xml version="1.0" encoding="utf-8"?>
<p:tagLst xmlns:p="http://schemas.openxmlformats.org/presentationml/2006/main">
  <p:tag name="AS_UNIQUEID" val="5950"/>
  <p:tag name="KSO_WM_BEAUTIFY_FLAG" val=""/>
</p:tagLst>
</file>

<file path=ppt/tags/tag734.xml><?xml version="1.0" encoding="utf-8"?>
<p:tagLst xmlns:p="http://schemas.openxmlformats.org/presentationml/2006/main">
  <p:tag name="AS_UNIQUEID" val="5951"/>
  <p:tag name="KSO_WM_BEAUTIFY_FLAG" val=""/>
</p:tagLst>
</file>

<file path=ppt/tags/tag735.xml><?xml version="1.0" encoding="utf-8"?>
<p:tagLst xmlns:p="http://schemas.openxmlformats.org/presentationml/2006/main">
  <p:tag name="AS_UNIQUEID" val="5116"/>
</p:tagLst>
</file>

<file path=ppt/tags/tag736.xml><?xml version="1.0" encoding="utf-8"?>
<p:tagLst xmlns:p="http://schemas.openxmlformats.org/presentationml/2006/main">
  <p:tag name="AS_UNIQUEID" val="5952"/>
</p:tagLst>
</file>

<file path=ppt/tags/tag737.xml><?xml version="1.0" encoding="utf-8"?>
<p:tagLst xmlns:p="http://schemas.openxmlformats.org/presentationml/2006/main">
  <p:tag name="AS_UNIQUEID" val="481"/>
</p:tagLst>
</file>

<file path=ppt/tags/tag738.xml><?xml version="1.0" encoding="utf-8"?>
<p:tagLst xmlns:p="http://schemas.openxmlformats.org/presentationml/2006/main">
  <p:tag name="AS_UNIQUEID" val="2952"/>
</p:tagLst>
</file>

<file path=ppt/tags/tag739.xml><?xml version="1.0" encoding="utf-8"?>
<p:tagLst xmlns:p="http://schemas.openxmlformats.org/presentationml/2006/main">
  <p:tag name="AS_UNIQUEID" val="2953"/>
</p:tagLst>
</file>

<file path=ppt/tags/tag74.xml><?xml version="1.0" encoding="utf-8"?>
<p:tagLst xmlns:p="http://schemas.openxmlformats.org/presentationml/2006/main">
  <p:tag name="AS_UNIQUEID" val="5500"/>
  <p:tag name="KSO_WM_BEAUTIFY_FLAG" val=""/>
</p:tagLst>
</file>

<file path=ppt/tags/tag740.xml><?xml version="1.0" encoding="utf-8"?>
<p:tagLst xmlns:p="http://schemas.openxmlformats.org/presentationml/2006/main">
  <p:tag name="AS_UNIQUEID" val="2954"/>
</p:tagLst>
</file>

<file path=ppt/tags/tag741.xml><?xml version="1.0" encoding="utf-8"?>
<p:tagLst xmlns:p="http://schemas.openxmlformats.org/presentationml/2006/main">
  <p:tag name="AS_UNIQUEID" val="2953"/>
</p:tagLst>
</file>

<file path=ppt/tags/tag742.xml><?xml version="1.0" encoding="utf-8"?>
<p:tagLst xmlns:p="http://schemas.openxmlformats.org/presentationml/2006/main">
  <p:tag name="AS_UNIQUEID" val="2954"/>
</p:tagLst>
</file>

<file path=ppt/tags/tag743.xml><?xml version="1.0" encoding="utf-8"?>
<p:tagLst xmlns:p="http://schemas.openxmlformats.org/presentationml/2006/main">
  <p:tag name="AS_UNIQUEID" val="2953"/>
</p:tagLst>
</file>

<file path=ppt/tags/tag744.xml><?xml version="1.0" encoding="utf-8"?>
<p:tagLst xmlns:p="http://schemas.openxmlformats.org/presentationml/2006/main">
  <p:tag name="AS_UNIQUEID" val="5953"/>
</p:tagLst>
</file>

<file path=ppt/tags/tag745.xml><?xml version="1.0" encoding="utf-8"?>
<p:tagLst xmlns:p="http://schemas.openxmlformats.org/presentationml/2006/main">
  <p:tag name="AS_UNIQUEID" val="5954"/>
</p:tagLst>
</file>

<file path=ppt/tags/tag746.xml><?xml version="1.0" encoding="utf-8"?>
<p:tagLst xmlns:p="http://schemas.openxmlformats.org/presentationml/2006/main">
  <p:tag name="AS_UNIQUEID" val="5955"/>
</p:tagLst>
</file>

<file path=ppt/tags/tag747.xml><?xml version="1.0" encoding="utf-8"?>
<p:tagLst xmlns:p="http://schemas.openxmlformats.org/presentationml/2006/main">
  <p:tag name="AS_UNIQUEID" val="5956"/>
</p:tagLst>
</file>

<file path=ppt/tags/tag748.xml><?xml version="1.0" encoding="utf-8"?>
<p:tagLst xmlns:p="http://schemas.openxmlformats.org/presentationml/2006/main">
  <p:tag name="AS_UNIQUEID" val="5957"/>
</p:tagLst>
</file>

<file path=ppt/tags/tag749.xml><?xml version="1.0" encoding="utf-8"?>
<p:tagLst xmlns:p="http://schemas.openxmlformats.org/presentationml/2006/main">
  <p:tag name="AS_UNIQUEID" val="5958"/>
</p:tagLst>
</file>

<file path=ppt/tags/tag75.xml><?xml version="1.0" encoding="utf-8"?>
<p:tagLst xmlns:p="http://schemas.openxmlformats.org/presentationml/2006/main">
  <p:tag name="AS_UNIQUEID" val="5501"/>
</p:tagLst>
</file>

<file path=ppt/tags/tag750.xml><?xml version="1.0" encoding="utf-8"?>
<p:tagLst xmlns:p="http://schemas.openxmlformats.org/presentationml/2006/main">
  <p:tag name="AS_UNIQUEID" val="5959"/>
</p:tagLst>
</file>

<file path=ppt/tags/tag751.xml><?xml version="1.0" encoding="utf-8"?>
<p:tagLst xmlns:p="http://schemas.openxmlformats.org/presentationml/2006/main">
  <p:tag name="AS_UNIQUEID" val="5960"/>
</p:tagLst>
</file>

<file path=ppt/tags/tag752.xml><?xml version="1.0" encoding="utf-8"?>
<p:tagLst xmlns:p="http://schemas.openxmlformats.org/presentationml/2006/main">
  <p:tag name="AS_UNIQUEID" val="5961"/>
</p:tagLst>
</file>

<file path=ppt/tags/tag753.xml><?xml version="1.0" encoding="utf-8"?>
<p:tagLst xmlns:p="http://schemas.openxmlformats.org/presentationml/2006/main">
  <p:tag name="AS_UNIQUEID" val="5962"/>
</p:tagLst>
</file>

<file path=ppt/tags/tag754.xml><?xml version="1.0" encoding="utf-8"?>
<p:tagLst xmlns:p="http://schemas.openxmlformats.org/presentationml/2006/main">
  <p:tag name="AS_UNIQUEID" val="5964"/>
</p:tagLst>
</file>

<file path=ppt/tags/tag755.xml><?xml version="1.0" encoding="utf-8"?>
<p:tagLst xmlns:p="http://schemas.openxmlformats.org/presentationml/2006/main">
  <p:tag name="AS_UNIQUEID" val="5965"/>
</p:tagLst>
</file>

<file path=ppt/tags/tag756.xml><?xml version="1.0" encoding="utf-8"?>
<p:tagLst xmlns:p="http://schemas.openxmlformats.org/presentationml/2006/main">
  <p:tag name="AS_UNIQUEID" val="5966"/>
</p:tagLst>
</file>

<file path=ppt/tags/tag757.xml><?xml version="1.0" encoding="utf-8"?>
<p:tagLst xmlns:p="http://schemas.openxmlformats.org/presentationml/2006/main">
  <p:tag name="AS_UNIQUEID" val="5967"/>
</p:tagLst>
</file>

<file path=ppt/tags/tag758.xml><?xml version="1.0" encoding="utf-8"?>
<p:tagLst xmlns:p="http://schemas.openxmlformats.org/presentationml/2006/main">
  <p:tag name="AS_UNIQUEID" val="5968"/>
</p:tagLst>
</file>

<file path=ppt/tags/tag759.xml><?xml version="1.0" encoding="utf-8"?>
<p:tagLst xmlns:p="http://schemas.openxmlformats.org/presentationml/2006/main">
  <p:tag name="AS_UNIQUEID" val="5969"/>
</p:tagLst>
</file>

<file path=ppt/tags/tag76.xml><?xml version="1.0" encoding="utf-8"?>
<p:tagLst xmlns:p="http://schemas.openxmlformats.org/presentationml/2006/main">
  <p:tag name="AS_UNIQUEID" val="5502"/>
  <p:tag name="KSO_WM_BEAUTIFY_FLAG" val=""/>
</p:tagLst>
</file>

<file path=ppt/tags/tag760.xml><?xml version="1.0" encoding="utf-8"?>
<p:tagLst xmlns:p="http://schemas.openxmlformats.org/presentationml/2006/main">
  <p:tag name="AS_UNIQUEID" val="5970"/>
</p:tagLst>
</file>

<file path=ppt/tags/tag761.xml><?xml version="1.0" encoding="utf-8"?>
<p:tagLst xmlns:p="http://schemas.openxmlformats.org/presentationml/2006/main">
  <p:tag name="AS_UNIQUEID" val="5971"/>
</p:tagLst>
</file>

<file path=ppt/tags/tag762.xml><?xml version="1.0" encoding="utf-8"?>
<p:tagLst xmlns:p="http://schemas.openxmlformats.org/presentationml/2006/main">
  <p:tag name="AS_UNIQUEID" val="5973"/>
</p:tagLst>
</file>

<file path=ppt/tags/tag763.xml><?xml version="1.0" encoding="utf-8"?>
<p:tagLst xmlns:p="http://schemas.openxmlformats.org/presentationml/2006/main">
  <p:tag name="AS_UNIQUEID" val="5974"/>
</p:tagLst>
</file>

<file path=ppt/tags/tag764.xml><?xml version="1.0" encoding="utf-8"?>
<p:tagLst xmlns:p="http://schemas.openxmlformats.org/presentationml/2006/main">
  <p:tag name="AS_UNIQUEID" val="5975"/>
</p:tagLst>
</file>

<file path=ppt/tags/tag765.xml><?xml version="1.0" encoding="utf-8"?>
<p:tagLst xmlns:p="http://schemas.openxmlformats.org/presentationml/2006/main">
  <p:tag name="AS_UNIQUEID" val="5976"/>
</p:tagLst>
</file>

<file path=ppt/tags/tag766.xml><?xml version="1.0" encoding="utf-8"?>
<p:tagLst xmlns:p="http://schemas.openxmlformats.org/presentationml/2006/main">
  <p:tag name="AS_UNIQUEID" val="643"/>
</p:tagLst>
</file>

<file path=ppt/tags/tag767.xml><?xml version="1.0" encoding="utf-8"?>
<p:tagLst xmlns:p="http://schemas.openxmlformats.org/presentationml/2006/main">
  <p:tag name="AS_UNIQUEID" val="144"/>
</p:tagLst>
</file>

<file path=ppt/tags/tag768.xml><?xml version="1.0" encoding="utf-8"?>
<p:tagLst xmlns:p="http://schemas.openxmlformats.org/presentationml/2006/main">
  <p:tag name="AS_UNIQUEID" val="145"/>
</p:tagLst>
</file>

<file path=ppt/tags/tag769.xml><?xml version="1.0" encoding="utf-8"?>
<p:tagLst xmlns:p="http://schemas.openxmlformats.org/presentationml/2006/main">
  <p:tag name="AS_UNIQUEID" val="146"/>
</p:tagLst>
</file>

<file path=ppt/tags/tag77.xml><?xml version="1.0" encoding="utf-8"?>
<p:tagLst xmlns:p="http://schemas.openxmlformats.org/presentationml/2006/main">
  <p:tag name="AS_UNIQUEID" val="5503"/>
</p:tagLst>
</file>

<file path=ppt/tags/tag770.xml><?xml version="1.0" encoding="utf-8"?>
<p:tagLst xmlns:p="http://schemas.openxmlformats.org/presentationml/2006/main">
  <p:tag name="AS_UNIQUEID" val="147"/>
</p:tagLst>
</file>

<file path=ppt/tags/tag771.xml><?xml version="1.0" encoding="utf-8"?>
<p:tagLst xmlns:p="http://schemas.openxmlformats.org/presentationml/2006/main">
  <p:tag name="AS_UNIQUEID" val="148"/>
</p:tagLst>
</file>

<file path=ppt/tags/tag772.xml><?xml version="1.0" encoding="utf-8"?>
<p:tagLst xmlns:p="http://schemas.openxmlformats.org/presentationml/2006/main">
  <p:tag name="AS_UNIQUEID" val="149"/>
</p:tagLst>
</file>

<file path=ppt/tags/tag773.xml><?xml version="1.0" encoding="utf-8"?>
<p:tagLst xmlns:p="http://schemas.openxmlformats.org/presentationml/2006/main">
  <p:tag name="AS_UNIQUEID" val="150"/>
</p:tagLst>
</file>

<file path=ppt/tags/tag774.xml><?xml version="1.0" encoding="utf-8"?>
<p:tagLst xmlns:p="http://schemas.openxmlformats.org/presentationml/2006/main">
  <p:tag name="AS_UNIQUEID" val="151"/>
</p:tagLst>
</file>

<file path=ppt/tags/tag775.xml><?xml version="1.0" encoding="utf-8"?>
<p:tagLst xmlns:p="http://schemas.openxmlformats.org/presentationml/2006/main">
  <p:tag name="AS_UNIQUEID" val="152"/>
</p:tagLst>
</file>

<file path=ppt/tags/tag776.xml><?xml version="1.0" encoding="utf-8"?>
<p:tagLst xmlns:p="http://schemas.openxmlformats.org/presentationml/2006/main">
  <p:tag name="AS_UNIQUEID" val="153"/>
</p:tagLst>
</file>

<file path=ppt/tags/tag777.xml><?xml version="1.0" encoding="utf-8"?>
<p:tagLst xmlns:p="http://schemas.openxmlformats.org/presentationml/2006/main">
  <p:tag name="AS_UNIQUEID" val="154"/>
</p:tagLst>
</file>

<file path=ppt/tags/tag778.xml><?xml version="1.0" encoding="utf-8"?>
<p:tagLst xmlns:p="http://schemas.openxmlformats.org/presentationml/2006/main">
  <p:tag name="AS_UNIQUEID" val="155"/>
</p:tagLst>
</file>

<file path=ppt/tags/tag779.xml><?xml version="1.0" encoding="utf-8"?>
<p:tagLst xmlns:p="http://schemas.openxmlformats.org/presentationml/2006/main">
  <p:tag name="AS_UNIQUEID" val="156"/>
</p:tagLst>
</file>

<file path=ppt/tags/tag78.xml><?xml version="1.0" encoding="utf-8"?>
<p:tagLst xmlns:p="http://schemas.openxmlformats.org/presentationml/2006/main">
  <p:tag name="AS_UNIQUEID" val="5505"/>
</p:tagLst>
</file>

<file path=ppt/tags/tag780.xml><?xml version="1.0" encoding="utf-8"?>
<p:tagLst xmlns:p="http://schemas.openxmlformats.org/presentationml/2006/main">
  <p:tag name="AS_UNIQUEID" val="157"/>
</p:tagLst>
</file>

<file path=ppt/tags/tag781.xml><?xml version="1.0" encoding="utf-8"?>
<p:tagLst xmlns:p="http://schemas.openxmlformats.org/presentationml/2006/main">
  <p:tag name="AS_UNIQUEID" val="158"/>
</p:tagLst>
</file>

<file path=ppt/tags/tag782.xml><?xml version="1.0" encoding="utf-8"?>
<p:tagLst xmlns:p="http://schemas.openxmlformats.org/presentationml/2006/main">
  <p:tag name="AS_UNIQUEID" val="159"/>
</p:tagLst>
</file>

<file path=ppt/tags/tag783.xml><?xml version="1.0" encoding="utf-8"?>
<p:tagLst xmlns:p="http://schemas.openxmlformats.org/presentationml/2006/main">
  <p:tag name="AS_UNIQUEID" val="160"/>
</p:tagLst>
</file>

<file path=ppt/tags/tag784.xml><?xml version="1.0" encoding="utf-8"?>
<p:tagLst xmlns:p="http://schemas.openxmlformats.org/presentationml/2006/main">
  <p:tag name="AS_UNIQUEID" val="161"/>
</p:tagLst>
</file>

<file path=ppt/tags/tag785.xml><?xml version="1.0" encoding="utf-8"?>
<p:tagLst xmlns:p="http://schemas.openxmlformats.org/presentationml/2006/main">
  <p:tag name="AS_UNIQUEID" val="162"/>
</p:tagLst>
</file>

<file path=ppt/tags/tag786.xml><?xml version="1.0" encoding="utf-8"?>
<p:tagLst xmlns:p="http://schemas.openxmlformats.org/presentationml/2006/main">
  <p:tag name="AS_UNIQUEID" val="163"/>
</p:tagLst>
</file>

<file path=ppt/tags/tag787.xml><?xml version="1.0" encoding="utf-8"?>
<p:tagLst xmlns:p="http://schemas.openxmlformats.org/presentationml/2006/main">
  <p:tag name="AS_UNIQUEID" val="164"/>
</p:tagLst>
</file>

<file path=ppt/tags/tag788.xml><?xml version="1.0" encoding="utf-8"?>
<p:tagLst xmlns:p="http://schemas.openxmlformats.org/presentationml/2006/main">
  <p:tag name="AS_UNIQUEID" val="165"/>
</p:tagLst>
</file>

<file path=ppt/tags/tag789.xml><?xml version="1.0" encoding="utf-8"?>
<p:tagLst xmlns:p="http://schemas.openxmlformats.org/presentationml/2006/main">
  <p:tag name="AS_UNIQUEID" val="166"/>
</p:tagLst>
</file>

<file path=ppt/tags/tag79.xml><?xml version="1.0" encoding="utf-8"?>
<p:tagLst xmlns:p="http://schemas.openxmlformats.org/presentationml/2006/main">
  <p:tag name="AS_UNIQUEID" val="5506"/>
</p:tagLst>
</file>

<file path=ppt/tags/tag790.xml><?xml version="1.0" encoding="utf-8"?>
<p:tagLst xmlns:p="http://schemas.openxmlformats.org/presentationml/2006/main">
  <p:tag name="AS_UNIQUEID" val="167"/>
</p:tagLst>
</file>

<file path=ppt/tags/tag791.xml><?xml version="1.0" encoding="utf-8"?>
<p:tagLst xmlns:p="http://schemas.openxmlformats.org/presentationml/2006/main">
  <p:tag name="AS_UNIQUEID" val="168"/>
</p:tagLst>
</file>

<file path=ppt/tags/tag792.xml><?xml version="1.0" encoding="utf-8"?>
<p:tagLst xmlns:p="http://schemas.openxmlformats.org/presentationml/2006/main">
  <p:tag name="AS_UNIQUEID" val="169"/>
</p:tagLst>
</file>

<file path=ppt/tags/tag793.xml><?xml version="1.0" encoding="utf-8"?>
<p:tagLst xmlns:p="http://schemas.openxmlformats.org/presentationml/2006/main">
  <p:tag name="AS_UNIQUEID" val="647"/>
</p:tagLst>
</file>

<file path=ppt/tags/tag794.xml><?xml version="1.0" encoding="utf-8"?>
<p:tagLst xmlns:p="http://schemas.openxmlformats.org/presentationml/2006/main">
  <p:tag name="AS_UNIQUEID" val="648"/>
</p:tagLst>
</file>

<file path=ppt/tags/tag795.xml><?xml version="1.0" encoding="utf-8"?>
<p:tagLst xmlns:p="http://schemas.openxmlformats.org/presentationml/2006/main">
  <p:tag name="AS_UNIQUEID" val="649"/>
</p:tagLst>
</file>

<file path=ppt/tags/tag796.xml><?xml version="1.0" encoding="utf-8"?>
<p:tagLst xmlns:p="http://schemas.openxmlformats.org/presentationml/2006/main">
  <p:tag name="AS_UNIQUEID" val="650"/>
</p:tagLst>
</file>

<file path=ppt/tags/tag797.xml><?xml version="1.0" encoding="utf-8"?>
<p:tagLst xmlns:p="http://schemas.openxmlformats.org/presentationml/2006/main">
  <p:tag name="AS_UNIQUEID" val="5978"/>
  <p:tag name="TABLE_ENDDRAG_ORIGIN_RECT" val="113*314"/>
  <p:tag name="TABLE_ENDDRAG_RECT" val="796*21*113*314"/>
</p:tagLst>
</file>

<file path=ppt/tags/tag798.xml><?xml version="1.0" encoding="utf-8"?>
<p:tagLst xmlns:p="http://schemas.openxmlformats.org/presentationml/2006/main">
  <p:tag name="AS_UNIQUEID" val="149"/>
</p:tagLst>
</file>

<file path=ppt/tags/tag799.xml><?xml version="1.0" encoding="utf-8"?>
<p:tagLst xmlns:p="http://schemas.openxmlformats.org/presentationml/2006/main">
  <p:tag name="AS_UNIQUEID" val="154"/>
</p:tagLst>
</file>

<file path=ppt/tags/tag8.xml><?xml version="1.0" encoding="utf-8"?>
<p:tagLst xmlns:p="http://schemas.openxmlformats.org/presentationml/2006/main">
  <p:tag name="AS_UNIQUEID" val="5429"/>
</p:tagLst>
</file>

<file path=ppt/tags/tag80.xml><?xml version="1.0" encoding="utf-8"?>
<p:tagLst xmlns:p="http://schemas.openxmlformats.org/presentationml/2006/main">
  <p:tag name="AS_UNIQUEID" val="5507"/>
</p:tagLst>
</file>

<file path=ppt/tags/tag800.xml><?xml version="1.0" encoding="utf-8"?>
<p:tagLst xmlns:p="http://schemas.openxmlformats.org/presentationml/2006/main">
  <p:tag name="AS_UNIQUEID" val="155"/>
</p:tagLst>
</file>

<file path=ppt/tags/tag801.xml><?xml version="1.0" encoding="utf-8"?>
<p:tagLst xmlns:p="http://schemas.openxmlformats.org/presentationml/2006/main">
  <p:tag name="AS_UNIQUEID" val="164"/>
</p:tagLst>
</file>

<file path=ppt/tags/tag802.xml><?xml version="1.0" encoding="utf-8"?>
<p:tagLst xmlns:p="http://schemas.openxmlformats.org/presentationml/2006/main">
  <p:tag name="AS_UNIQUEID" val="169"/>
</p:tagLst>
</file>

<file path=ppt/tags/tag803.xml><?xml version="1.0" encoding="utf-8"?>
<p:tagLst xmlns:p="http://schemas.openxmlformats.org/presentationml/2006/main">
  <p:tag name="AS_UNIQUEID" val="5119"/>
</p:tagLst>
</file>

<file path=ppt/tags/tag804.xml><?xml version="1.0" encoding="utf-8"?>
<p:tagLst xmlns:p="http://schemas.openxmlformats.org/presentationml/2006/main">
  <p:tag name="AS_UNIQUEID" val="5980"/>
</p:tagLst>
</file>

<file path=ppt/tags/tag805.xml><?xml version="1.0" encoding="utf-8"?>
<p:tagLst xmlns:p="http://schemas.openxmlformats.org/presentationml/2006/main">
  <p:tag name="AS_UNIQUEID" val="5981"/>
  <p:tag name="KSO_WM_BEAUTIFY_FLAG" val=""/>
</p:tagLst>
</file>

<file path=ppt/tags/tag806.xml><?xml version="1.0" encoding="utf-8"?>
<p:tagLst xmlns:p="http://schemas.openxmlformats.org/presentationml/2006/main">
  <p:tag name="AS_UNIQUEID" val="5982"/>
  <p:tag name="KSO_WM_BEAUTIFY_FLAG" val=""/>
</p:tagLst>
</file>

<file path=ppt/tags/tag807.xml><?xml version="1.0" encoding="utf-8"?>
<p:tagLst xmlns:p="http://schemas.openxmlformats.org/presentationml/2006/main">
  <p:tag name="AS_UNIQUEID" val="5983"/>
  <p:tag name="KSO_WM_BEAUTIFY_FLAG" val=""/>
</p:tagLst>
</file>

<file path=ppt/tags/tag808.xml><?xml version="1.0" encoding="utf-8"?>
<p:tagLst xmlns:p="http://schemas.openxmlformats.org/presentationml/2006/main">
  <p:tag name="AS_UNIQUEID" val="5116"/>
</p:tagLst>
</file>

<file path=ppt/tags/tag809.xml><?xml version="1.0" encoding="utf-8"?>
<p:tagLst xmlns:p="http://schemas.openxmlformats.org/presentationml/2006/main">
  <p:tag name="AS_UNIQUEID" val="3319"/>
</p:tagLst>
</file>

<file path=ppt/tags/tag81.xml><?xml version="1.0" encoding="utf-8"?>
<p:tagLst xmlns:p="http://schemas.openxmlformats.org/presentationml/2006/main">
  <p:tag name="AS_UNIQUEID" val="5508"/>
</p:tagLst>
</file>

<file path=ppt/tags/tag810.xml><?xml version="1.0" encoding="utf-8"?>
<p:tagLst xmlns:p="http://schemas.openxmlformats.org/presentationml/2006/main">
  <p:tag name="AS_UNIQUEID" val="219"/>
</p:tagLst>
</file>

<file path=ppt/tags/tag811.xml><?xml version="1.0" encoding="utf-8"?>
<p:tagLst xmlns:p="http://schemas.openxmlformats.org/presentationml/2006/main">
  <p:tag name="AS_UNIQUEID" val="220"/>
</p:tagLst>
</file>

<file path=ppt/tags/tag812.xml><?xml version="1.0" encoding="utf-8"?>
<p:tagLst xmlns:p="http://schemas.openxmlformats.org/presentationml/2006/main">
  <p:tag name="AS_UNIQUEID" val="221"/>
</p:tagLst>
</file>

<file path=ppt/tags/tag813.xml><?xml version="1.0" encoding="utf-8"?>
<p:tagLst xmlns:p="http://schemas.openxmlformats.org/presentationml/2006/main">
  <p:tag name="AS_UNIQUEID" val="222"/>
</p:tagLst>
</file>

<file path=ppt/tags/tag814.xml><?xml version="1.0" encoding="utf-8"?>
<p:tagLst xmlns:p="http://schemas.openxmlformats.org/presentationml/2006/main">
  <p:tag name="AS_UNIQUEID" val="223"/>
</p:tagLst>
</file>

<file path=ppt/tags/tag815.xml><?xml version="1.0" encoding="utf-8"?>
<p:tagLst xmlns:p="http://schemas.openxmlformats.org/presentationml/2006/main">
  <p:tag name="AS_UNIQUEID" val="224"/>
</p:tagLst>
</file>

<file path=ppt/tags/tag816.xml><?xml version="1.0" encoding="utf-8"?>
<p:tagLst xmlns:p="http://schemas.openxmlformats.org/presentationml/2006/main">
  <p:tag name="AS_UNIQUEID" val="225"/>
</p:tagLst>
</file>

<file path=ppt/tags/tag817.xml><?xml version="1.0" encoding="utf-8"?>
<p:tagLst xmlns:p="http://schemas.openxmlformats.org/presentationml/2006/main">
  <p:tag name="AS_UNIQUEID" val="229"/>
</p:tagLst>
</file>

<file path=ppt/tags/tag818.xml><?xml version="1.0" encoding="utf-8"?>
<p:tagLst xmlns:p="http://schemas.openxmlformats.org/presentationml/2006/main">
  <p:tag name="AS_UNIQUEID" val="230"/>
</p:tagLst>
</file>

<file path=ppt/tags/tag819.xml><?xml version="1.0" encoding="utf-8"?>
<p:tagLst xmlns:p="http://schemas.openxmlformats.org/presentationml/2006/main">
  <p:tag name="AS_UNIQUEID" val="231"/>
</p:tagLst>
</file>

<file path=ppt/tags/tag82.xml><?xml version="1.0" encoding="utf-8"?>
<p:tagLst xmlns:p="http://schemas.openxmlformats.org/presentationml/2006/main">
  <p:tag name="AS_UNIQUEID" val="5509"/>
</p:tagLst>
</file>

<file path=ppt/tags/tag820.xml><?xml version="1.0" encoding="utf-8"?>
<p:tagLst xmlns:p="http://schemas.openxmlformats.org/presentationml/2006/main">
  <p:tag name="AS_UNIQUEID" val="232"/>
</p:tagLst>
</file>

<file path=ppt/tags/tag821.xml><?xml version="1.0" encoding="utf-8"?>
<p:tagLst xmlns:p="http://schemas.openxmlformats.org/presentationml/2006/main">
  <p:tag name="AS_UNIQUEID" val="233"/>
</p:tagLst>
</file>

<file path=ppt/tags/tag822.xml><?xml version="1.0" encoding="utf-8"?>
<p:tagLst xmlns:p="http://schemas.openxmlformats.org/presentationml/2006/main">
  <p:tag name="AS_UNIQUEID" val="234"/>
</p:tagLst>
</file>

<file path=ppt/tags/tag823.xml><?xml version="1.0" encoding="utf-8"?>
<p:tagLst xmlns:p="http://schemas.openxmlformats.org/presentationml/2006/main">
  <p:tag name="AS_UNIQUEID" val="235"/>
</p:tagLst>
</file>

<file path=ppt/tags/tag824.xml><?xml version="1.0" encoding="utf-8"?>
<p:tagLst xmlns:p="http://schemas.openxmlformats.org/presentationml/2006/main">
  <p:tag name="AS_UNIQUEID" val="239"/>
</p:tagLst>
</file>

<file path=ppt/tags/tag825.xml><?xml version="1.0" encoding="utf-8"?>
<p:tagLst xmlns:p="http://schemas.openxmlformats.org/presentationml/2006/main">
  <p:tag name="AS_UNIQUEID" val="240"/>
</p:tagLst>
</file>

<file path=ppt/tags/tag826.xml><?xml version="1.0" encoding="utf-8"?>
<p:tagLst xmlns:p="http://schemas.openxmlformats.org/presentationml/2006/main">
  <p:tag name="AS_UNIQUEID" val="241"/>
</p:tagLst>
</file>

<file path=ppt/tags/tag827.xml><?xml version="1.0" encoding="utf-8"?>
<p:tagLst xmlns:p="http://schemas.openxmlformats.org/presentationml/2006/main">
  <p:tag name="AS_UNIQUEID" val="242"/>
</p:tagLst>
</file>

<file path=ppt/tags/tag828.xml><?xml version="1.0" encoding="utf-8"?>
<p:tagLst xmlns:p="http://schemas.openxmlformats.org/presentationml/2006/main">
  <p:tag name="AS_UNIQUEID" val="243"/>
</p:tagLst>
</file>

<file path=ppt/tags/tag829.xml><?xml version="1.0" encoding="utf-8"?>
<p:tagLst xmlns:p="http://schemas.openxmlformats.org/presentationml/2006/main">
  <p:tag name="AS_UNIQUEID" val="244"/>
</p:tagLst>
</file>

<file path=ppt/tags/tag83.xml><?xml version="1.0" encoding="utf-8"?>
<p:tagLst xmlns:p="http://schemas.openxmlformats.org/presentationml/2006/main">
  <p:tag name="AS_UNIQUEID" val="5511"/>
</p:tagLst>
</file>

<file path=ppt/tags/tag830.xml><?xml version="1.0" encoding="utf-8"?>
<p:tagLst xmlns:p="http://schemas.openxmlformats.org/presentationml/2006/main">
  <p:tag name="AS_UNIQUEID" val="245"/>
</p:tagLst>
</file>

<file path=ppt/tags/tag831.xml><?xml version="1.0" encoding="utf-8"?>
<p:tagLst xmlns:p="http://schemas.openxmlformats.org/presentationml/2006/main">
  <p:tag name="AS_UNIQUEID" val="4104"/>
</p:tagLst>
</file>

<file path=ppt/tags/tag832.xml><?xml version="1.0" encoding="utf-8"?>
<p:tagLst xmlns:p="http://schemas.openxmlformats.org/presentationml/2006/main">
  <p:tag name="AS_UNIQUEID" val="228"/>
</p:tagLst>
</file>

<file path=ppt/tags/tag833.xml><?xml version="1.0" encoding="utf-8"?>
<p:tagLst xmlns:p="http://schemas.openxmlformats.org/presentationml/2006/main">
  <p:tag name="AS_UNIQUEID" val="238"/>
</p:tagLst>
</file>

<file path=ppt/tags/tag834.xml><?xml version="1.0" encoding="utf-8"?>
<p:tagLst xmlns:p="http://schemas.openxmlformats.org/presentationml/2006/main">
  <p:tag name="AS_UNIQUEID" val="248"/>
</p:tagLst>
</file>

<file path=ppt/tags/tag835.xml><?xml version="1.0" encoding="utf-8"?>
<p:tagLst xmlns:p="http://schemas.openxmlformats.org/presentationml/2006/main">
  <p:tag name="AS_UNIQUEID" val="5984"/>
</p:tagLst>
</file>

<file path=ppt/tags/tag836.xml><?xml version="1.0" encoding="utf-8"?>
<p:tagLst xmlns:p="http://schemas.openxmlformats.org/presentationml/2006/main">
  <p:tag name="AS_UNIQUEID" val="5989"/>
</p:tagLst>
</file>

<file path=ppt/tags/tag837.xml><?xml version="1.0" encoding="utf-8"?>
<p:tagLst xmlns:p="http://schemas.openxmlformats.org/presentationml/2006/main">
  <p:tag name="AS_UNIQUEID" val="5990"/>
  <p:tag name="KSO_WM_BEAUTIFY_FLAG" val=""/>
</p:tagLst>
</file>

<file path=ppt/tags/tag838.xml><?xml version="1.0" encoding="utf-8"?>
<p:tagLst xmlns:p="http://schemas.openxmlformats.org/presentationml/2006/main">
  <p:tag name="AS_UNIQUEID" val="5991"/>
  <p:tag name="KSO_WM_BEAUTIFY_FLAG" val=""/>
</p:tagLst>
</file>

<file path=ppt/tags/tag839.xml><?xml version="1.0" encoding="utf-8"?>
<p:tagLst xmlns:p="http://schemas.openxmlformats.org/presentationml/2006/main">
  <p:tag name="AS_UNIQUEID" val="5992"/>
  <p:tag name="KSO_WM_BEAUTIFY_FLAG" val=""/>
</p:tagLst>
</file>

<file path=ppt/tags/tag84.xml><?xml version="1.0" encoding="utf-8"?>
<p:tagLst xmlns:p="http://schemas.openxmlformats.org/presentationml/2006/main">
  <p:tag name="AS_UNIQUEID" val="5512"/>
</p:tagLst>
</file>

<file path=ppt/tags/tag840.xml><?xml version="1.0" encoding="utf-8"?>
<p:tagLst xmlns:p="http://schemas.openxmlformats.org/presentationml/2006/main">
  <p:tag name="AS_UNIQUEID" val="5993"/>
  <p:tag name="KSO_WM_UNIT_TABLE_BEAUTIFY" val="smartTable{c74f91dd-3fa1-41bb-b567-165ee729b9a3}"/>
</p:tagLst>
</file>

<file path=ppt/tags/tag841.xml><?xml version="1.0" encoding="utf-8"?>
<p:tagLst xmlns:p="http://schemas.openxmlformats.org/presentationml/2006/main">
  <p:tag name="AS_UNIQUEID" val="5994"/>
</p:tagLst>
</file>

<file path=ppt/tags/tag842.xml><?xml version="1.0" encoding="utf-8"?>
<p:tagLst xmlns:p="http://schemas.openxmlformats.org/presentationml/2006/main">
  <p:tag name="AS_UNIQUEID" val="5995"/>
</p:tagLst>
</file>

<file path=ppt/tags/tag843.xml><?xml version="1.0" encoding="utf-8"?>
<p:tagLst xmlns:p="http://schemas.openxmlformats.org/presentationml/2006/main">
  <p:tag name="AS_UNIQUEID" val="5996"/>
</p:tagLst>
</file>

<file path=ppt/tags/tag844.xml><?xml version="1.0" encoding="utf-8"?>
<p:tagLst xmlns:p="http://schemas.openxmlformats.org/presentationml/2006/main">
  <p:tag name="AS_UNIQUEID" val="5997"/>
</p:tagLst>
</file>

<file path=ppt/tags/tag845.xml><?xml version="1.0" encoding="utf-8"?>
<p:tagLst xmlns:p="http://schemas.openxmlformats.org/presentationml/2006/main">
  <p:tag name="AS_UNIQUEID" val="5998"/>
</p:tagLst>
</file>

<file path=ppt/tags/tag846.xml><?xml version="1.0" encoding="utf-8"?>
<p:tagLst xmlns:p="http://schemas.openxmlformats.org/presentationml/2006/main">
  <p:tag name="AS_UNIQUEID" val="5999"/>
</p:tagLst>
</file>

<file path=ppt/tags/tag847.xml><?xml version="1.0" encoding="utf-8"?>
<p:tagLst xmlns:p="http://schemas.openxmlformats.org/presentationml/2006/main">
  <p:tag name="AS_UNIQUEID" val="6000"/>
</p:tagLst>
</file>

<file path=ppt/tags/tag848.xml><?xml version="1.0" encoding="utf-8"?>
<p:tagLst xmlns:p="http://schemas.openxmlformats.org/presentationml/2006/main">
  <p:tag name="AS_UNIQUEID" val="6001"/>
</p:tagLst>
</file>

<file path=ppt/tags/tag849.xml><?xml version="1.0" encoding="utf-8"?>
<p:tagLst xmlns:p="http://schemas.openxmlformats.org/presentationml/2006/main">
  <p:tag name="AS_UNIQUEID" val="6002"/>
</p:tagLst>
</file>

<file path=ppt/tags/tag85.xml><?xml version="1.0" encoding="utf-8"?>
<p:tagLst xmlns:p="http://schemas.openxmlformats.org/presentationml/2006/main">
  <p:tag name="AS_UNIQUEID" val="5513"/>
</p:tagLst>
</file>

<file path=ppt/tags/tag850.xml><?xml version="1.0" encoding="utf-8"?>
<p:tagLst xmlns:p="http://schemas.openxmlformats.org/presentationml/2006/main">
  <p:tag name="AS_UNIQUEID" val="6003"/>
</p:tagLst>
</file>

<file path=ppt/tags/tag851.xml><?xml version="1.0" encoding="utf-8"?>
<p:tagLst xmlns:p="http://schemas.openxmlformats.org/presentationml/2006/main">
  <p:tag name="AS_UNIQUEID" val="182"/>
</p:tagLst>
</file>

<file path=ppt/tags/tag852.xml><?xml version="1.0" encoding="utf-8"?>
<p:tagLst xmlns:p="http://schemas.openxmlformats.org/presentationml/2006/main">
  <p:tag name="AS_UNIQUEID" val="183"/>
</p:tagLst>
</file>

<file path=ppt/tags/tag853.xml><?xml version="1.0" encoding="utf-8"?>
<p:tagLst xmlns:p="http://schemas.openxmlformats.org/presentationml/2006/main">
  <p:tag name="AS_UNIQUEID" val="184"/>
</p:tagLst>
</file>

<file path=ppt/tags/tag854.xml><?xml version="1.0" encoding="utf-8"?>
<p:tagLst xmlns:p="http://schemas.openxmlformats.org/presentationml/2006/main">
  <p:tag name="AS_UNIQUEID" val="185"/>
</p:tagLst>
</file>

<file path=ppt/tags/tag855.xml><?xml version="1.0" encoding="utf-8"?>
<p:tagLst xmlns:p="http://schemas.openxmlformats.org/presentationml/2006/main">
  <p:tag name="AS_UNIQUEID" val="186"/>
</p:tagLst>
</file>

<file path=ppt/tags/tag856.xml><?xml version="1.0" encoding="utf-8"?>
<p:tagLst xmlns:p="http://schemas.openxmlformats.org/presentationml/2006/main">
  <p:tag name="AS_UNIQUEID" val="187"/>
</p:tagLst>
</file>

<file path=ppt/tags/tag857.xml><?xml version="1.0" encoding="utf-8"?>
<p:tagLst xmlns:p="http://schemas.openxmlformats.org/presentationml/2006/main">
  <p:tag name="AS_UNIQUEID" val="188"/>
</p:tagLst>
</file>

<file path=ppt/tags/tag858.xml><?xml version="1.0" encoding="utf-8"?>
<p:tagLst xmlns:p="http://schemas.openxmlformats.org/presentationml/2006/main">
  <p:tag name="AS_UNIQUEID" val="189"/>
</p:tagLst>
</file>

<file path=ppt/tags/tag859.xml><?xml version="1.0" encoding="utf-8"?>
<p:tagLst xmlns:p="http://schemas.openxmlformats.org/presentationml/2006/main">
  <p:tag name="AS_UNIQUEID" val="190"/>
</p:tagLst>
</file>

<file path=ppt/tags/tag86.xml><?xml version="1.0" encoding="utf-8"?>
<p:tagLst xmlns:p="http://schemas.openxmlformats.org/presentationml/2006/main">
  <p:tag name="AS_UNIQUEID" val="5514"/>
</p:tagLst>
</file>

<file path=ppt/tags/tag860.xml><?xml version="1.0" encoding="utf-8"?>
<p:tagLst xmlns:p="http://schemas.openxmlformats.org/presentationml/2006/main">
  <p:tag name="AS_UNIQUEID" val="191"/>
</p:tagLst>
</file>

<file path=ppt/tags/tag861.xml><?xml version="1.0" encoding="utf-8"?>
<p:tagLst xmlns:p="http://schemas.openxmlformats.org/presentationml/2006/main">
  <p:tag name="AS_UNIQUEID" val="192"/>
</p:tagLst>
</file>

<file path=ppt/tags/tag862.xml><?xml version="1.0" encoding="utf-8"?>
<p:tagLst xmlns:p="http://schemas.openxmlformats.org/presentationml/2006/main">
  <p:tag name="AS_UNIQUEID" val="193"/>
</p:tagLst>
</file>

<file path=ppt/tags/tag863.xml><?xml version="1.0" encoding="utf-8"?>
<p:tagLst xmlns:p="http://schemas.openxmlformats.org/presentationml/2006/main">
  <p:tag name="AS_UNIQUEID" val="194"/>
</p:tagLst>
</file>

<file path=ppt/tags/tag864.xml><?xml version="1.0" encoding="utf-8"?>
<p:tagLst xmlns:p="http://schemas.openxmlformats.org/presentationml/2006/main">
  <p:tag name="AS_UNIQUEID" val="195"/>
</p:tagLst>
</file>

<file path=ppt/tags/tag865.xml><?xml version="1.0" encoding="utf-8"?>
<p:tagLst xmlns:p="http://schemas.openxmlformats.org/presentationml/2006/main">
  <p:tag name="AS_UNIQUEID" val="195"/>
</p:tagLst>
</file>

<file path=ppt/tags/tag866.xml><?xml version="1.0" encoding="utf-8"?>
<p:tagLst xmlns:p="http://schemas.openxmlformats.org/presentationml/2006/main">
  <p:tag name="AS_UNIQUEID" val="193"/>
</p:tagLst>
</file>

<file path=ppt/tags/tag867.xml><?xml version="1.0" encoding="utf-8"?>
<p:tagLst xmlns:p="http://schemas.openxmlformats.org/presentationml/2006/main">
  <p:tag name="AS_UNIQUEID" val="6004"/>
</p:tagLst>
</file>

<file path=ppt/tags/tag868.xml><?xml version="1.0" encoding="utf-8"?>
<p:tagLst xmlns:p="http://schemas.openxmlformats.org/presentationml/2006/main">
  <p:tag name="AS_UNIQUEID" val="191"/>
</p:tagLst>
</file>

<file path=ppt/tags/tag869.xml><?xml version="1.0" encoding="utf-8"?>
<p:tagLst xmlns:p="http://schemas.openxmlformats.org/presentationml/2006/main">
  <p:tag name="AS_UNIQUEID" val="6005"/>
</p:tagLst>
</file>

<file path=ppt/tags/tag87.xml><?xml version="1.0" encoding="utf-8"?>
<p:tagLst xmlns:p="http://schemas.openxmlformats.org/presentationml/2006/main">
  <p:tag name="AS_UNIQUEID" val="5515"/>
</p:tagLst>
</file>

<file path=ppt/tags/tag870.xml><?xml version="1.0" encoding="utf-8"?>
<p:tagLst xmlns:p="http://schemas.openxmlformats.org/presentationml/2006/main">
  <p:tag name="AS_UNIQUEID" val="6006"/>
</p:tagLst>
</file>

<file path=ppt/tags/tag871.xml><?xml version="1.0" encoding="utf-8"?>
<p:tagLst xmlns:p="http://schemas.openxmlformats.org/presentationml/2006/main">
  <p:tag name="AS_UNIQUEID" val="6007"/>
</p:tagLst>
</file>

<file path=ppt/tags/tag872.xml><?xml version="1.0" encoding="utf-8"?>
<p:tagLst xmlns:p="http://schemas.openxmlformats.org/presentationml/2006/main">
  <p:tag name="AS_UNIQUEID" val="63"/>
</p:tagLst>
</file>

<file path=ppt/tags/tag873.xml><?xml version="1.0" encoding="utf-8"?>
<p:tagLst xmlns:p="http://schemas.openxmlformats.org/presentationml/2006/main">
  <p:tag name="AS_UNIQUEID" val="66"/>
</p:tagLst>
</file>

<file path=ppt/tags/tag874.xml><?xml version="1.0" encoding="utf-8"?>
<p:tagLst xmlns:p="http://schemas.openxmlformats.org/presentationml/2006/main">
  <p:tag name="AS_UNIQUEID" val="5986"/>
</p:tagLst>
</file>

<file path=ppt/tags/tag875.xml><?xml version="1.0" encoding="utf-8"?>
<p:tagLst xmlns:p="http://schemas.openxmlformats.org/presentationml/2006/main">
  <p:tag name="AS_UNIQUEID" val="5987"/>
</p:tagLst>
</file>

<file path=ppt/tags/tag876.xml><?xml version="1.0" encoding="utf-8"?>
<p:tagLst xmlns:p="http://schemas.openxmlformats.org/presentationml/2006/main">
  <p:tag name="AS_UNIQUEID" val="6009"/>
  <p:tag name="KSO_WM_UNIT_TEXTBOXSTYLE_GUID" val="{eed69821-3f68-4490-b92d-e0e24a6dd758}"/>
</p:tagLst>
</file>

<file path=ppt/tags/tag877.xml><?xml version="1.0" encoding="utf-8"?>
<p:tagLst xmlns:p="http://schemas.openxmlformats.org/presentationml/2006/main">
  <p:tag name="AS_UNIQUEID" val="6010"/>
  <p:tag name="KSO_WM_BEAUTIFY_FLAG" val="#wm#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14"/>
  <p:tag name="KSO_WM_UNIT_FILL_FORE_SCHEMECOLOR_INDEX_BRIGHTNESS" val="-0.05"/>
  <p:tag name="KSO_WM_UNIT_FILL_TYPE" val="2"/>
  <p:tag name="KSO_WM_UNIT_HIGHLIGHT" val="0"/>
  <p:tag name="KSO_WM_UNIT_ID" val="mixed20201941_106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EXTBOXSTYLE_ADJUSTHEIGTH" val="100_50.59999"/>
  <p:tag name="KSO_WM_UNIT_TEXTBOXSTYLE_ADJUSTLEFT" val="0_-52.72827"/>
  <p:tag name="KSO_WM_UNIT_TEXTBOXSTYLE_ADJUSTTOP" val="0_-25.3067"/>
  <p:tag name="KSO_WM_UNIT_TEXTBOXSTYLE_ADJUSTWIDTH" val="100_105.5"/>
  <p:tag name="KSO_WM_UNIT_TEXTBOXSTYLE_GUID" val="{eed69821-3f68-4490-b92d-e0e24a6dd758}"/>
  <p:tag name="KSO_WM_UNIT_TEXTBOXSTYLE_SHAPETYPE" val="1"/>
  <p:tag name="KSO_WM_UNIT_TYPE" val="i"/>
</p:tagLst>
</file>

<file path=ppt/tags/tag878.xml><?xml version="1.0" encoding="utf-8"?>
<p:tagLst xmlns:p="http://schemas.openxmlformats.org/presentationml/2006/main">
  <p:tag name="AS_UNIQUEID" val="6011"/>
  <p:tag name="KSO_WM_BEAUTIFY_FLAG" val="#wm#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6"/>
  <p:tag name="KSO_WM_UNIT_FILL_TYPE" val="1"/>
  <p:tag name="KSO_WM_UNIT_HIGHLIGHT" val="0"/>
  <p:tag name="KSO_WM_UNIT_ID" val="mixed20201941_106*i*2"/>
  <p:tag name="KSO_WM_UNIT_INDEX" val="2"/>
  <p:tag name="KSO_WM_UNIT_LAYERLEVEL" val="1"/>
  <p:tag name="KSO_WM_UNIT_TEXT_FILL_FORE_SCHEMECOLOR_INDEX" val="13"/>
  <p:tag name="KSO_WM_UNIT_TEXT_FILL_FORE_SCHEMECOLOR_INDEX_BRIGHTNESS" val="0"/>
  <p:tag name="KSO_WM_UNIT_TEXT_FILL_TYPE" val="1"/>
  <p:tag name="KSO_WM_UNIT_TEXTBOXSTYLE_ADJUSTLEFT" val="100_8.071747"/>
  <p:tag name="KSO_WM_UNIT_TEXTBOXSTYLE_ADJUSTTOP" val="0_-25.3067"/>
  <p:tag name="KSO_WM_UNIT_TEXTBOXSTYLE_GUID" val="{eed69821-3f68-4490-b92d-e0e24a6dd758}"/>
  <p:tag name="KSO_WM_UNIT_TEXTBOXSTYLE_SHAPETYPE" val="1"/>
  <p:tag name="KSO_WM_UNIT_TYPE" val="i"/>
</p:tagLst>
</file>

<file path=ppt/tags/tag879.xml><?xml version="1.0" encoding="utf-8"?>
<p:tagLst xmlns:p="http://schemas.openxmlformats.org/presentationml/2006/main">
  <p:tag name="AS_UNIQUEID" val="6012"/>
  <p:tag name="KSO_WM_BEAUTIFY_FLAG" val="#wm#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6"/>
  <p:tag name="KSO_WM_UNIT_FILL_TYPE" val="1"/>
  <p:tag name="KSO_WM_UNIT_HIGHLIGHT" val="0"/>
  <p:tag name="KSO_WM_UNIT_ID" val="mixed20201941_106*i*3"/>
  <p:tag name="KSO_WM_UNIT_INDEX" val="3"/>
  <p:tag name="KSO_WM_UNIT_LAYERLEVEL" val="1"/>
  <p:tag name="KSO_WM_UNIT_TEXT_FILL_FORE_SCHEMECOLOR_INDEX" val="13"/>
  <p:tag name="KSO_WM_UNIT_TEXT_FILL_FORE_SCHEMECOLOR_INDEX_BRIGHTNESS" val="0"/>
  <p:tag name="KSO_WM_UNIT_TEXT_FILL_TYPE" val="1"/>
  <p:tag name="KSO_WM_UNIT_TEXTBOXSTYLE_ADJUSTLEFT" val="0_-52.72827"/>
  <p:tag name="KSO_WM_UNIT_TEXTBOXSTYLE_ADJUSTTOP" val="100_-19.40669"/>
  <p:tag name="KSO_WM_UNIT_TEXTBOXSTYLE_GUID" val="{eed69821-3f68-4490-b92d-e0e24a6dd758}"/>
  <p:tag name="KSO_WM_UNIT_TEXTBOXSTYLE_SHAPETYPE" val="1"/>
  <p:tag name="KSO_WM_UNIT_TYPE" val="i"/>
</p:tagLst>
</file>

<file path=ppt/tags/tag88.xml><?xml version="1.0" encoding="utf-8"?>
<p:tagLst xmlns:p="http://schemas.openxmlformats.org/presentationml/2006/main">
  <p:tag name="AS_UNIQUEID" val="5517"/>
</p:tagLst>
</file>

<file path=ppt/tags/tag880.xml><?xml version="1.0" encoding="utf-8"?>
<p:tagLst xmlns:p="http://schemas.openxmlformats.org/presentationml/2006/main">
  <p:tag name="AS_UNIQUEID" val="327"/>
</p:tagLst>
</file>

<file path=ppt/tags/tag881.xml><?xml version="1.0" encoding="utf-8"?>
<p:tagLst xmlns:p="http://schemas.openxmlformats.org/presentationml/2006/main">
  <p:tag name="AS_UNIQUEID" val="328"/>
</p:tagLst>
</file>

<file path=ppt/tags/tag882.xml><?xml version="1.0" encoding="utf-8"?>
<p:tagLst xmlns:p="http://schemas.openxmlformats.org/presentationml/2006/main">
  <p:tag name="AS_UNIQUEID" val="329"/>
</p:tagLst>
</file>

<file path=ppt/tags/tag883.xml><?xml version="1.0" encoding="utf-8"?>
<p:tagLst xmlns:p="http://schemas.openxmlformats.org/presentationml/2006/main">
  <p:tag name="AS_UNIQUEID" val="330"/>
</p:tagLst>
</file>

<file path=ppt/tags/tag884.xml><?xml version="1.0" encoding="utf-8"?>
<p:tagLst xmlns:p="http://schemas.openxmlformats.org/presentationml/2006/main">
  <p:tag name="AS_UNIQUEID" val="331"/>
</p:tagLst>
</file>

<file path=ppt/tags/tag885.xml><?xml version="1.0" encoding="utf-8"?>
<p:tagLst xmlns:p="http://schemas.openxmlformats.org/presentationml/2006/main">
  <p:tag name="AS_UNIQUEID" val="332"/>
</p:tagLst>
</file>

<file path=ppt/tags/tag886.xml><?xml version="1.0" encoding="utf-8"?>
<p:tagLst xmlns:p="http://schemas.openxmlformats.org/presentationml/2006/main">
  <p:tag name="AS_UNIQUEID" val="333"/>
</p:tagLst>
</file>

<file path=ppt/tags/tag887.xml><?xml version="1.0" encoding="utf-8"?>
<p:tagLst xmlns:p="http://schemas.openxmlformats.org/presentationml/2006/main">
  <p:tag name="AS_UNIQUEID" val="334"/>
</p:tagLst>
</file>

<file path=ppt/tags/tag888.xml><?xml version="1.0" encoding="utf-8"?>
<p:tagLst xmlns:p="http://schemas.openxmlformats.org/presentationml/2006/main">
  <p:tag name="AS_UNIQUEID" val="335"/>
</p:tagLst>
</file>

<file path=ppt/tags/tag889.xml><?xml version="1.0" encoding="utf-8"?>
<p:tagLst xmlns:p="http://schemas.openxmlformats.org/presentationml/2006/main">
  <p:tag name="AS_UNIQUEID" val="336"/>
</p:tagLst>
</file>

<file path=ppt/tags/tag89.xml><?xml version="1.0" encoding="utf-8"?>
<p:tagLst xmlns:p="http://schemas.openxmlformats.org/presentationml/2006/main">
  <p:tag name="AS_UNIQUEID" val="5518"/>
</p:tagLst>
</file>

<file path=ppt/tags/tag890.xml><?xml version="1.0" encoding="utf-8"?>
<p:tagLst xmlns:p="http://schemas.openxmlformats.org/presentationml/2006/main">
  <p:tag name="AS_UNIQUEID" val="337"/>
</p:tagLst>
</file>

<file path=ppt/tags/tag891.xml><?xml version="1.0" encoding="utf-8"?>
<p:tagLst xmlns:p="http://schemas.openxmlformats.org/presentationml/2006/main">
  <p:tag name="AS_UNIQUEID" val="338"/>
</p:tagLst>
</file>

<file path=ppt/tags/tag892.xml><?xml version="1.0" encoding="utf-8"?>
<p:tagLst xmlns:p="http://schemas.openxmlformats.org/presentationml/2006/main">
  <p:tag name="AS_UNIQUEID" val="339"/>
</p:tagLst>
</file>

<file path=ppt/tags/tag893.xml><?xml version="1.0" encoding="utf-8"?>
<p:tagLst xmlns:p="http://schemas.openxmlformats.org/presentationml/2006/main">
  <p:tag name="AS_UNIQUEID" val="340"/>
</p:tagLst>
</file>

<file path=ppt/tags/tag894.xml><?xml version="1.0" encoding="utf-8"?>
<p:tagLst xmlns:p="http://schemas.openxmlformats.org/presentationml/2006/main">
  <p:tag name="AS_UNIQUEID" val="341"/>
</p:tagLst>
</file>

<file path=ppt/tags/tag895.xml><?xml version="1.0" encoding="utf-8"?>
<p:tagLst xmlns:p="http://schemas.openxmlformats.org/presentationml/2006/main">
  <p:tag name="AS_UNIQUEID" val="342"/>
</p:tagLst>
</file>

<file path=ppt/tags/tag896.xml><?xml version="1.0" encoding="utf-8"?>
<p:tagLst xmlns:p="http://schemas.openxmlformats.org/presentationml/2006/main">
  <p:tag name="AS_UNIQUEID" val="343"/>
</p:tagLst>
</file>

<file path=ppt/tags/tag897.xml><?xml version="1.0" encoding="utf-8"?>
<p:tagLst xmlns:p="http://schemas.openxmlformats.org/presentationml/2006/main">
  <p:tag name="AS_UNIQUEID" val="344"/>
</p:tagLst>
</file>

<file path=ppt/tags/tag898.xml><?xml version="1.0" encoding="utf-8"?>
<p:tagLst xmlns:p="http://schemas.openxmlformats.org/presentationml/2006/main">
  <p:tag name="AS_UNIQUEID" val="345"/>
</p:tagLst>
</file>

<file path=ppt/tags/tag899.xml><?xml version="1.0" encoding="utf-8"?>
<p:tagLst xmlns:p="http://schemas.openxmlformats.org/presentationml/2006/main">
  <p:tag name="AS_UNIQUEID" val="346"/>
</p:tagLst>
</file>

<file path=ppt/tags/tag9.xml><?xml version="1.0" encoding="utf-8"?>
<p:tagLst xmlns:p="http://schemas.openxmlformats.org/presentationml/2006/main">
  <p:tag name="AS_UNIQUEID" val="5430"/>
</p:tagLst>
</file>

<file path=ppt/tags/tag90.xml><?xml version="1.0" encoding="utf-8"?>
<p:tagLst xmlns:p="http://schemas.openxmlformats.org/presentationml/2006/main">
  <p:tag name="AS_UNIQUEID" val="5519"/>
</p:tagLst>
</file>

<file path=ppt/tags/tag900.xml><?xml version="1.0" encoding="utf-8"?>
<p:tagLst xmlns:p="http://schemas.openxmlformats.org/presentationml/2006/main">
  <p:tag name="AS_UNIQUEID" val="347"/>
</p:tagLst>
</file>

<file path=ppt/tags/tag901.xml><?xml version="1.0" encoding="utf-8"?>
<p:tagLst xmlns:p="http://schemas.openxmlformats.org/presentationml/2006/main">
  <p:tag name="AS_UNIQUEID" val="348"/>
</p:tagLst>
</file>

<file path=ppt/tags/tag902.xml><?xml version="1.0" encoding="utf-8"?>
<p:tagLst xmlns:p="http://schemas.openxmlformats.org/presentationml/2006/main">
  <p:tag name="AS_UNIQUEID" val="349"/>
</p:tagLst>
</file>

<file path=ppt/tags/tag903.xml><?xml version="1.0" encoding="utf-8"?>
<p:tagLst xmlns:p="http://schemas.openxmlformats.org/presentationml/2006/main">
  <p:tag name="AS_UNIQUEID" val="350"/>
</p:tagLst>
</file>

<file path=ppt/tags/tag904.xml><?xml version="1.0" encoding="utf-8"?>
<p:tagLst xmlns:p="http://schemas.openxmlformats.org/presentationml/2006/main">
  <p:tag name="AS_UNIQUEID" val="351"/>
</p:tagLst>
</file>

<file path=ppt/tags/tag905.xml><?xml version="1.0" encoding="utf-8"?>
<p:tagLst xmlns:p="http://schemas.openxmlformats.org/presentationml/2006/main">
  <p:tag name="AS_UNIQUEID" val="352"/>
</p:tagLst>
</file>

<file path=ppt/tags/tag906.xml><?xml version="1.0" encoding="utf-8"?>
<p:tagLst xmlns:p="http://schemas.openxmlformats.org/presentationml/2006/main">
  <p:tag name="AS_UNIQUEID" val="353"/>
</p:tagLst>
</file>

<file path=ppt/tags/tag907.xml><?xml version="1.0" encoding="utf-8"?>
<p:tagLst xmlns:p="http://schemas.openxmlformats.org/presentationml/2006/main">
  <p:tag name="AS_UNIQUEID" val="354"/>
</p:tagLst>
</file>

<file path=ppt/tags/tag908.xml><?xml version="1.0" encoding="utf-8"?>
<p:tagLst xmlns:p="http://schemas.openxmlformats.org/presentationml/2006/main">
  <p:tag name="AS_UNIQUEID" val="355"/>
</p:tagLst>
</file>

<file path=ppt/tags/tag909.xml><?xml version="1.0" encoding="utf-8"?>
<p:tagLst xmlns:p="http://schemas.openxmlformats.org/presentationml/2006/main">
  <p:tag name="AS_UNIQUEID" val="356"/>
</p:tagLst>
</file>

<file path=ppt/tags/tag91.xml><?xml version="1.0" encoding="utf-8"?>
<p:tagLst xmlns:p="http://schemas.openxmlformats.org/presentationml/2006/main">
  <p:tag name="AS_UNIQUEID" val="5520"/>
</p:tagLst>
</file>

<file path=ppt/tags/tag910.xml><?xml version="1.0" encoding="utf-8"?>
<p:tagLst xmlns:p="http://schemas.openxmlformats.org/presentationml/2006/main">
  <p:tag name="AS_UNIQUEID" val="357"/>
</p:tagLst>
</file>

<file path=ppt/tags/tag911.xml><?xml version="1.0" encoding="utf-8"?>
<p:tagLst xmlns:p="http://schemas.openxmlformats.org/presentationml/2006/main">
  <p:tag name="AS_UNIQUEID" val="358"/>
</p:tagLst>
</file>

<file path=ppt/tags/tag912.xml><?xml version="1.0" encoding="utf-8"?>
<p:tagLst xmlns:p="http://schemas.openxmlformats.org/presentationml/2006/main">
  <p:tag name="AS_UNIQUEID" val="359"/>
</p:tagLst>
</file>

<file path=ppt/tags/tag913.xml><?xml version="1.0" encoding="utf-8"?>
<p:tagLst xmlns:p="http://schemas.openxmlformats.org/presentationml/2006/main">
  <p:tag name="AS_UNIQUEID" val="360"/>
</p:tagLst>
</file>

<file path=ppt/tags/tag914.xml><?xml version="1.0" encoding="utf-8"?>
<p:tagLst xmlns:p="http://schemas.openxmlformats.org/presentationml/2006/main">
  <p:tag name="AS_UNIQUEID" val="361"/>
</p:tagLst>
</file>

<file path=ppt/tags/tag915.xml><?xml version="1.0" encoding="utf-8"?>
<p:tagLst xmlns:p="http://schemas.openxmlformats.org/presentationml/2006/main">
  <p:tag name="AS_UNIQUEID" val="362"/>
</p:tagLst>
</file>

<file path=ppt/tags/tag916.xml><?xml version="1.0" encoding="utf-8"?>
<p:tagLst xmlns:p="http://schemas.openxmlformats.org/presentationml/2006/main">
  <p:tag name="AS_UNIQUEID" val="363"/>
</p:tagLst>
</file>

<file path=ppt/tags/tag917.xml><?xml version="1.0" encoding="utf-8"?>
<p:tagLst xmlns:p="http://schemas.openxmlformats.org/presentationml/2006/main">
  <p:tag name="AS_UNIQUEID" val="364"/>
</p:tagLst>
</file>

<file path=ppt/tags/tag918.xml><?xml version="1.0" encoding="utf-8"?>
<p:tagLst xmlns:p="http://schemas.openxmlformats.org/presentationml/2006/main">
  <p:tag name="AS_UNIQUEID" val="4117"/>
</p:tagLst>
</file>

<file path=ppt/tags/tag919.xml><?xml version="1.0" encoding="utf-8"?>
<p:tagLst xmlns:p="http://schemas.openxmlformats.org/presentationml/2006/main">
  <p:tag name="AS_UNIQUEID" val="4118"/>
</p:tagLst>
</file>

<file path=ppt/tags/tag92.xml><?xml version="1.0" encoding="utf-8"?>
<p:tagLst xmlns:p="http://schemas.openxmlformats.org/presentationml/2006/main">
  <p:tag name="AS_UNIQUEID" val="5521"/>
</p:tagLst>
</file>

<file path=ppt/tags/tag920.xml><?xml version="1.0" encoding="utf-8"?>
<p:tagLst xmlns:p="http://schemas.openxmlformats.org/presentationml/2006/main">
  <p:tag name="AS_UNIQUEID" val="4122"/>
</p:tagLst>
</file>

<file path=ppt/tags/tag921.xml><?xml version="1.0" encoding="utf-8"?>
<p:tagLst xmlns:p="http://schemas.openxmlformats.org/presentationml/2006/main">
  <p:tag name="AS_UNIQUEID" val="4123"/>
</p:tagLst>
</file>

<file path=ppt/tags/tag922.xml><?xml version="1.0" encoding="utf-8"?>
<p:tagLst xmlns:p="http://schemas.openxmlformats.org/presentationml/2006/main">
  <p:tag name="AS_UNIQUEID" val="4119"/>
</p:tagLst>
</file>

<file path=ppt/tags/tag923.xml><?xml version="1.0" encoding="utf-8"?>
<p:tagLst xmlns:p="http://schemas.openxmlformats.org/presentationml/2006/main">
  <p:tag name="AS_UNIQUEID" val="4120"/>
</p:tagLst>
</file>

<file path=ppt/tags/tag924.xml><?xml version="1.0" encoding="utf-8"?>
<p:tagLst xmlns:p="http://schemas.openxmlformats.org/presentationml/2006/main">
  <p:tag name="AS_UNIQUEID" val="6013"/>
</p:tagLst>
</file>

<file path=ppt/tags/tag925.xml><?xml version="1.0" encoding="utf-8"?>
<p:tagLst xmlns:p="http://schemas.openxmlformats.org/presentationml/2006/main">
  <p:tag name="AS_UNIQUEID" val="1022"/>
</p:tagLst>
</file>

<file path=ppt/tags/tag926.xml><?xml version="1.0" encoding="utf-8"?>
<p:tagLst xmlns:p="http://schemas.openxmlformats.org/presentationml/2006/main">
  <p:tag name="AS_UNIQUEID" val="1021"/>
</p:tagLst>
</file>

<file path=ppt/tags/tag927.xml><?xml version="1.0" encoding="utf-8"?>
<p:tagLst xmlns:p="http://schemas.openxmlformats.org/presentationml/2006/main">
  <p:tag name="AS_UNIQUEID" val="6014"/>
</p:tagLst>
</file>

<file path=ppt/tags/tag928.xml><?xml version="1.0" encoding="utf-8"?>
<p:tagLst xmlns:p="http://schemas.openxmlformats.org/presentationml/2006/main">
  <p:tag name="AS_UNIQUEID" val="791"/>
  <p:tag name="KSO_WM_UNIT_TABLE_BEAUTIFY" val="smartTable{1e002e8c-b676-4e94-b66f-058a0512559e}"/>
  <p:tag name="TABLE_ENDDRAG_ORIGIN_RECT" val="889*272"/>
  <p:tag name="TABLE_ENDDRAG_RECT" val="35*104*889*272"/>
</p:tagLst>
</file>

<file path=ppt/tags/tag929.xml><?xml version="1.0" encoding="utf-8"?>
<p:tagLst xmlns:p="http://schemas.openxmlformats.org/presentationml/2006/main">
  <p:tag name="AS_UNIQUEID" val="792"/>
</p:tagLst>
</file>

<file path=ppt/tags/tag93.xml><?xml version="1.0" encoding="utf-8"?>
<p:tagLst xmlns:p="http://schemas.openxmlformats.org/presentationml/2006/main">
  <p:tag name="AS_UNIQUEID" val="5523"/>
</p:tagLst>
</file>

<file path=ppt/tags/tag930.xml><?xml version="1.0" encoding="utf-8"?>
<p:tagLst xmlns:p="http://schemas.openxmlformats.org/presentationml/2006/main">
  <p:tag name="AS_UNIQUEID" val="794"/>
</p:tagLst>
</file>

<file path=ppt/tags/tag931.xml><?xml version="1.0" encoding="utf-8"?>
<p:tagLst xmlns:p="http://schemas.openxmlformats.org/presentationml/2006/main">
  <p:tag name="AS_UNIQUEID" val="795"/>
</p:tagLst>
</file>

<file path=ppt/tags/tag932.xml><?xml version="1.0" encoding="utf-8"?>
<p:tagLst xmlns:p="http://schemas.openxmlformats.org/presentationml/2006/main">
  <p:tag name="AS_UNIQUEID" val="796"/>
</p:tagLst>
</file>

<file path=ppt/tags/tag933.xml><?xml version="1.0" encoding="utf-8"?>
<p:tagLst xmlns:p="http://schemas.openxmlformats.org/presentationml/2006/main">
  <p:tag name="AS_UNIQUEID" val="797"/>
</p:tagLst>
</file>

<file path=ppt/tags/tag934.xml><?xml version="1.0" encoding="utf-8"?>
<p:tagLst xmlns:p="http://schemas.openxmlformats.org/presentationml/2006/main">
  <p:tag name="AS_UNIQUEID" val="798"/>
</p:tagLst>
</file>

<file path=ppt/tags/tag935.xml><?xml version="1.0" encoding="utf-8"?>
<p:tagLst xmlns:p="http://schemas.openxmlformats.org/presentationml/2006/main">
  <p:tag name="AS_UNIQUEID" val="799"/>
</p:tagLst>
</file>

<file path=ppt/tags/tag936.xml><?xml version="1.0" encoding="utf-8"?>
<p:tagLst xmlns:p="http://schemas.openxmlformats.org/presentationml/2006/main">
  <p:tag name="AS_UNIQUEID" val="147"/>
</p:tagLst>
</file>

<file path=ppt/tags/tag937.xml><?xml version="1.0" encoding="utf-8"?>
<p:tagLst xmlns:p="http://schemas.openxmlformats.org/presentationml/2006/main">
  <p:tag name="AS_UNIQUEID" val="148"/>
</p:tagLst>
</file>

<file path=ppt/tags/tag938.xml><?xml version="1.0" encoding="utf-8"?>
<p:tagLst xmlns:p="http://schemas.openxmlformats.org/presentationml/2006/main">
  <p:tag name="AS_UNIQUEID" val="149"/>
</p:tagLst>
</file>

<file path=ppt/tags/tag939.xml><?xml version="1.0" encoding="utf-8"?>
<p:tagLst xmlns:p="http://schemas.openxmlformats.org/presentationml/2006/main">
  <p:tag name="AS_UNIQUEID" val="150"/>
</p:tagLst>
</file>

<file path=ppt/tags/tag94.xml><?xml version="1.0" encoding="utf-8"?>
<p:tagLst xmlns:p="http://schemas.openxmlformats.org/presentationml/2006/main">
  <p:tag name="AS_UNIQUEID" val="5524"/>
</p:tagLst>
</file>

<file path=ppt/tags/tag940.xml><?xml version="1.0" encoding="utf-8"?>
<p:tagLst xmlns:p="http://schemas.openxmlformats.org/presentationml/2006/main">
  <p:tag name="AS_UNIQUEID" val="151"/>
</p:tagLst>
</file>

<file path=ppt/tags/tag941.xml><?xml version="1.0" encoding="utf-8"?>
<p:tagLst xmlns:p="http://schemas.openxmlformats.org/presentationml/2006/main">
  <p:tag name="AS_UNIQUEID" val="152"/>
</p:tagLst>
</file>

<file path=ppt/tags/tag942.xml><?xml version="1.0" encoding="utf-8"?>
<p:tagLst xmlns:p="http://schemas.openxmlformats.org/presentationml/2006/main">
  <p:tag name="AS_UNIQUEID" val="6016"/>
</p:tagLst>
</file>

<file path=ppt/tags/tag943.xml><?xml version="1.0" encoding="utf-8"?>
<p:tagLst xmlns:p="http://schemas.openxmlformats.org/presentationml/2006/main">
  <p:tag name="AS_UNIQUEID" val="6017"/>
</p:tagLst>
</file>

<file path=ppt/tags/tag944.xml><?xml version="1.0" encoding="utf-8"?>
<p:tagLst xmlns:p="http://schemas.openxmlformats.org/presentationml/2006/main">
  <p:tag name="AS_UNIQUEID" val="6018"/>
  <p:tag name="KSO_WM_BEAUTIFY_FLAG" val=""/>
</p:tagLst>
</file>

<file path=ppt/tags/tag945.xml><?xml version="1.0" encoding="utf-8"?>
<p:tagLst xmlns:p="http://schemas.openxmlformats.org/presentationml/2006/main">
  <p:tag name="AS_UNIQUEID" val="6019"/>
  <p:tag name="KSO_WM_BEAUTIFY_FLAG" val=""/>
</p:tagLst>
</file>

<file path=ppt/tags/tag946.xml><?xml version="1.0" encoding="utf-8"?>
<p:tagLst xmlns:p="http://schemas.openxmlformats.org/presentationml/2006/main">
  <p:tag name="AS_UNIQUEID" val="6020"/>
  <p:tag name="KSO_WM_BEAUTIFY_FLAG" val=""/>
</p:tagLst>
</file>

<file path=ppt/tags/tag947.xml><?xml version="1.0" encoding="utf-8"?>
<p:tagLst xmlns:p="http://schemas.openxmlformats.org/presentationml/2006/main">
  <p:tag name="AS_UNIQUEID" val="6021"/>
</p:tagLst>
</file>

<file path=ppt/tags/tag948.xml><?xml version="1.0" encoding="utf-8"?>
<p:tagLst xmlns:p="http://schemas.openxmlformats.org/presentationml/2006/main">
  <p:tag name="AS_UNIQUEID" val="3319"/>
</p:tagLst>
</file>

<file path=ppt/tags/tag949.xml><?xml version="1.0" encoding="utf-8"?>
<p:tagLst xmlns:p="http://schemas.openxmlformats.org/presentationml/2006/main">
  <p:tag name="AS_UNIQUEID" val="4104"/>
</p:tagLst>
</file>

<file path=ppt/tags/tag95.xml><?xml version="1.0" encoding="utf-8"?>
<p:tagLst xmlns:p="http://schemas.openxmlformats.org/presentationml/2006/main">
  <p:tag name="AS_UNIQUEID" val="5525"/>
</p:tagLst>
</file>

<file path=ppt/tags/tag950.xml><?xml version="1.0" encoding="utf-8"?>
<p:tagLst xmlns:p="http://schemas.openxmlformats.org/presentationml/2006/main">
  <p:tag name="AS_UNIQUEID" val="6023"/>
</p:tagLst>
</file>

<file path=ppt/tags/tag951.xml><?xml version="1.0" encoding="utf-8"?>
<p:tagLst xmlns:p="http://schemas.openxmlformats.org/presentationml/2006/main">
  <p:tag name="AS_UNIQUEID" val="6024"/>
  <p:tag name="KSO_WM_BEAUTIFY_FLAG" val=""/>
</p:tagLst>
</file>

<file path=ppt/tags/tag952.xml><?xml version="1.0" encoding="utf-8"?>
<p:tagLst xmlns:p="http://schemas.openxmlformats.org/presentationml/2006/main">
  <p:tag name="AS_UNIQUEID" val="6025"/>
  <p:tag name="KSO_WM_BEAUTIFY_FLAG" val=""/>
</p:tagLst>
</file>

<file path=ppt/tags/tag953.xml><?xml version="1.0" encoding="utf-8"?>
<p:tagLst xmlns:p="http://schemas.openxmlformats.org/presentationml/2006/main">
  <p:tag name="AS_UNIQUEID" val="6026"/>
  <p:tag name="KSO_WM_BEAUTIFY_FLAG" val=""/>
</p:tagLst>
</file>

<file path=ppt/tags/tag954.xml><?xml version="1.0" encoding="utf-8"?>
<p:tagLst xmlns:p="http://schemas.openxmlformats.org/presentationml/2006/main">
  <p:tag name="AS_UNIQUEID" val="3319"/>
</p:tagLst>
</file>

<file path=ppt/tags/tag955.xml><?xml version="1.0" encoding="utf-8"?>
<p:tagLst xmlns:p="http://schemas.openxmlformats.org/presentationml/2006/main">
  <p:tag name="AS_UNIQUEID" val="4145"/>
</p:tagLst>
</file>

<file path=ppt/tags/tag956.xml><?xml version="1.0" encoding="utf-8"?>
<p:tagLst xmlns:p="http://schemas.openxmlformats.org/presentationml/2006/main">
  <p:tag name="AS_UNIQUEID" val="477"/>
</p:tagLst>
</file>

<file path=ppt/tags/tag957.xml><?xml version="1.0" encoding="utf-8"?>
<p:tagLst xmlns:p="http://schemas.openxmlformats.org/presentationml/2006/main">
  <p:tag name="AS_UNIQUEID" val="478"/>
</p:tagLst>
</file>

<file path=ppt/tags/tag958.xml><?xml version="1.0" encoding="utf-8"?>
<p:tagLst xmlns:p="http://schemas.openxmlformats.org/presentationml/2006/main">
  <p:tag name="AS_UNIQUEID" val="479"/>
</p:tagLst>
</file>

<file path=ppt/tags/tag959.xml><?xml version="1.0" encoding="utf-8"?>
<p:tagLst xmlns:p="http://schemas.openxmlformats.org/presentationml/2006/main">
  <p:tag name="AS_UNIQUEID" val="4146"/>
</p:tagLst>
</file>

<file path=ppt/tags/tag96.xml><?xml version="1.0" encoding="utf-8"?>
<p:tagLst xmlns:p="http://schemas.openxmlformats.org/presentationml/2006/main">
  <p:tag name="AS_UNIQUEID" val="5526"/>
</p:tagLst>
</file>

<file path=ppt/tags/tag960.xml><?xml version="1.0" encoding="utf-8"?>
<p:tagLst xmlns:p="http://schemas.openxmlformats.org/presentationml/2006/main">
  <p:tag name="AS_UNIQUEID" val="4147"/>
</p:tagLst>
</file>

<file path=ppt/tags/tag961.xml><?xml version="1.0" encoding="utf-8"?>
<p:tagLst xmlns:p="http://schemas.openxmlformats.org/presentationml/2006/main">
  <p:tag name="AS_UNIQUEID" val="480"/>
</p:tagLst>
</file>

<file path=ppt/tags/tag962.xml><?xml version="1.0" encoding="utf-8"?>
<p:tagLst xmlns:p="http://schemas.openxmlformats.org/presentationml/2006/main">
  <p:tag name="AS_UNIQUEID" val="481"/>
</p:tagLst>
</file>

<file path=ppt/tags/tag963.xml><?xml version="1.0" encoding="utf-8"?>
<p:tagLst xmlns:p="http://schemas.openxmlformats.org/presentationml/2006/main">
  <p:tag name="AS_UNIQUEID" val="482"/>
</p:tagLst>
</file>

<file path=ppt/tags/tag964.xml><?xml version="1.0" encoding="utf-8"?>
<p:tagLst xmlns:p="http://schemas.openxmlformats.org/presentationml/2006/main">
  <p:tag name="AS_UNIQUEID" val="4148"/>
</p:tagLst>
</file>

<file path=ppt/tags/tag965.xml><?xml version="1.0" encoding="utf-8"?>
<p:tagLst xmlns:p="http://schemas.openxmlformats.org/presentationml/2006/main">
  <p:tag name="AS_UNIQUEID" val="4149"/>
</p:tagLst>
</file>

<file path=ppt/tags/tag966.xml><?xml version="1.0" encoding="utf-8"?>
<p:tagLst xmlns:p="http://schemas.openxmlformats.org/presentationml/2006/main">
  <p:tag name="AS_UNIQUEID" val="462"/>
</p:tagLst>
</file>

<file path=ppt/tags/tag967.xml><?xml version="1.0" encoding="utf-8"?>
<p:tagLst xmlns:p="http://schemas.openxmlformats.org/presentationml/2006/main">
  <p:tag name="AS_UNIQUEID" val="4150"/>
</p:tagLst>
</file>

<file path=ppt/tags/tag968.xml><?xml version="1.0" encoding="utf-8"?>
<p:tagLst xmlns:p="http://schemas.openxmlformats.org/presentationml/2006/main">
  <p:tag name="AS_UNIQUEID" val="6027"/>
</p:tagLst>
</file>

<file path=ppt/tags/tag969.xml><?xml version="1.0" encoding="utf-8"?>
<p:tagLst xmlns:p="http://schemas.openxmlformats.org/presentationml/2006/main">
  <p:tag name="AS_UNIQUEID" val="6028"/>
</p:tagLst>
</file>

<file path=ppt/tags/tag97.xml><?xml version="1.0" encoding="utf-8"?>
<p:tagLst xmlns:p="http://schemas.openxmlformats.org/presentationml/2006/main">
  <p:tag name="AS_UNIQUEID" val="5527"/>
</p:tagLst>
</file>

<file path=ppt/tags/tag970.xml><?xml version="1.0" encoding="utf-8"?>
<p:tagLst xmlns:p="http://schemas.openxmlformats.org/presentationml/2006/main">
  <p:tag name="AS_UNIQUEID" val="6029"/>
</p:tagLst>
</file>

<file path=ppt/tags/tag971.xml><?xml version="1.0" encoding="utf-8"?>
<p:tagLst xmlns:p="http://schemas.openxmlformats.org/presentationml/2006/main">
  <p:tag name="AS_UNIQUEID" val="6030"/>
</p:tagLst>
</file>

<file path=ppt/tags/tag972.xml><?xml version="1.0" encoding="utf-8"?>
<p:tagLst xmlns:p="http://schemas.openxmlformats.org/presentationml/2006/main">
  <p:tag name="AS_UNIQUEID" val="6031"/>
</p:tagLst>
</file>

<file path=ppt/tags/tag973.xml><?xml version="1.0" encoding="utf-8"?>
<p:tagLst xmlns:p="http://schemas.openxmlformats.org/presentationml/2006/main">
  <p:tag name="AS_UNIQUEID" val="6032"/>
</p:tagLst>
</file>

<file path=ppt/tags/tag974.xml><?xml version="1.0" encoding="utf-8"?>
<p:tagLst xmlns:p="http://schemas.openxmlformats.org/presentationml/2006/main">
  <p:tag name="AS_UNIQUEID" val="3726"/>
</p:tagLst>
</file>

<file path=ppt/tags/tag975.xml><?xml version="1.0" encoding="utf-8"?>
<p:tagLst xmlns:p="http://schemas.openxmlformats.org/presentationml/2006/main">
  <p:tag name="AS_UNIQUEID" val="6033"/>
</p:tagLst>
</file>

<file path=ppt/tags/tag976.xml><?xml version="1.0" encoding="utf-8"?>
<p:tagLst xmlns:p="http://schemas.openxmlformats.org/presentationml/2006/main">
  <p:tag name="AS_UNIQUEID" val="6034"/>
</p:tagLst>
</file>

<file path=ppt/tags/tag977.xml><?xml version="1.0" encoding="utf-8"?>
<p:tagLst xmlns:p="http://schemas.openxmlformats.org/presentationml/2006/main">
  <p:tag name="AS_UNIQUEID" val="4104"/>
</p:tagLst>
</file>

<file path=ppt/tags/tag978.xml><?xml version="1.0" encoding="utf-8"?>
<p:tagLst xmlns:p="http://schemas.openxmlformats.org/presentationml/2006/main">
  <p:tag name="AS_UNIQUEID" val="6036"/>
</p:tagLst>
</file>

<file path=ppt/tags/tag979.xml><?xml version="1.0" encoding="utf-8"?>
<p:tagLst xmlns:p="http://schemas.openxmlformats.org/presentationml/2006/main">
  <p:tag name="AS_UNIQUEID" val="6037"/>
  <p:tag name="KSO_WM_BEAUTIFY_FLAG" val=""/>
</p:tagLst>
</file>

<file path=ppt/tags/tag98.xml><?xml version="1.0" encoding="utf-8"?>
<p:tagLst xmlns:p="http://schemas.openxmlformats.org/presentationml/2006/main">
  <p:tag name="AS_UNIQUEID" val="5528"/>
</p:tagLst>
</file>

<file path=ppt/tags/tag980.xml><?xml version="1.0" encoding="utf-8"?>
<p:tagLst xmlns:p="http://schemas.openxmlformats.org/presentationml/2006/main">
  <p:tag name="AS_UNIQUEID" val="6038"/>
  <p:tag name="KSO_WM_BEAUTIFY_FLAG" val=""/>
</p:tagLst>
</file>

<file path=ppt/tags/tag981.xml><?xml version="1.0" encoding="utf-8"?>
<p:tagLst xmlns:p="http://schemas.openxmlformats.org/presentationml/2006/main">
  <p:tag name="AS_UNIQUEID" val="6039"/>
  <p:tag name="KSO_WM_BEAUTIFY_FLAG" val=""/>
</p:tagLst>
</file>

<file path=ppt/tags/tag982.xml><?xml version="1.0" encoding="utf-8"?>
<p:tagLst xmlns:p="http://schemas.openxmlformats.org/presentationml/2006/main">
  <p:tag name="AS_UNIQUEID" val="5116"/>
</p:tagLst>
</file>

<file path=ppt/tags/tag983.xml><?xml version="1.0" encoding="utf-8"?>
<p:tagLst xmlns:p="http://schemas.openxmlformats.org/presentationml/2006/main">
  <p:tag name="AS_UNIQUEID" val="6040"/>
</p:tagLst>
</file>

<file path=ppt/tags/tag984.xml><?xml version="1.0" encoding="utf-8"?>
<p:tagLst xmlns:p="http://schemas.openxmlformats.org/presentationml/2006/main">
  <p:tag name="AS_UNIQUEID" val="6041"/>
</p:tagLst>
</file>

<file path=ppt/tags/tag985.xml><?xml version="1.0" encoding="utf-8"?>
<p:tagLst xmlns:p="http://schemas.openxmlformats.org/presentationml/2006/main">
  <p:tag name="AS_UNIQUEID" val="6042"/>
</p:tagLst>
</file>

<file path=ppt/tags/tag986.xml><?xml version="1.0" encoding="utf-8"?>
<p:tagLst xmlns:p="http://schemas.openxmlformats.org/presentationml/2006/main">
  <p:tag name="AS_UNIQUEID" val="6043"/>
</p:tagLst>
</file>

<file path=ppt/tags/tag987.xml><?xml version="1.0" encoding="utf-8"?>
<p:tagLst xmlns:p="http://schemas.openxmlformats.org/presentationml/2006/main">
  <p:tag name="AS_UNIQUEID" val="6044"/>
</p:tagLst>
</file>

<file path=ppt/tags/tag988.xml><?xml version="1.0" encoding="utf-8"?>
<p:tagLst xmlns:p="http://schemas.openxmlformats.org/presentationml/2006/main">
  <p:tag name="AS_UNIQUEID" val="6045"/>
</p:tagLst>
</file>

<file path=ppt/tags/tag989.xml><?xml version="1.0" encoding="utf-8"?>
<p:tagLst xmlns:p="http://schemas.openxmlformats.org/presentationml/2006/main">
  <p:tag name="AS_UNIQUEID" val="6046"/>
</p:tagLst>
</file>

<file path=ppt/tags/tag99.xml><?xml version="1.0" encoding="utf-8"?>
<p:tagLst xmlns:p="http://schemas.openxmlformats.org/presentationml/2006/main">
  <p:tag name="AS_UNIQUEID" val="5530"/>
</p:tagLst>
</file>

<file path=ppt/tags/tag990.xml><?xml version="1.0" encoding="utf-8"?>
<p:tagLst xmlns:p="http://schemas.openxmlformats.org/presentationml/2006/main">
  <p:tag name="AS_UNIQUEID" val="6047"/>
</p:tagLst>
</file>

<file path=ppt/tags/tag991.xml><?xml version="1.0" encoding="utf-8"?>
<p:tagLst xmlns:p="http://schemas.openxmlformats.org/presentationml/2006/main">
  <p:tag name="AS_UNIQUEID" val="6048"/>
</p:tagLst>
</file>

<file path=ppt/tags/tag992.xml><?xml version="1.0" encoding="utf-8"?>
<p:tagLst xmlns:p="http://schemas.openxmlformats.org/presentationml/2006/main">
  <p:tag name="AS_UNIQUEID" val="6049"/>
</p:tagLst>
</file>

<file path=ppt/tags/tag993.xml><?xml version="1.0" encoding="utf-8"?>
<p:tagLst xmlns:p="http://schemas.openxmlformats.org/presentationml/2006/main">
  <p:tag name="AS_UNIQUEID" val="6050"/>
</p:tagLst>
</file>

<file path=ppt/tags/tag994.xml><?xml version="1.0" encoding="utf-8"?>
<p:tagLst xmlns:p="http://schemas.openxmlformats.org/presentationml/2006/main">
  <p:tag name="AS_UNIQUEID" val="6055"/>
</p:tagLst>
</file>

<file path=ppt/tags/tag995.xml><?xml version="1.0" encoding="utf-8"?>
<p:tagLst xmlns:p="http://schemas.openxmlformats.org/presentationml/2006/main">
  <p:tag name="AS_UNIQUEID" val="6056"/>
  <p:tag name="KSO_WM_BEAUTIFY_FLAG" val=""/>
</p:tagLst>
</file>

<file path=ppt/tags/tag996.xml><?xml version="1.0" encoding="utf-8"?>
<p:tagLst xmlns:p="http://schemas.openxmlformats.org/presentationml/2006/main">
  <p:tag name="AS_UNIQUEID" val="6057"/>
  <p:tag name="KSO_WM_BEAUTIFY_FLAG" val=""/>
</p:tagLst>
</file>

<file path=ppt/tags/tag997.xml><?xml version="1.0" encoding="utf-8"?>
<p:tagLst xmlns:p="http://schemas.openxmlformats.org/presentationml/2006/main">
  <p:tag name="AS_UNIQUEID" val="6058"/>
  <p:tag name="KSO_WM_BEAUTIFY_FLAG" val=""/>
</p:tagLst>
</file>

<file path=ppt/tags/tag998.xml><?xml version="1.0" encoding="utf-8"?>
<p:tagLst xmlns:p="http://schemas.openxmlformats.org/presentationml/2006/main">
  <p:tag name="AS_UNIQUEID" val="5116"/>
</p:tagLst>
</file>

<file path=ppt/tags/tag999.xml><?xml version="1.0" encoding="utf-8"?>
<p:tagLst xmlns:p="http://schemas.openxmlformats.org/presentationml/2006/main">
  <p:tag name="AS_UNIQUEID" val="6059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5879</Words>
  <Application>WPS 演示</Application>
  <PresentationFormat/>
  <Paragraphs>802</Paragraphs>
  <Slides>33</Slides>
  <Notes>5</Notes>
  <HiddenSlides>0</HiddenSlides>
  <MMClips>4</MMClips>
  <ScaleCrop>false</ScaleCrop>
  <HeadingPairs>
    <vt:vector size="8" baseType="variant">
      <vt:variant>
        <vt:lpstr>已用的字体</vt:lpstr>
      </vt:variant>
      <vt:variant>
        <vt:i4>32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67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思源黑体 CN</vt:lpstr>
      <vt:lpstr>黑体</vt:lpstr>
      <vt:lpstr>楷体</vt:lpstr>
      <vt:lpstr>汉仪润圆-65简</vt:lpstr>
      <vt:lpstr>Wingdings</vt:lpstr>
      <vt:lpstr>汉仪糯米团简</vt:lpstr>
      <vt:lpstr>汉仪书魂体简</vt:lpstr>
      <vt:lpstr>思源黑体 CN Light</vt:lpstr>
      <vt:lpstr>Arial Unicode MS</vt:lpstr>
      <vt:lpstr>WPS灵秀黑</vt:lpstr>
      <vt:lpstr>汉仪傲娇体简</vt:lpstr>
      <vt:lpstr>华文细黑</vt:lpstr>
      <vt:lpstr>Courier New</vt:lpstr>
      <vt:lpstr>宋体-简</vt:lpstr>
      <vt:lpstr>Malgun Gothic</vt:lpstr>
      <vt:lpstr>宋体-简</vt:lpstr>
      <vt:lpstr>思源黑体 CN Light</vt:lpstr>
      <vt:lpstr>方正大黑体_GBK</vt:lpstr>
      <vt:lpstr>方正宝黑体 简 Light</vt:lpstr>
      <vt:lpstr>方正字迹-国风宋体 简</vt:lpstr>
      <vt:lpstr>Office 主题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3</cp:revision>
  <cp:lastPrinted>2025-12-16T10:36:00Z</cp:lastPrinted>
  <dcterms:created xsi:type="dcterms:W3CDTF">2025-12-16T10:36:00Z</dcterms:created>
  <dcterms:modified xsi:type="dcterms:W3CDTF">2026-03-12T02:32:40Z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9C50A4D242B04493AF26C1CE7817BCAE_13</vt:lpwstr>
  </property>
  <property fmtid="{D5CDD505-2E9C-101B-9397-08002B2CF9AE}" pid="7" name="KSOProductBuildVer">
    <vt:lpwstr>2052-12.1.0.25225</vt:lpwstr>
  </property>
</Properties>
</file>