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gif" ContentType="image/gi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handoutMasters/handoutMaster1.xml" ContentType="application/vnd.openxmlformats-officedocument.presentationml.handoutMaster+xml"/>
  <Override PartName="/ppt/media/image2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"/>
  </p:notesMasterIdLst>
  <p:handoutMasterIdLst>
    <p:handoutMasterId r:id="rId18"/>
  </p:handoutMasterIdLst>
  <p:sldIdLst>
    <p:sldId id="290" r:id="rId3"/>
    <p:sldId id="5132" r:id="rId4"/>
    <p:sldId id="5134" r:id="rId6"/>
    <p:sldId id="5175" r:id="rId7"/>
    <p:sldId id="5138" r:id="rId8"/>
    <p:sldId id="5176" r:id="rId9"/>
    <p:sldId id="5179" r:id="rId10"/>
    <p:sldId id="5196" r:id="rId11"/>
    <p:sldId id="5198" r:id="rId12"/>
    <p:sldId id="5199" r:id="rId13"/>
    <p:sldId id="5200" r:id="rId14"/>
    <p:sldId id="5201" r:id="rId15"/>
    <p:sldId id="5202" r:id="rId16"/>
    <p:sldId id="5203" r:id="rId17"/>
  </p:sldIdLst>
  <p:sldSz cx="12192000" cy="6858000"/>
  <p:notesSz cx="6858000" cy="9144000"/>
  <p:embeddedFontLst>
    <p:embeddedFont>
      <p:font typeface="汉仪旗黑-55简" panose="00020600040101010101" charset="-128"/>
      <p:regular r:id="rId23"/>
    </p:embeddedFont>
    <p:embeddedFont>
      <p:font typeface="微软雅黑" panose="020B0503020204020204" charset="-122"/>
      <p:regular r:id="rId24"/>
    </p:embeddedFont>
    <p:embeddedFont>
      <p:font typeface="汉仪雅酷黑 65W" panose="020B0604020202020204" charset="-122"/>
      <p:regular r:id="rId25"/>
    </p:embeddedFont>
    <p:embeddedFont>
      <p:font typeface="Microsoft YaHei UI" panose="020B0503020204020204" pitchFamily="18" charset="-122"/>
      <p:regular r:id="rId26"/>
    </p:embeddedFont>
    <p:embeddedFont>
      <p:font typeface="隶书" panose="02010509060101010101" pitchFamily="49" charset="-122"/>
      <p:regular r:id="rId27"/>
    </p:embeddedFont>
    <p:embeddedFont>
      <p:font typeface="汉仪傲娇体简" panose="02010509060101010101" charset="-122"/>
      <p:regular r:id="rId28"/>
    </p:embeddedFont>
    <p:embeddedFont>
      <p:font typeface="汉仪书魂体简" panose="02010600000101010101" charset="-122"/>
      <p:regular r:id="rId29"/>
    </p:embeddedFont>
    <p:embeddedFont>
      <p:font typeface="黑体" panose="02010609060101010101" charset="-122"/>
      <p:regular r:id="rId30"/>
    </p:embeddedFont>
  </p:embeddedFontLst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新课标第一网" initials="" lastIdx="0" clrIdx="0"/>
  <p:cmAuthor id="7" name="Lenovo" initials="L" lastIdx="0" clrIdx="6"/>
  <p:cmAuthor id="1" name="落尘" initials="hl8182978" lastIdx="0" clrIdx="0"/>
  <p:cmAuthor id="2" name="作者" initials="A" lastIdx="0" clrIdx="1"/>
  <p:cmAuthor id="3" name="fafa" initials="f" lastIdx="0" clrIdx="1"/>
  <p:cmAuthor id="4" name="王习习" initials="王" lastIdx="0" clrIdx="0"/>
  <p:cmAuthor id="5" name="8602" initials="8" lastIdx="0" clrIdx="4"/>
  <p:cmAuthor id="6" name="jwzx" initials="j" lastIdx="0" clrIdx="5"/>
  <p:cmAuthor id="8" name="姜伟光" initials="姜" lastIdx="0" clrIdx="0"/>
  <p:cmAuthor id="9" name=" " initials="" lastIdx="0" clrIdx="4"/>
  <p:cmAuthor id="2001" name="骆倩怡_Znauj26B" initials="authorId_382814100" lastIdx="0" clrIdx="0"/>
  <p:cmAuthor id="10" name="AutoBVT" initials="A" lastIdx="0" clrIdx="0"/>
  <p:cmAuthor id="11" name="wucj" initials="w" lastIdx="0" clrIdx="0"/>
  <p:cmAuthor id="12" name="SkyUser" initials="S" lastIdx="0" clrIdx="0"/>
  <p:cmAuthor id="13" name="L" initials="L" lastIdx="0" clrIdx="1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8" autoAdjust="0"/>
    <p:restoredTop sz="94660"/>
  </p:normalViewPr>
  <p:slideViewPr>
    <p:cSldViewPr snapToGrid="0">
      <p:cViewPr varScale="1">
        <p:scale>
          <a:sx n="69" d="100"/>
          <a:sy n="69" d="100"/>
        </p:scale>
        <p:origin x="77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1" Type="http://schemas.openxmlformats.org/officeDocument/2006/relationships/tags" Target="tags/tag643.xml"/><Relationship Id="rId30" Type="http://schemas.openxmlformats.org/officeDocument/2006/relationships/font" Target="fonts/font8.fntdata"/><Relationship Id="rId3" Type="http://schemas.openxmlformats.org/officeDocument/2006/relationships/slide" Target="slides/slide1.xml"/><Relationship Id="rId29" Type="http://schemas.openxmlformats.org/officeDocument/2006/relationships/font" Target="fonts/font7.fntdata"/><Relationship Id="rId28" Type="http://schemas.openxmlformats.org/officeDocument/2006/relationships/font" Target="fonts/font6.fntdata"/><Relationship Id="rId27" Type="http://schemas.openxmlformats.org/officeDocument/2006/relationships/font" Target="fonts/font5.fntdata"/><Relationship Id="rId26" Type="http://schemas.openxmlformats.org/officeDocument/2006/relationships/font" Target="fonts/font4.fntdata"/><Relationship Id="rId25" Type="http://schemas.openxmlformats.org/officeDocument/2006/relationships/font" Target="fonts/font3.fntdata"/><Relationship Id="rId24" Type="http://schemas.openxmlformats.org/officeDocument/2006/relationships/font" Target="fonts/font2.fntdata"/><Relationship Id="rId23" Type="http://schemas.openxmlformats.org/officeDocument/2006/relationships/font" Target="fonts/font1.fntdata"/><Relationship Id="rId22" Type="http://schemas.openxmlformats.org/officeDocument/2006/relationships/commentAuthors" Target="commentAuthors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3.xml"/><Relationship Id="rId4" Type="http://schemas.openxmlformats.org/officeDocument/2006/relationships/tags" Target="../tags/tag642.xml"/><Relationship Id="rId3" Type="http://schemas.openxmlformats.org/officeDocument/2006/relationships/tags" Target="../tags/tag641.xml"/><Relationship Id="rId2" Type="http://schemas.openxmlformats.org/officeDocument/2006/relationships/tags" Target="../tags/tag640.xml"/><Relationship Id="rId1" Type="http://schemas.openxmlformats.org/officeDocument/2006/relationships/tags" Target="../tags/tag63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汉仪旗黑-55简" panose="00020600040101010101" charset="-128"/>
              </a:rPr>
            </a:fld>
            <a:endParaRPr lang="zh-CN" altLang="en-US">
              <a:latin typeface="汉仪旗黑-55简" panose="00020600040101010101" charset="-128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3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4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汉仪旗黑-55简" panose="00020600040101010101" charset="-128"/>
              </a:rPr>
            </a:fld>
            <a:endParaRPr lang="zh-CN" altLang="en-US">
              <a:latin typeface="汉仪旗黑-55简" panose="00020600040101010101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638.xml"/><Relationship Id="rId5" Type="http://schemas.openxmlformats.org/officeDocument/2006/relationships/tags" Target="../tags/tag637.xml"/><Relationship Id="rId4" Type="http://schemas.openxmlformats.org/officeDocument/2006/relationships/tags" Target="../tags/tag636.xml"/><Relationship Id="rId3" Type="http://schemas.openxmlformats.org/officeDocument/2006/relationships/tags" Target="../tags/tag635.xml"/><Relationship Id="rId2" Type="http://schemas.openxmlformats.org/officeDocument/2006/relationships/tags" Target="../tags/tag634.xml"/><Relationship Id="rId1" Type="http://schemas.openxmlformats.org/officeDocument/2006/relationships/tags" Target="../tags/tag63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4" Type="http://schemas.openxmlformats.org/officeDocument/2006/relationships/tags" Target="../tags/tag484.xml"/><Relationship Id="rId3" Type="http://schemas.openxmlformats.org/officeDocument/2006/relationships/tags" Target="../tags/tag48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98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tags" Target="../tags/tag105.xml"/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118.xml"/><Relationship Id="rId8" Type="http://schemas.openxmlformats.org/officeDocument/2006/relationships/tags" Target="../tags/tag117.xml"/><Relationship Id="rId7" Type="http://schemas.openxmlformats.org/officeDocument/2006/relationships/tags" Target="../tags/tag116.xml"/><Relationship Id="rId6" Type="http://schemas.openxmlformats.org/officeDocument/2006/relationships/tags" Target="../tags/tag115.xml"/><Relationship Id="rId5" Type="http://schemas.openxmlformats.org/officeDocument/2006/relationships/tags" Target="../tags/tag114.xml"/><Relationship Id="rId4" Type="http://schemas.openxmlformats.org/officeDocument/2006/relationships/tags" Target="../tags/tag113.xml"/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0" Type="http://schemas.openxmlformats.org/officeDocument/2006/relationships/tags" Target="../tags/tag119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125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131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141.xml"/><Relationship Id="rId5" Type="http://schemas.openxmlformats.org/officeDocument/2006/relationships/tags" Target="../tags/tag140.xml"/><Relationship Id="rId4" Type="http://schemas.openxmlformats.org/officeDocument/2006/relationships/tags" Target="../tags/tag139.xml"/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46.xml"/><Relationship Id="rId7" Type="http://schemas.openxmlformats.org/officeDocument/2006/relationships/image" Target="../media/image8.png"/><Relationship Id="rId6" Type="http://schemas.openxmlformats.org/officeDocument/2006/relationships/tags" Target="../tags/tag145.xml"/><Relationship Id="rId5" Type="http://schemas.openxmlformats.org/officeDocument/2006/relationships/tags" Target="../tags/tag144.xml"/><Relationship Id="rId4" Type="http://schemas.openxmlformats.org/officeDocument/2006/relationships/tags" Target="../tags/tag143.xml"/><Relationship Id="rId3" Type="http://schemas.openxmlformats.org/officeDocument/2006/relationships/tags" Target="../tags/tag142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7" Type="http://schemas.openxmlformats.org/officeDocument/2006/relationships/image" Target="../media/image9.png"/><Relationship Id="rId6" Type="http://schemas.openxmlformats.org/officeDocument/2006/relationships/tags" Target="../tags/tag150.xml"/><Relationship Id="rId5" Type="http://schemas.openxmlformats.org/officeDocument/2006/relationships/tags" Target="../tags/tag149.xml"/><Relationship Id="rId4" Type="http://schemas.openxmlformats.org/officeDocument/2006/relationships/tags" Target="../tags/tag148.xml"/><Relationship Id="rId3" Type="http://schemas.openxmlformats.org/officeDocument/2006/relationships/tags" Target="../tags/tag147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7" Type="http://schemas.openxmlformats.org/officeDocument/2006/relationships/image" Target="../media/image2.png"/><Relationship Id="rId16" Type="http://schemas.openxmlformats.org/officeDocument/2006/relationships/tags" Target="../tags/tag29.xml"/><Relationship Id="rId15" Type="http://schemas.openxmlformats.org/officeDocument/2006/relationships/tags" Target="../tags/tag28.xml"/><Relationship Id="rId14" Type="http://schemas.openxmlformats.org/officeDocument/2006/relationships/tags" Target="../tags/tag27.xml"/><Relationship Id="rId13" Type="http://schemas.openxmlformats.org/officeDocument/2006/relationships/tags" Target="../tags/tag26.xml"/><Relationship Id="rId12" Type="http://schemas.openxmlformats.org/officeDocument/2006/relationships/image" Target="../media/image1.png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158.xml"/><Relationship Id="rId8" Type="http://schemas.openxmlformats.org/officeDocument/2006/relationships/tags" Target="../tags/tag157.xml"/><Relationship Id="rId7" Type="http://schemas.openxmlformats.org/officeDocument/2006/relationships/tags" Target="../tags/tag156.xml"/><Relationship Id="rId6" Type="http://schemas.openxmlformats.org/officeDocument/2006/relationships/tags" Target="../tags/tag155.xml"/><Relationship Id="rId5" Type="http://schemas.openxmlformats.org/officeDocument/2006/relationships/image" Target="../media/image10.png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163.xml"/><Relationship Id="rId7" Type="http://schemas.openxmlformats.org/officeDocument/2006/relationships/tags" Target="../tags/tag162.xml"/><Relationship Id="rId6" Type="http://schemas.openxmlformats.org/officeDocument/2006/relationships/image" Target="../media/image12.png"/><Relationship Id="rId5" Type="http://schemas.openxmlformats.org/officeDocument/2006/relationships/tags" Target="../tags/tag161.xml"/><Relationship Id="rId4" Type="http://schemas.openxmlformats.org/officeDocument/2006/relationships/tags" Target="../tags/tag160.xml"/><Relationship Id="rId3" Type="http://schemas.openxmlformats.org/officeDocument/2006/relationships/tags" Target="../tags/tag159.xm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74.xml"/><Relationship Id="rId8" Type="http://schemas.openxmlformats.org/officeDocument/2006/relationships/tags" Target="../tags/tag173.xml"/><Relationship Id="rId7" Type="http://schemas.openxmlformats.org/officeDocument/2006/relationships/tags" Target="../tags/tag172.xml"/><Relationship Id="rId6" Type="http://schemas.openxmlformats.org/officeDocument/2006/relationships/tags" Target="../tags/tag171.xml"/><Relationship Id="rId5" Type="http://schemas.openxmlformats.org/officeDocument/2006/relationships/image" Target="../media/image10.png"/><Relationship Id="rId4" Type="http://schemas.openxmlformats.org/officeDocument/2006/relationships/tags" Target="../tags/tag170.xml"/><Relationship Id="rId32" Type="http://schemas.openxmlformats.org/officeDocument/2006/relationships/tags" Target="../tags/tag197.xml"/><Relationship Id="rId31" Type="http://schemas.openxmlformats.org/officeDocument/2006/relationships/tags" Target="../tags/tag196.xml"/><Relationship Id="rId30" Type="http://schemas.openxmlformats.org/officeDocument/2006/relationships/tags" Target="../tags/tag195.xml"/><Relationship Id="rId3" Type="http://schemas.openxmlformats.org/officeDocument/2006/relationships/tags" Target="../tags/tag169.xml"/><Relationship Id="rId29" Type="http://schemas.openxmlformats.org/officeDocument/2006/relationships/tags" Target="../tags/tag194.xml"/><Relationship Id="rId28" Type="http://schemas.openxmlformats.org/officeDocument/2006/relationships/tags" Target="../tags/tag193.xml"/><Relationship Id="rId27" Type="http://schemas.openxmlformats.org/officeDocument/2006/relationships/tags" Target="../tags/tag192.xml"/><Relationship Id="rId26" Type="http://schemas.openxmlformats.org/officeDocument/2006/relationships/tags" Target="../tags/tag191.xml"/><Relationship Id="rId25" Type="http://schemas.openxmlformats.org/officeDocument/2006/relationships/tags" Target="../tags/tag190.xml"/><Relationship Id="rId24" Type="http://schemas.openxmlformats.org/officeDocument/2006/relationships/tags" Target="../tags/tag189.xml"/><Relationship Id="rId23" Type="http://schemas.openxmlformats.org/officeDocument/2006/relationships/tags" Target="../tags/tag188.xml"/><Relationship Id="rId22" Type="http://schemas.openxmlformats.org/officeDocument/2006/relationships/tags" Target="../tags/tag187.xml"/><Relationship Id="rId21" Type="http://schemas.openxmlformats.org/officeDocument/2006/relationships/tags" Target="../tags/tag186.xml"/><Relationship Id="rId20" Type="http://schemas.openxmlformats.org/officeDocument/2006/relationships/tags" Target="../tags/tag185.xml"/><Relationship Id="rId2" Type="http://schemas.openxmlformats.org/officeDocument/2006/relationships/tags" Target="../tags/tag168.xml"/><Relationship Id="rId19" Type="http://schemas.openxmlformats.org/officeDocument/2006/relationships/tags" Target="../tags/tag184.xml"/><Relationship Id="rId18" Type="http://schemas.openxmlformats.org/officeDocument/2006/relationships/tags" Target="../tags/tag183.xml"/><Relationship Id="rId17" Type="http://schemas.openxmlformats.org/officeDocument/2006/relationships/tags" Target="../tags/tag182.xml"/><Relationship Id="rId16" Type="http://schemas.openxmlformats.org/officeDocument/2006/relationships/tags" Target="../tags/tag181.xml"/><Relationship Id="rId15" Type="http://schemas.openxmlformats.org/officeDocument/2006/relationships/tags" Target="../tags/tag180.xml"/><Relationship Id="rId14" Type="http://schemas.openxmlformats.org/officeDocument/2006/relationships/tags" Target="../tags/tag179.xml"/><Relationship Id="rId13" Type="http://schemas.openxmlformats.org/officeDocument/2006/relationships/tags" Target="../tags/tag178.xml"/><Relationship Id="rId12" Type="http://schemas.openxmlformats.org/officeDocument/2006/relationships/tags" Target="../tags/tag177.xml"/><Relationship Id="rId11" Type="http://schemas.openxmlformats.org/officeDocument/2006/relationships/tags" Target="../tags/tag176.xml"/><Relationship Id="rId10" Type="http://schemas.openxmlformats.org/officeDocument/2006/relationships/tags" Target="../tags/tag175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204.xml"/><Relationship Id="rId8" Type="http://schemas.openxmlformats.org/officeDocument/2006/relationships/tags" Target="../tags/tag203.xml"/><Relationship Id="rId7" Type="http://schemas.openxmlformats.org/officeDocument/2006/relationships/tags" Target="../tags/tag202.xml"/><Relationship Id="rId6" Type="http://schemas.openxmlformats.org/officeDocument/2006/relationships/tags" Target="../tags/tag201.xml"/><Relationship Id="rId5" Type="http://schemas.openxmlformats.org/officeDocument/2006/relationships/tags" Target="../tags/tag200.xml"/><Relationship Id="rId4" Type="http://schemas.openxmlformats.org/officeDocument/2006/relationships/tags" Target="../tags/tag199.xml"/><Relationship Id="rId37" Type="http://schemas.openxmlformats.org/officeDocument/2006/relationships/tags" Target="../tags/tag232.xml"/><Relationship Id="rId36" Type="http://schemas.openxmlformats.org/officeDocument/2006/relationships/tags" Target="../tags/tag231.xml"/><Relationship Id="rId35" Type="http://schemas.openxmlformats.org/officeDocument/2006/relationships/tags" Target="../tags/tag230.xml"/><Relationship Id="rId34" Type="http://schemas.openxmlformats.org/officeDocument/2006/relationships/tags" Target="../tags/tag229.xml"/><Relationship Id="rId33" Type="http://schemas.openxmlformats.org/officeDocument/2006/relationships/tags" Target="../tags/tag228.xml"/><Relationship Id="rId32" Type="http://schemas.openxmlformats.org/officeDocument/2006/relationships/tags" Target="../tags/tag227.xml"/><Relationship Id="rId31" Type="http://schemas.openxmlformats.org/officeDocument/2006/relationships/tags" Target="../tags/tag226.xml"/><Relationship Id="rId30" Type="http://schemas.openxmlformats.org/officeDocument/2006/relationships/tags" Target="../tags/tag225.xml"/><Relationship Id="rId3" Type="http://schemas.openxmlformats.org/officeDocument/2006/relationships/tags" Target="../tags/tag198.xml"/><Relationship Id="rId29" Type="http://schemas.openxmlformats.org/officeDocument/2006/relationships/tags" Target="../tags/tag224.xml"/><Relationship Id="rId28" Type="http://schemas.openxmlformats.org/officeDocument/2006/relationships/tags" Target="../tags/tag223.xml"/><Relationship Id="rId27" Type="http://schemas.openxmlformats.org/officeDocument/2006/relationships/tags" Target="../tags/tag222.xml"/><Relationship Id="rId26" Type="http://schemas.openxmlformats.org/officeDocument/2006/relationships/tags" Target="../tags/tag221.xml"/><Relationship Id="rId25" Type="http://schemas.openxmlformats.org/officeDocument/2006/relationships/tags" Target="../tags/tag220.xml"/><Relationship Id="rId24" Type="http://schemas.openxmlformats.org/officeDocument/2006/relationships/tags" Target="../tags/tag219.xml"/><Relationship Id="rId23" Type="http://schemas.openxmlformats.org/officeDocument/2006/relationships/tags" Target="../tags/tag218.xml"/><Relationship Id="rId22" Type="http://schemas.openxmlformats.org/officeDocument/2006/relationships/tags" Target="../tags/tag217.xml"/><Relationship Id="rId21" Type="http://schemas.openxmlformats.org/officeDocument/2006/relationships/tags" Target="../tags/tag216.xml"/><Relationship Id="rId20" Type="http://schemas.openxmlformats.org/officeDocument/2006/relationships/tags" Target="../tags/tag215.xml"/><Relationship Id="rId2" Type="http://schemas.openxmlformats.org/officeDocument/2006/relationships/image" Target="../media/image13.png"/><Relationship Id="rId19" Type="http://schemas.openxmlformats.org/officeDocument/2006/relationships/tags" Target="../tags/tag214.xml"/><Relationship Id="rId18" Type="http://schemas.openxmlformats.org/officeDocument/2006/relationships/tags" Target="../tags/tag213.xml"/><Relationship Id="rId17" Type="http://schemas.openxmlformats.org/officeDocument/2006/relationships/tags" Target="../tags/tag212.xml"/><Relationship Id="rId16" Type="http://schemas.openxmlformats.org/officeDocument/2006/relationships/tags" Target="../tags/tag211.xml"/><Relationship Id="rId15" Type="http://schemas.openxmlformats.org/officeDocument/2006/relationships/tags" Target="../tags/tag210.xml"/><Relationship Id="rId14" Type="http://schemas.openxmlformats.org/officeDocument/2006/relationships/tags" Target="../tags/tag209.xml"/><Relationship Id="rId13" Type="http://schemas.openxmlformats.org/officeDocument/2006/relationships/tags" Target="../tags/tag208.xml"/><Relationship Id="rId12" Type="http://schemas.openxmlformats.org/officeDocument/2006/relationships/tags" Target="../tags/tag207.xml"/><Relationship Id="rId11" Type="http://schemas.openxmlformats.org/officeDocument/2006/relationships/tags" Target="../tags/tag206.xml"/><Relationship Id="rId10" Type="http://schemas.openxmlformats.org/officeDocument/2006/relationships/tags" Target="../tags/tag205.xm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238.xml"/><Relationship Id="rId8" Type="http://schemas.openxmlformats.org/officeDocument/2006/relationships/tags" Target="../tags/tag237.xml"/><Relationship Id="rId7" Type="http://schemas.openxmlformats.org/officeDocument/2006/relationships/tags" Target="../tags/tag236.xml"/><Relationship Id="rId6" Type="http://schemas.openxmlformats.org/officeDocument/2006/relationships/tags" Target="../tags/tag235.xml"/><Relationship Id="rId5" Type="http://schemas.openxmlformats.org/officeDocument/2006/relationships/tags" Target="../tags/tag234.xml"/><Relationship Id="rId4" Type="http://schemas.microsoft.com/office/2007/relationships/hdphoto" Target="../media/image15.wdp"/><Relationship Id="rId3" Type="http://schemas.openxmlformats.org/officeDocument/2006/relationships/image" Target="../media/image14.jpeg"/><Relationship Id="rId2" Type="http://schemas.openxmlformats.org/officeDocument/2006/relationships/tags" Target="../tags/tag233.xml"/><Relationship Id="rId15" Type="http://schemas.microsoft.com/office/2007/relationships/hdphoto" Target="../media/image17.wdp"/><Relationship Id="rId14" Type="http://schemas.openxmlformats.org/officeDocument/2006/relationships/image" Target="../media/image16.png"/><Relationship Id="rId13" Type="http://schemas.openxmlformats.org/officeDocument/2006/relationships/tags" Target="../tags/tag242.xml"/><Relationship Id="rId12" Type="http://schemas.openxmlformats.org/officeDocument/2006/relationships/tags" Target="../tags/tag241.xml"/><Relationship Id="rId11" Type="http://schemas.openxmlformats.org/officeDocument/2006/relationships/tags" Target="../tags/tag240.xml"/><Relationship Id="rId10" Type="http://schemas.openxmlformats.org/officeDocument/2006/relationships/tags" Target="../tags/tag239.xml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249.xml"/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Relationship Id="rId3" Type="http://schemas.openxmlformats.org/officeDocument/2006/relationships/tags" Target="../tags/tag243.xml"/><Relationship Id="rId24" Type="http://schemas.openxmlformats.org/officeDocument/2006/relationships/tags" Target="../tags/tag264.xml"/><Relationship Id="rId23" Type="http://schemas.openxmlformats.org/officeDocument/2006/relationships/tags" Target="../tags/tag263.xml"/><Relationship Id="rId22" Type="http://schemas.openxmlformats.org/officeDocument/2006/relationships/tags" Target="../tags/tag262.xml"/><Relationship Id="rId21" Type="http://schemas.openxmlformats.org/officeDocument/2006/relationships/tags" Target="../tags/tag261.xml"/><Relationship Id="rId20" Type="http://schemas.openxmlformats.org/officeDocument/2006/relationships/tags" Target="../tags/tag260.xml"/><Relationship Id="rId2" Type="http://schemas.openxmlformats.org/officeDocument/2006/relationships/image" Target="../media/image7.png"/><Relationship Id="rId19" Type="http://schemas.openxmlformats.org/officeDocument/2006/relationships/tags" Target="../tags/tag259.xml"/><Relationship Id="rId18" Type="http://schemas.openxmlformats.org/officeDocument/2006/relationships/tags" Target="../tags/tag258.xml"/><Relationship Id="rId17" Type="http://schemas.openxmlformats.org/officeDocument/2006/relationships/tags" Target="../tags/tag257.xml"/><Relationship Id="rId16" Type="http://schemas.openxmlformats.org/officeDocument/2006/relationships/tags" Target="../tags/tag256.xml"/><Relationship Id="rId15" Type="http://schemas.openxmlformats.org/officeDocument/2006/relationships/tags" Target="../tags/tag255.xml"/><Relationship Id="rId14" Type="http://schemas.openxmlformats.org/officeDocument/2006/relationships/tags" Target="../tags/tag254.xml"/><Relationship Id="rId13" Type="http://schemas.openxmlformats.org/officeDocument/2006/relationships/tags" Target="../tags/tag253.xml"/><Relationship Id="rId12" Type="http://schemas.openxmlformats.org/officeDocument/2006/relationships/tags" Target="../tags/tag252.xml"/><Relationship Id="rId11" Type="http://schemas.openxmlformats.org/officeDocument/2006/relationships/tags" Target="../tags/tag251.xml"/><Relationship Id="rId10" Type="http://schemas.openxmlformats.org/officeDocument/2006/relationships/tags" Target="../tags/tag250.xml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tags" Target="../tags/tag269.xml"/><Relationship Id="rId7" Type="http://schemas.openxmlformats.org/officeDocument/2006/relationships/image" Target="../media/image19.png"/><Relationship Id="rId6" Type="http://schemas.openxmlformats.org/officeDocument/2006/relationships/tags" Target="../tags/tag268.xml"/><Relationship Id="rId5" Type="http://schemas.openxmlformats.org/officeDocument/2006/relationships/tags" Target="../tags/tag267.xml"/><Relationship Id="rId4" Type="http://schemas.openxmlformats.org/officeDocument/2006/relationships/image" Target="../media/image18.png"/><Relationship Id="rId3" Type="http://schemas.openxmlformats.org/officeDocument/2006/relationships/tags" Target="../tags/tag266.xml"/><Relationship Id="rId2" Type="http://schemas.openxmlformats.org/officeDocument/2006/relationships/tags" Target="../tags/tag265.xml"/><Relationship Id="rId13" Type="http://schemas.openxmlformats.org/officeDocument/2006/relationships/tags" Target="../tags/tag273.xml"/><Relationship Id="rId12" Type="http://schemas.openxmlformats.org/officeDocument/2006/relationships/tags" Target="../tags/tag272.xml"/><Relationship Id="rId11" Type="http://schemas.openxmlformats.org/officeDocument/2006/relationships/tags" Target="../tags/tag271.xml"/><Relationship Id="rId10" Type="http://schemas.openxmlformats.org/officeDocument/2006/relationships/tags" Target="../tags/tag270.xml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280.xml"/><Relationship Id="rId8" Type="http://schemas.openxmlformats.org/officeDocument/2006/relationships/tags" Target="../tags/tag279.xml"/><Relationship Id="rId7" Type="http://schemas.openxmlformats.org/officeDocument/2006/relationships/tags" Target="../tags/tag278.xml"/><Relationship Id="rId6" Type="http://schemas.openxmlformats.org/officeDocument/2006/relationships/tags" Target="../tags/tag277.xml"/><Relationship Id="rId5" Type="http://schemas.openxmlformats.org/officeDocument/2006/relationships/image" Target="../media/image10.png"/><Relationship Id="rId4" Type="http://schemas.openxmlformats.org/officeDocument/2006/relationships/tags" Target="../tags/tag276.xml"/><Relationship Id="rId3" Type="http://schemas.openxmlformats.org/officeDocument/2006/relationships/tags" Target="../tags/tag275.xml"/><Relationship Id="rId20" Type="http://schemas.openxmlformats.org/officeDocument/2006/relationships/tags" Target="../tags/tag291.xml"/><Relationship Id="rId2" Type="http://schemas.openxmlformats.org/officeDocument/2006/relationships/tags" Target="../tags/tag274.xml"/><Relationship Id="rId19" Type="http://schemas.openxmlformats.org/officeDocument/2006/relationships/tags" Target="../tags/tag290.xml"/><Relationship Id="rId18" Type="http://schemas.openxmlformats.org/officeDocument/2006/relationships/tags" Target="../tags/tag289.xml"/><Relationship Id="rId17" Type="http://schemas.openxmlformats.org/officeDocument/2006/relationships/tags" Target="../tags/tag288.xml"/><Relationship Id="rId16" Type="http://schemas.openxmlformats.org/officeDocument/2006/relationships/tags" Target="../tags/tag287.xml"/><Relationship Id="rId15" Type="http://schemas.openxmlformats.org/officeDocument/2006/relationships/tags" Target="../tags/tag286.xml"/><Relationship Id="rId14" Type="http://schemas.openxmlformats.org/officeDocument/2006/relationships/tags" Target="../tags/tag285.xml"/><Relationship Id="rId13" Type="http://schemas.openxmlformats.org/officeDocument/2006/relationships/tags" Target="../tags/tag284.xml"/><Relationship Id="rId12" Type="http://schemas.openxmlformats.org/officeDocument/2006/relationships/tags" Target="../tags/tag283.xml"/><Relationship Id="rId11" Type="http://schemas.openxmlformats.org/officeDocument/2006/relationships/tags" Target="../tags/tag282.xml"/><Relationship Id="rId10" Type="http://schemas.openxmlformats.org/officeDocument/2006/relationships/tags" Target="../tags/tag281.xml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37.xml"/><Relationship Id="rId8" Type="http://schemas.openxmlformats.org/officeDocument/2006/relationships/tags" Target="../tags/tag36.xml"/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7" Type="http://schemas.openxmlformats.org/officeDocument/2006/relationships/image" Target="../media/image2.png"/><Relationship Id="rId16" Type="http://schemas.openxmlformats.org/officeDocument/2006/relationships/tags" Target="../tags/tag43.xml"/><Relationship Id="rId15" Type="http://schemas.openxmlformats.org/officeDocument/2006/relationships/tags" Target="../tags/tag42.xml"/><Relationship Id="rId14" Type="http://schemas.openxmlformats.org/officeDocument/2006/relationships/tags" Target="../tags/tag41.xml"/><Relationship Id="rId13" Type="http://schemas.openxmlformats.org/officeDocument/2006/relationships/tags" Target="../tags/tag40.xml"/><Relationship Id="rId12" Type="http://schemas.openxmlformats.org/officeDocument/2006/relationships/image" Target="../media/image1.png"/><Relationship Id="rId11" Type="http://schemas.openxmlformats.org/officeDocument/2006/relationships/tags" Target="../tags/tag39.xml"/><Relationship Id="rId10" Type="http://schemas.openxmlformats.org/officeDocument/2006/relationships/tags" Target="../tags/tag38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4" Type="http://schemas.openxmlformats.org/officeDocument/2006/relationships/tags" Target="../tags/tag294.xml"/><Relationship Id="rId3" Type="http://schemas.openxmlformats.org/officeDocument/2006/relationships/tags" Target="../tags/tag293.xml"/><Relationship Id="rId2" Type="http://schemas.openxmlformats.org/officeDocument/2006/relationships/tags" Target="../tags/tag292.xml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6" Type="http://schemas.openxmlformats.org/officeDocument/2006/relationships/tags" Target="../tags/tag299.xml"/><Relationship Id="rId5" Type="http://schemas.openxmlformats.org/officeDocument/2006/relationships/tags" Target="../tags/tag298.xml"/><Relationship Id="rId4" Type="http://schemas.openxmlformats.org/officeDocument/2006/relationships/tags" Target="../tags/tag297.xml"/><Relationship Id="rId3" Type="http://schemas.openxmlformats.org/officeDocument/2006/relationships/tags" Target="../tags/tag296.xml"/><Relationship Id="rId2" Type="http://schemas.openxmlformats.org/officeDocument/2006/relationships/tags" Target="../tags/tag295.xml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4" Type="http://schemas.openxmlformats.org/officeDocument/2006/relationships/tags" Target="../tags/tag302.xml"/><Relationship Id="rId3" Type="http://schemas.openxmlformats.org/officeDocument/2006/relationships/tags" Target="../tags/tag301.xml"/><Relationship Id="rId2" Type="http://schemas.openxmlformats.org/officeDocument/2006/relationships/tags" Target="../tags/tag300.xml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tags" Target="../tags/tag303.xml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4" Type="http://schemas.openxmlformats.org/officeDocument/2006/relationships/tags" Target="../tags/tag306.xml"/><Relationship Id="rId3" Type="http://schemas.openxmlformats.org/officeDocument/2006/relationships/tags" Target="../tags/tag305.xml"/><Relationship Id="rId2" Type="http://schemas.openxmlformats.org/officeDocument/2006/relationships/tags" Target="../tags/tag304.xml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7" Type="http://schemas.openxmlformats.org/officeDocument/2006/relationships/tags" Target="../tags/tag312.xml"/><Relationship Id="rId6" Type="http://schemas.openxmlformats.org/officeDocument/2006/relationships/tags" Target="../tags/tag311.xml"/><Relationship Id="rId5" Type="http://schemas.openxmlformats.org/officeDocument/2006/relationships/tags" Target="../tags/tag310.xml"/><Relationship Id="rId4" Type="http://schemas.openxmlformats.org/officeDocument/2006/relationships/tags" Target="../tags/tag309.xml"/><Relationship Id="rId3" Type="http://schemas.openxmlformats.org/officeDocument/2006/relationships/tags" Target="../tags/tag308.xml"/><Relationship Id="rId2" Type="http://schemas.openxmlformats.org/officeDocument/2006/relationships/tags" Target="../tags/tag307.xml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4" Type="http://schemas.openxmlformats.org/officeDocument/2006/relationships/tags" Target="../tags/tag315.xml"/><Relationship Id="rId3" Type="http://schemas.openxmlformats.org/officeDocument/2006/relationships/tags" Target="../tags/tag314.xml"/><Relationship Id="rId2" Type="http://schemas.openxmlformats.org/officeDocument/2006/relationships/tags" Target="../tags/tag313.xml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4" Type="http://schemas.openxmlformats.org/officeDocument/2006/relationships/tags" Target="../tags/tag318.xml"/><Relationship Id="rId3" Type="http://schemas.openxmlformats.org/officeDocument/2006/relationships/tags" Target="../tags/tag317.xml"/><Relationship Id="rId2" Type="http://schemas.openxmlformats.org/officeDocument/2006/relationships/tags" Target="../tags/tag316.xml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7" Type="http://schemas.openxmlformats.org/officeDocument/2006/relationships/image" Target="../media/image20.png"/><Relationship Id="rId6" Type="http://schemas.openxmlformats.org/officeDocument/2006/relationships/tags" Target="../tags/tag323.xml"/><Relationship Id="rId5" Type="http://schemas.openxmlformats.org/officeDocument/2006/relationships/tags" Target="../tags/tag322.xml"/><Relationship Id="rId4" Type="http://schemas.openxmlformats.org/officeDocument/2006/relationships/tags" Target="../tags/tag321.xml"/><Relationship Id="rId3" Type="http://schemas.openxmlformats.org/officeDocument/2006/relationships/tags" Target="../tags/tag320.xml"/><Relationship Id="rId2" Type="http://schemas.openxmlformats.org/officeDocument/2006/relationships/tags" Target="../tags/tag319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7" Type="http://schemas.openxmlformats.org/officeDocument/2006/relationships/image" Target="../media/image2.png"/><Relationship Id="rId16" Type="http://schemas.openxmlformats.org/officeDocument/2006/relationships/tags" Target="../tags/tag57.xml"/><Relationship Id="rId15" Type="http://schemas.openxmlformats.org/officeDocument/2006/relationships/tags" Target="../tags/tag56.xml"/><Relationship Id="rId14" Type="http://schemas.openxmlformats.org/officeDocument/2006/relationships/tags" Target="../tags/tag55.xml"/><Relationship Id="rId13" Type="http://schemas.openxmlformats.org/officeDocument/2006/relationships/tags" Target="../tags/tag54.xml"/><Relationship Id="rId12" Type="http://schemas.openxmlformats.org/officeDocument/2006/relationships/image" Target="../media/image1.png"/><Relationship Id="rId11" Type="http://schemas.openxmlformats.org/officeDocument/2006/relationships/tags" Target="../tags/tag53.xml"/><Relationship Id="rId10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29.xml"/><Relationship Id="rId7" Type="http://schemas.openxmlformats.org/officeDocument/2006/relationships/image" Target="../media/image21.png"/><Relationship Id="rId6" Type="http://schemas.openxmlformats.org/officeDocument/2006/relationships/tags" Target="../tags/tag328.xml"/><Relationship Id="rId5" Type="http://schemas.openxmlformats.org/officeDocument/2006/relationships/tags" Target="../tags/tag327.xml"/><Relationship Id="rId4" Type="http://schemas.openxmlformats.org/officeDocument/2006/relationships/tags" Target="../tags/tag326.xml"/><Relationship Id="rId3" Type="http://schemas.openxmlformats.org/officeDocument/2006/relationships/tags" Target="../tags/tag325.xml"/><Relationship Id="rId2" Type="http://schemas.openxmlformats.org/officeDocument/2006/relationships/tags" Target="../tags/tag324.xml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35.xml"/><Relationship Id="rId7" Type="http://schemas.openxmlformats.org/officeDocument/2006/relationships/image" Target="../media/image22.png"/><Relationship Id="rId6" Type="http://schemas.openxmlformats.org/officeDocument/2006/relationships/tags" Target="../tags/tag334.xml"/><Relationship Id="rId5" Type="http://schemas.openxmlformats.org/officeDocument/2006/relationships/tags" Target="../tags/tag333.xml"/><Relationship Id="rId4" Type="http://schemas.openxmlformats.org/officeDocument/2006/relationships/tags" Target="../tags/tag332.xml"/><Relationship Id="rId3" Type="http://schemas.openxmlformats.org/officeDocument/2006/relationships/tags" Target="../tags/tag331.xml"/><Relationship Id="rId2" Type="http://schemas.openxmlformats.org/officeDocument/2006/relationships/tags" Target="../tags/tag330.xml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41.xml"/><Relationship Id="rId7" Type="http://schemas.openxmlformats.org/officeDocument/2006/relationships/image" Target="../media/image23.png"/><Relationship Id="rId6" Type="http://schemas.openxmlformats.org/officeDocument/2006/relationships/tags" Target="../tags/tag340.xml"/><Relationship Id="rId5" Type="http://schemas.openxmlformats.org/officeDocument/2006/relationships/tags" Target="../tags/tag339.xml"/><Relationship Id="rId4" Type="http://schemas.openxmlformats.org/officeDocument/2006/relationships/tags" Target="../tags/tag338.xml"/><Relationship Id="rId3" Type="http://schemas.openxmlformats.org/officeDocument/2006/relationships/tags" Target="../tags/tag337.xml"/><Relationship Id="rId2" Type="http://schemas.openxmlformats.org/officeDocument/2006/relationships/tags" Target="../tags/tag336.xml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9" Type="http://schemas.openxmlformats.org/officeDocument/2006/relationships/tags" Target="../tags/tag349.xml"/><Relationship Id="rId8" Type="http://schemas.openxmlformats.org/officeDocument/2006/relationships/tags" Target="../tags/tag348.xml"/><Relationship Id="rId7" Type="http://schemas.openxmlformats.org/officeDocument/2006/relationships/tags" Target="../tags/tag347.xml"/><Relationship Id="rId6" Type="http://schemas.openxmlformats.org/officeDocument/2006/relationships/tags" Target="../tags/tag346.xml"/><Relationship Id="rId5" Type="http://schemas.openxmlformats.org/officeDocument/2006/relationships/tags" Target="../tags/tag345.xml"/><Relationship Id="rId4" Type="http://schemas.openxmlformats.org/officeDocument/2006/relationships/tags" Target="../tags/tag344.xml"/><Relationship Id="rId3" Type="http://schemas.openxmlformats.org/officeDocument/2006/relationships/tags" Target="../tags/tag343.xml"/><Relationship Id="rId2" Type="http://schemas.openxmlformats.org/officeDocument/2006/relationships/tags" Target="../tags/tag342.xml"/><Relationship Id="rId16" Type="http://schemas.openxmlformats.org/officeDocument/2006/relationships/tags" Target="../tags/tag355.xml"/><Relationship Id="rId15" Type="http://schemas.openxmlformats.org/officeDocument/2006/relationships/tags" Target="../tags/tag354.xml"/><Relationship Id="rId14" Type="http://schemas.openxmlformats.org/officeDocument/2006/relationships/tags" Target="../tags/tag353.xml"/><Relationship Id="rId13" Type="http://schemas.openxmlformats.org/officeDocument/2006/relationships/tags" Target="../tags/tag352.xml"/><Relationship Id="rId12" Type="http://schemas.openxmlformats.org/officeDocument/2006/relationships/tags" Target="../tags/tag351.xml"/><Relationship Id="rId11" Type="http://schemas.openxmlformats.org/officeDocument/2006/relationships/image" Target="../media/image24.png"/><Relationship Id="rId10" Type="http://schemas.openxmlformats.org/officeDocument/2006/relationships/tags" Target="../tags/tag350.xml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7" Type="http://schemas.openxmlformats.org/officeDocument/2006/relationships/image" Target="../media/image25.png"/><Relationship Id="rId6" Type="http://schemas.openxmlformats.org/officeDocument/2006/relationships/tags" Target="../tags/tag360.xml"/><Relationship Id="rId5" Type="http://schemas.openxmlformats.org/officeDocument/2006/relationships/tags" Target="../tags/tag359.xml"/><Relationship Id="rId4" Type="http://schemas.openxmlformats.org/officeDocument/2006/relationships/tags" Target="../tags/tag358.xml"/><Relationship Id="rId3" Type="http://schemas.openxmlformats.org/officeDocument/2006/relationships/tags" Target="../tags/tag357.xml"/><Relationship Id="rId2" Type="http://schemas.openxmlformats.org/officeDocument/2006/relationships/tags" Target="../tags/tag356.xml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368.xml"/><Relationship Id="rId8" Type="http://schemas.openxmlformats.org/officeDocument/2006/relationships/tags" Target="../tags/tag367.xml"/><Relationship Id="rId7" Type="http://schemas.openxmlformats.org/officeDocument/2006/relationships/tags" Target="../tags/tag366.xml"/><Relationship Id="rId6" Type="http://schemas.openxmlformats.org/officeDocument/2006/relationships/tags" Target="../tags/tag365.xml"/><Relationship Id="rId5" Type="http://schemas.openxmlformats.org/officeDocument/2006/relationships/tags" Target="../tags/tag364.xml"/><Relationship Id="rId4" Type="http://schemas.openxmlformats.org/officeDocument/2006/relationships/tags" Target="../tags/tag363.xml"/><Relationship Id="rId3" Type="http://schemas.openxmlformats.org/officeDocument/2006/relationships/tags" Target="../tags/tag362.xml"/><Relationship Id="rId2" Type="http://schemas.openxmlformats.org/officeDocument/2006/relationships/tags" Target="../tags/tag361.xml"/><Relationship Id="rId11" Type="http://schemas.openxmlformats.org/officeDocument/2006/relationships/tags" Target="../tags/tag370.xml"/><Relationship Id="rId10" Type="http://schemas.openxmlformats.org/officeDocument/2006/relationships/tags" Target="../tags/tag369.xml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378.xml"/><Relationship Id="rId8" Type="http://schemas.openxmlformats.org/officeDocument/2006/relationships/tags" Target="../tags/tag377.xml"/><Relationship Id="rId7" Type="http://schemas.openxmlformats.org/officeDocument/2006/relationships/tags" Target="../tags/tag376.xml"/><Relationship Id="rId6" Type="http://schemas.openxmlformats.org/officeDocument/2006/relationships/tags" Target="../tags/tag375.xml"/><Relationship Id="rId5" Type="http://schemas.openxmlformats.org/officeDocument/2006/relationships/tags" Target="../tags/tag374.xml"/><Relationship Id="rId4" Type="http://schemas.openxmlformats.org/officeDocument/2006/relationships/tags" Target="../tags/tag373.xml"/><Relationship Id="rId3" Type="http://schemas.openxmlformats.org/officeDocument/2006/relationships/tags" Target="../tags/tag372.xml"/><Relationship Id="rId2" Type="http://schemas.openxmlformats.org/officeDocument/2006/relationships/tags" Target="../tags/tag371.xml"/><Relationship Id="rId13" Type="http://schemas.openxmlformats.org/officeDocument/2006/relationships/tags" Target="../tags/tag382.xml"/><Relationship Id="rId12" Type="http://schemas.openxmlformats.org/officeDocument/2006/relationships/tags" Target="../tags/tag381.xml"/><Relationship Id="rId11" Type="http://schemas.openxmlformats.org/officeDocument/2006/relationships/tags" Target="../tags/tag380.xml"/><Relationship Id="rId10" Type="http://schemas.openxmlformats.org/officeDocument/2006/relationships/tags" Target="../tags/tag379.xml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9" Type="http://schemas.openxmlformats.org/officeDocument/2006/relationships/tags" Target="../tags/tag390.xml"/><Relationship Id="rId8" Type="http://schemas.openxmlformats.org/officeDocument/2006/relationships/tags" Target="../tags/tag389.xml"/><Relationship Id="rId7" Type="http://schemas.openxmlformats.org/officeDocument/2006/relationships/tags" Target="../tags/tag388.xml"/><Relationship Id="rId6" Type="http://schemas.openxmlformats.org/officeDocument/2006/relationships/tags" Target="../tags/tag387.xml"/><Relationship Id="rId5" Type="http://schemas.openxmlformats.org/officeDocument/2006/relationships/tags" Target="../tags/tag386.xml"/><Relationship Id="rId4" Type="http://schemas.openxmlformats.org/officeDocument/2006/relationships/tags" Target="../tags/tag385.xml"/><Relationship Id="rId3" Type="http://schemas.openxmlformats.org/officeDocument/2006/relationships/tags" Target="../tags/tag384.xml"/><Relationship Id="rId2" Type="http://schemas.openxmlformats.org/officeDocument/2006/relationships/tags" Target="../tags/tag383.xml"/><Relationship Id="rId11" Type="http://schemas.openxmlformats.org/officeDocument/2006/relationships/image" Target="../media/image27.jpeg"/><Relationship Id="rId10" Type="http://schemas.openxmlformats.org/officeDocument/2006/relationships/tags" Target="../tags/tag391.xml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tags" Target="../tags/tag396.xml"/><Relationship Id="rId7" Type="http://schemas.openxmlformats.org/officeDocument/2006/relationships/image" Target="../media/image29.png"/><Relationship Id="rId6" Type="http://schemas.openxmlformats.org/officeDocument/2006/relationships/tags" Target="../tags/tag395.xml"/><Relationship Id="rId5" Type="http://schemas.openxmlformats.org/officeDocument/2006/relationships/image" Target="../media/image28.png"/><Relationship Id="rId4" Type="http://schemas.openxmlformats.org/officeDocument/2006/relationships/tags" Target="../tags/tag394.xml"/><Relationship Id="rId3" Type="http://schemas.openxmlformats.org/officeDocument/2006/relationships/tags" Target="../tags/tag393.xml"/><Relationship Id="rId2" Type="http://schemas.openxmlformats.org/officeDocument/2006/relationships/tags" Target="../tags/tag392.xml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9" Type="http://schemas.openxmlformats.org/officeDocument/2006/relationships/tags" Target="../tags/tag403.xml"/><Relationship Id="rId8" Type="http://schemas.openxmlformats.org/officeDocument/2006/relationships/tags" Target="../tags/tag402.xml"/><Relationship Id="rId7" Type="http://schemas.openxmlformats.org/officeDocument/2006/relationships/tags" Target="../tags/tag401.xml"/><Relationship Id="rId6" Type="http://schemas.openxmlformats.org/officeDocument/2006/relationships/tags" Target="../tags/tag400.xml"/><Relationship Id="rId5" Type="http://schemas.openxmlformats.org/officeDocument/2006/relationships/tags" Target="../tags/tag399.xml"/><Relationship Id="rId4" Type="http://schemas.openxmlformats.org/officeDocument/2006/relationships/tags" Target="../tags/tag398.xml"/><Relationship Id="rId3" Type="http://schemas.openxmlformats.org/officeDocument/2006/relationships/image" Target="../media/image31.png"/><Relationship Id="rId2" Type="http://schemas.openxmlformats.org/officeDocument/2006/relationships/tags" Target="../tags/tag397.xml"/><Relationship Id="rId13" Type="http://schemas.openxmlformats.org/officeDocument/2006/relationships/image" Target="../media/image32.jpeg"/><Relationship Id="rId12" Type="http://schemas.openxmlformats.org/officeDocument/2006/relationships/tags" Target="../tags/tag406.xml"/><Relationship Id="rId11" Type="http://schemas.openxmlformats.org/officeDocument/2006/relationships/tags" Target="../tags/tag405.xml"/><Relationship Id="rId10" Type="http://schemas.openxmlformats.org/officeDocument/2006/relationships/tags" Target="../tags/tag404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0" Type="http://schemas.openxmlformats.org/officeDocument/2006/relationships/tags" Target="../tags/tag66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5" Type="http://schemas.openxmlformats.org/officeDocument/2006/relationships/image" Target="../media/image34.png"/><Relationship Id="rId4" Type="http://schemas.openxmlformats.org/officeDocument/2006/relationships/tags" Target="../tags/tag408.xml"/><Relationship Id="rId3" Type="http://schemas.openxmlformats.org/officeDocument/2006/relationships/image" Target="../media/image33.png"/><Relationship Id="rId2" Type="http://schemas.openxmlformats.org/officeDocument/2006/relationships/tags" Target="../tags/tag407.xml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7" Type="http://schemas.openxmlformats.org/officeDocument/2006/relationships/tags" Target="../tags/tag414.xml"/><Relationship Id="rId6" Type="http://schemas.openxmlformats.org/officeDocument/2006/relationships/tags" Target="../tags/tag413.xml"/><Relationship Id="rId5" Type="http://schemas.openxmlformats.org/officeDocument/2006/relationships/tags" Target="../tags/tag412.xml"/><Relationship Id="rId4" Type="http://schemas.openxmlformats.org/officeDocument/2006/relationships/tags" Target="../tags/tag411.xml"/><Relationship Id="rId3" Type="http://schemas.openxmlformats.org/officeDocument/2006/relationships/tags" Target="../tags/tag410.xml"/><Relationship Id="rId2" Type="http://schemas.openxmlformats.org/officeDocument/2006/relationships/tags" Target="../tags/tag409.xml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9" Type="http://schemas.openxmlformats.org/officeDocument/2006/relationships/tags" Target="../tags/tag421.xml"/><Relationship Id="rId8" Type="http://schemas.openxmlformats.org/officeDocument/2006/relationships/tags" Target="../tags/tag420.xml"/><Relationship Id="rId7" Type="http://schemas.openxmlformats.org/officeDocument/2006/relationships/tags" Target="../tags/tag419.xml"/><Relationship Id="rId6" Type="http://schemas.openxmlformats.org/officeDocument/2006/relationships/tags" Target="../tags/tag418.xml"/><Relationship Id="rId5" Type="http://schemas.openxmlformats.org/officeDocument/2006/relationships/tags" Target="../tags/tag417.xml"/><Relationship Id="rId4" Type="http://schemas.openxmlformats.org/officeDocument/2006/relationships/image" Target="../media/image35.png"/><Relationship Id="rId3" Type="http://schemas.openxmlformats.org/officeDocument/2006/relationships/tags" Target="../tags/tag416.xml"/><Relationship Id="rId2" Type="http://schemas.openxmlformats.org/officeDocument/2006/relationships/tags" Target="../tags/tag415.xml"/><Relationship Id="rId10" Type="http://schemas.openxmlformats.org/officeDocument/2006/relationships/tags" Target="../tags/tag422.xml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7" Type="http://schemas.openxmlformats.org/officeDocument/2006/relationships/tags" Target="../tags/tag428.xml"/><Relationship Id="rId6" Type="http://schemas.openxmlformats.org/officeDocument/2006/relationships/tags" Target="../tags/tag427.xml"/><Relationship Id="rId5" Type="http://schemas.openxmlformats.org/officeDocument/2006/relationships/tags" Target="../tags/tag426.xml"/><Relationship Id="rId4" Type="http://schemas.openxmlformats.org/officeDocument/2006/relationships/tags" Target="../tags/tag425.xml"/><Relationship Id="rId3" Type="http://schemas.openxmlformats.org/officeDocument/2006/relationships/tags" Target="../tags/tag424.xml"/><Relationship Id="rId2" Type="http://schemas.openxmlformats.org/officeDocument/2006/relationships/tags" Target="../tags/tag423.xml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9" Type="http://schemas.openxmlformats.org/officeDocument/2006/relationships/tags" Target="../tags/tag434.xml"/><Relationship Id="rId8" Type="http://schemas.openxmlformats.org/officeDocument/2006/relationships/tags" Target="../tags/tag433.xml"/><Relationship Id="rId7" Type="http://schemas.openxmlformats.org/officeDocument/2006/relationships/tags" Target="../tags/tag432.xml"/><Relationship Id="rId6" Type="http://schemas.openxmlformats.org/officeDocument/2006/relationships/image" Target="../media/image37.png"/><Relationship Id="rId5" Type="http://schemas.openxmlformats.org/officeDocument/2006/relationships/tags" Target="../tags/tag431.xml"/><Relationship Id="rId4" Type="http://schemas.openxmlformats.org/officeDocument/2006/relationships/image" Target="../media/image36.png"/><Relationship Id="rId3" Type="http://schemas.openxmlformats.org/officeDocument/2006/relationships/tags" Target="../tags/tag430.xml"/><Relationship Id="rId2" Type="http://schemas.openxmlformats.org/officeDocument/2006/relationships/tags" Target="../tags/tag429.xml"/><Relationship Id="rId11" Type="http://schemas.openxmlformats.org/officeDocument/2006/relationships/tags" Target="../tags/tag436.xml"/><Relationship Id="rId10" Type="http://schemas.openxmlformats.org/officeDocument/2006/relationships/tags" Target="../tags/tag435.xml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7" Type="http://schemas.openxmlformats.org/officeDocument/2006/relationships/tags" Target="../tags/tag442.xml"/><Relationship Id="rId6" Type="http://schemas.openxmlformats.org/officeDocument/2006/relationships/tags" Target="../tags/tag441.xml"/><Relationship Id="rId5" Type="http://schemas.openxmlformats.org/officeDocument/2006/relationships/tags" Target="../tags/tag440.xml"/><Relationship Id="rId4" Type="http://schemas.openxmlformats.org/officeDocument/2006/relationships/tags" Target="../tags/tag439.xml"/><Relationship Id="rId3" Type="http://schemas.openxmlformats.org/officeDocument/2006/relationships/tags" Target="../tags/tag438.xml"/><Relationship Id="rId2" Type="http://schemas.openxmlformats.org/officeDocument/2006/relationships/tags" Target="../tags/tag437.xml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7" Type="http://schemas.openxmlformats.org/officeDocument/2006/relationships/tags" Target="../tags/tag448.xml"/><Relationship Id="rId6" Type="http://schemas.openxmlformats.org/officeDocument/2006/relationships/tags" Target="../tags/tag447.xml"/><Relationship Id="rId5" Type="http://schemas.openxmlformats.org/officeDocument/2006/relationships/tags" Target="../tags/tag446.xml"/><Relationship Id="rId4" Type="http://schemas.openxmlformats.org/officeDocument/2006/relationships/tags" Target="../tags/tag445.xml"/><Relationship Id="rId3" Type="http://schemas.openxmlformats.org/officeDocument/2006/relationships/tags" Target="../tags/tag444.xml"/><Relationship Id="rId2" Type="http://schemas.openxmlformats.org/officeDocument/2006/relationships/tags" Target="../tags/tag443.xml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9" Type="http://schemas.openxmlformats.org/officeDocument/2006/relationships/tags" Target="../tags/tag454.xml"/><Relationship Id="rId8" Type="http://schemas.openxmlformats.org/officeDocument/2006/relationships/tags" Target="../tags/tag453.xml"/><Relationship Id="rId7" Type="http://schemas.openxmlformats.org/officeDocument/2006/relationships/tags" Target="../tags/tag452.xml"/><Relationship Id="rId6" Type="http://schemas.openxmlformats.org/officeDocument/2006/relationships/image" Target="../media/image34.png"/><Relationship Id="rId5" Type="http://schemas.openxmlformats.org/officeDocument/2006/relationships/tags" Target="../tags/tag451.xml"/><Relationship Id="rId4" Type="http://schemas.openxmlformats.org/officeDocument/2006/relationships/image" Target="../media/image35.png"/><Relationship Id="rId3" Type="http://schemas.openxmlformats.org/officeDocument/2006/relationships/tags" Target="../tags/tag450.xml"/><Relationship Id="rId2" Type="http://schemas.openxmlformats.org/officeDocument/2006/relationships/tags" Target="../tags/tag449.xml"/><Relationship Id="rId12" Type="http://schemas.openxmlformats.org/officeDocument/2006/relationships/tags" Target="../tags/tag457.xml"/><Relationship Id="rId11" Type="http://schemas.openxmlformats.org/officeDocument/2006/relationships/tags" Target="../tags/tag456.xml"/><Relationship Id="rId10" Type="http://schemas.openxmlformats.org/officeDocument/2006/relationships/tags" Target="../tags/tag455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71.xml"/><Relationship Id="rId7" Type="http://schemas.openxmlformats.org/officeDocument/2006/relationships/image" Target="../media/image1.png"/><Relationship Id="rId6" Type="http://schemas.openxmlformats.org/officeDocument/2006/relationships/tags" Target="../tags/tag70.xml"/><Relationship Id="rId5" Type="http://schemas.openxmlformats.org/officeDocument/2006/relationships/image" Target="../media/image3.png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8" Type="http://schemas.openxmlformats.org/officeDocument/2006/relationships/tags" Target="../tags/tag77.xml"/><Relationship Id="rId17" Type="http://schemas.openxmlformats.org/officeDocument/2006/relationships/image" Target="../media/image6.png"/><Relationship Id="rId16" Type="http://schemas.openxmlformats.org/officeDocument/2006/relationships/tags" Target="../tags/tag76.xml"/><Relationship Id="rId15" Type="http://schemas.openxmlformats.org/officeDocument/2006/relationships/tags" Target="../tags/tag75.xml"/><Relationship Id="rId14" Type="http://schemas.openxmlformats.org/officeDocument/2006/relationships/tags" Target="../tags/tag74.xml"/><Relationship Id="rId13" Type="http://schemas.openxmlformats.org/officeDocument/2006/relationships/image" Target="../media/image5.png"/><Relationship Id="rId12" Type="http://schemas.openxmlformats.org/officeDocument/2006/relationships/tags" Target="../tags/tag73.xml"/><Relationship Id="rId11" Type="http://schemas.openxmlformats.org/officeDocument/2006/relationships/image" Target="../media/image2.png"/><Relationship Id="rId10" Type="http://schemas.openxmlformats.org/officeDocument/2006/relationships/tags" Target="../tags/tag72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4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66" name="任意多边形: 形状 65"/>
          <p:cNvSpPr/>
          <p:nvPr userDrawn="1">
            <p:custDataLst>
              <p:tags r:id="rId11"/>
            </p:custDataLst>
          </p:nvPr>
        </p:nvSpPr>
        <p:spPr>
          <a:xfrm>
            <a:off x="1" y="1"/>
            <a:ext cx="1103575" cy="2417361"/>
          </a:xfrm>
          <a:custGeom>
            <a:avLst/>
            <a:gdLst>
              <a:gd name="connsiteX0" fmla="*/ 1015705 w 1103575"/>
              <a:gd name="connsiteY0" fmla="*/ 0 h 2417361"/>
              <a:gd name="connsiteX1" fmla="*/ 1103575 w 1103575"/>
              <a:gd name="connsiteY1" fmla="*/ 0 h 2417361"/>
              <a:gd name="connsiteX2" fmla="*/ 0 w 1103575"/>
              <a:gd name="connsiteY2" fmla="*/ 2417361 h 2417361"/>
              <a:gd name="connsiteX3" fmla="*/ 0 w 1103575"/>
              <a:gd name="connsiteY3" fmla="*/ 2224883 h 2417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3575" h="2417361">
                <a:moveTo>
                  <a:pt x="1015705" y="0"/>
                </a:moveTo>
                <a:lnTo>
                  <a:pt x="1103575" y="0"/>
                </a:lnTo>
                <a:lnTo>
                  <a:pt x="0" y="2417361"/>
                </a:lnTo>
                <a:lnTo>
                  <a:pt x="0" y="2224883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1" name="平行四边形 60"/>
          <p:cNvSpPr/>
          <p:nvPr userDrawn="1">
            <p:custDataLst>
              <p:tags r:id="rId12"/>
            </p:custDataLst>
          </p:nvPr>
        </p:nvSpPr>
        <p:spPr>
          <a:xfrm>
            <a:off x="6578600" y="0"/>
            <a:ext cx="3218689" cy="6858000"/>
          </a:xfrm>
          <a:prstGeom prst="parallelogram">
            <a:avLst>
              <a:gd name="adj" fmla="val 93597"/>
            </a:avLst>
          </a:prstGeom>
          <a:pattFill prst="zigZag">
            <a:fgClr>
              <a:schemeClr val="accent3">
                <a:lumMod val="20000"/>
                <a:lumOff val="80000"/>
              </a:schemeClr>
            </a:fgClr>
            <a:bgClr>
              <a:schemeClr val="accent1">
                <a:lumMod val="40000"/>
                <a:lumOff val="6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0" name="平行四边形 39"/>
          <p:cNvSpPr/>
          <p:nvPr userDrawn="1">
            <p:custDataLst>
              <p:tags r:id="rId13"/>
            </p:custDataLst>
          </p:nvPr>
        </p:nvSpPr>
        <p:spPr>
          <a:xfrm>
            <a:off x="7183372" y="0"/>
            <a:ext cx="4495800" cy="6858000"/>
          </a:xfrm>
          <a:prstGeom prst="parallelogram">
            <a:avLst>
              <a:gd name="adj" fmla="val 65395"/>
            </a:avLst>
          </a:prstGeom>
          <a:pattFill prst="zigZag">
            <a:fgClr>
              <a:schemeClr val="accent1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5" name="矩形 14"/>
          <p:cNvSpPr/>
          <p:nvPr userDrawn="1">
            <p:custDataLst>
              <p:tags r:id="rId14"/>
            </p:custDataLst>
          </p:nvPr>
        </p:nvSpPr>
        <p:spPr>
          <a:xfrm>
            <a:off x="669882" y="6387797"/>
            <a:ext cx="10852237" cy="165403"/>
          </a:xfrm>
          <a:prstGeom prst="rect">
            <a:avLst/>
          </a:prstGeom>
          <a:solidFill>
            <a:schemeClr val="accent1">
              <a:lumMod val="60000"/>
              <a:lumOff val="4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6" name="矩形 15"/>
          <p:cNvSpPr/>
          <p:nvPr userDrawn="1">
            <p:custDataLst>
              <p:tags r:id="rId15"/>
            </p:custDataLst>
          </p:nvPr>
        </p:nvSpPr>
        <p:spPr>
          <a:xfrm>
            <a:off x="513080" y="514350"/>
            <a:ext cx="11166475" cy="5909945"/>
          </a:xfrm>
          <a:prstGeom prst="rect">
            <a:avLst/>
          </a:prstGeom>
          <a:solidFill>
            <a:schemeClr val="bg1"/>
          </a:solidFill>
          <a:ln w="50800">
            <a:solidFill>
              <a:schemeClr val="accent1">
                <a:alpha val="5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 userDrawn="1">
            <p:custDataLst>
              <p:tags r:id="rId16"/>
            </p:custDataLst>
          </p:nvPr>
        </p:nvSpPr>
        <p:spPr>
          <a:xfrm>
            <a:off x="513080" y="478155"/>
            <a:ext cx="2466975" cy="73660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/>
          <a:p>
            <a:pPr marL="0" indent="-285750" algn="l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Wingdings" panose="05000000000000000000" pitchFamily="2" charset="2"/>
              <a:buNone/>
            </a:pPr>
            <a:r>
              <a:rPr lang="zh-CN" altLang="en-US" sz="3600" spc="28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新课导入</a:t>
            </a:r>
            <a:endParaRPr lang="zh-CN" altLang="en-US" sz="3600" spc="28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6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4931584" y="183551"/>
            <a:ext cx="2328832" cy="596721"/>
            <a:chOff x="2703768" y="3673387"/>
            <a:chExt cx="2328832" cy="596721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3277801" y="3704504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AA66CC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典例精讲</a:t>
              </a:r>
              <a:endParaRPr lang="zh-CN" altLang="en-US" sz="2800" b="1">
                <a:solidFill>
                  <a:srgbClr val="AA66C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703768" y="3673387"/>
              <a:ext cx="585455" cy="585455"/>
            </a:xfrm>
            <a:prstGeom prst="rect">
              <a:avLst/>
            </a:prstGeom>
          </p:spPr>
        </p:pic>
        <p:cxnSp>
          <p:nvCxnSpPr>
            <p:cNvPr id="6" name="直接连接符 5"/>
            <p:cNvCxnSpPr/>
            <p:nvPr>
              <p:custDataLst>
                <p:tags r:id="rId8"/>
              </p:custDataLst>
            </p:nvPr>
          </p:nvCxnSpPr>
          <p:spPr>
            <a:xfrm flipH="1">
              <a:off x="3299310" y="3792493"/>
              <a:ext cx="0" cy="435231"/>
            </a:xfrm>
            <a:prstGeom prst="line">
              <a:avLst/>
            </a:prstGeom>
            <a:ln w="28575">
              <a:solidFill>
                <a:srgbClr val="AA66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931584" y="200006"/>
            <a:ext cx="2328832" cy="565348"/>
            <a:chOff x="2703768" y="4483248"/>
            <a:chExt cx="2328832" cy="565348"/>
          </a:xfrm>
        </p:grpSpPr>
        <p:sp>
          <p:nvSpPr>
            <p:cNvPr id="9" name="文本框 8"/>
            <p:cNvSpPr txBox="1"/>
            <p:nvPr>
              <p:custDataLst>
                <p:tags r:id="rId5"/>
              </p:custDataLst>
            </p:nvPr>
          </p:nvSpPr>
          <p:spPr>
            <a:xfrm>
              <a:off x="3277801" y="4483248"/>
              <a:ext cx="1754799" cy="565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FCBD5E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cs typeface="+mn-ea"/>
                  <a:sym typeface="+mn-lt"/>
                </a:rPr>
                <a:t>随堂演练</a:t>
              </a:r>
              <a:endParaRPr lang="zh-CN" altLang="en-US" sz="2800" b="1">
                <a:solidFill>
                  <a:srgbClr val="FCBD5E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703768" y="4502311"/>
              <a:ext cx="483549" cy="485094"/>
            </a:xfrm>
            <a:prstGeom prst="rect">
              <a:avLst/>
            </a:prstGeom>
          </p:spPr>
        </p:pic>
        <p:cxnSp>
          <p:nvCxnSpPr>
            <p:cNvPr id="11" name="直接连接符 10"/>
            <p:cNvCxnSpPr/>
            <p:nvPr>
              <p:custDataLst>
                <p:tags r:id="rId8"/>
              </p:custDataLst>
            </p:nvPr>
          </p:nvCxnSpPr>
          <p:spPr>
            <a:xfrm flipH="1">
              <a:off x="3299310" y="4571237"/>
              <a:ext cx="0" cy="435231"/>
            </a:xfrm>
            <a:prstGeom prst="line">
              <a:avLst/>
            </a:prstGeom>
            <a:ln w="28575">
              <a:solidFill>
                <a:srgbClr val="FCBD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945" cy="804545"/>
            <a:chOff x="332" y="0"/>
            <a:chExt cx="5107" cy="1267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典例精讲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布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7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8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  <p:sp>
        <p:nvSpPr>
          <p:cNvPr id="12" name="内容占位符 11"/>
          <p:cNvSpPr>
            <a:spLocks noGrp="1"/>
          </p:cNvSpPr>
          <p:nvPr>
            <p:ph sz="quarter" idx="12"/>
            <p:custDataLst>
              <p:tags r:id="rId9"/>
            </p:custDataLst>
          </p:nvPr>
        </p:nvSpPr>
        <p:spPr>
          <a:xfrm>
            <a:off x="975360" y="2615184"/>
            <a:ext cx="10241280" cy="3319272"/>
          </a:xfrm>
        </p:spPr>
        <p:txBody>
          <a:bodyPr rtlCol="0"/>
          <a:lstStyle>
            <a:defPPr>
              <a:defRPr lang="zh-CN"/>
            </a:def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  <a:p>
            <a:pPr lvl="1" rtl="0"/>
            <a:r>
              <a:rPr lang="zh-CN" altLang="en-US"/>
              <a:t>二级</a:t>
            </a:r>
            <a:endParaRPr lang="zh-CN" altLang="en-US"/>
          </a:p>
          <a:p>
            <a:pPr lvl="2" rtl="0"/>
            <a:r>
              <a:rPr lang="zh-CN" altLang="en-US"/>
              <a:t>三级</a:t>
            </a:r>
            <a:endParaRPr lang="zh-CN" altLang="en-US"/>
          </a:p>
          <a:p>
            <a:pPr lvl="3" rtl="0"/>
            <a:r>
              <a:rPr lang="zh-CN" altLang="en-US"/>
              <a:t>四级</a:t>
            </a:r>
            <a:endParaRPr lang="zh-CN" altLang="en-US"/>
          </a:p>
          <a:p>
            <a:pPr lvl="4" rtl="0"/>
            <a:r>
              <a:rPr lang="zh-CN" altLang="en-US"/>
              <a:t>五级</a:t>
            </a:r>
            <a:endParaRPr lang="zh-CN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>
            <p:custDataLst>
              <p:tags r:id="rId3"/>
            </p:custDataLst>
          </p:nvPr>
        </p:nvGrpSpPr>
        <p:grpSpPr>
          <a:xfrm>
            <a:off x="4931584" y="220062"/>
            <a:ext cx="2372374" cy="565604"/>
            <a:chOff x="2703768" y="5321451"/>
            <a:chExt cx="2372374" cy="565604"/>
          </a:xfrm>
        </p:grpSpPr>
        <p:sp>
          <p:nvSpPr>
            <p:cNvPr id="3" name="文本框 2"/>
            <p:cNvSpPr txBox="1"/>
            <p:nvPr>
              <p:custDataLst>
                <p:tags r:id="rId4"/>
              </p:custDataLst>
            </p:nvPr>
          </p:nvSpPr>
          <p:spPr>
            <a:xfrm>
              <a:off x="3321343" y="5321451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2BA3DD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拓展延伸</a:t>
              </a:r>
              <a:endParaRPr lang="zh-CN" altLang="en-US" sz="2800" b="1">
                <a:solidFill>
                  <a:srgbClr val="2BA3DD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2703768" y="5341287"/>
              <a:ext cx="483549" cy="483549"/>
            </a:xfrm>
            <a:prstGeom prst="rect">
              <a:avLst/>
            </a:prstGeom>
          </p:spPr>
        </p:pic>
        <p:cxnSp>
          <p:nvCxnSpPr>
            <p:cNvPr id="5" name="直接连接符 4"/>
            <p:cNvCxnSpPr/>
            <p:nvPr>
              <p:custDataLst>
                <p:tags r:id="rId7"/>
              </p:custDataLst>
            </p:nvPr>
          </p:nvCxnSpPr>
          <p:spPr>
            <a:xfrm flipH="1">
              <a:off x="3299310" y="5389605"/>
              <a:ext cx="0" cy="435231"/>
            </a:xfrm>
            <a:prstGeom prst="line">
              <a:avLst/>
            </a:prstGeom>
            <a:ln w="28575">
              <a:solidFill>
                <a:srgbClr val="2AA0D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矩形: 圆角 5"/>
          <p:cNvSpPr/>
          <p:nvPr userDrawn="1">
            <p:custDataLst>
              <p:tags r:id="rId8"/>
            </p:custDataLst>
          </p:nvPr>
        </p:nvSpPr>
        <p:spPr>
          <a:xfrm>
            <a:off x="4202566" y="865258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2"/>
            </p:custDataLst>
          </p:nvPr>
        </p:nvSpPr>
        <p:spPr>
          <a:xfrm>
            <a:off x="609600" y="274640"/>
            <a:ext cx="10972800" cy="5851525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92C0BD6D-5D30-4A87-B528-668DE8C75CCA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22" name="图片占位符 17"/>
          <p:cNvSpPr>
            <a:spLocks noGrp="1" noChangeAspect="1"/>
          </p:cNvSpPr>
          <p:nvPr>
            <p:ph type="pic" sz="quarter" idx="12"/>
            <p:custDataLst>
              <p:tags r:id="rId7"/>
            </p:custDataLst>
          </p:nvPr>
        </p:nvSpPr>
        <p:spPr>
          <a:xfrm>
            <a:off x="168136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106424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1" name="文本占位符 19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1106424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6" name="图片占位符 17"/>
          <p:cNvSpPr>
            <a:spLocks noGrp="1" noChangeAspect="1"/>
          </p:cNvSpPr>
          <p:nvPr>
            <p:ph type="pic" sz="quarter" idx="26"/>
            <p:custDataLst>
              <p:tags r:id="rId10"/>
            </p:custDataLst>
          </p:nvPr>
        </p:nvSpPr>
        <p:spPr>
          <a:xfrm>
            <a:off x="168136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45" name="文本占位符 19"/>
          <p:cNvSpPr>
            <a:spLocks noGrp="1"/>
          </p:cNvSpPr>
          <p:nvPr>
            <p:ph type="body" sz="quarter" idx="25"/>
            <p:custDataLst>
              <p:tags r:id="rId11"/>
            </p:custDataLst>
          </p:nvPr>
        </p:nvSpPr>
        <p:spPr>
          <a:xfrm>
            <a:off x="1106424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4" name="文本占位符 19"/>
          <p:cNvSpPr>
            <a:spLocks noGrp="1"/>
          </p:cNvSpPr>
          <p:nvPr>
            <p:ph type="body" sz="quarter" idx="24"/>
            <p:custDataLst>
              <p:tags r:id="rId12"/>
            </p:custDataLst>
          </p:nvPr>
        </p:nvSpPr>
        <p:spPr>
          <a:xfrm>
            <a:off x="1106424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1" name="图片占位符 17"/>
          <p:cNvSpPr>
            <a:spLocks noGrp="1" noChangeAspect="1"/>
          </p:cNvSpPr>
          <p:nvPr>
            <p:ph type="pic" sz="quarter" idx="17"/>
            <p:custDataLst>
              <p:tags r:id="rId13"/>
            </p:custDataLst>
          </p:nvPr>
        </p:nvSpPr>
        <p:spPr>
          <a:xfrm>
            <a:off x="422675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3" name="文本占位符 19"/>
          <p:cNvSpPr>
            <a:spLocks noGrp="1"/>
          </p:cNvSpPr>
          <p:nvPr>
            <p:ph type="body" sz="quarter" idx="19"/>
            <p:custDataLst>
              <p:tags r:id="rId14"/>
            </p:custDataLst>
          </p:nvPr>
        </p:nvSpPr>
        <p:spPr>
          <a:xfrm>
            <a:off x="3639312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2" name="文本占位符 19"/>
          <p:cNvSpPr>
            <a:spLocks noGrp="1"/>
          </p:cNvSpPr>
          <p:nvPr>
            <p:ph type="body" sz="quarter" idx="18"/>
            <p:custDataLst>
              <p:tags r:id="rId15"/>
            </p:custDataLst>
          </p:nvPr>
        </p:nvSpPr>
        <p:spPr>
          <a:xfrm>
            <a:off x="3639312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6" name="图片占位符 17"/>
          <p:cNvSpPr>
            <a:spLocks noGrp="1" noChangeAspect="1"/>
          </p:cNvSpPr>
          <p:nvPr>
            <p:ph type="pic" sz="quarter" idx="29"/>
            <p:custDataLst>
              <p:tags r:id="rId16"/>
            </p:custDataLst>
          </p:nvPr>
        </p:nvSpPr>
        <p:spPr>
          <a:xfrm>
            <a:off x="422675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3" name="文本占位符 19"/>
          <p:cNvSpPr>
            <a:spLocks noGrp="1"/>
          </p:cNvSpPr>
          <p:nvPr>
            <p:ph type="body" sz="quarter" idx="31"/>
            <p:custDataLst>
              <p:tags r:id="rId17"/>
            </p:custDataLst>
          </p:nvPr>
        </p:nvSpPr>
        <p:spPr>
          <a:xfrm>
            <a:off x="3639312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8" name="文本占位符 19"/>
          <p:cNvSpPr>
            <a:spLocks noGrp="1"/>
          </p:cNvSpPr>
          <p:nvPr>
            <p:ph type="body" sz="quarter" idx="30"/>
            <p:custDataLst>
              <p:tags r:id="rId18"/>
            </p:custDataLst>
          </p:nvPr>
        </p:nvSpPr>
        <p:spPr>
          <a:xfrm>
            <a:off x="3639312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图片占位符 17"/>
          <p:cNvSpPr>
            <a:spLocks noGrp="1" noChangeAspect="1"/>
          </p:cNvSpPr>
          <p:nvPr>
            <p:ph type="pic" sz="quarter" idx="16"/>
            <p:custDataLst>
              <p:tags r:id="rId19"/>
            </p:custDataLst>
          </p:nvPr>
        </p:nvSpPr>
        <p:spPr>
          <a:xfrm>
            <a:off x="677214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5" name="文本占位符 19"/>
          <p:cNvSpPr>
            <a:spLocks noGrp="1"/>
          </p:cNvSpPr>
          <p:nvPr>
            <p:ph type="body" sz="quarter" idx="21"/>
            <p:custDataLst>
              <p:tags r:id="rId20"/>
            </p:custDataLst>
          </p:nvPr>
        </p:nvSpPr>
        <p:spPr>
          <a:xfrm>
            <a:off x="6172200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4" name="文本占位符 19"/>
          <p:cNvSpPr>
            <a:spLocks noGrp="1"/>
          </p:cNvSpPr>
          <p:nvPr>
            <p:ph type="body" sz="quarter" idx="20"/>
            <p:custDataLst>
              <p:tags r:id="rId21"/>
            </p:custDataLst>
          </p:nvPr>
        </p:nvSpPr>
        <p:spPr>
          <a:xfrm>
            <a:off x="6172200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4" name="图片占位符 17"/>
          <p:cNvSpPr>
            <a:spLocks noGrp="1" noChangeAspect="1"/>
          </p:cNvSpPr>
          <p:nvPr>
            <p:ph type="pic" sz="quarter" idx="28"/>
            <p:custDataLst>
              <p:tags r:id="rId22"/>
            </p:custDataLst>
          </p:nvPr>
        </p:nvSpPr>
        <p:spPr>
          <a:xfrm>
            <a:off x="677214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7" name="文本占位符 19"/>
          <p:cNvSpPr>
            <a:spLocks noGrp="1"/>
          </p:cNvSpPr>
          <p:nvPr>
            <p:ph type="body" sz="quarter" idx="33"/>
            <p:custDataLst>
              <p:tags r:id="rId23"/>
            </p:custDataLst>
          </p:nvPr>
        </p:nvSpPr>
        <p:spPr>
          <a:xfrm>
            <a:off x="6172200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5" name="文本占位符 19"/>
          <p:cNvSpPr>
            <a:spLocks noGrp="1"/>
          </p:cNvSpPr>
          <p:nvPr>
            <p:ph type="body" sz="quarter" idx="32"/>
            <p:custDataLst>
              <p:tags r:id="rId24"/>
            </p:custDataLst>
          </p:nvPr>
        </p:nvSpPr>
        <p:spPr>
          <a:xfrm>
            <a:off x="6172200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9" name="图片占位符 17"/>
          <p:cNvSpPr>
            <a:spLocks noGrp="1" noChangeAspect="1"/>
          </p:cNvSpPr>
          <p:nvPr>
            <p:ph type="pic" sz="quarter" idx="15"/>
            <p:custDataLst>
              <p:tags r:id="rId25"/>
            </p:custDataLst>
          </p:nvPr>
        </p:nvSpPr>
        <p:spPr>
          <a:xfrm>
            <a:off x="9317533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7" name="文本占位符 19"/>
          <p:cNvSpPr>
            <a:spLocks noGrp="1"/>
          </p:cNvSpPr>
          <p:nvPr>
            <p:ph type="body" sz="quarter" idx="23"/>
            <p:custDataLst>
              <p:tags r:id="rId26"/>
            </p:custDataLst>
          </p:nvPr>
        </p:nvSpPr>
        <p:spPr>
          <a:xfrm>
            <a:off x="8705088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6" name="文本占位符 19"/>
          <p:cNvSpPr>
            <a:spLocks noGrp="1"/>
          </p:cNvSpPr>
          <p:nvPr>
            <p:ph type="body" sz="quarter" idx="22"/>
            <p:custDataLst>
              <p:tags r:id="rId27"/>
            </p:custDataLst>
          </p:nvPr>
        </p:nvSpPr>
        <p:spPr>
          <a:xfrm>
            <a:off x="8705088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7" name="图片占位符 17"/>
          <p:cNvSpPr>
            <a:spLocks noGrp="1" noChangeAspect="1"/>
          </p:cNvSpPr>
          <p:nvPr>
            <p:ph type="pic" sz="quarter" idx="27"/>
            <p:custDataLst>
              <p:tags r:id="rId28"/>
            </p:custDataLst>
          </p:nvPr>
        </p:nvSpPr>
        <p:spPr>
          <a:xfrm>
            <a:off x="9317533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42" name="文本占位符 19"/>
          <p:cNvSpPr>
            <a:spLocks noGrp="1"/>
          </p:cNvSpPr>
          <p:nvPr>
            <p:ph type="body" sz="quarter" idx="35"/>
            <p:custDataLst>
              <p:tags r:id="rId29"/>
            </p:custDataLst>
          </p:nvPr>
        </p:nvSpPr>
        <p:spPr>
          <a:xfrm>
            <a:off x="8705088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1" name="文本占位符 19"/>
          <p:cNvSpPr>
            <a:spLocks noGrp="1"/>
          </p:cNvSpPr>
          <p:nvPr>
            <p:ph type="body" sz="quarter" idx="34"/>
            <p:custDataLst>
              <p:tags r:id="rId30"/>
            </p:custDataLst>
          </p:nvPr>
        </p:nvSpPr>
        <p:spPr>
          <a:xfrm>
            <a:off x="8705088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31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32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4861851" y="188185"/>
            <a:ext cx="2468299" cy="577391"/>
            <a:chOff x="4927165" y="188185"/>
            <a:chExt cx="2468299" cy="577391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5648724" y="194206"/>
              <a:ext cx="1746740" cy="565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3600" b="1">
                  <a:cs typeface="+mn-ea"/>
                </a:defRPr>
              </a:lvl1pPr>
            </a:lstStyle>
            <a:p>
              <a:pPr algn="l"/>
              <a:r>
                <a:rPr lang="zh-CN" altLang="en-US" sz="2800">
                  <a:solidFill>
                    <a:srgbClr val="30A07D"/>
                  </a:solidFill>
                  <a:sym typeface="+mn-lt"/>
                </a:rPr>
                <a:t>新课导入</a:t>
              </a:r>
              <a:endParaRPr lang="zh-CN" altLang="en-US" sz="2800">
                <a:solidFill>
                  <a:srgbClr val="30A07D"/>
                </a:solidFill>
                <a:sym typeface="+mn-lt"/>
              </a:endParaRPr>
            </a:p>
          </p:txBody>
        </p:sp>
        <p:grpSp>
          <p:nvGrpSpPr>
            <p:cNvPr id="5" name="组合 4" descr="本素材由iSlide™ 提供 iSlide™尊重知识产权并注重保护用户享有的各项权利。郑重提醒您： iSlide™插件中提供的任何信息内容的所有权、知识产权归其原始权利人或权利受让人所有，您免费/购买获得的是信息内容的使用权，并受下述条款的约束； 1. 您仅可以个人非商业用途使用该等信息内容，不可将信息内容的全部或部分用于出售，或以出租、出借、转让、分销、发布等其他任何方式供他人使用； 2. 禁止在接入互联网或移动互联网的任何网站、平台、应用或程序上以任何方式为他人提供iSlide™插件资源内容的下载。 The resource is supplied by iSlide™. iSlide™ respects all intellectual property rights and protects all the rights its users acquired.Solemnly remind you: The ownership and intellectual property of the resources supplied in iSlide Add-in belongs to its owner or the assignee of this ownership.you only acquired the usage of the resources supplied in iSlide Add-in, as well as respected the following restrain terms: 1.You are only allowed to use such resource for personal and non-commercial aim, not allowed to use such resource or part of it for the sale; or rent, lend, transfer to others; or distribution or release it in any way. 2.You are not permitted to provide the resource of iSlide Add-in in any website, platform, application access to the Internet or mobile Internet." title="iSlide™ 版权声明  COPYRIGHT NOTICE"/>
            <p:cNvGrpSpPr/>
            <p:nvPr>
              <p:custDataLst>
                <p:tags r:id="rId6"/>
              </p:custDataLst>
            </p:nvPr>
          </p:nvGrpSpPr>
          <p:grpSpPr>
            <a:xfrm>
              <a:off x="4927165" y="188185"/>
              <a:ext cx="586295" cy="577391"/>
              <a:chOff x="3896662" y="1657699"/>
              <a:chExt cx="4398676" cy="4331872"/>
            </a:xfrm>
          </p:grpSpPr>
          <p:sp>
            <p:nvSpPr>
              <p:cNvPr id="7" name="íšļiḑe"/>
              <p:cNvSpPr/>
              <p:nvPr>
                <p:custDataLst>
                  <p:tags r:id="rId7"/>
                </p:custDataLst>
              </p:nvPr>
            </p:nvSpPr>
            <p:spPr bwMode="auto">
              <a:xfrm>
                <a:off x="3896662" y="3836482"/>
                <a:ext cx="4398676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8" name="îṩ1îḋê"/>
              <p:cNvSpPr/>
              <p:nvPr>
                <p:custDataLst>
                  <p:tags r:id="rId8"/>
                </p:custDataLst>
              </p:nvPr>
            </p:nvSpPr>
            <p:spPr bwMode="auto">
              <a:xfrm>
                <a:off x="4852449" y="2001986"/>
                <a:ext cx="2492242" cy="3740930"/>
              </a:xfrm>
              <a:custGeom>
                <a:avLst/>
                <a:gdLst>
                  <a:gd name="T0" fmla="*/ 12 w 485"/>
                  <a:gd name="T1" fmla="*/ 728 h 728"/>
                  <a:gd name="T2" fmla="*/ 0 w 485"/>
                  <a:gd name="T3" fmla="*/ 720 h 728"/>
                  <a:gd name="T4" fmla="*/ 473 w 485"/>
                  <a:gd name="T5" fmla="*/ 0 h 728"/>
                  <a:gd name="T6" fmla="*/ 485 w 485"/>
                  <a:gd name="T7" fmla="*/ 8 h 728"/>
                  <a:gd name="T8" fmla="*/ 12 w 485"/>
                  <a:gd name="T9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728">
                    <a:moveTo>
                      <a:pt x="12" y="728"/>
                    </a:moveTo>
                    <a:lnTo>
                      <a:pt x="0" y="720"/>
                    </a:lnTo>
                    <a:lnTo>
                      <a:pt x="473" y="0"/>
                    </a:lnTo>
                    <a:lnTo>
                      <a:pt x="485" y="8"/>
                    </a:lnTo>
                    <a:lnTo>
                      <a:pt x="12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9" name="íṧļîďé"/>
              <p:cNvSpPr/>
              <p:nvPr>
                <p:custDataLst>
                  <p:tags r:id="rId9"/>
                </p:custDataLst>
              </p:nvPr>
            </p:nvSpPr>
            <p:spPr bwMode="auto">
              <a:xfrm>
                <a:off x="4852449" y="2001986"/>
                <a:ext cx="2492242" cy="3740930"/>
              </a:xfrm>
              <a:custGeom>
                <a:avLst/>
                <a:gdLst>
                  <a:gd name="T0" fmla="*/ 473 w 485"/>
                  <a:gd name="T1" fmla="*/ 728 h 728"/>
                  <a:gd name="T2" fmla="*/ 0 w 485"/>
                  <a:gd name="T3" fmla="*/ 8 h 728"/>
                  <a:gd name="T4" fmla="*/ 12 w 485"/>
                  <a:gd name="T5" fmla="*/ 0 h 728"/>
                  <a:gd name="T6" fmla="*/ 485 w 485"/>
                  <a:gd name="T7" fmla="*/ 720 h 728"/>
                  <a:gd name="T8" fmla="*/ 473 w 485"/>
                  <a:gd name="T9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728">
                    <a:moveTo>
                      <a:pt x="473" y="728"/>
                    </a:moveTo>
                    <a:lnTo>
                      <a:pt x="0" y="8"/>
                    </a:lnTo>
                    <a:lnTo>
                      <a:pt x="12" y="0"/>
                    </a:lnTo>
                    <a:lnTo>
                      <a:pt x="485" y="720"/>
                    </a:lnTo>
                    <a:lnTo>
                      <a:pt x="473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0" name="ïṥḷïḍe"/>
              <p:cNvSpPr/>
              <p:nvPr>
                <p:custDataLst>
                  <p:tags r:id="rId10"/>
                </p:custDataLst>
              </p:nvPr>
            </p:nvSpPr>
            <p:spPr bwMode="auto">
              <a:xfrm>
                <a:off x="4364280" y="1919768"/>
                <a:ext cx="3473721" cy="3905366"/>
              </a:xfrm>
              <a:custGeom>
                <a:avLst/>
                <a:gdLst>
                  <a:gd name="T0" fmla="*/ 0 w 676"/>
                  <a:gd name="T1" fmla="*/ 190 h 760"/>
                  <a:gd name="T2" fmla="*/ 338 w 676"/>
                  <a:gd name="T3" fmla="*/ 0 h 760"/>
                  <a:gd name="T4" fmla="*/ 676 w 676"/>
                  <a:gd name="T5" fmla="*/ 190 h 760"/>
                  <a:gd name="T6" fmla="*/ 676 w 676"/>
                  <a:gd name="T7" fmla="*/ 570 h 760"/>
                  <a:gd name="T8" fmla="*/ 338 w 676"/>
                  <a:gd name="T9" fmla="*/ 760 h 760"/>
                  <a:gd name="T10" fmla="*/ 0 w 676"/>
                  <a:gd name="T11" fmla="*/ 570 h 760"/>
                  <a:gd name="T12" fmla="*/ 0 w 676"/>
                  <a:gd name="T13" fmla="*/ 190 h 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6" h="760">
                    <a:moveTo>
                      <a:pt x="0" y="190"/>
                    </a:moveTo>
                    <a:lnTo>
                      <a:pt x="338" y="0"/>
                    </a:lnTo>
                    <a:lnTo>
                      <a:pt x="676" y="190"/>
                    </a:lnTo>
                    <a:lnTo>
                      <a:pt x="676" y="570"/>
                    </a:lnTo>
                    <a:lnTo>
                      <a:pt x="338" y="760"/>
                    </a:lnTo>
                    <a:lnTo>
                      <a:pt x="0" y="57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1" name="îślïḍé"/>
              <p:cNvSpPr/>
              <p:nvPr>
                <p:custDataLst>
                  <p:tags r:id="rId11"/>
                </p:custDataLst>
              </p:nvPr>
            </p:nvSpPr>
            <p:spPr bwMode="auto">
              <a:xfrm>
                <a:off x="4595517" y="2181840"/>
                <a:ext cx="3011243" cy="3381225"/>
              </a:xfrm>
              <a:custGeom>
                <a:avLst/>
                <a:gdLst>
                  <a:gd name="T0" fmla="*/ 0 w 586"/>
                  <a:gd name="T1" fmla="*/ 164 h 658"/>
                  <a:gd name="T2" fmla="*/ 293 w 586"/>
                  <a:gd name="T3" fmla="*/ 0 h 658"/>
                  <a:gd name="T4" fmla="*/ 586 w 586"/>
                  <a:gd name="T5" fmla="*/ 164 h 658"/>
                  <a:gd name="T6" fmla="*/ 586 w 586"/>
                  <a:gd name="T7" fmla="*/ 494 h 658"/>
                  <a:gd name="T8" fmla="*/ 293 w 586"/>
                  <a:gd name="T9" fmla="*/ 658 h 658"/>
                  <a:gd name="T10" fmla="*/ 0 w 586"/>
                  <a:gd name="T11" fmla="*/ 494 h 658"/>
                  <a:gd name="T12" fmla="*/ 0 w 586"/>
                  <a:gd name="T13" fmla="*/ 164 h 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86" h="658">
                    <a:moveTo>
                      <a:pt x="0" y="164"/>
                    </a:moveTo>
                    <a:lnTo>
                      <a:pt x="293" y="0"/>
                    </a:lnTo>
                    <a:lnTo>
                      <a:pt x="586" y="164"/>
                    </a:lnTo>
                    <a:lnTo>
                      <a:pt x="586" y="494"/>
                    </a:lnTo>
                    <a:lnTo>
                      <a:pt x="293" y="658"/>
                    </a:lnTo>
                    <a:lnTo>
                      <a:pt x="0" y="494"/>
                    </a:lnTo>
                    <a:lnTo>
                      <a:pt x="0" y="164"/>
                    </a:lnTo>
                    <a:close/>
                  </a:path>
                </a:pathLst>
              </a:custGeom>
              <a:solidFill>
                <a:srgbClr val="FBD7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2" name="ïṩ1ïdê"/>
              <p:cNvSpPr/>
              <p:nvPr>
                <p:custDataLst>
                  <p:tags r:id="rId12"/>
                </p:custDataLst>
              </p:nvPr>
            </p:nvSpPr>
            <p:spPr bwMode="auto">
              <a:xfrm>
                <a:off x="5638663" y="3178736"/>
                <a:ext cx="924955" cy="2774866"/>
              </a:xfrm>
              <a:custGeom>
                <a:avLst/>
                <a:gdLst>
                  <a:gd name="T0" fmla="*/ 0 w 256"/>
                  <a:gd name="T1" fmla="*/ 0 h 768"/>
                  <a:gd name="T2" fmla="*/ 0 w 256"/>
                  <a:gd name="T3" fmla="*/ 640 h 768"/>
                  <a:gd name="T4" fmla="*/ 128 w 256"/>
                  <a:gd name="T5" fmla="*/ 768 h 768"/>
                  <a:gd name="T6" fmla="*/ 256 w 256"/>
                  <a:gd name="T7" fmla="*/ 640 h 768"/>
                  <a:gd name="T8" fmla="*/ 256 w 256"/>
                  <a:gd name="T9" fmla="*/ 0 h 768"/>
                  <a:gd name="T10" fmla="*/ 0 w 256"/>
                  <a:gd name="T11" fmla="*/ 0 h 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768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0"/>
                      <a:pt x="57" y="768"/>
                      <a:pt x="128" y="768"/>
                    </a:cubicBezTo>
                    <a:cubicBezTo>
                      <a:pt x="198" y="768"/>
                      <a:pt x="256" y="710"/>
                      <a:pt x="256" y="640"/>
                    </a:cubicBezTo>
                    <a:cubicBezTo>
                      <a:pt x="256" y="0"/>
                      <a:pt x="256" y="0"/>
                      <a:pt x="25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A0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3" name="îṣľîďé"/>
              <p:cNvSpPr/>
              <p:nvPr>
                <p:custDataLst>
                  <p:tags r:id="rId13"/>
                </p:custDataLst>
              </p:nvPr>
            </p:nvSpPr>
            <p:spPr bwMode="auto">
              <a:xfrm>
                <a:off x="5602691" y="3142764"/>
                <a:ext cx="996896" cy="2846807"/>
              </a:xfrm>
              <a:custGeom>
                <a:avLst/>
                <a:gdLst>
                  <a:gd name="T0" fmla="*/ 138 w 276"/>
                  <a:gd name="T1" fmla="*/ 788 h 788"/>
                  <a:gd name="T2" fmla="*/ 0 w 276"/>
                  <a:gd name="T3" fmla="*/ 650 h 788"/>
                  <a:gd name="T4" fmla="*/ 0 w 276"/>
                  <a:gd name="T5" fmla="*/ 0 h 788"/>
                  <a:gd name="T6" fmla="*/ 276 w 276"/>
                  <a:gd name="T7" fmla="*/ 0 h 788"/>
                  <a:gd name="T8" fmla="*/ 276 w 276"/>
                  <a:gd name="T9" fmla="*/ 650 h 788"/>
                  <a:gd name="T10" fmla="*/ 138 w 276"/>
                  <a:gd name="T11" fmla="*/ 788 h 788"/>
                  <a:gd name="T12" fmla="*/ 20 w 276"/>
                  <a:gd name="T13" fmla="*/ 20 h 788"/>
                  <a:gd name="T14" fmla="*/ 20 w 276"/>
                  <a:gd name="T15" fmla="*/ 650 h 788"/>
                  <a:gd name="T16" fmla="*/ 138 w 276"/>
                  <a:gd name="T17" fmla="*/ 768 h 788"/>
                  <a:gd name="T18" fmla="*/ 256 w 276"/>
                  <a:gd name="T19" fmla="*/ 650 h 788"/>
                  <a:gd name="T20" fmla="*/ 256 w 276"/>
                  <a:gd name="T21" fmla="*/ 20 h 788"/>
                  <a:gd name="T22" fmla="*/ 20 w 276"/>
                  <a:gd name="T23" fmla="*/ 2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6" h="788">
                    <a:moveTo>
                      <a:pt x="138" y="788"/>
                    </a:moveTo>
                    <a:cubicBezTo>
                      <a:pt x="62" y="788"/>
                      <a:pt x="0" y="726"/>
                      <a:pt x="0" y="65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650"/>
                      <a:pt x="276" y="650"/>
                      <a:pt x="276" y="650"/>
                    </a:cubicBezTo>
                    <a:cubicBezTo>
                      <a:pt x="276" y="726"/>
                      <a:pt x="214" y="788"/>
                      <a:pt x="138" y="788"/>
                    </a:cubicBezTo>
                    <a:close/>
                    <a:moveTo>
                      <a:pt x="20" y="20"/>
                    </a:moveTo>
                    <a:cubicBezTo>
                      <a:pt x="20" y="650"/>
                      <a:pt x="20" y="650"/>
                      <a:pt x="20" y="650"/>
                    </a:cubicBezTo>
                    <a:cubicBezTo>
                      <a:pt x="20" y="715"/>
                      <a:pt x="73" y="768"/>
                      <a:pt x="138" y="768"/>
                    </a:cubicBezTo>
                    <a:cubicBezTo>
                      <a:pt x="203" y="768"/>
                      <a:pt x="256" y="715"/>
                      <a:pt x="256" y="650"/>
                    </a:cubicBezTo>
                    <a:cubicBezTo>
                      <a:pt x="256" y="20"/>
                      <a:pt x="256" y="20"/>
                      <a:pt x="256" y="20"/>
                    </a:cubicBezTo>
                    <a:lnTo>
                      <a:pt x="2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4" name="íŝḷïde"/>
              <p:cNvSpPr/>
              <p:nvPr>
                <p:custDataLst>
                  <p:tags r:id="rId14"/>
                </p:custDataLst>
              </p:nvPr>
            </p:nvSpPr>
            <p:spPr bwMode="auto">
              <a:xfrm>
                <a:off x="5602691" y="3142764"/>
                <a:ext cx="996896" cy="2846807"/>
              </a:xfrm>
              <a:custGeom>
                <a:avLst/>
                <a:gdLst>
                  <a:gd name="T0" fmla="*/ 138 w 276"/>
                  <a:gd name="T1" fmla="*/ 788 h 788"/>
                  <a:gd name="T2" fmla="*/ 0 w 276"/>
                  <a:gd name="T3" fmla="*/ 650 h 788"/>
                  <a:gd name="T4" fmla="*/ 0 w 276"/>
                  <a:gd name="T5" fmla="*/ 0 h 788"/>
                  <a:gd name="T6" fmla="*/ 276 w 276"/>
                  <a:gd name="T7" fmla="*/ 0 h 788"/>
                  <a:gd name="T8" fmla="*/ 276 w 276"/>
                  <a:gd name="T9" fmla="*/ 650 h 788"/>
                  <a:gd name="T10" fmla="*/ 138 w 276"/>
                  <a:gd name="T11" fmla="*/ 788 h 788"/>
                  <a:gd name="T12" fmla="*/ 20 w 276"/>
                  <a:gd name="T13" fmla="*/ 20 h 788"/>
                  <a:gd name="T14" fmla="*/ 20 w 276"/>
                  <a:gd name="T15" fmla="*/ 650 h 788"/>
                  <a:gd name="T16" fmla="*/ 138 w 276"/>
                  <a:gd name="T17" fmla="*/ 768 h 788"/>
                  <a:gd name="T18" fmla="*/ 256 w 276"/>
                  <a:gd name="T19" fmla="*/ 650 h 788"/>
                  <a:gd name="T20" fmla="*/ 256 w 276"/>
                  <a:gd name="T21" fmla="*/ 20 h 788"/>
                  <a:gd name="T22" fmla="*/ 20 w 276"/>
                  <a:gd name="T23" fmla="*/ 2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6" h="788">
                    <a:moveTo>
                      <a:pt x="138" y="788"/>
                    </a:moveTo>
                    <a:cubicBezTo>
                      <a:pt x="62" y="788"/>
                      <a:pt x="0" y="726"/>
                      <a:pt x="0" y="65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650"/>
                      <a:pt x="276" y="650"/>
                      <a:pt x="276" y="650"/>
                    </a:cubicBezTo>
                    <a:cubicBezTo>
                      <a:pt x="276" y="726"/>
                      <a:pt x="214" y="788"/>
                      <a:pt x="138" y="788"/>
                    </a:cubicBezTo>
                    <a:close/>
                    <a:moveTo>
                      <a:pt x="20" y="20"/>
                    </a:moveTo>
                    <a:cubicBezTo>
                      <a:pt x="20" y="650"/>
                      <a:pt x="20" y="650"/>
                      <a:pt x="20" y="650"/>
                    </a:cubicBezTo>
                    <a:cubicBezTo>
                      <a:pt x="20" y="715"/>
                      <a:pt x="73" y="768"/>
                      <a:pt x="138" y="768"/>
                    </a:cubicBezTo>
                    <a:cubicBezTo>
                      <a:pt x="203" y="768"/>
                      <a:pt x="256" y="715"/>
                      <a:pt x="256" y="650"/>
                    </a:cubicBezTo>
                    <a:cubicBezTo>
                      <a:pt x="256" y="20"/>
                      <a:pt x="256" y="20"/>
                      <a:pt x="256" y="20"/>
                    </a:cubicBezTo>
                    <a:lnTo>
                      <a:pt x="2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5" name="iṧḻiďè"/>
              <p:cNvSpPr/>
              <p:nvPr>
                <p:custDataLst>
                  <p:tags r:id="rId15"/>
                </p:custDataLst>
              </p:nvPr>
            </p:nvSpPr>
            <p:spPr bwMode="auto">
              <a:xfrm>
                <a:off x="5407422" y="2947496"/>
                <a:ext cx="1387433" cy="2312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6" name="ïṥļíḑè"/>
              <p:cNvSpPr/>
              <p:nvPr>
                <p:custDataLst>
                  <p:tags r:id="rId16"/>
                </p:custDataLst>
              </p:nvPr>
            </p:nvSpPr>
            <p:spPr bwMode="auto">
              <a:xfrm>
                <a:off x="5366313" y="2911527"/>
                <a:ext cx="1464514" cy="303181"/>
              </a:xfrm>
              <a:custGeom>
                <a:avLst/>
                <a:gdLst>
                  <a:gd name="T0" fmla="*/ 285 w 285"/>
                  <a:gd name="T1" fmla="*/ 59 h 59"/>
                  <a:gd name="T2" fmla="*/ 0 w 285"/>
                  <a:gd name="T3" fmla="*/ 59 h 59"/>
                  <a:gd name="T4" fmla="*/ 0 w 285"/>
                  <a:gd name="T5" fmla="*/ 0 h 59"/>
                  <a:gd name="T6" fmla="*/ 285 w 285"/>
                  <a:gd name="T7" fmla="*/ 0 h 59"/>
                  <a:gd name="T8" fmla="*/ 285 w 285"/>
                  <a:gd name="T9" fmla="*/ 59 h 59"/>
                  <a:gd name="T10" fmla="*/ 15 w 285"/>
                  <a:gd name="T11" fmla="*/ 45 h 59"/>
                  <a:gd name="T12" fmla="*/ 271 w 285"/>
                  <a:gd name="T13" fmla="*/ 45 h 59"/>
                  <a:gd name="T14" fmla="*/ 271 w 285"/>
                  <a:gd name="T15" fmla="*/ 14 h 59"/>
                  <a:gd name="T16" fmla="*/ 15 w 285"/>
                  <a:gd name="T17" fmla="*/ 14 h 59"/>
                  <a:gd name="T18" fmla="*/ 15 w 285"/>
                  <a:gd name="T19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5" h="59">
                    <a:moveTo>
                      <a:pt x="285" y="59"/>
                    </a:moveTo>
                    <a:lnTo>
                      <a:pt x="0" y="59"/>
                    </a:lnTo>
                    <a:lnTo>
                      <a:pt x="0" y="0"/>
                    </a:lnTo>
                    <a:lnTo>
                      <a:pt x="285" y="0"/>
                    </a:lnTo>
                    <a:lnTo>
                      <a:pt x="285" y="59"/>
                    </a:lnTo>
                    <a:close/>
                    <a:moveTo>
                      <a:pt x="15" y="45"/>
                    </a:moveTo>
                    <a:lnTo>
                      <a:pt x="271" y="45"/>
                    </a:lnTo>
                    <a:lnTo>
                      <a:pt x="271" y="14"/>
                    </a:lnTo>
                    <a:lnTo>
                      <a:pt x="15" y="14"/>
                    </a:lnTo>
                    <a:lnTo>
                      <a:pt x="15" y="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7" name="ïṥ1íḓê"/>
              <p:cNvSpPr/>
              <p:nvPr>
                <p:custDataLst>
                  <p:tags r:id="rId17"/>
                </p:custDataLst>
              </p:nvPr>
            </p:nvSpPr>
            <p:spPr bwMode="auto">
              <a:xfrm>
                <a:off x="5638663" y="522391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8" name="ïśļïde"/>
              <p:cNvSpPr/>
              <p:nvPr>
                <p:custDataLst>
                  <p:tags r:id="rId18"/>
                </p:custDataLst>
              </p:nvPr>
            </p:nvSpPr>
            <p:spPr bwMode="auto">
              <a:xfrm>
                <a:off x="5638663" y="499267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9" name="í$ḷïḍé"/>
              <p:cNvSpPr/>
              <p:nvPr>
                <p:custDataLst>
                  <p:tags r:id="rId19"/>
                </p:custDataLst>
              </p:nvPr>
            </p:nvSpPr>
            <p:spPr bwMode="auto">
              <a:xfrm>
                <a:off x="5638663" y="4761438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0" name="íṧ1iḓé"/>
              <p:cNvSpPr/>
              <p:nvPr>
                <p:custDataLst>
                  <p:tags r:id="rId20"/>
                </p:custDataLst>
              </p:nvPr>
            </p:nvSpPr>
            <p:spPr bwMode="auto">
              <a:xfrm>
                <a:off x="5638663" y="4530197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1" name="îṥľïdé"/>
              <p:cNvSpPr/>
              <p:nvPr>
                <p:custDataLst>
                  <p:tags r:id="rId21"/>
                </p:custDataLst>
              </p:nvPr>
            </p:nvSpPr>
            <p:spPr bwMode="auto">
              <a:xfrm>
                <a:off x="5638663" y="4298960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2" name="íS1iďè"/>
              <p:cNvSpPr/>
              <p:nvPr>
                <p:custDataLst>
                  <p:tags r:id="rId22"/>
                </p:custDataLst>
              </p:nvPr>
            </p:nvSpPr>
            <p:spPr bwMode="auto">
              <a:xfrm>
                <a:off x="5638663" y="4067720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3" name="îšḻïdê"/>
              <p:cNvSpPr/>
              <p:nvPr>
                <p:custDataLst>
                  <p:tags r:id="rId23"/>
                </p:custDataLst>
              </p:nvPr>
            </p:nvSpPr>
            <p:spPr bwMode="auto">
              <a:xfrm>
                <a:off x="5638663" y="3836482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4" name="íṡļîďê"/>
              <p:cNvSpPr/>
              <p:nvPr>
                <p:custDataLst>
                  <p:tags r:id="rId24"/>
                </p:custDataLst>
              </p:nvPr>
            </p:nvSpPr>
            <p:spPr bwMode="auto">
              <a:xfrm>
                <a:off x="5638659" y="3605242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5" name="îṧ1ïdê"/>
              <p:cNvSpPr/>
              <p:nvPr>
                <p:custDataLst>
                  <p:tags r:id="rId25"/>
                </p:custDataLst>
              </p:nvPr>
            </p:nvSpPr>
            <p:spPr bwMode="auto">
              <a:xfrm>
                <a:off x="5638659" y="337400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6" name="iṣḷíḓe"/>
              <p:cNvSpPr/>
              <p:nvPr>
                <p:custDataLst>
                  <p:tags r:id="rId26"/>
                </p:custDataLst>
              </p:nvPr>
            </p:nvSpPr>
            <p:spPr bwMode="auto">
              <a:xfrm>
                <a:off x="5499918" y="1894076"/>
                <a:ext cx="287764" cy="287764"/>
              </a:xfrm>
              <a:custGeom>
                <a:avLst/>
                <a:gdLst>
                  <a:gd name="T0" fmla="*/ 0 w 56"/>
                  <a:gd name="T1" fmla="*/ 56 h 56"/>
                  <a:gd name="T2" fmla="*/ 56 w 56"/>
                  <a:gd name="T3" fmla="*/ 0 h 56"/>
                  <a:gd name="T4" fmla="*/ 0 w 56"/>
                  <a:gd name="T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56">
                    <a:moveTo>
                      <a:pt x="0" y="56"/>
                    </a:moveTo>
                    <a:lnTo>
                      <a:pt x="56" y="0"/>
                    </a:lnTo>
                    <a:lnTo>
                      <a:pt x="0" y="56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7" name="íS1iḍe"/>
              <p:cNvSpPr/>
              <p:nvPr>
                <p:custDataLst>
                  <p:tags r:id="rId27"/>
                </p:custDataLst>
              </p:nvPr>
            </p:nvSpPr>
            <p:spPr bwMode="auto">
              <a:xfrm>
                <a:off x="5499918" y="1894076"/>
                <a:ext cx="287764" cy="287764"/>
              </a:xfrm>
              <a:custGeom>
                <a:avLst/>
                <a:gdLst>
                  <a:gd name="T0" fmla="*/ 0 w 56"/>
                  <a:gd name="T1" fmla="*/ 0 h 56"/>
                  <a:gd name="T2" fmla="*/ 56 w 56"/>
                  <a:gd name="T3" fmla="*/ 56 h 56"/>
                  <a:gd name="T4" fmla="*/ 0 w 56"/>
                  <a:gd name="T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56">
                    <a:moveTo>
                      <a:pt x="0" y="0"/>
                    </a:moveTo>
                    <a:lnTo>
                      <a:pt x="56" y="56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8" name="i$líḋé"/>
              <p:cNvSpPr/>
              <p:nvPr>
                <p:custDataLst>
                  <p:tags r:id="rId28"/>
                </p:custDataLst>
              </p:nvPr>
            </p:nvSpPr>
            <p:spPr bwMode="auto">
              <a:xfrm>
                <a:off x="5541027" y="1935186"/>
                <a:ext cx="205546" cy="205546"/>
              </a:xfrm>
              <a:custGeom>
                <a:avLst/>
                <a:gdLst>
                  <a:gd name="T0" fmla="*/ 40 w 40"/>
                  <a:gd name="T1" fmla="*/ 20 h 40"/>
                  <a:gd name="T2" fmla="*/ 20 w 40"/>
                  <a:gd name="T3" fmla="*/ 40 h 40"/>
                  <a:gd name="T4" fmla="*/ 0 w 40"/>
                  <a:gd name="T5" fmla="*/ 20 h 40"/>
                  <a:gd name="T6" fmla="*/ 20 w 40"/>
                  <a:gd name="T7" fmla="*/ 0 h 40"/>
                  <a:gd name="T8" fmla="*/ 40 w 40"/>
                  <a:gd name="T9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0">
                    <a:moveTo>
                      <a:pt x="40" y="20"/>
                    </a:moveTo>
                    <a:lnTo>
                      <a:pt x="20" y="40"/>
                    </a:lnTo>
                    <a:lnTo>
                      <a:pt x="0" y="20"/>
                    </a:lnTo>
                    <a:lnTo>
                      <a:pt x="20" y="0"/>
                    </a:lnTo>
                    <a:lnTo>
                      <a:pt x="40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9" name="îṥḷíḓè"/>
              <p:cNvSpPr/>
              <p:nvPr>
                <p:custDataLst>
                  <p:tags r:id="rId29"/>
                </p:custDataLst>
              </p:nvPr>
            </p:nvSpPr>
            <p:spPr bwMode="auto">
              <a:xfrm>
                <a:off x="6414596" y="1657699"/>
                <a:ext cx="380259" cy="380259"/>
              </a:xfrm>
              <a:custGeom>
                <a:avLst/>
                <a:gdLst>
                  <a:gd name="T0" fmla="*/ 0 w 74"/>
                  <a:gd name="T1" fmla="*/ 74 h 74"/>
                  <a:gd name="T2" fmla="*/ 74 w 74"/>
                  <a:gd name="T3" fmla="*/ 0 h 74"/>
                  <a:gd name="T4" fmla="*/ 0 w 74"/>
                  <a:gd name="T5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74">
                    <a:moveTo>
                      <a:pt x="0" y="74"/>
                    </a:moveTo>
                    <a:lnTo>
                      <a:pt x="74" y="0"/>
                    </a:lnTo>
                    <a:lnTo>
                      <a:pt x="0" y="74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0" name="iSļîḋè"/>
              <p:cNvSpPr/>
              <p:nvPr>
                <p:custDataLst>
                  <p:tags r:id="rId30"/>
                </p:custDataLst>
              </p:nvPr>
            </p:nvSpPr>
            <p:spPr bwMode="auto">
              <a:xfrm>
                <a:off x="6414596" y="1657699"/>
                <a:ext cx="380259" cy="380259"/>
              </a:xfrm>
              <a:custGeom>
                <a:avLst/>
                <a:gdLst>
                  <a:gd name="T0" fmla="*/ 0 w 74"/>
                  <a:gd name="T1" fmla="*/ 0 h 74"/>
                  <a:gd name="T2" fmla="*/ 74 w 74"/>
                  <a:gd name="T3" fmla="*/ 74 h 74"/>
                  <a:gd name="T4" fmla="*/ 0 w 74"/>
                  <a:gd name="T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74">
                    <a:moveTo>
                      <a:pt x="0" y="0"/>
                    </a:moveTo>
                    <a:lnTo>
                      <a:pt x="74" y="7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1" name="íṥḻíḓè"/>
              <p:cNvSpPr/>
              <p:nvPr>
                <p:custDataLst>
                  <p:tags r:id="rId31"/>
                </p:custDataLst>
              </p:nvPr>
            </p:nvSpPr>
            <p:spPr bwMode="auto">
              <a:xfrm>
                <a:off x="6471119" y="1714222"/>
                <a:ext cx="267209" cy="267209"/>
              </a:xfrm>
              <a:custGeom>
                <a:avLst/>
                <a:gdLst>
                  <a:gd name="T0" fmla="*/ 52 w 52"/>
                  <a:gd name="T1" fmla="*/ 26 h 52"/>
                  <a:gd name="T2" fmla="*/ 26 w 52"/>
                  <a:gd name="T3" fmla="*/ 52 h 52"/>
                  <a:gd name="T4" fmla="*/ 0 w 52"/>
                  <a:gd name="T5" fmla="*/ 26 h 52"/>
                  <a:gd name="T6" fmla="*/ 26 w 52"/>
                  <a:gd name="T7" fmla="*/ 0 h 52"/>
                  <a:gd name="T8" fmla="*/ 52 w 52"/>
                  <a:gd name="T9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lnTo>
                      <a:pt x="26" y="52"/>
                    </a:lnTo>
                    <a:lnTo>
                      <a:pt x="0" y="26"/>
                    </a:lnTo>
                    <a:lnTo>
                      <a:pt x="26" y="0"/>
                    </a:lnTo>
                    <a:lnTo>
                      <a:pt x="52" y="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2" name="îṡ1ïḍe"/>
              <p:cNvSpPr/>
              <p:nvPr>
                <p:custDataLst>
                  <p:tags r:id="rId32"/>
                </p:custDataLst>
              </p:nvPr>
            </p:nvSpPr>
            <p:spPr bwMode="auto">
              <a:xfrm>
                <a:off x="6173078" y="2371968"/>
                <a:ext cx="143882" cy="143882"/>
              </a:xfrm>
              <a:custGeom>
                <a:avLst/>
                <a:gdLst>
                  <a:gd name="T0" fmla="*/ 0 w 28"/>
                  <a:gd name="T1" fmla="*/ 28 h 28"/>
                  <a:gd name="T2" fmla="*/ 28 w 28"/>
                  <a:gd name="T3" fmla="*/ 0 h 28"/>
                  <a:gd name="T4" fmla="*/ 0 w 28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0" y="28"/>
                    </a:moveTo>
                    <a:lnTo>
                      <a:pt x="28" y="0"/>
                    </a:lnTo>
                    <a:lnTo>
                      <a:pt x="0" y="28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3" name="îṡḻîḑê"/>
              <p:cNvSpPr/>
              <p:nvPr>
                <p:custDataLst>
                  <p:tags r:id="rId33"/>
                </p:custDataLst>
              </p:nvPr>
            </p:nvSpPr>
            <p:spPr bwMode="auto">
              <a:xfrm>
                <a:off x="6173078" y="2371968"/>
                <a:ext cx="143882" cy="143882"/>
              </a:xfrm>
              <a:custGeom>
                <a:avLst/>
                <a:gdLst>
                  <a:gd name="T0" fmla="*/ 0 w 28"/>
                  <a:gd name="T1" fmla="*/ 0 h 28"/>
                  <a:gd name="T2" fmla="*/ 28 w 28"/>
                  <a:gd name="T3" fmla="*/ 28 h 28"/>
                  <a:gd name="T4" fmla="*/ 0 w 28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0" y="0"/>
                    </a:moveTo>
                    <a:lnTo>
                      <a:pt x="28" y="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4" name="îsļîdé"/>
              <p:cNvSpPr/>
              <p:nvPr>
                <p:custDataLst>
                  <p:tags r:id="rId34"/>
                </p:custDataLst>
              </p:nvPr>
            </p:nvSpPr>
            <p:spPr bwMode="auto">
              <a:xfrm>
                <a:off x="6193633" y="2392523"/>
                <a:ext cx="102773" cy="102773"/>
              </a:xfrm>
              <a:custGeom>
                <a:avLst/>
                <a:gdLst>
                  <a:gd name="T0" fmla="*/ 20 w 20"/>
                  <a:gd name="T1" fmla="*/ 10 h 20"/>
                  <a:gd name="T2" fmla="*/ 10 w 20"/>
                  <a:gd name="T3" fmla="*/ 20 h 20"/>
                  <a:gd name="T4" fmla="*/ 0 w 20"/>
                  <a:gd name="T5" fmla="*/ 10 h 20"/>
                  <a:gd name="T6" fmla="*/ 10 w 20"/>
                  <a:gd name="T7" fmla="*/ 0 h 20"/>
                  <a:gd name="T8" fmla="*/ 20 w 20"/>
                  <a:gd name="T9" fmla="*/ 1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10"/>
                    </a:moveTo>
                    <a:lnTo>
                      <a:pt x="10" y="20"/>
                    </a:lnTo>
                    <a:lnTo>
                      <a:pt x="0" y="10"/>
                    </a:lnTo>
                    <a:lnTo>
                      <a:pt x="10" y="0"/>
                    </a:lnTo>
                    <a:lnTo>
                      <a:pt x="20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5" name="işḻíḋé"/>
              <p:cNvSpPr/>
              <p:nvPr>
                <p:custDataLst>
                  <p:tags r:id="rId35"/>
                </p:custDataLst>
              </p:nvPr>
            </p:nvSpPr>
            <p:spPr bwMode="auto">
              <a:xfrm>
                <a:off x="5921286" y="2567237"/>
                <a:ext cx="107913" cy="107913"/>
              </a:xfrm>
              <a:prstGeom prst="ellipse">
                <a:avLst/>
              </a:pr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6" name="îṣḷïḑê"/>
              <p:cNvSpPr/>
              <p:nvPr>
                <p:custDataLst>
                  <p:tags r:id="rId36"/>
                </p:custDataLst>
              </p:nvPr>
            </p:nvSpPr>
            <p:spPr bwMode="auto">
              <a:xfrm>
                <a:off x="6049751" y="2053373"/>
                <a:ext cx="143882" cy="143882"/>
              </a:xfrm>
              <a:prstGeom prst="ellipse">
                <a:avLst/>
              </a:pr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</p:grpSp>
        <p:cxnSp>
          <p:nvCxnSpPr>
            <p:cNvPr id="6" name="直接连接符 5"/>
            <p:cNvCxnSpPr/>
            <p:nvPr>
              <p:custDataLst>
                <p:tags r:id="rId37"/>
              </p:custDataLst>
            </p:nvPr>
          </p:nvCxnSpPr>
          <p:spPr>
            <a:xfrm flipH="1">
              <a:off x="5643214" y="259265"/>
              <a:ext cx="0" cy="435231"/>
            </a:xfrm>
            <a:prstGeom prst="line">
              <a:avLst/>
            </a:prstGeom>
            <a:ln w="28575">
              <a:solidFill>
                <a:srgbClr val="30A07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分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4" descr="F:\0PPT素材\背景及图片\白麻子.jpg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ln>
            <a:solidFill>
              <a:srgbClr val="1F49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直接连接符 25"/>
          <p:cNvCxnSpPr/>
          <p:nvPr userDrawn="1">
            <p:custDataLst>
              <p:tags r:id="rId5"/>
            </p:custDataLst>
          </p:nvPr>
        </p:nvCxnSpPr>
        <p:spPr>
          <a:xfrm flipV="1">
            <a:off x="1270837" y="872085"/>
            <a:ext cx="9530501" cy="1"/>
          </a:xfrm>
          <a:prstGeom prst="line">
            <a:avLst/>
          </a:prstGeom>
          <a:noFill/>
          <a:ln w="15875" cap="flat" cmpd="sng" algn="ctr">
            <a:solidFill>
              <a:srgbClr val="118C3B"/>
            </a:solidFill>
            <a:prstDash val="solid"/>
          </a:ln>
          <a:effectLst/>
        </p:spPr>
      </p:cxnSp>
      <p:sp>
        <p:nvSpPr>
          <p:cNvPr id="41" name="KSO_Shape"/>
          <p:cNvSpPr/>
          <p:nvPr userDrawn="1">
            <p:custDataLst>
              <p:tags r:id="rId6"/>
            </p:custDataLst>
          </p:nvPr>
        </p:nvSpPr>
        <p:spPr bwMode="auto">
          <a:xfrm>
            <a:off x="10940516" y="400672"/>
            <a:ext cx="292789" cy="537255"/>
          </a:xfrm>
          <a:custGeom>
            <a:avLst/>
            <a:gdLst>
              <a:gd name="T0" fmla="*/ 982546 w 2361"/>
              <a:gd name="T1" fmla="*/ 83198 h 4328"/>
              <a:gd name="T2" fmla="*/ 914296 w 2361"/>
              <a:gd name="T3" fmla="*/ 41599 h 4328"/>
              <a:gd name="T4" fmla="*/ 684994 w 2361"/>
              <a:gd name="T5" fmla="*/ 256249 h 4328"/>
              <a:gd name="T6" fmla="*/ 620490 w 2361"/>
              <a:gd name="T7" fmla="*/ 383125 h 4328"/>
              <a:gd name="T8" fmla="*/ 579706 w 2361"/>
              <a:gd name="T9" fmla="*/ 479218 h 4328"/>
              <a:gd name="T10" fmla="*/ 56597 w 2361"/>
              <a:gd name="T11" fmla="*/ 1501301 h 4328"/>
              <a:gd name="T12" fmla="*/ 32876 w 2361"/>
              <a:gd name="T13" fmla="*/ 1601555 h 4328"/>
              <a:gd name="T14" fmla="*/ 20392 w 2361"/>
              <a:gd name="T15" fmla="*/ 1676017 h 4328"/>
              <a:gd name="T16" fmla="*/ 0 w 2361"/>
              <a:gd name="T17" fmla="*/ 1792493 h 4328"/>
              <a:gd name="T18" fmla="*/ 7907 w 2361"/>
              <a:gd name="T19" fmla="*/ 1800397 h 4328"/>
              <a:gd name="T20" fmla="*/ 58262 w 2361"/>
              <a:gd name="T21" fmla="*/ 1700976 h 4328"/>
              <a:gd name="T22" fmla="*/ 120685 w 2361"/>
              <a:gd name="T23" fmla="*/ 1654801 h 4328"/>
              <a:gd name="T24" fmla="*/ 191848 w 2361"/>
              <a:gd name="T25" fmla="*/ 1569524 h 4328"/>
              <a:gd name="T26" fmla="*/ 727026 w 2361"/>
              <a:gd name="T27" fmla="*/ 582799 h 4328"/>
              <a:gd name="T28" fmla="*/ 747417 w 2361"/>
              <a:gd name="T29" fmla="*/ 563248 h 4328"/>
              <a:gd name="T30" fmla="*/ 936353 w 2361"/>
              <a:gd name="T31" fmla="*/ 195930 h 4328"/>
              <a:gd name="T32" fmla="*/ 799853 w 2361"/>
              <a:gd name="T33" fmla="*/ 475475 h 4328"/>
              <a:gd name="T34" fmla="*/ 802350 w 2361"/>
              <a:gd name="T35" fmla="*/ 501266 h 4328"/>
              <a:gd name="T36" fmla="*/ 980049 w 2361"/>
              <a:gd name="T37" fmla="*/ 158907 h 4328"/>
              <a:gd name="T38" fmla="*/ 963819 w 2361"/>
              <a:gd name="T39" fmla="*/ 141852 h 4328"/>
              <a:gd name="T40" fmla="*/ 982546 w 2361"/>
              <a:gd name="T41" fmla="*/ 104829 h 4328"/>
              <a:gd name="T42" fmla="*/ 210159 w 2361"/>
              <a:gd name="T43" fmla="*/ 1549140 h 4328"/>
              <a:gd name="T44" fmla="*/ 84896 w 2361"/>
              <a:gd name="T45" fmla="*/ 1493398 h 4328"/>
              <a:gd name="T46" fmla="*/ 412827 w 2361"/>
              <a:gd name="T47" fmla="*/ 849032 h 4328"/>
              <a:gd name="T48" fmla="*/ 598017 w 2361"/>
              <a:gd name="T49" fmla="*/ 488786 h 4328"/>
              <a:gd name="T50" fmla="*/ 627564 w 2361"/>
              <a:gd name="T51" fmla="*/ 503762 h 4328"/>
              <a:gd name="T52" fmla="*/ 720783 w 2361"/>
              <a:gd name="T53" fmla="*/ 552848 h 4328"/>
              <a:gd name="T54" fmla="*/ 741175 w 2361"/>
              <a:gd name="T55" fmla="*/ 530385 h 4328"/>
              <a:gd name="T56" fmla="*/ 733268 w 2361"/>
              <a:gd name="T57" fmla="*/ 532465 h 4328"/>
              <a:gd name="T58" fmla="*/ 601763 w 2361"/>
              <a:gd name="T59" fmla="*/ 465075 h 4328"/>
              <a:gd name="T60" fmla="*/ 829816 w 2361"/>
              <a:gd name="T61" fmla="*/ 25791 h 4328"/>
              <a:gd name="T62" fmla="*/ 962154 w 2361"/>
              <a:gd name="T63" fmla="*/ 99421 h 432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361" h="4328">
                <a:moveTo>
                  <a:pt x="2361" y="252"/>
                </a:moveTo>
                <a:cubicBezTo>
                  <a:pt x="2361" y="200"/>
                  <a:pt x="2361" y="200"/>
                  <a:pt x="2361" y="200"/>
                </a:cubicBezTo>
                <a:cubicBezTo>
                  <a:pt x="2293" y="156"/>
                  <a:pt x="2293" y="156"/>
                  <a:pt x="2293" y="156"/>
                </a:cubicBezTo>
                <a:cubicBezTo>
                  <a:pt x="2197" y="100"/>
                  <a:pt x="2197" y="100"/>
                  <a:pt x="2197" y="100"/>
                </a:cubicBezTo>
                <a:cubicBezTo>
                  <a:pt x="2103" y="55"/>
                  <a:pt x="2024" y="21"/>
                  <a:pt x="1960" y="0"/>
                </a:cubicBezTo>
                <a:cubicBezTo>
                  <a:pt x="1646" y="616"/>
                  <a:pt x="1646" y="616"/>
                  <a:pt x="1646" y="616"/>
                </a:cubicBezTo>
                <a:cubicBezTo>
                  <a:pt x="1621" y="661"/>
                  <a:pt x="1621" y="661"/>
                  <a:pt x="1621" y="661"/>
                </a:cubicBezTo>
                <a:cubicBezTo>
                  <a:pt x="1491" y="921"/>
                  <a:pt x="1491" y="921"/>
                  <a:pt x="1491" y="921"/>
                </a:cubicBezTo>
                <a:cubicBezTo>
                  <a:pt x="1375" y="1143"/>
                  <a:pt x="1375" y="1143"/>
                  <a:pt x="1375" y="1143"/>
                </a:cubicBezTo>
                <a:cubicBezTo>
                  <a:pt x="1393" y="1152"/>
                  <a:pt x="1393" y="1152"/>
                  <a:pt x="1393" y="1152"/>
                </a:cubicBezTo>
                <a:cubicBezTo>
                  <a:pt x="1375" y="1186"/>
                  <a:pt x="1375" y="1186"/>
                  <a:pt x="1375" y="1186"/>
                </a:cubicBezTo>
                <a:cubicBezTo>
                  <a:pt x="136" y="3609"/>
                  <a:pt x="136" y="3609"/>
                  <a:pt x="136" y="3609"/>
                </a:cubicBezTo>
                <a:cubicBezTo>
                  <a:pt x="187" y="3632"/>
                  <a:pt x="187" y="3632"/>
                  <a:pt x="187" y="3632"/>
                </a:cubicBezTo>
                <a:cubicBezTo>
                  <a:pt x="79" y="3850"/>
                  <a:pt x="79" y="3850"/>
                  <a:pt x="79" y="3850"/>
                </a:cubicBezTo>
                <a:cubicBezTo>
                  <a:pt x="121" y="3886"/>
                  <a:pt x="121" y="3886"/>
                  <a:pt x="121" y="3886"/>
                </a:cubicBezTo>
                <a:cubicBezTo>
                  <a:pt x="49" y="4029"/>
                  <a:pt x="49" y="4029"/>
                  <a:pt x="49" y="4029"/>
                </a:cubicBezTo>
                <a:cubicBezTo>
                  <a:pt x="115" y="4078"/>
                  <a:pt x="115" y="4078"/>
                  <a:pt x="115" y="4078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19" y="4328"/>
                  <a:pt x="19" y="4328"/>
                  <a:pt x="19" y="4328"/>
                </a:cubicBezTo>
                <a:cubicBezTo>
                  <a:pt x="25" y="4321"/>
                  <a:pt x="25" y="4321"/>
                  <a:pt x="25" y="4321"/>
                </a:cubicBezTo>
                <a:cubicBezTo>
                  <a:pt x="140" y="4089"/>
                  <a:pt x="140" y="4089"/>
                  <a:pt x="140" y="4089"/>
                </a:cubicBezTo>
                <a:cubicBezTo>
                  <a:pt x="140" y="4095"/>
                  <a:pt x="167" y="4103"/>
                  <a:pt x="221" y="4114"/>
                </a:cubicBezTo>
                <a:cubicBezTo>
                  <a:pt x="234" y="4096"/>
                  <a:pt x="257" y="4050"/>
                  <a:pt x="290" y="3978"/>
                </a:cubicBezTo>
                <a:cubicBezTo>
                  <a:pt x="352" y="3989"/>
                  <a:pt x="352" y="3989"/>
                  <a:pt x="352" y="3989"/>
                </a:cubicBezTo>
                <a:cubicBezTo>
                  <a:pt x="461" y="3773"/>
                  <a:pt x="461" y="3773"/>
                  <a:pt x="461" y="3773"/>
                </a:cubicBezTo>
                <a:cubicBezTo>
                  <a:pt x="520" y="3805"/>
                  <a:pt x="520" y="3805"/>
                  <a:pt x="520" y="3805"/>
                </a:cubicBezTo>
                <a:cubicBezTo>
                  <a:pt x="1747" y="1401"/>
                  <a:pt x="1747" y="1401"/>
                  <a:pt x="1747" y="1401"/>
                </a:cubicBezTo>
                <a:cubicBezTo>
                  <a:pt x="1779" y="1346"/>
                  <a:pt x="1779" y="1346"/>
                  <a:pt x="1779" y="1346"/>
                </a:cubicBezTo>
                <a:cubicBezTo>
                  <a:pt x="1796" y="1354"/>
                  <a:pt x="1796" y="1354"/>
                  <a:pt x="1796" y="1354"/>
                </a:cubicBezTo>
                <a:cubicBezTo>
                  <a:pt x="2169" y="621"/>
                  <a:pt x="2169" y="621"/>
                  <a:pt x="2169" y="621"/>
                </a:cubicBezTo>
                <a:cubicBezTo>
                  <a:pt x="2250" y="471"/>
                  <a:pt x="2250" y="471"/>
                  <a:pt x="2250" y="471"/>
                </a:cubicBezTo>
                <a:cubicBezTo>
                  <a:pt x="2263" y="480"/>
                  <a:pt x="2263" y="480"/>
                  <a:pt x="2263" y="480"/>
                </a:cubicBezTo>
                <a:cubicBezTo>
                  <a:pt x="1922" y="1143"/>
                  <a:pt x="1922" y="1143"/>
                  <a:pt x="1922" y="1143"/>
                </a:cubicBezTo>
                <a:cubicBezTo>
                  <a:pt x="1904" y="1173"/>
                  <a:pt x="1899" y="1192"/>
                  <a:pt x="1904" y="1201"/>
                </a:cubicBezTo>
                <a:cubicBezTo>
                  <a:pt x="1904" y="1207"/>
                  <a:pt x="1912" y="1208"/>
                  <a:pt x="1928" y="1205"/>
                </a:cubicBezTo>
                <a:cubicBezTo>
                  <a:pt x="1939" y="1196"/>
                  <a:pt x="1939" y="1196"/>
                  <a:pt x="1939" y="1196"/>
                </a:cubicBezTo>
                <a:cubicBezTo>
                  <a:pt x="2355" y="382"/>
                  <a:pt x="2355" y="382"/>
                  <a:pt x="2355" y="382"/>
                </a:cubicBezTo>
                <a:cubicBezTo>
                  <a:pt x="2360" y="368"/>
                  <a:pt x="2359" y="357"/>
                  <a:pt x="2350" y="350"/>
                </a:cubicBezTo>
                <a:cubicBezTo>
                  <a:pt x="2335" y="350"/>
                  <a:pt x="2323" y="347"/>
                  <a:pt x="2316" y="341"/>
                </a:cubicBezTo>
                <a:cubicBezTo>
                  <a:pt x="2316" y="333"/>
                  <a:pt x="2316" y="333"/>
                  <a:pt x="2316" y="333"/>
                </a:cubicBezTo>
                <a:cubicBezTo>
                  <a:pt x="2361" y="252"/>
                  <a:pt x="2361" y="252"/>
                  <a:pt x="2361" y="252"/>
                </a:cubicBezTo>
                <a:close/>
                <a:moveTo>
                  <a:pt x="1672" y="1438"/>
                </a:moveTo>
                <a:cubicBezTo>
                  <a:pt x="505" y="3724"/>
                  <a:pt x="505" y="3724"/>
                  <a:pt x="505" y="3724"/>
                </a:cubicBezTo>
                <a:cubicBezTo>
                  <a:pt x="504" y="3736"/>
                  <a:pt x="500" y="3740"/>
                  <a:pt x="492" y="3737"/>
                </a:cubicBezTo>
                <a:cubicBezTo>
                  <a:pt x="488" y="3728"/>
                  <a:pt x="392" y="3679"/>
                  <a:pt x="204" y="3590"/>
                </a:cubicBezTo>
                <a:cubicBezTo>
                  <a:pt x="204" y="3583"/>
                  <a:pt x="204" y="3583"/>
                  <a:pt x="204" y="3583"/>
                </a:cubicBezTo>
                <a:cubicBezTo>
                  <a:pt x="733" y="2560"/>
                  <a:pt x="996" y="2045"/>
                  <a:pt x="992" y="2041"/>
                </a:cubicBezTo>
                <a:cubicBezTo>
                  <a:pt x="1192" y="1661"/>
                  <a:pt x="1192" y="1661"/>
                  <a:pt x="1192" y="1661"/>
                </a:cubicBezTo>
                <a:cubicBezTo>
                  <a:pt x="1437" y="1175"/>
                  <a:pt x="1437" y="1175"/>
                  <a:pt x="1437" y="1175"/>
                </a:cubicBezTo>
                <a:cubicBezTo>
                  <a:pt x="1446" y="1175"/>
                  <a:pt x="1446" y="1175"/>
                  <a:pt x="1446" y="1175"/>
                </a:cubicBezTo>
                <a:cubicBezTo>
                  <a:pt x="1508" y="1211"/>
                  <a:pt x="1508" y="1211"/>
                  <a:pt x="1508" y="1211"/>
                </a:cubicBezTo>
                <a:cubicBezTo>
                  <a:pt x="1719" y="1316"/>
                  <a:pt x="1719" y="1316"/>
                  <a:pt x="1719" y="1316"/>
                </a:cubicBezTo>
                <a:cubicBezTo>
                  <a:pt x="1727" y="1317"/>
                  <a:pt x="1732" y="1322"/>
                  <a:pt x="1732" y="1329"/>
                </a:cubicBezTo>
                <a:cubicBezTo>
                  <a:pt x="1672" y="1438"/>
                  <a:pt x="1672" y="1438"/>
                  <a:pt x="1672" y="1438"/>
                </a:cubicBezTo>
                <a:close/>
                <a:moveTo>
                  <a:pt x="1781" y="1275"/>
                </a:moveTo>
                <a:cubicBezTo>
                  <a:pt x="1770" y="1288"/>
                  <a:pt x="1770" y="1288"/>
                  <a:pt x="1770" y="1288"/>
                </a:cubicBezTo>
                <a:cubicBezTo>
                  <a:pt x="1762" y="1280"/>
                  <a:pt x="1762" y="1280"/>
                  <a:pt x="1762" y="1280"/>
                </a:cubicBezTo>
                <a:cubicBezTo>
                  <a:pt x="1448" y="1122"/>
                  <a:pt x="1448" y="1122"/>
                  <a:pt x="1448" y="1122"/>
                </a:cubicBezTo>
                <a:cubicBezTo>
                  <a:pt x="1446" y="1118"/>
                  <a:pt x="1446" y="1118"/>
                  <a:pt x="1446" y="1118"/>
                </a:cubicBezTo>
                <a:cubicBezTo>
                  <a:pt x="1986" y="62"/>
                  <a:pt x="1986" y="62"/>
                  <a:pt x="1986" y="62"/>
                </a:cubicBezTo>
                <a:cubicBezTo>
                  <a:pt x="1994" y="62"/>
                  <a:pt x="1994" y="62"/>
                  <a:pt x="1994" y="62"/>
                </a:cubicBezTo>
                <a:cubicBezTo>
                  <a:pt x="2115" y="114"/>
                  <a:pt x="2220" y="169"/>
                  <a:pt x="2310" y="226"/>
                </a:cubicBezTo>
                <a:cubicBezTo>
                  <a:pt x="2312" y="239"/>
                  <a:pt x="2312" y="239"/>
                  <a:pt x="2312" y="239"/>
                </a:cubicBezTo>
                <a:cubicBezTo>
                  <a:pt x="1781" y="1275"/>
                  <a:pt x="1781" y="1275"/>
                  <a:pt x="1781" y="1275"/>
                </a:cubicBezTo>
                <a:close/>
              </a:path>
            </a:pathLst>
          </a:custGeom>
          <a:solidFill>
            <a:srgbClr val="1F2123"/>
          </a:solidFill>
          <a:ln>
            <a:noFill/>
          </a:ln>
        </p:spPr>
        <p:txBody>
          <a:bodyPr anchor="ctr" anchorCtr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2" name="MH_Other_4"/>
          <p:cNvSpPr/>
          <p:nvPr userDrawn="1">
            <p:custDataLst>
              <p:tags r:id="rId7"/>
            </p:custDataLst>
          </p:nvPr>
        </p:nvSpPr>
        <p:spPr>
          <a:xfrm>
            <a:off x="314063" y="220781"/>
            <a:ext cx="554864" cy="554864"/>
          </a:xfrm>
          <a:prstGeom prst="ellipse">
            <a:avLst/>
          </a:prstGeom>
          <a:solidFill>
            <a:schemeClr val="accent2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3" name="MH_Other_4"/>
          <p:cNvSpPr/>
          <p:nvPr userDrawn="1">
            <p:custDataLst>
              <p:tags r:id="rId8"/>
            </p:custDataLst>
          </p:nvPr>
        </p:nvSpPr>
        <p:spPr>
          <a:xfrm>
            <a:off x="-91413" y="674336"/>
            <a:ext cx="362583" cy="362583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4" name="椭圆 43"/>
          <p:cNvSpPr/>
          <p:nvPr userDrawn="1">
            <p:custDataLst>
              <p:tags r:id="rId9"/>
            </p:custDataLst>
          </p:nvPr>
        </p:nvSpPr>
        <p:spPr>
          <a:xfrm>
            <a:off x="780124" y="417420"/>
            <a:ext cx="432000" cy="432000"/>
          </a:xfrm>
          <a:prstGeom prst="ellipse">
            <a:avLst/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  <a:gs pos="0">
                <a:schemeClr val="bg1"/>
              </a:gs>
            </a:gsLst>
            <a:lin ang="18900000" scaled="0"/>
          </a:gradFill>
          <a:ln w="952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45" name="MH_Other_4"/>
          <p:cNvSpPr/>
          <p:nvPr userDrawn="1">
            <p:custDataLst>
              <p:tags r:id="rId10"/>
            </p:custDataLst>
          </p:nvPr>
        </p:nvSpPr>
        <p:spPr>
          <a:xfrm>
            <a:off x="211608" y="15873"/>
            <a:ext cx="204908" cy="204908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64" name="矩形 3"/>
          <p:cNvSpPr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1445277" y="515725"/>
            <a:ext cx="2172335" cy="378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lIns="91442" tIns="45722" rIns="91442" bIns="45722">
            <a:spAutoFit/>
          </a:bodyPr>
          <a:lstStyle/>
          <a:p>
            <a:pPr marL="0" lvl="1" algn="ctr"/>
            <a:r>
              <a:rPr lang="en-US" altLang="zh-CN" sz="1865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Teaching Analysis</a:t>
            </a:r>
            <a:endParaRPr lang="zh-CN" altLang="en-US" sz="1865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5" name="标题 1"/>
          <p:cNvSpPr txBox="1"/>
          <p:nvPr userDrawn="1">
            <p:custDataLst>
              <p:tags r:id="rId12"/>
            </p:custDataLst>
          </p:nvPr>
        </p:nvSpPr>
        <p:spPr>
          <a:xfrm>
            <a:off x="1433391" y="90204"/>
            <a:ext cx="153924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vert="horz" wrap="none" lIns="91442" tIns="45722" rIns="91442" bIns="45722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zh-CN" altLang="en-US" sz="2665" b="1" kern="0">
                <a:solidFill>
                  <a:schemeClr val="accent1">
                    <a:lumMod val="75000"/>
                  </a:schemeClr>
                </a:solidFill>
              </a:rPr>
              <a:t>教学分析</a:t>
            </a:r>
            <a:endParaRPr lang="zh-CN" altLang="en-US" sz="2665" b="1" ker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601" r="1"/>
          <a:stretch>
            <a:fillRect/>
          </a:stretch>
        </p:blipFill>
        <p:spPr>
          <a:xfrm flipH="1">
            <a:off x="10838851" y="5752592"/>
            <a:ext cx="2016073" cy="189848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 userDrawn="1">
            <p:custDataLst>
              <p:tags r:id="rId3"/>
            </p:custDataLst>
          </p:nvPr>
        </p:nvSpPr>
        <p:spPr>
          <a:xfrm>
            <a:off x="4202566" y="865258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976827" y="307747"/>
            <a:ext cx="2238347" cy="565604"/>
            <a:chOff x="4921404" y="1807328"/>
            <a:chExt cx="2238347" cy="565604"/>
          </a:xfrm>
        </p:grpSpPr>
        <p:grpSp>
          <p:nvGrpSpPr>
            <p:cNvPr id="9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4921404" y="1858301"/>
              <a:ext cx="421274" cy="421274"/>
              <a:chOff x="5578186" y="3034798"/>
              <a:chExt cx="1030070" cy="1030070"/>
            </a:xfrm>
          </p:grpSpPr>
          <p:sp>
            <p:nvSpPr>
              <p:cNvPr id="12" name="椭圆 11"/>
              <p:cNvSpPr/>
              <p:nvPr>
                <p:custDataLst>
                  <p:tags r:id="rId6"/>
                </p:custDataLst>
              </p:nvPr>
            </p:nvSpPr>
            <p:spPr>
              <a:xfrm>
                <a:off x="5578186" y="3034798"/>
                <a:ext cx="1030070" cy="1030070"/>
              </a:xfrm>
              <a:prstGeom prst="ellipse">
                <a:avLst/>
              </a:prstGeom>
              <a:solidFill>
                <a:srgbClr val="377D8D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  <p:grpSp>
            <p:nvGrpSpPr>
              <p:cNvPr id="13" name="PA-testtube-56785"/>
              <p:cNvGrpSpPr>
                <a:grpSpLocks noChangeAspect="1"/>
              </p:cNvGrpSpPr>
              <p:nvPr>
                <p:custDataLst>
                  <p:tags r:id="rId7"/>
                </p:custDataLst>
              </p:nvPr>
            </p:nvGrpSpPr>
            <p:grpSpPr>
              <a:xfrm>
                <a:off x="5757830" y="3127674"/>
                <a:ext cx="673563" cy="767006"/>
                <a:chOff x="3252" y="1469"/>
                <a:chExt cx="1211" cy="1379"/>
              </a:xfrm>
            </p:grpSpPr>
            <p:sp>
              <p:nvSpPr>
                <p:cNvPr id="14" name="PA_任意多边形 1241"/>
                <p:cNvSpPr>
                  <a:spLocks noEditPoints="1"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3375" y="1796"/>
                  <a:ext cx="1088" cy="1052"/>
                </a:xfrm>
                <a:custGeom>
                  <a:avLst/>
                  <a:gdLst>
                    <a:gd name="T0" fmla="*/ 2509 w 2882"/>
                    <a:gd name="T1" fmla="*/ 1154 h 2788"/>
                    <a:gd name="T2" fmla="*/ 1359 w 2882"/>
                    <a:gd name="T3" fmla="*/ 997 h 2788"/>
                    <a:gd name="T4" fmla="*/ 657 w 2882"/>
                    <a:gd name="T5" fmla="*/ 296 h 2788"/>
                    <a:gd name="T6" fmla="*/ 657 w 2882"/>
                    <a:gd name="T7" fmla="*/ 296 h 2788"/>
                    <a:gd name="T8" fmla="*/ 386 w 2882"/>
                    <a:gd name="T9" fmla="*/ 25 h 2788"/>
                    <a:gd name="T10" fmla="*/ 296 w 2882"/>
                    <a:gd name="T11" fmla="*/ 25 h 2788"/>
                    <a:gd name="T12" fmla="*/ 296 w 2882"/>
                    <a:gd name="T13" fmla="*/ 115 h 2788"/>
                    <a:gd name="T14" fmla="*/ 489 w 2882"/>
                    <a:gd name="T15" fmla="*/ 308 h 2788"/>
                    <a:gd name="T16" fmla="*/ 205 w 2882"/>
                    <a:gd name="T17" fmla="*/ 385 h 2788"/>
                    <a:gd name="T18" fmla="*/ 115 w 2882"/>
                    <a:gd name="T19" fmla="*/ 296 h 2788"/>
                    <a:gd name="T20" fmla="*/ 25 w 2882"/>
                    <a:gd name="T21" fmla="*/ 296 h 2788"/>
                    <a:gd name="T22" fmla="*/ 25 w 2882"/>
                    <a:gd name="T23" fmla="*/ 386 h 2788"/>
                    <a:gd name="T24" fmla="*/ 139 w 2882"/>
                    <a:gd name="T25" fmla="*/ 500 h 2788"/>
                    <a:gd name="T26" fmla="*/ 140 w 2882"/>
                    <a:gd name="T27" fmla="*/ 502 h 2788"/>
                    <a:gd name="T28" fmla="*/ 998 w 2882"/>
                    <a:gd name="T29" fmla="*/ 1359 h 2788"/>
                    <a:gd name="T30" fmla="*/ 1154 w 2882"/>
                    <a:gd name="T31" fmla="*/ 2508 h 2788"/>
                    <a:gd name="T32" fmla="*/ 1831 w 2882"/>
                    <a:gd name="T33" fmla="*/ 2788 h 2788"/>
                    <a:gd name="T34" fmla="*/ 2509 w 2882"/>
                    <a:gd name="T35" fmla="*/ 2508 h 2788"/>
                    <a:gd name="T36" fmla="*/ 2509 w 2882"/>
                    <a:gd name="T37" fmla="*/ 1154 h 2788"/>
                    <a:gd name="T38" fmla="*/ 2418 w 2882"/>
                    <a:gd name="T39" fmla="*/ 2418 h 2788"/>
                    <a:gd name="T40" fmla="*/ 1244 w 2882"/>
                    <a:gd name="T41" fmla="*/ 2418 h 2788"/>
                    <a:gd name="T42" fmla="*/ 1132 w 2882"/>
                    <a:gd name="T43" fmla="*/ 1383 h 2788"/>
                    <a:gd name="T44" fmla="*/ 1123 w 2882"/>
                    <a:gd name="T45" fmla="*/ 1304 h 2788"/>
                    <a:gd name="T46" fmla="*/ 454 w 2882"/>
                    <a:gd name="T47" fmla="*/ 635 h 2788"/>
                    <a:gd name="T48" fmla="*/ 454 w 2882"/>
                    <a:gd name="T49" fmla="*/ 634 h 2788"/>
                    <a:gd name="T50" fmla="*/ 309 w 2882"/>
                    <a:gd name="T51" fmla="*/ 489 h 2788"/>
                    <a:gd name="T52" fmla="*/ 593 w 2882"/>
                    <a:gd name="T53" fmla="*/ 412 h 2788"/>
                    <a:gd name="T54" fmla="*/ 635 w 2882"/>
                    <a:gd name="T55" fmla="*/ 454 h 2788"/>
                    <a:gd name="T56" fmla="*/ 635 w 2882"/>
                    <a:gd name="T57" fmla="*/ 454 h 2788"/>
                    <a:gd name="T58" fmla="*/ 1304 w 2882"/>
                    <a:gd name="T59" fmla="*/ 1123 h 2788"/>
                    <a:gd name="T60" fmla="*/ 1384 w 2882"/>
                    <a:gd name="T61" fmla="*/ 1132 h 2788"/>
                    <a:gd name="T62" fmla="*/ 2418 w 2882"/>
                    <a:gd name="T63" fmla="*/ 1244 h 2788"/>
                    <a:gd name="T64" fmla="*/ 2418 w 2882"/>
                    <a:gd name="T65" fmla="*/ 2418 h 27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2" h="2788">
                      <a:moveTo>
                        <a:pt x="2509" y="1154"/>
                      </a:moveTo>
                      <a:cubicBezTo>
                        <a:pt x="2205" y="850"/>
                        <a:pt x="1729" y="788"/>
                        <a:pt x="1359" y="997"/>
                      </a:cubicBezTo>
                      <a:lnTo>
                        <a:pt x="657" y="296"/>
                      </a:lnTo>
                      <a:cubicBezTo>
                        <a:pt x="657" y="296"/>
                        <a:pt x="657" y="296"/>
                        <a:pt x="657" y="296"/>
                      </a:cubicBezTo>
                      <a:lnTo>
                        <a:pt x="386" y="25"/>
                      </a:lnTo>
                      <a:cubicBezTo>
                        <a:pt x="361" y="0"/>
                        <a:pt x="321" y="0"/>
                        <a:pt x="296" y="25"/>
                      </a:cubicBezTo>
                      <a:cubicBezTo>
                        <a:pt x="271" y="50"/>
                        <a:pt x="271" y="90"/>
                        <a:pt x="296" y="115"/>
                      </a:cubicBezTo>
                      <a:lnTo>
                        <a:pt x="489" y="308"/>
                      </a:lnTo>
                      <a:lnTo>
                        <a:pt x="205" y="385"/>
                      </a:lnTo>
                      <a:lnTo>
                        <a:pt x="115" y="296"/>
                      </a:lnTo>
                      <a:cubicBezTo>
                        <a:pt x="90" y="271"/>
                        <a:pt x="50" y="271"/>
                        <a:pt x="25" y="296"/>
                      </a:cubicBezTo>
                      <a:cubicBezTo>
                        <a:pt x="0" y="321"/>
                        <a:pt x="0" y="361"/>
                        <a:pt x="25" y="386"/>
                      </a:cubicBezTo>
                      <a:lnTo>
                        <a:pt x="139" y="500"/>
                      </a:lnTo>
                      <a:cubicBezTo>
                        <a:pt x="140" y="501"/>
                        <a:pt x="140" y="501"/>
                        <a:pt x="140" y="502"/>
                      </a:cubicBezTo>
                      <a:lnTo>
                        <a:pt x="998" y="1359"/>
                      </a:lnTo>
                      <a:cubicBezTo>
                        <a:pt x="788" y="1729"/>
                        <a:pt x="850" y="2205"/>
                        <a:pt x="1154" y="2508"/>
                      </a:cubicBezTo>
                      <a:cubicBezTo>
                        <a:pt x="1341" y="2695"/>
                        <a:pt x="1586" y="2788"/>
                        <a:pt x="1831" y="2788"/>
                      </a:cubicBezTo>
                      <a:cubicBezTo>
                        <a:pt x="2077" y="2788"/>
                        <a:pt x="2322" y="2695"/>
                        <a:pt x="2509" y="2508"/>
                      </a:cubicBezTo>
                      <a:cubicBezTo>
                        <a:pt x="2882" y="2135"/>
                        <a:pt x="2882" y="1527"/>
                        <a:pt x="2509" y="1154"/>
                      </a:cubicBezTo>
                      <a:close/>
                      <a:moveTo>
                        <a:pt x="2418" y="2418"/>
                      </a:moveTo>
                      <a:cubicBezTo>
                        <a:pt x="2095" y="2742"/>
                        <a:pt x="1568" y="2742"/>
                        <a:pt x="1244" y="2418"/>
                      </a:cubicBezTo>
                      <a:cubicBezTo>
                        <a:pt x="970" y="2144"/>
                        <a:pt x="923" y="1709"/>
                        <a:pt x="1132" y="1383"/>
                      </a:cubicBezTo>
                      <a:cubicBezTo>
                        <a:pt x="1148" y="1358"/>
                        <a:pt x="1145" y="1325"/>
                        <a:pt x="1123" y="1304"/>
                      </a:cubicBezTo>
                      <a:lnTo>
                        <a:pt x="454" y="635"/>
                      </a:lnTo>
                      <a:cubicBezTo>
                        <a:pt x="454" y="635"/>
                        <a:pt x="454" y="635"/>
                        <a:pt x="454" y="634"/>
                      </a:cubicBezTo>
                      <a:lnTo>
                        <a:pt x="309" y="489"/>
                      </a:lnTo>
                      <a:lnTo>
                        <a:pt x="593" y="412"/>
                      </a:lnTo>
                      <a:lnTo>
                        <a:pt x="635" y="454"/>
                      </a:lnTo>
                      <a:lnTo>
                        <a:pt x="635" y="454"/>
                      </a:lnTo>
                      <a:lnTo>
                        <a:pt x="1304" y="1123"/>
                      </a:lnTo>
                      <a:cubicBezTo>
                        <a:pt x="1325" y="1144"/>
                        <a:pt x="1358" y="1148"/>
                        <a:pt x="1384" y="1132"/>
                      </a:cubicBezTo>
                      <a:cubicBezTo>
                        <a:pt x="1709" y="923"/>
                        <a:pt x="2144" y="970"/>
                        <a:pt x="2418" y="1244"/>
                      </a:cubicBezTo>
                      <a:cubicBezTo>
                        <a:pt x="2742" y="1568"/>
                        <a:pt x="2742" y="2094"/>
                        <a:pt x="2418" y="2418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5" name="PA_椭圆 1242"/>
                <p:cNvSpPr>
                  <a:spLocks noChangeArrowheads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4048" y="2275"/>
                  <a:ext cx="48" cy="49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6" name="PA_椭圆 1243"/>
                <p:cNvSpPr>
                  <a:spLocks noChangeArrowheads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3903" y="2372"/>
                  <a:ext cx="48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7" name="PA_任意多边形 1244"/>
                <p:cNvSpPr>
                  <a:spLocks noEditPoints="1"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3492" y="1952"/>
                  <a:ext cx="919" cy="879"/>
                </a:xfrm>
                <a:custGeom>
                  <a:avLst/>
                  <a:gdLst>
                    <a:gd name="T0" fmla="*/ 2109 w 2433"/>
                    <a:gd name="T1" fmla="*/ 832 h 2330"/>
                    <a:gd name="T2" fmla="*/ 1075 w 2433"/>
                    <a:gd name="T3" fmla="*/ 720 h 2330"/>
                    <a:gd name="T4" fmla="*/ 995 w 2433"/>
                    <a:gd name="T5" fmla="*/ 711 h 2330"/>
                    <a:gd name="T6" fmla="*/ 326 w 2433"/>
                    <a:gd name="T7" fmla="*/ 42 h 2330"/>
                    <a:gd name="T8" fmla="*/ 326 w 2433"/>
                    <a:gd name="T9" fmla="*/ 42 h 2330"/>
                    <a:gd name="T10" fmla="*/ 284 w 2433"/>
                    <a:gd name="T11" fmla="*/ 0 h 2330"/>
                    <a:gd name="T12" fmla="*/ 0 w 2433"/>
                    <a:gd name="T13" fmla="*/ 77 h 2330"/>
                    <a:gd name="T14" fmla="*/ 145 w 2433"/>
                    <a:gd name="T15" fmla="*/ 222 h 2330"/>
                    <a:gd name="T16" fmla="*/ 145 w 2433"/>
                    <a:gd name="T17" fmla="*/ 223 h 2330"/>
                    <a:gd name="T18" fmla="*/ 814 w 2433"/>
                    <a:gd name="T19" fmla="*/ 892 h 2330"/>
                    <a:gd name="T20" fmla="*/ 823 w 2433"/>
                    <a:gd name="T21" fmla="*/ 971 h 2330"/>
                    <a:gd name="T22" fmla="*/ 935 w 2433"/>
                    <a:gd name="T23" fmla="*/ 2006 h 2330"/>
                    <a:gd name="T24" fmla="*/ 2109 w 2433"/>
                    <a:gd name="T25" fmla="*/ 2006 h 2330"/>
                    <a:gd name="T26" fmla="*/ 2109 w 2433"/>
                    <a:gd name="T27" fmla="*/ 832 h 2330"/>
                    <a:gd name="T28" fmla="*/ 962 w 2433"/>
                    <a:gd name="T29" fmla="*/ 1178 h 2330"/>
                    <a:gd name="T30" fmla="*/ 1153 w 2433"/>
                    <a:gd name="T31" fmla="*/ 986 h 2330"/>
                    <a:gd name="T32" fmla="*/ 1345 w 2433"/>
                    <a:gd name="T33" fmla="*/ 1178 h 2330"/>
                    <a:gd name="T34" fmla="*/ 1153 w 2433"/>
                    <a:gd name="T35" fmla="*/ 1369 h 2330"/>
                    <a:gd name="T36" fmla="*/ 962 w 2433"/>
                    <a:gd name="T37" fmla="*/ 1178 h 2330"/>
                    <a:gd name="T38" fmla="*/ 1409 w 2433"/>
                    <a:gd name="T39" fmla="*/ 2136 h 2330"/>
                    <a:gd name="T40" fmla="*/ 1217 w 2433"/>
                    <a:gd name="T41" fmla="*/ 1944 h 2330"/>
                    <a:gd name="T42" fmla="*/ 1409 w 2433"/>
                    <a:gd name="T43" fmla="*/ 1752 h 2330"/>
                    <a:gd name="T44" fmla="*/ 1600 w 2433"/>
                    <a:gd name="T45" fmla="*/ 1944 h 2330"/>
                    <a:gd name="T46" fmla="*/ 1409 w 2433"/>
                    <a:gd name="T47" fmla="*/ 2136 h 2330"/>
                    <a:gd name="T48" fmla="*/ 1536 w 2433"/>
                    <a:gd name="T49" fmla="*/ 1114 h 2330"/>
                    <a:gd name="T50" fmla="*/ 1345 w 2433"/>
                    <a:gd name="T51" fmla="*/ 922 h 2330"/>
                    <a:gd name="T52" fmla="*/ 1536 w 2433"/>
                    <a:gd name="T53" fmla="*/ 731 h 2330"/>
                    <a:gd name="T54" fmla="*/ 1728 w 2433"/>
                    <a:gd name="T55" fmla="*/ 922 h 2330"/>
                    <a:gd name="T56" fmla="*/ 1536 w 2433"/>
                    <a:gd name="T57" fmla="*/ 1114 h 2330"/>
                    <a:gd name="T58" fmla="*/ 2015 w 2433"/>
                    <a:gd name="T59" fmla="*/ 1497 h 2330"/>
                    <a:gd name="T60" fmla="*/ 1792 w 2433"/>
                    <a:gd name="T61" fmla="*/ 1274 h 2330"/>
                    <a:gd name="T62" fmla="*/ 2015 w 2433"/>
                    <a:gd name="T63" fmla="*/ 1050 h 2330"/>
                    <a:gd name="T64" fmla="*/ 2239 w 2433"/>
                    <a:gd name="T65" fmla="*/ 1274 h 2330"/>
                    <a:gd name="T66" fmla="*/ 2015 w 2433"/>
                    <a:gd name="T67" fmla="*/ 1497 h 23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2433" h="2330">
                      <a:moveTo>
                        <a:pt x="2109" y="832"/>
                      </a:moveTo>
                      <a:cubicBezTo>
                        <a:pt x="1835" y="558"/>
                        <a:pt x="1400" y="511"/>
                        <a:pt x="1075" y="720"/>
                      </a:cubicBezTo>
                      <a:cubicBezTo>
                        <a:pt x="1049" y="736"/>
                        <a:pt x="1016" y="732"/>
                        <a:pt x="995" y="711"/>
                      </a:cubicBezTo>
                      <a:lnTo>
                        <a:pt x="326" y="42"/>
                      </a:lnTo>
                      <a:lnTo>
                        <a:pt x="326" y="42"/>
                      </a:lnTo>
                      <a:lnTo>
                        <a:pt x="284" y="0"/>
                      </a:lnTo>
                      <a:lnTo>
                        <a:pt x="0" y="77"/>
                      </a:lnTo>
                      <a:lnTo>
                        <a:pt x="145" y="222"/>
                      </a:lnTo>
                      <a:cubicBezTo>
                        <a:pt x="145" y="223"/>
                        <a:pt x="145" y="223"/>
                        <a:pt x="145" y="223"/>
                      </a:cubicBezTo>
                      <a:lnTo>
                        <a:pt x="814" y="892"/>
                      </a:lnTo>
                      <a:cubicBezTo>
                        <a:pt x="836" y="913"/>
                        <a:pt x="839" y="946"/>
                        <a:pt x="823" y="971"/>
                      </a:cubicBezTo>
                      <a:cubicBezTo>
                        <a:pt x="614" y="1297"/>
                        <a:pt x="661" y="1732"/>
                        <a:pt x="935" y="2006"/>
                      </a:cubicBezTo>
                      <a:cubicBezTo>
                        <a:pt x="1259" y="2330"/>
                        <a:pt x="1786" y="2330"/>
                        <a:pt x="2109" y="2006"/>
                      </a:cubicBezTo>
                      <a:cubicBezTo>
                        <a:pt x="2433" y="1682"/>
                        <a:pt x="2433" y="1156"/>
                        <a:pt x="2109" y="832"/>
                      </a:cubicBezTo>
                      <a:close/>
                      <a:moveTo>
                        <a:pt x="962" y="1178"/>
                      </a:moveTo>
                      <a:cubicBezTo>
                        <a:pt x="962" y="1072"/>
                        <a:pt x="1048" y="986"/>
                        <a:pt x="1153" y="986"/>
                      </a:cubicBezTo>
                      <a:cubicBezTo>
                        <a:pt x="1259" y="986"/>
                        <a:pt x="1345" y="1072"/>
                        <a:pt x="1345" y="1178"/>
                      </a:cubicBezTo>
                      <a:cubicBezTo>
                        <a:pt x="1345" y="1283"/>
                        <a:pt x="1259" y="1369"/>
                        <a:pt x="1153" y="1369"/>
                      </a:cubicBezTo>
                      <a:cubicBezTo>
                        <a:pt x="1048" y="1369"/>
                        <a:pt x="962" y="1283"/>
                        <a:pt x="962" y="1178"/>
                      </a:cubicBezTo>
                      <a:close/>
                      <a:moveTo>
                        <a:pt x="1409" y="2136"/>
                      </a:moveTo>
                      <a:cubicBezTo>
                        <a:pt x="1303" y="2136"/>
                        <a:pt x="1217" y="2050"/>
                        <a:pt x="1217" y="1944"/>
                      </a:cubicBezTo>
                      <a:cubicBezTo>
                        <a:pt x="1217" y="1838"/>
                        <a:pt x="1303" y="1752"/>
                        <a:pt x="1409" y="1752"/>
                      </a:cubicBezTo>
                      <a:cubicBezTo>
                        <a:pt x="1514" y="1752"/>
                        <a:pt x="1600" y="1838"/>
                        <a:pt x="1600" y="1944"/>
                      </a:cubicBezTo>
                      <a:cubicBezTo>
                        <a:pt x="1600" y="2050"/>
                        <a:pt x="1514" y="2136"/>
                        <a:pt x="1409" y="2136"/>
                      </a:cubicBezTo>
                      <a:close/>
                      <a:moveTo>
                        <a:pt x="1536" y="1114"/>
                      </a:moveTo>
                      <a:cubicBezTo>
                        <a:pt x="1431" y="1114"/>
                        <a:pt x="1345" y="1028"/>
                        <a:pt x="1345" y="922"/>
                      </a:cubicBezTo>
                      <a:cubicBezTo>
                        <a:pt x="1345" y="817"/>
                        <a:pt x="1431" y="731"/>
                        <a:pt x="1536" y="731"/>
                      </a:cubicBezTo>
                      <a:cubicBezTo>
                        <a:pt x="1642" y="731"/>
                        <a:pt x="1728" y="817"/>
                        <a:pt x="1728" y="922"/>
                      </a:cubicBezTo>
                      <a:cubicBezTo>
                        <a:pt x="1728" y="1028"/>
                        <a:pt x="1642" y="1114"/>
                        <a:pt x="1536" y="1114"/>
                      </a:cubicBezTo>
                      <a:close/>
                      <a:moveTo>
                        <a:pt x="2015" y="1497"/>
                      </a:moveTo>
                      <a:cubicBezTo>
                        <a:pt x="1892" y="1497"/>
                        <a:pt x="1792" y="1397"/>
                        <a:pt x="1792" y="1274"/>
                      </a:cubicBezTo>
                      <a:cubicBezTo>
                        <a:pt x="1792" y="1150"/>
                        <a:pt x="1892" y="1050"/>
                        <a:pt x="2015" y="1050"/>
                      </a:cubicBezTo>
                      <a:cubicBezTo>
                        <a:pt x="2139" y="1050"/>
                        <a:pt x="2239" y="1150"/>
                        <a:pt x="2239" y="1274"/>
                      </a:cubicBezTo>
                      <a:cubicBezTo>
                        <a:pt x="2239" y="1397"/>
                        <a:pt x="2139" y="1497"/>
                        <a:pt x="2015" y="1497"/>
                      </a:cubicBezTo>
                      <a:close/>
                    </a:path>
                  </a:pathLst>
                </a:cu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8" name="PA_椭圆 1245"/>
                <p:cNvSpPr>
                  <a:spLocks noChangeArrowheads="1"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4217" y="2396"/>
                  <a:ext cx="72" cy="72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9" name="PA_椭圆 1246"/>
                <p:cNvSpPr>
                  <a:spLocks noChangeArrowheads="1"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4000" y="2661"/>
                  <a:ext cx="48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0" name="PA_任意多边形 1247"/>
                <p:cNvSpPr>
                  <a:spLocks noEditPoints="1"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>
                  <a:off x="4169" y="2348"/>
                  <a:ext cx="168" cy="169"/>
                </a:xfrm>
                <a:custGeom>
                  <a:avLst/>
                  <a:gdLst>
                    <a:gd name="T0" fmla="*/ 223 w 447"/>
                    <a:gd name="T1" fmla="*/ 0 h 447"/>
                    <a:gd name="T2" fmla="*/ 0 w 447"/>
                    <a:gd name="T3" fmla="*/ 224 h 447"/>
                    <a:gd name="T4" fmla="*/ 223 w 447"/>
                    <a:gd name="T5" fmla="*/ 447 h 447"/>
                    <a:gd name="T6" fmla="*/ 447 w 447"/>
                    <a:gd name="T7" fmla="*/ 224 h 447"/>
                    <a:gd name="T8" fmla="*/ 223 w 447"/>
                    <a:gd name="T9" fmla="*/ 0 h 447"/>
                    <a:gd name="T10" fmla="*/ 223 w 447"/>
                    <a:gd name="T11" fmla="*/ 319 h 447"/>
                    <a:gd name="T12" fmla="*/ 128 w 447"/>
                    <a:gd name="T13" fmla="*/ 224 h 447"/>
                    <a:gd name="T14" fmla="*/ 223 w 447"/>
                    <a:gd name="T15" fmla="*/ 128 h 447"/>
                    <a:gd name="T16" fmla="*/ 319 w 447"/>
                    <a:gd name="T17" fmla="*/ 224 h 447"/>
                    <a:gd name="T18" fmla="*/ 223 w 447"/>
                    <a:gd name="T19" fmla="*/ 319 h 4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7" h="447">
                      <a:moveTo>
                        <a:pt x="223" y="0"/>
                      </a:moveTo>
                      <a:cubicBezTo>
                        <a:pt x="100" y="0"/>
                        <a:pt x="0" y="100"/>
                        <a:pt x="0" y="224"/>
                      </a:cubicBezTo>
                      <a:cubicBezTo>
                        <a:pt x="0" y="347"/>
                        <a:pt x="100" y="447"/>
                        <a:pt x="223" y="447"/>
                      </a:cubicBezTo>
                      <a:cubicBezTo>
                        <a:pt x="347" y="447"/>
                        <a:pt x="447" y="347"/>
                        <a:pt x="447" y="224"/>
                      </a:cubicBezTo>
                      <a:cubicBezTo>
                        <a:pt x="447" y="100"/>
                        <a:pt x="347" y="0"/>
                        <a:pt x="223" y="0"/>
                      </a:cubicBezTo>
                      <a:close/>
                      <a:moveTo>
                        <a:pt x="223" y="319"/>
                      </a:moveTo>
                      <a:cubicBezTo>
                        <a:pt x="171" y="319"/>
                        <a:pt x="128" y="276"/>
                        <a:pt x="128" y="224"/>
                      </a:cubicBezTo>
                      <a:cubicBezTo>
                        <a:pt x="128" y="171"/>
                        <a:pt x="171" y="128"/>
                        <a:pt x="223" y="128"/>
                      </a:cubicBezTo>
                      <a:cubicBezTo>
                        <a:pt x="276" y="128"/>
                        <a:pt x="319" y="171"/>
                        <a:pt x="319" y="224"/>
                      </a:cubicBezTo>
                      <a:cubicBezTo>
                        <a:pt x="319" y="276"/>
                        <a:pt x="276" y="319"/>
                        <a:pt x="223" y="319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1" name="PA_任意多边形 1248"/>
                <p:cNvSpPr>
                  <a:spLocks noEditPoints="1"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>
                  <a:off x="3951" y="2613"/>
                  <a:ext cx="145" cy="145"/>
                </a:xfrm>
                <a:custGeom>
                  <a:avLst/>
                  <a:gdLst>
                    <a:gd name="T0" fmla="*/ 192 w 383"/>
                    <a:gd name="T1" fmla="*/ 0 h 384"/>
                    <a:gd name="T2" fmla="*/ 0 w 383"/>
                    <a:gd name="T3" fmla="*/ 192 h 384"/>
                    <a:gd name="T4" fmla="*/ 192 w 383"/>
                    <a:gd name="T5" fmla="*/ 384 h 384"/>
                    <a:gd name="T6" fmla="*/ 383 w 383"/>
                    <a:gd name="T7" fmla="*/ 192 h 384"/>
                    <a:gd name="T8" fmla="*/ 192 w 383"/>
                    <a:gd name="T9" fmla="*/ 0 h 384"/>
                    <a:gd name="T10" fmla="*/ 192 w 383"/>
                    <a:gd name="T11" fmla="*/ 256 h 384"/>
                    <a:gd name="T12" fmla="*/ 128 w 383"/>
                    <a:gd name="T13" fmla="*/ 192 h 384"/>
                    <a:gd name="T14" fmla="*/ 192 w 383"/>
                    <a:gd name="T15" fmla="*/ 128 h 384"/>
                    <a:gd name="T16" fmla="*/ 256 w 383"/>
                    <a:gd name="T17" fmla="*/ 192 h 384"/>
                    <a:gd name="T18" fmla="*/ 192 w 383"/>
                    <a:gd name="T19" fmla="*/ 256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4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8"/>
                        <a:pt x="86" y="384"/>
                        <a:pt x="192" y="384"/>
                      </a:cubicBezTo>
                      <a:cubicBezTo>
                        <a:pt x="297" y="384"/>
                        <a:pt x="383" y="298"/>
                        <a:pt x="383" y="192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6"/>
                      </a:moveTo>
                      <a:cubicBezTo>
                        <a:pt x="157" y="256"/>
                        <a:pt x="128" y="227"/>
                        <a:pt x="128" y="192"/>
                      </a:cubicBezTo>
                      <a:cubicBezTo>
                        <a:pt x="128" y="157"/>
                        <a:pt x="157" y="128"/>
                        <a:pt x="192" y="128"/>
                      </a:cubicBezTo>
                      <a:cubicBezTo>
                        <a:pt x="227" y="128"/>
                        <a:pt x="256" y="157"/>
                        <a:pt x="256" y="192"/>
                      </a:cubicBezTo>
                      <a:cubicBezTo>
                        <a:pt x="256" y="227"/>
                        <a:pt x="227" y="256"/>
                        <a:pt x="192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2" name="PA_任意多边形 1249"/>
                <p:cNvSpPr>
                  <a:spLocks noEditPoints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3855" y="2324"/>
                  <a:ext cx="145" cy="144"/>
                </a:xfrm>
                <a:custGeom>
                  <a:avLst/>
                  <a:gdLst>
                    <a:gd name="T0" fmla="*/ 383 w 383"/>
                    <a:gd name="T1" fmla="*/ 192 h 383"/>
                    <a:gd name="T2" fmla="*/ 191 w 383"/>
                    <a:gd name="T3" fmla="*/ 0 h 383"/>
                    <a:gd name="T4" fmla="*/ 0 w 383"/>
                    <a:gd name="T5" fmla="*/ 192 h 383"/>
                    <a:gd name="T6" fmla="*/ 191 w 383"/>
                    <a:gd name="T7" fmla="*/ 383 h 383"/>
                    <a:gd name="T8" fmla="*/ 383 w 383"/>
                    <a:gd name="T9" fmla="*/ 192 h 383"/>
                    <a:gd name="T10" fmla="*/ 191 w 383"/>
                    <a:gd name="T11" fmla="*/ 256 h 383"/>
                    <a:gd name="T12" fmla="*/ 127 w 383"/>
                    <a:gd name="T13" fmla="*/ 192 h 383"/>
                    <a:gd name="T14" fmla="*/ 191 w 383"/>
                    <a:gd name="T15" fmla="*/ 128 h 383"/>
                    <a:gd name="T16" fmla="*/ 255 w 383"/>
                    <a:gd name="T17" fmla="*/ 192 h 383"/>
                    <a:gd name="T18" fmla="*/ 191 w 383"/>
                    <a:gd name="T19" fmla="*/ 256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383" y="192"/>
                      </a:moveTo>
                      <a:cubicBezTo>
                        <a:pt x="383" y="86"/>
                        <a:pt x="297" y="0"/>
                        <a:pt x="191" y="0"/>
                      </a:cubicBez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7"/>
                        <a:pt x="86" y="383"/>
                        <a:pt x="191" y="383"/>
                      </a:cubicBezTo>
                      <a:cubicBezTo>
                        <a:pt x="297" y="383"/>
                        <a:pt x="383" y="297"/>
                        <a:pt x="383" y="192"/>
                      </a:cubicBezTo>
                      <a:close/>
                      <a:moveTo>
                        <a:pt x="191" y="256"/>
                      </a:moveTo>
                      <a:cubicBezTo>
                        <a:pt x="156" y="256"/>
                        <a:pt x="127" y="227"/>
                        <a:pt x="127" y="192"/>
                      </a:cubicBezTo>
                      <a:cubicBezTo>
                        <a:pt x="127" y="157"/>
                        <a:pt x="156" y="128"/>
                        <a:pt x="191" y="128"/>
                      </a:cubicBezTo>
                      <a:cubicBezTo>
                        <a:pt x="226" y="128"/>
                        <a:pt x="255" y="157"/>
                        <a:pt x="255" y="192"/>
                      </a:cubicBezTo>
                      <a:cubicBezTo>
                        <a:pt x="255" y="227"/>
                        <a:pt x="226" y="256"/>
                        <a:pt x="191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3" name="PA_任意多边形 1250"/>
                <p:cNvSpPr>
                  <a:spLocks noEditPoints="1"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4000" y="2228"/>
                  <a:ext cx="144" cy="144"/>
                </a:xfrm>
                <a:custGeom>
                  <a:avLst/>
                  <a:gdLst>
                    <a:gd name="T0" fmla="*/ 191 w 383"/>
                    <a:gd name="T1" fmla="*/ 0 h 383"/>
                    <a:gd name="T2" fmla="*/ 0 w 383"/>
                    <a:gd name="T3" fmla="*/ 191 h 383"/>
                    <a:gd name="T4" fmla="*/ 191 w 383"/>
                    <a:gd name="T5" fmla="*/ 383 h 383"/>
                    <a:gd name="T6" fmla="*/ 383 w 383"/>
                    <a:gd name="T7" fmla="*/ 191 h 383"/>
                    <a:gd name="T8" fmla="*/ 191 w 383"/>
                    <a:gd name="T9" fmla="*/ 0 h 383"/>
                    <a:gd name="T10" fmla="*/ 191 w 383"/>
                    <a:gd name="T11" fmla="*/ 255 h 383"/>
                    <a:gd name="T12" fmla="*/ 128 w 383"/>
                    <a:gd name="T13" fmla="*/ 191 h 383"/>
                    <a:gd name="T14" fmla="*/ 191 w 383"/>
                    <a:gd name="T15" fmla="*/ 127 h 383"/>
                    <a:gd name="T16" fmla="*/ 255 w 383"/>
                    <a:gd name="T17" fmla="*/ 191 h 383"/>
                    <a:gd name="T18" fmla="*/ 191 w 383"/>
                    <a:gd name="T19" fmla="*/ 255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191" y="0"/>
                      </a:moveTo>
                      <a:cubicBezTo>
                        <a:pt x="86" y="0"/>
                        <a:pt x="0" y="86"/>
                        <a:pt x="0" y="191"/>
                      </a:cubicBezTo>
                      <a:cubicBezTo>
                        <a:pt x="0" y="297"/>
                        <a:pt x="86" y="383"/>
                        <a:pt x="191" y="383"/>
                      </a:cubicBezTo>
                      <a:cubicBezTo>
                        <a:pt x="297" y="383"/>
                        <a:pt x="383" y="297"/>
                        <a:pt x="383" y="191"/>
                      </a:cubicBezTo>
                      <a:cubicBezTo>
                        <a:pt x="383" y="86"/>
                        <a:pt x="297" y="0"/>
                        <a:pt x="191" y="0"/>
                      </a:cubicBezTo>
                      <a:close/>
                      <a:moveTo>
                        <a:pt x="191" y="255"/>
                      </a:moveTo>
                      <a:cubicBezTo>
                        <a:pt x="156" y="255"/>
                        <a:pt x="128" y="227"/>
                        <a:pt x="128" y="191"/>
                      </a:cubicBezTo>
                      <a:cubicBezTo>
                        <a:pt x="128" y="156"/>
                        <a:pt x="156" y="127"/>
                        <a:pt x="191" y="127"/>
                      </a:cubicBezTo>
                      <a:cubicBezTo>
                        <a:pt x="227" y="127"/>
                        <a:pt x="255" y="156"/>
                        <a:pt x="255" y="191"/>
                      </a:cubicBezTo>
                      <a:cubicBezTo>
                        <a:pt x="255" y="227"/>
                        <a:pt x="227" y="255"/>
                        <a:pt x="191" y="255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4" name="PA_任意多边形 1251"/>
                <p:cNvSpPr>
                  <a:spLocks noEditPoints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3252" y="2035"/>
                  <a:ext cx="145" cy="144"/>
                </a:xfrm>
                <a:custGeom>
                  <a:avLst/>
                  <a:gdLst>
                    <a:gd name="T0" fmla="*/ 192 w 383"/>
                    <a:gd name="T1" fmla="*/ 0 h 383"/>
                    <a:gd name="T2" fmla="*/ 0 w 383"/>
                    <a:gd name="T3" fmla="*/ 191 h 383"/>
                    <a:gd name="T4" fmla="*/ 192 w 383"/>
                    <a:gd name="T5" fmla="*/ 383 h 383"/>
                    <a:gd name="T6" fmla="*/ 383 w 383"/>
                    <a:gd name="T7" fmla="*/ 191 h 383"/>
                    <a:gd name="T8" fmla="*/ 192 w 383"/>
                    <a:gd name="T9" fmla="*/ 0 h 383"/>
                    <a:gd name="T10" fmla="*/ 192 w 383"/>
                    <a:gd name="T11" fmla="*/ 255 h 383"/>
                    <a:gd name="T12" fmla="*/ 128 w 383"/>
                    <a:gd name="T13" fmla="*/ 191 h 383"/>
                    <a:gd name="T14" fmla="*/ 192 w 383"/>
                    <a:gd name="T15" fmla="*/ 128 h 383"/>
                    <a:gd name="T16" fmla="*/ 256 w 383"/>
                    <a:gd name="T17" fmla="*/ 191 h 383"/>
                    <a:gd name="T18" fmla="*/ 192 w 383"/>
                    <a:gd name="T19" fmla="*/ 255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1"/>
                      </a:cubicBezTo>
                      <a:cubicBezTo>
                        <a:pt x="0" y="297"/>
                        <a:pt x="86" y="383"/>
                        <a:pt x="192" y="383"/>
                      </a:cubicBezTo>
                      <a:cubicBezTo>
                        <a:pt x="297" y="383"/>
                        <a:pt x="383" y="297"/>
                        <a:pt x="383" y="191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5"/>
                      </a:moveTo>
                      <a:cubicBezTo>
                        <a:pt x="157" y="255"/>
                        <a:pt x="128" y="227"/>
                        <a:pt x="128" y="191"/>
                      </a:cubicBezTo>
                      <a:cubicBezTo>
                        <a:pt x="128" y="156"/>
                        <a:pt x="157" y="128"/>
                        <a:pt x="192" y="128"/>
                      </a:cubicBezTo>
                      <a:cubicBezTo>
                        <a:pt x="227" y="128"/>
                        <a:pt x="256" y="156"/>
                        <a:pt x="256" y="191"/>
                      </a:cubicBezTo>
                      <a:cubicBezTo>
                        <a:pt x="256" y="227"/>
                        <a:pt x="227" y="255"/>
                        <a:pt x="192" y="255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5" name="PA_任意多边形 1252"/>
                <p:cNvSpPr>
                  <a:spLocks noEditPoints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3252" y="2275"/>
                  <a:ext cx="145" cy="145"/>
                </a:xfrm>
                <a:custGeom>
                  <a:avLst/>
                  <a:gdLst>
                    <a:gd name="T0" fmla="*/ 192 w 383"/>
                    <a:gd name="T1" fmla="*/ 0 h 384"/>
                    <a:gd name="T2" fmla="*/ 0 w 383"/>
                    <a:gd name="T3" fmla="*/ 192 h 384"/>
                    <a:gd name="T4" fmla="*/ 192 w 383"/>
                    <a:gd name="T5" fmla="*/ 384 h 384"/>
                    <a:gd name="T6" fmla="*/ 383 w 383"/>
                    <a:gd name="T7" fmla="*/ 192 h 384"/>
                    <a:gd name="T8" fmla="*/ 192 w 383"/>
                    <a:gd name="T9" fmla="*/ 0 h 384"/>
                    <a:gd name="T10" fmla="*/ 192 w 383"/>
                    <a:gd name="T11" fmla="*/ 256 h 384"/>
                    <a:gd name="T12" fmla="*/ 128 w 383"/>
                    <a:gd name="T13" fmla="*/ 192 h 384"/>
                    <a:gd name="T14" fmla="*/ 192 w 383"/>
                    <a:gd name="T15" fmla="*/ 128 h 384"/>
                    <a:gd name="T16" fmla="*/ 256 w 383"/>
                    <a:gd name="T17" fmla="*/ 192 h 384"/>
                    <a:gd name="T18" fmla="*/ 192 w 383"/>
                    <a:gd name="T19" fmla="*/ 256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4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8"/>
                        <a:pt x="86" y="384"/>
                        <a:pt x="192" y="384"/>
                      </a:cubicBezTo>
                      <a:cubicBezTo>
                        <a:pt x="297" y="384"/>
                        <a:pt x="383" y="298"/>
                        <a:pt x="383" y="192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6"/>
                      </a:moveTo>
                      <a:cubicBezTo>
                        <a:pt x="157" y="256"/>
                        <a:pt x="128" y="227"/>
                        <a:pt x="128" y="192"/>
                      </a:cubicBezTo>
                      <a:cubicBezTo>
                        <a:pt x="128" y="157"/>
                        <a:pt x="157" y="128"/>
                        <a:pt x="192" y="128"/>
                      </a:cubicBezTo>
                      <a:cubicBezTo>
                        <a:pt x="227" y="128"/>
                        <a:pt x="256" y="157"/>
                        <a:pt x="256" y="192"/>
                      </a:cubicBezTo>
                      <a:cubicBezTo>
                        <a:pt x="256" y="227"/>
                        <a:pt x="227" y="256"/>
                        <a:pt x="192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6" name="PA_任意多边形 1253"/>
                <p:cNvSpPr/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3328" y="1469"/>
                  <a:ext cx="146" cy="329"/>
                </a:xfrm>
                <a:custGeom>
                  <a:avLst/>
                  <a:gdLst>
                    <a:gd name="T0" fmla="*/ 158 w 387"/>
                    <a:gd name="T1" fmla="*/ 842 h 871"/>
                    <a:gd name="T2" fmla="*/ 211 w 387"/>
                    <a:gd name="T3" fmla="*/ 871 h 871"/>
                    <a:gd name="T4" fmla="*/ 246 w 387"/>
                    <a:gd name="T5" fmla="*/ 861 h 871"/>
                    <a:gd name="T6" fmla="*/ 265 w 387"/>
                    <a:gd name="T7" fmla="*/ 772 h 871"/>
                    <a:gd name="T8" fmla="*/ 244 w 387"/>
                    <a:gd name="T9" fmla="*/ 472 h 871"/>
                    <a:gd name="T10" fmla="*/ 236 w 387"/>
                    <a:gd name="T11" fmla="*/ 37 h 871"/>
                    <a:gd name="T12" fmla="*/ 148 w 387"/>
                    <a:gd name="T13" fmla="*/ 19 h 871"/>
                    <a:gd name="T14" fmla="*/ 129 w 387"/>
                    <a:gd name="T15" fmla="*/ 107 h 871"/>
                    <a:gd name="T16" fmla="*/ 146 w 387"/>
                    <a:gd name="T17" fmla="*/ 390 h 871"/>
                    <a:gd name="T18" fmla="*/ 158 w 387"/>
                    <a:gd name="T19" fmla="*/ 842 h 8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7" h="871">
                      <a:moveTo>
                        <a:pt x="158" y="842"/>
                      </a:moveTo>
                      <a:cubicBezTo>
                        <a:pt x="170" y="861"/>
                        <a:pt x="191" y="871"/>
                        <a:pt x="211" y="871"/>
                      </a:cubicBezTo>
                      <a:cubicBezTo>
                        <a:pt x="223" y="871"/>
                        <a:pt x="236" y="868"/>
                        <a:pt x="246" y="861"/>
                      </a:cubicBezTo>
                      <a:cubicBezTo>
                        <a:pt x="276" y="841"/>
                        <a:pt x="284" y="802"/>
                        <a:pt x="265" y="772"/>
                      </a:cubicBezTo>
                      <a:cubicBezTo>
                        <a:pt x="145" y="590"/>
                        <a:pt x="187" y="541"/>
                        <a:pt x="244" y="472"/>
                      </a:cubicBezTo>
                      <a:cubicBezTo>
                        <a:pt x="326" y="374"/>
                        <a:pt x="387" y="267"/>
                        <a:pt x="236" y="37"/>
                      </a:cubicBezTo>
                      <a:cubicBezTo>
                        <a:pt x="217" y="8"/>
                        <a:pt x="177" y="0"/>
                        <a:pt x="148" y="19"/>
                      </a:cubicBezTo>
                      <a:cubicBezTo>
                        <a:pt x="118" y="38"/>
                        <a:pt x="110" y="78"/>
                        <a:pt x="129" y="107"/>
                      </a:cubicBezTo>
                      <a:cubicBezTo>
                        <a:pt x="240" y="277"/>
                        <a:pt x="203" y="322"/>
                        <a:pt x="146" y="390"/>
                      </a:cubicBezTo>
                      <a:cubicBezTo>
                        <a:pt x="62" y="491"/>
                        <a:pt x="0" y="601"/>
                        <a:pt x="158" y="842"/>
                      </a:cubicBezTo>
                    </a:path>
                  </a:pathLst>
                </a:cu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7" name="PA_椭圆 1254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3300" y="2083"/>
                  <a:ext cx="49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8" name="PA_椭圆 1255"/>
                <p:cNvSpPr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3300" y="2324"/>
                  <a:ext cx="49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</p:grpSp>
        </p:grpSp>
        <p:sp>
          <p:nvSpPr>
            <p:cNvPr id="10" name="文本框 9"/>
            <p:cNvSpPr txBox="1"/>
            <p:nvPr>
              <p:custDataLst>
                <p:tags r:id="rId23"/>
              </p:custDataLst>
            </p:nvPr>
          </p:nvSpPr>
          <p:spPr>
            <a:xfrm>
              <a:off x="5404952" y="1807328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377D8D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课堂小结</a:t>
              </a:r>
              <a:endParaRPr lang="zh-CN" altLang="en-US" sz="2800" b="1">
                <a:solidFill>
                  <a:srgbClr val="377D8D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1" name="直接连接符 10"/>
            <p:cNvCxnSpPr/>
            <p:nvPr>
              <p:custDataLst>
                <p:tags r:id="rId24"/>
              </p:custDataLst>
            </p:nvPr>
          </p:nvCxnSpPr>
          <p:spPr>
            <a:xfrm flipH="1">
              <a:off x="5409827" y="1851323"/>
              <a:ext cx="0" cy="435231"/>
            </a:xfrm>
            <a:prstGeom prst="line">
              <a:avLst/>
            </a:prstGeom>
            <a:ln w="28575">
              <a:solidFill>
                <a:srgbClr val="377D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0" y="1533950"/>
            <a:ext cx="12192000" cy="379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8" name="图片 7" descr="包含织物的图片  说明已自动生成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56236" y="-1772981"/>
            <a:ext cx="2147050" cy="6039669"/>
          </a:xfrm>
          <a:prstGeom prst="rect">
            <a:avLst/>
          </a:prstGeom>
        </p:spPr>
      </p:pic>
      <p:sp>
        <p:nvSpPr>
          <p:cNvPr id="12" name="长方形 11"/>
          <p:cNvSpPr/>
          <p:nvPr userDrawn="1">
            <p:custDataLst>
              <p:tags r:id="rId5"/>
            </p:custDataLst>
          </p:nvPr>
        </p:nvSpPr>
        <p:spPr>
          <a:xfrm>
            <a:off x="225552" y="1796143"/>
            <a:ext cx="11740896" cy="326571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6" name="图片 15" descr="包含花朵、植物的图片  说明已自动生成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07543" y="-287017"/>
            <a:ext cx="1051334" cy="3866771"/>
          </a:xfrm>
          <a:prstGeom prst="rect">
            <a:avLst/>
          </a:prstGeom>
        </p:spPr>
      </p:pic>
      <p:pic>
        <p:nvPicPr>
          <p:cNvPr id="19" name="图片 18" descr="包含软体动物、昆虫的图片  说明已自动生成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222" y="492338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1743456" y="2404872"/>
            <a:ext cx="8705088" cy="2002536"/>
          </a:xfrm>
        </p:spPr>
        <p:txBody>
          <a:bodyPr rtlCol="0" anchor="t">
            <a:normAutofit/>
          </a:bodyPr>
          <a:lstStyle>
            <a:lvl1pPr algn="ctr">
              <a:defRPr lang="zh-CN" sz="4400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1"/>
            </p:custDataLst>
          </p:nvPr>
        </p:nvSpPr>
        <p:spPr>
          <a:xfrm>
            <a:off x="1743454" y="3964517"/>
            <a:ext cx="8705089" cy="457200"/>
          </a:xfrm>
        </p:spPr>
        <p:txBody>
          <a:bodyPr rtlCol="0" anchor="ctr"/>
          <a:lstStyle>
            <a:lvl1pPr marL="0" indent="0" algn="ctr">
              <a:buNone/>
              <a:defRPr lang="zh-CN" sz="2400">
                <a:solidFill>
                  <a:schemeClr val="accent3"/>
                </a:solidFill>
              </a:defRPr>
            </a:lvl1pPr>
            <a:lvl2pPr marL="457200" indent="0">
              <a:buNone/>
              <a:defRPr lang="zh-CN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zh-CN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7" name="文本占位符 24"/>
          <p:cNvSpPr>
            <a:spLocks noGrp="1"/>
          </p:cNvSpPr>
          <p:nvPr>
            <p:ph type="body" sz="quarter" idx="11" hasCustomPrompt="1"/>
            <p:custDataLst>
              <p:tags r:id="rId12"/>
            </p:custDataLst>
          </p:nvPr>
        </p:nvSpPr>
        <p:spPr>
          <a:xfrm>
            <a:off x="10149667" y="3189069"/>
            <a:ext cx="945473" cy="1936750"/>
          </a:xfrm>
        </p:spPr>
        <p:txBody>
          <a:bodyPr rtlCol="0">
            <a:noAutofit/>
          </a:bodyPr>
          <a:lstStyle>
            <a:lvl1pPr marL="0" indent="0">
              <a:buNone/>
              <a:defRPr lang="zh-CN" sz="14000" b="1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pPr lvl="0" rtl="0"/>
            <a:r>
              <a:rPr lang="zh-CN"/>
              <a:t>”</a:t>
            </a:r>
            <a:endParaRPr lang="zh-CN"/>
          </a:p>
        </p:txBody>
      </p:sp>
      <p:sp>
        <p:nvSpPr>
          <p:cNvPr id="28" name="文本占位符 24"/>
          <p:cNvSpPr>
            <a:spLocks noGrp="1"/>
          </p:cNvSpPr>
          <p:nvPr>
            <p:ph type="body" sz="quarter" idx="10" hasCustomPrompt="1"/>
            <p:custDataLst>
              <p:tags r:id="rId13"/>
            </p:custDataLst>
          </p:nvPr>
        </p:nvSpPr>
        <p:spPr>
          <a:xfrm>
            <a:off x="1033184" y="2136567"/>
            <a:ext cx="941832" cy="1936750"/>
          </a:xfrm>
        </p:spPr>
        <p:txBody>
          <a:bodyPr rtlCol="0">
            <a:noAutofit/>
          </a:bodyPr>
          <a:lstStyle>
            <a:lvl1pPr marL="0" indent="0">
              <a:buNone/>
              <a:defRPr lang="zh-CN" sz="14000" b="1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pPr lvl="0" rtl="0"/>
            <a:r>
              <a:rPr lang="zh-CN"/>
              <a:t>“</a:t>
            </a:r>
            <a:endParaRPr lang="zh-CN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布局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22" name="图片占位符 17"/>
          <p:cNvSpPr>
            <a:spLocks noGrp="1" noChangeAspect="1"/>
          </p:cNvSpPr>
          <p:nvPr>
            <p:ph type="pic" sz="quarter" idx="12"/>
            <p:custDataLst>
              <p:tags r:id="rId7"/>
            </p:custDataLst>
          </p:nvPr>
        </p:nvSpPr>
        <p:spPr>
          <a:xfrm>
            <a:off x="1375868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326173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1" name="文本占位符 19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1328309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1" name="图片占位符 17"/>
          <p:cNvSpPr>
            <a:spLocks noGrp="1" noChangeAspect="1"/>
          </p:cNvSpPr>
          <p:nvPr>
            <p:ph type="pic" sz="quarter" idx="17"/>
            <p:custDataLst>
              <p:tags r:id="rId10"/>
            </p:custDataLst>
          </p:nvPr>
        </p:nvSpPr>
        <p:spPr>
          <a:xfrm>
            <a:off x="3828270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3" name="文本占位符 19"/>
          <p:cNvSpPr>
            <a:spLocks noGrp="1"/>
          </p:cNvSpPr>
          <p:nvPr>
            <p:ph type="body" sz="quarter" idx="19"/>
            <p:custDataLst>
              <p:tags r:id="rId11"/>
            </p:custDataLst>
          </p:nvPr>
        </p:nvSpPr>
        <p:spPr>
          <a:xfrm>
            <a:off x="3763663" y="3926721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2" name="文本占位符 19"/>
          <p:cNvSpPr>
            <a:spLocks noGrp="1"/>
          </p:cNvSpPr>
          <p:nvPr>
            <p:ph type="body" sz="quarter" idx="18"/>
            <p:custDataLst>
              <p:tags r:id="rId12"/>
            </p:custDataLst>
          </p:nvPr>
        </p:nvSpPr>
        <p:spPr>
          <a:xfrm>
            <a:off x="3765799" y="4286611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图片占位符 17"/>
          <p:cNvSpPr>
            <a:spLocks noGrp="1" noChangeAspect="1"/>
          </p:cNvSpPr>
          <p:nvPr>
            <p:ph type="pic" sz="quarter" idx="16"/>
            <p:custDataLst>
              <p:tags r:id="rId13"/>
            </p:custDataLst>
          </p:nvPr>
        </p:nvSpPr>
        <p:spPr>
          <a:xfrm>
            <a:off x="6280672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5" name="文本占位符 19"/>
          <p:cNvSpPr>
            <a:spLocks noGrp="1"/>
          </p:cNvSpPr>
          <p:nvPr>
            <p:ph type="body" sz="quarter" idx="21"/>
            <p:custDataLst>
              <p:tags r:id="rId14"/>
            </p:custDataLst>
          </p:nvPr>
        </p:nvSpPr>
        <p:spPr>
          <a:xfrm>
            <a:off x="6216065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4" name="文本占位符 19"/>
          <p:cNvSpPr>
            <a:spLocks noGrp="1"/>
          </p:cNvSpPr>
          <p:nvPr>
            <p:ph type="body" sz="quarter" idx="20"/>
            <p:custDataLst>
              <p:tags r:id="rId15"/>
            </p:custDataLst>
          </p:nvPr>
        </p:nvSpPr>
        <p:spPr>
          <a:xfrm>
            <a:off x="6218201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9" name="图片占位符 17"/>
          <p:cNvSpPr>
            <a:spLocks noGrp="1" noChangeAspect="1"/>
          </p:cNvSpPr>
          <p:nvPr>
            <p:ph type="pic" sz="quarter" idx="15"/>
            <p:custDataLst>
              <p:tags r:id="rId16"/>
            </p:custDataLst>
          </p:nvPr>
        </p:nvSpPr>
        <p:spPr>
          <a:xfrm>
            <a:off x="8733074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7" name="文本占位符 19"/>
          <p:cNvSpPr>
            <a:spLocks noGrp="1"/>
          </p:cNvSpPr>
          <p:nvPr>
            <p:ph type="body" sz="quarter" idx="23"/>
            <p:custDataLst>
              <p:tags r:id="rId17"/>
            </p:custDataLst>
          </p:nvPr>
        </p:nvSpPr>
        <p:spPr>
          <a:xfrm>
            <a:off x="8666331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6" name="文本占位符 19"/>
          <p:cNvSpPr>
            <a:spLocks noGrp="1"/>
          </p:cNvSpPr>
          <p:nvPr>
            <p:ph type="body" sz="quarter" idx="22"/>
            <p:custDataLst>
              <p:tags r:id="rId18"/>
            </p:custDataLst>
          </p:nvPr>
        </p:nvSpPr>
        <p:spPr>
          <a:xfrm>
            <a:off x="8668467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19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20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945" cy="804545"/>
            <a:chOff x="332" y="0"/>
            <a:chExt cx="5107" cy="1267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探究课堂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21" y="6356351"/>
            <a:ext cx="2743271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705" y="6356351"/>
            <a:ext cx="4114907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824" y="6356351"/>
            <a:ext cx="2743271" cy="365125"/>
          </a:xfrm>
          <a:prstGeom prst="rect">
            <a:avLst/>
          </a:prstGeom>
        </p:spPr>
        <p:txBody>
          <a:bodyPr numCol="1" anchor="ctr" anchorCtr="0" compatLnSpc="1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eaLnBrk="1" hangingPunct="1">
              <a:buFont typeface="Arial" panose="020B0604020202020204"/>
            </a:pPr>
            <a:fld id="{4CA3BA0E-FE86-4B47-B013-CAE3722BB9C1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616" y="274638"/>
            <a:ext cx="1097308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3"/>
            </p:custDataLst>
          </p:nvPr>
        </p:nvSpPr>
        <p:spPr>
          <a:xfrm>
            <a:off x="609616" y="1600201"/>
            <a:ext cx="10973085" cy="4525963"/>
          </a:xfrm>
          <a:prstGeom prst="rect">
            <a:avLst/>
          </a:prstGeom>
        </p:spPr>
        <p:txBody>
          <a:bodyPr/>
          <a:lstStyle/>
          <a:p>
            <a:endParaRPr lang="zh-CN" altLang="en-US" noProof="1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16" y="6245225"/>
            <a:ext cx="2844874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709" y="6245225"/>
            <a:ext cx="38609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827" y="6245225"/>
            <a:ext cx="2844874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A877C47-1C8F-40AF-99DF-F27E79029528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21" y="6356351"/>
            <a:ext cx="2743271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705" y="6356351"/>
            <a:ext cx="4114907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824" y="6356351"/>
            <a:ext cx="2743271" cy="365125"/>
          </a:xfrm>
          <a:prstGeom prst="rect">
            <a:avLst/>
          </a:prstGeom>
        </p:spPr>
        <p:txBody>
          <a:bodyPr numCol="1" anchor="ctr" anchorCtr="0" compatLnSpc="1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eaLnBrk="1" hangingPunct="1">
              <a:buFont typeface="Arial" panose="020B0604020202020204"/>
            </a:pPr>
            <a:fld id="{877257AB-5C1F-4832-8F8E-13145317B0C8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前引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6"/>
          <p:cNvSpPr txBox="1"/>
          <p:nvPr userDrawn="1">
            <p:custDataLst>
              <p:tags r:id="rId2"/>
            </p:custDataLst>
          </p:nvPr>
        </p:nvSpPr>
        <p:spPr>
          <a:xfrm>
            <a:off x="1162932" y="183304"/>
            <a:ext cx="2619359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、课前引入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精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10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602733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、知识精讲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14400" y="301625"/>
            <a:ext cx="10363200" cy="14620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  <p:custDataLst>
              <p:tags r:id="rId3"/>
            </p:custDataLst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zh-CN"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小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9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594421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、本节小结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检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9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611046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、本节检测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1007971" y="6146561"/>
            <a:ext cx="1184027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903441" y="6569447"/>
            <a:ext cx="288559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34582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55160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14405" y="201930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310" cy="803910"/>
            <a:chOff x="332" y="0"/>
            <a:chExt cx="5106" cy="1266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学习评价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3644" y="332740"/>
            <a:ext cx="3486139" cy="705485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087612" y="31813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28" name="图片 27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01544" y="332740"/>
            <a:ext cx="4735770" cy="720000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237431" y="27368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2" name="图片 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3644" y="320675"/>
            <a:ext cx="4665051" cy="708660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163432" y="30924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>
            <p:custDataLst>
              <p:tags r:id="rId2"/>
            </p:custDataLst>
          </p:nvPr>
        </p:nvGrpSpPr>
        <p:grpSpPr>
          <a:xfrm>
            <a:off x="277856" y="155787"/>
            <a:ext cx="545772" cy="496111"/>
            <a:chOff x="871717" y="11189609"/>
            <a:chExt cx="380406" cy="345792"/>
          </a:xfrm>
        </p:grpSpPr>
        <p:grpSp>
          <p:nvGrpSpPr>
            <p:cNvPr id="10" name="图形 54"/>
            <p:cNvGrpSpPr/>
            <p:nvPr>
              <p:custDataLst>
                <p:tags r:id="rId3"/>
              </p:custDataLst>
            </p:nvPr>
          </p:nvGrpSpPr>
          <p:grpSpPr>
            <a:xfrm>
              <a:off x="901463" y="11189609"/>
              <a:ext cx="304843" cy="345792"/>
              <a:chOff x="901463" y="11189609"/>
              <a:chExt cx="304843" cy="345792"/>
            </a:xfrm>
          </p:grpSpPr>
          <p:sp>
            <p:nvSpPr>
              <p:cNvPr id="14" name="任意多边形: 形状 13"/>
              <p:cNvSpPr/>
              <p:nvPr>
                <p:custDataLst>
                  <p:tags r:id="rId4"/>
                </p:custDataLst>
              </p:nvPr>
            </p:nvSpPr>
            <p:spPr>
              <a:xfrm>
                <a:off x="995858" y="11189610"/>
                <a:ext cx="102407" cy="147237"/>
              </a:xfrm>
              <a:custGeom>
                <a:avLst/>
                <a:gdLst>
                  <a:gd name="connsiteX0" fmla="*/ 62597 w 90429"/>
                  <a:gd name="connsiteY0" fmla="*/ 104220 h 147237"/>
                  <a:gd name="connsiteX1" fmla="*/ 48305 w 90429"/>
                  <a:gd name="connsiteY1" fmla="*/ 104220 h 147237"/>
                  <a:gd name="connsiteX2" fmla="*/ 48305 w 90429"/>
                  <a:gd name="connsiteY2" fmla="*/ 93502 h 147237"/>
                  <a:gd name="connsiteX3" fmla="*/ 90429 w 90429"/>
                  <a:gd name="connsiteY3" fmla="*/ 51521 h 147237"/>
                  <a:gd name="connsiteX4" fmla="*/ 90429 w 90429"/>
                  <a:gd name="connsiteY4" fmla="*/ 65812 h 147237"/>
                  <a:gd name="connsiteX5" fmla="*/ 62597 w 90429"/>
                  <a:gd name="connsiteY5" fmla="*/ 93573 h 147237"/>
                  <a:gd name="connsiteX6" fmla="*/ 39837 w 90429"/>
                  <a:gd name="connsiteY6" fmla="*/ 147237 h 147237"/>
                  <a:gd name="connsiteX7" fmla="*/ 25546 w 90429"/>
                  <a:gd name="connsiteY7" fmla="*/ 147237 h 147237"/>
                  <a:gd name="connsiteX8" fmla="*/ 25546 w 90429"/>
                  <a:gd name="connsiteY8" fmla="*/ 39837 h 147237"/>
                  <a:gd name="connsiteX9" fmla="*/ 0 w 90429"/>
                  <a:gd name="connsiteY9" fmla="*/ 14291 h 147237"/>
                  <a:gd name="connsiteX10" fmla="*/ 0 w 90429"/>
                  <a:gd name="connsiteY10" fmla="*/ 0 h 147237"/>
                  <a:gd name="connsiteX11" fmla="*/ 39837 w 90429"/>
                  <a:gd name="connsiteY11" fmla="*/ 39837 h 147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0429" h="147237">
                    <a:moveTo>
                      <a:pt x="62597" y="104220"/>
                    </a:moveTo>
                    <a:lnTo>
                      <a:pt x="48305" y="104220"/>
                    </a:lnTo>
                    <a:lnTo>
                      <a:pt x="48305" y="93502"/>
                    </a:lnTo>
                    <a:cubicBezTo>
                      <a:pt x="48364" y="70285"/>
                      <a:pt x="67212" y="51501"/>
                      <a:pt x="90429" y="51521"/>
                    </a:cubicBezTo>
                    <a:lnTo>
                      <a:pt x="90429" y="65812"/>
                    </a:lnTo>
                    <a:cubicBezTo>
                      <a:pt x="75077" y="65792"/>
                      <a:pt x="62616" y="78221"/>
                      <a:pt x="62597" y="93573"/>
                    </a:cubicBezTo>
                    <a:close/>
                    <a:moveTo>
                      <a:pt x="39837" y="147237"/>
                    </a:moveTo>
                    <a:lnTo>
                      <a:pt x="25546" y="147237"/>
                    </a:lnTo>
                    <a:lnTo>
                      <a:pt x="25546" y="39837"/>
                    </a:lnTo>
                    <a:cubicBezTo>
                      <a:pt x="25546" y="25729"/>
                      <a:pt x="14109" y="14291"/>
                      <a:pt x="0" y="14291"/>
                    </a:cubicBezTo>
                    <a:lnTo>
                      <a:pt x="0" y="0"/>
                    </a:lnTo>
                    <a:cubicBezTo>
                      <a:pt x="21993" y="20"/>
                      <a:pt x="39818" y="17844"/>
                      <a:pt x="39837" y="39837"/>
                    </a:cubicBez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5" name="任意多边形: 形状 14"/>
              <p:cNvSpPr/>
              <p:nvPr>
                <p:custDataLst>
                  <p:tags r:id="rId5"/>
                </p:custDataLst>
              </p:nvPr>
            </p:nvSpPr>
            <p:spPr>
              <a:xfrm>
                <a:off x="956700" y="11189609"/>
                <a:ext cx="186300" cy="174212"/>
              </a:xfrm>
              <a:custGeom>
                <a:avLst/>
                <a:gdLst>
                  <a:gd name="connsiteX0" fmla="*/ 83283 w 170889"/>
                  <a:gd name="connsiteY0" fmla="*/ 174212 h 174212"/>
                  <a:gd name="connsiteX1" fmla="*/ 64704 w 170889"/>
                  <a:gd name="connsiteY1" fmla="*/ 155634 h 174212"/>
                  <a:gd name="connsiteX2" fmla="*/ 64704 w 170889"/>
                  <a:gd name="connsiteY2" fmla="*/ 125372 h 174212"/>
                  <a:gd name="connsiteX3" fmla="*/ 78996 w 170889"/>
                  <a:gd name="connsiteY3" fmla="*/ 125372 h 174212"/>
                  <a:gd name="connsiteX4" fmla="*/ 78996 w 170889"/>
                  <a:gd name="connsiteY4" fmla="*/ 155634 h 174212"/>
                  <a:gd name="connsiteX5" fmla="*/ 83284 w 170889"/>
                  <a:gd name="connsiteY5" fmla="*/ 159920 h 174212"/>
                  <a:gd name="connsiteX6" fmla="*/ 87571 w 170889"/>
                  <a:gd name="connsiteY6" fmla="*/ 155634 h 174212"/>
                  <a:gd name="connsiteX7" fmla="*/ 87571 w 170889"/>
                  <a:gd name="connsiteY7" fmla="*/ 102434 h 174212"/>
                  <a:gd name="connsiteX8" fmla="*/ 101862 w 170889"/>
                  <a:gd name="connsiteY8" fmla="*/ 102434 h 174212"/>
                  <a:gd name="connsiteX9" fmla="*/ 101862 w 170889"/>
                  <a:gd name="connsiteY9" fmla="*/ 155634 h 174212"/>
                  <a:gd name="connsiteX10" fmla="*/ 83283 w 170889"/>
                  <a:gd name="connsiteY10" fmla="*/ 174212 h 174212"/>
                  <a:gd name="connsiteX11" fmla="*/ 14291 w 170889"/>
                  <a:gd name="connsiteY11" fmla="*/ 74708 h 174212"/>
                  <a:gd name="connsiteX12" fmla="*/ 0 w 170889"/>
                  <a:gd name="connsiteY12" fmla="*/ 74708 h 174212"/>
                  <a:gd name="connsiteX13" fmla="*/ 0 w 170889"/>
                  <a:gd name="connsiteY13" fmla="*/ 39837 h 174212"/>
                  <a:gd name="connsiteX14" fmla="*/ 39873 w 170889"/>
                  <a:gd name="connsiteY14" fmla="*/ 0 h 174212"/>
                  <a:gd name="connsiteX15" fmla="*/ 39873 w 170889"/>
                  <a:gd name="connsiteY15" fmla="*/ 14291 h 174212"/>
                  <a:gd name="connsiteX16" fmla="*/ 14291 w 170889"/>
                  <a:gd name="connsiteY16" fmla="*/ 39837 h 174212"/>
                  <a:gd name="connsiteX17" fmla="*/ 170890 w 170889"/>
                  <a:gd name="connsiteY17" fmla="*/ 130124 h 174212"/>
                  <a:gd name="connsiteX18" fmla="*/ 156598 w 170889"/>
                  <a:gd name="connsiteY18" fmla="*/ 130124 h 174212"/>
                  <a:gd name="connsiteX19" fmla="*/ 156598 w 170889"/>
                  <a:gd name="connsiteY19" fmla="*/ 93573 h 174212"/>
                  <a:gd name="connsiteX20" fmla="*/ 128837 w 170889"/>
                  <a:gd name="connsiteY20" fmla="*/ 65812 h 174212"/>
                  <a:gd name="connsiteX21" fmla="*/ 128837 w 170889"/>
                  <a:gd name="connsiteY21" fmla="*/ 51521 h 174212"/>
                  <a:gd name="connsiteX22" fmla="*/ 170890 w 170889"/>
                  <a:gd name="connsiteY22" fmla="*/ 93573 h 174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70889" h="174212">
                    <a:moveTo>
                      <a:pt x="83283" y="174212"/>
                    </a:moveTo>
                    <a:cubicBezTo>
                      <a:pt x="73031" y="174193"/>
                      <a:pt x="64724" y="165886"/>
                      <a:pt x="64704" y="155634"/>
                    </a:cubicBezTo>
                    <a:lnTo>
                      <a:pt x="64704" y="125372"/>
                    </a:lnTo>
                    <a:lnTo>
                      <a:pt x="78996" y="125372"/>
                    </a:lnTo>
                    <a:lnTo>
                      <a:pt x="78996" y="155634"/>
                    </a:lnTo>
                    <a:cubicBezTo>
                      <a:pt x="78996" y="158002"/>
                      <a:pt x="80916" y="159921"/>
                      <a:pt x="83284" y="159920"/>
                    </a:cubicBezTo>
                    <a:cubicBezTo>
                      <a:pt x="85651" y="159919"/>
                      <a:pt x="87570" y="158001"/>
                      <a:pt x="87571" y="155634"/>
                    </a:cubicBezTo>
                    <a:lnTo>
                      <a:pt x="87571" y="102434"/>
                    </a:lnTo>
                    <a:lnTo>
                      <a:pt x="101862" y="102434"/>
                    </a:lnTo>
                    <a:lnTo>
                      <a:pt x="101862" y="155634"/>
                    </a:lnTo>
                    <a:cubicBezTo>
                      <a:pt x="101843" y="165886"/>
                      <a:pt x="93536" y="174193"/>
                      <a:pt x="83283" y="174212"/>
                    </a:cubicBezTo>
                    <a:close/>
                    <a:moveTo>
                      <a:pt x="14291" y="74708"/>
                    </a:moveTo>
                    <a:lnTo>
                      <a:pt x="0" y="74708"/>
                    </a:lnTo>
                    <a:lnTo>
                      <a:pt x="0" y="39837"/>
                    </a:lnTo>
                    <a:cubicBezTo>
                      <a:pt x="39" y="17838"/>
                      <a:pt x="17874" y="20"/>
                      <a:pt x="39873" y="0"/>
                    </a:cubicBezTo>
                    <a:lnTo>
                      <a:pt x="39873" y="14291"/>
                    </a:lnTo>
                    <a:cubicBezTo>
                      <a:pt x="25758" y="14291"/>
                      <a:pt x="14311" y="25723"/>
                      <a:pt x="14291" y="39837"/>
                    </a:cubicBezTo>
                    <a:close/>
                    <a:moveTo>
                      <a:pt x="170890" y="130124"/>
                    </a:moveTo>
                    <a:lnTo>
                      <a:pt x="156598" y="130124"/>
                    </a:lnTo>
                    <a:lnTo>
                      <a:pt x="156598" y="93573"/>
                    </a:lnTo>
                    <a:cubicBezTo>
                      <a:pt x="156579" y="78249"/>
                      <a:pt x="144161" y="65832"/>
                      <a:pt x="128837" y="65812"/>
                    </a:cubicBezTo>
                    <a:lnTo>
                      <a:pt x="128837" y="51521"/>
                    </a:lnTo>
                    <a:cubicBezTo>
                      <a:pt x="152054" y="51540"/>
                      <a:pt x="170870" y="70356"/>
                      <a:pt x="170890" y="93573"/>
                    </a:cubicBez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6" name="任意多边形: 形状 15"/>
              <p:cNvSpPr/>
              <p:nvPr>
                <p:custDataLst>
                  <p:tags r:id="rId6"/>
                </p:custDataLst>
              </p:nvPr>
            </p:nvSpPr>
            <p:spPr>
              <a:xfrm>
                <a:off x="901463" y="11447641"/>
                <a:ext cx="121477" cy="55593"/>
              </a:xfrm>
              <a:custGeom>
                <a:avLst/>
                <a:gdLst>
                  <a:gd name="connsiteX0" fmla="*/ 60739 w 121477"/>
                  <a:gd name="connsiteY0" fmla="*/ 55594 h 55593"/>
                  <a:gd name="connsiteX1" fmla="*/ 0 w 121477"/>
                  <a:gd name="connsiteY1" fmla="*/ 0 h 55593"/>
                  <a:gd name="connsiteX2" fmla="*/ 121477 w 121477"/>
                  <a:gd name="connsiteY2" fmla="*/ 0 h 55593"/>
                  <a:gd name="connsiteX3" fmla="*/ 60739 w 121477"/>
                  <a:gd name="connsiteY3" fmla="*/ 55594 h 55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477" h="55593">
                    <a:moveTo>
                      <a:pt x="60739" y="55594"/>
                    </a:moveTo>
                    <a:cubicBezTo>
                      <a:pt x="29157" y="55571"/>
                      <a:pt x="2811" y="31456"/>
                      <a:pt x="0" y="0"/>
                    </a:cubicBezTo>
                    <a:lnTo>
                      <a:pt x="121477" y="0"/>
                    </a:lnTo>
                    <a:cubicBezTo>
                      <a:pt x="118650" y="31448"/>
                      <a:pt x="92314" y="55554"/>
                      <a:pt x="60739" y="55594"/>
                    </a:cubicBezTo>
                    <a:close/>
                  </a:path>
                </a:pathLst>
              </a:custGeom>
              <a:solidFill>
                <a:srgbClr val="F8C44F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7" name="任意多边形: 形状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1061929" y="11328201"/>
                <a:ext cx="144377" cy="207200"/>
              </a:xfrm>
              <a:custGeom>
                <a:avLst/>
                <a:gdLst>
                  <a:gd name="connsiteX0" fmla="*/ 128551 w 144377"/>
                  <a:gd name="connsiteY0" fmla="*/ 207190 h 207200"/>
                  <a:gd name="connsiteX1" fmla="*/ 15899 w 144377"/>
                  <a:gd name="connsiteY1" fmla="*/ 207190 h 207200"/>
                  <a:gd name="connsiteX2" fmla="*/ 2322 w 144377"/>
                  <a:gd name="connsiteY2" fmla="*/ 200044 h 207200"/>
                  <a:gd name="connsiteX3" fmla="*/ 2322 w 144377"/>
                  <a:gd name="connsiteY3" fmla="*/ 182430 h 207200"/>
                  <a:gd name="connsiteX4" fmla="*/ 45196 w 144377"/>
                  <a:gd name="connsiteY4" fmla="*/ 95431 h 207200"/>
                  <a:gd name="connsiteX5" fmla="*/ 45196 w 144377"/>
                  <a:gd name="connsiteY5" fmla="*/ 44339 h 207200"/>
                  <a:gd name="connsiteX6" fmla="*/ 41373 w 144377"/>
                  <a:gd name="connsiteY6" fmla="*/ 44339 h 207200"/>
                  <a:gd name="connsiteX7" fmla="*/ 41373 w 144377"/>
                  <a:gd name="connsiteY7" fmla="*/ 0 h 207200"/>
                  <a:gd name="connsiteX8" fmla="*/ 103112 w 144377"/>
                  <a:gd name="connsiteY8" fmla="*/ 0 h 207200"/>
                  <a:gd name="connsiteX9" fmla="*/ 103112 w 144377"/>
                  <a:gd name="connsiteY9" fmla="*/ 44339 h 207200"/>
                  <a:gd name="connsiteX10" fmla="*/ 99182 w 144377"/>
                  <a:gd name="connsiteY10" fmla="*/ 44339 h 207200"/>
                  <a:gd name="connsiteX11" fmla="*/ 99182 w 144377"/>
                  <a:gd name="connsiteY11" fmla="*/ 95645 h 207200"/>
                  <a:gd name="connsiteX12" fmla="*/ 142056 w 144377"/>
                  <a:gd name="connsiteY12" fmla="*/ 182609 h 207200"/>
                  <a:gd name="connsiteX13" fmla="*/ 142056 w 144377"/>
                  <a:gd name="connsiteY13" fmla="*/ 200223 h 207200"/>
                  <a:gd name="connsiteX14" fmla="*/ 128551 w 144377"/>
                  <a:gd name="connsiteY14" fmla="*/ 207190 h 207200"/>
                  <a:gd name="connsiteX15" fmla="*/ 55665 w 144377"/>
                  <a:gd name="connsiteY15" fmla="*/ 30048 h 207200"/>
                  <a:gd name="connsiteX16" fmla="*/ 59666 w 144377"/>
                  <a:gd name="connsiteY16" fmla="*/ 30048 h 207200"/>
                  <a:gd name="connsiteX17" fmla="*/ 59666 w 144377"/>
                  <a:gd name="connsiteY17" fmla="*/ 98968 h 207200"/>
                  <a:gd name="connsiteX18" fmla="*/ 15291 w 144377"/>
                  <a:gd name="connsiteY18" fmla="*/ 188933 h 207200"/>
                  <a:gd name="connsiteX19" fmla="*/ 14434 w 144377"/>
                  <a:gd name="connsiteY19" fmla="*/ 192506 h 207200"/>
                  <a:gd name="connsiteX20" fmla="*/ 15899 w 144377"/>
                  <a:gd name="connsiteY20" fmla="*/ 192720 h 207200"/>
                  <a:gd name="connsiteX21" fmla="*/ 128551 w 144377"/>
                  <a:gd name="connsiteY21" fmla="*/ 192720 h 207200"/>
                  <a:gd name="connsiteX22" fmla="*/ 130051 w 144377"/>
                  <a:gd name="connsiteY22" fmla="*/ 192434 h 207200"/>
                  <a:gd name="connsiteX23" fmla="*/ 129194 w 144377"/>
                  <a:gd name="connsiteY23" fmla="*/ 188861 h 207200"/>
                  <a:gd name="connsiteX24" fmla="*/ 84890 w 144377"/>
                  <a:gd name="connsiteY24" fmla="*/ 98968 h 207200"/>
                  <a:gd name="connsiteX25" fmla="*/ 84890 w 144377"/>
                  <a:gd name="connsiteY25" fmla="*/ 30048 h 207200"/>
                  <a:gd name="connsiteX26" fmla="*/ 88821 w 144377"/>
                  <a:gd name="connsiteY26" fmla="*/ 30048 h 207200"/>
                  <a:gd name="connsiteX27" fmla="*/ 88821 w 144377"/>
                  <a:gd name="connsiteY27" fmla="*/ 14291 h 207200"/>
                  <a:gd name="connsiteX28" fmla="*/ 55665 w 144377"/>
                  <a:gd name="connsiteY28" fmla="*/ 14291 h 20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44377" h="207200">
                    <a:moveTo>
                      <a:pt x="128551" y="207190"/>
                    </a:moveTo>
                    <a:lnTo>
                      <a:pt x="15899" y="207190"/>
                    </a:lnTo>
                    <a:cubicBezTo>
                      <a:pt x="10426" y="207386"/>
                      <a:pt x="5259" y="204666"/>
                      <a:pt x="2322" y="200044"/>
                    </a:cubicBezTo>
                    <a:cubicBezTo>
                      <a:pt x="-774" y="194581"/>
                      <a:pt x="-774" y="187894"/>
                      <a:pt x="2322" y="182430"/>
                    </a:cubicBezTo>
                    <a:lnTo>
                      <a:pt x="45196" y="95431"/>
                    </a:lnTo>
                    <a:lnTo>
                      <a:pt x="45196" y="44339"/>
                    </a:lnTo>
                    <a:lnTo>
                      <a:pt x="41373" y="44339"/>
                    </a:lnTo>
                    <a:lnTo>
                      <a:pt x="41373" y="0"/>
                    </a:lnTo>
                    <a:lnTo>
                      <a:pt x="103112" y="0"/>
                    </a:lnTo>
                    <a:lnTo>
                      <a:pt x="103112" y="44339"/>
                    </a:lnTo>
                    <a:lnTo>
                      <a:pt x="99182" y="44339"/>
                    </a:lnTo>
                    <a:lnTo>
                      <a:pt x="99182" y="95645"/>
                    </a:lnTo>
                    <a:lnTo>
                      <a:pt x="142056" y="182609"/>
                    </a:lnTo>
                    <a:cubicBezTo>
                      <a:pt x="145152" y="188072"/>
                      <a:pt x="145152" y="194760"/>
                      <a:pt x="142056" y="200223"/>
                    </a:cubicBezTo>
                    <a:cubicBezTo>
                      <a:pt x="139084" y="204751"/>
                      <a:pt x="133962" y="207393"/>
                      <a:pt x="128551" y="207190"/>
                    </a:cubicBezTo>
                    <a:close/>
                    <a:moveTo>
                      <a:pt x="55665" y="30048"/>
                    </a:moveTo>
                    <a:lnTo>
                      <a:pt x="59666" y="30048"/>
                    </a:lnTo>
                    <a:lnTo>
                      <a:pt x="59666" y="98968"/>
                    </a:lnTo>
                    <a:lnTo>
                      <a:pt x="15291" y="188933"/>
                    </a:lnTo>
                    <a:cubicBezTo>
                      <a:pt x="14618" y="189996"/>
                      <a:pt x="14316" y="191253"/>
                      <a:pt x="14434" y="192506"/>
                    </a:cubicBezTo>
                    <a:cubicBezTo>
                      <a:pt x="14907" y="192657"/>
                      <a:pt x="15402" y="192729"/>
                      <a:pt x="15899" y="192720"/>
                    </a:cubicBezTo>
                    <a:lnTo>
                      <a:pt x="128551" y="192720"/>
                    </a:lnTo>
                    <a:cubicBezTo>
                      <a:pt x="129068" y="192768"/>
                      <a:pt x="129588" y="192669"/>
                      <a:pt x="130051" y="192434"/>
                    </a:cubicBezTo>
                    <a:cubicBezTo>
                      <a:pt x="130159" y="191182"/>
                      <a:pt x="129858" y="189929"/>
                      <a:pt x="129194" y="188861"/>
                    </a:cubicBezTo>
                    <a:lnTo>
                      <a:pt x="84890" y="98968"/>
                    </a:lnTo>
                    <a:lnTo>
                      <a:pt x="84890" y="30048"/>
                    </a:lnTo>
                    <a:lnTo>
                      <a:pt x="88821" y="30048"/>
                    </a:lnTo>
                    <a:lnTo>
                      <a:pt x="88821" y="14291"/>
                    </a:lnTo>
                    <a:lnTo>
                      <a:pt x="55665" y="14291"/>
                    </a:ln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8" name="任意多边形: 形状 17"/>
              <p:cNvSpPr/>
              <p:nvPr>
                <p:custDataLst>
                  <p:tags r:id="rId8"/>
                </p:custDataLst>
              </p:nvPr>
            </p:nvSpPr>
            <p:spPr>
              <a:xfrm>
                <a:off x="1098265" y="11433957"/>
                <a:ext cx="71814" cy="72850"/>
              </a:xfrm>
              <a:custGeom>
                <a:avLst/>
                <a:gdLst>
                  <a:gd name="connsiteX0" fmla="*/ 0 w 71814"/>
                  <a:gd name="connsiteY0" fmla="*/ 72851 h 72850"/>
                  <a:gd name="connsiteX1" fmla="*/ 35907 w 71814"/>
                  <a:gd name="connsiteY1" fmla="*/ 0 h 72850"/>
                  <a:gd name="connsiteX2" fmla="*/ 71814 w 71814"/>
                  <a:gd name="connsiteY2" fmla="*/ 72851 h 72850"/>
                  <a:gd name="connsiteX3" fmla="*/ 0 w 71814"/>
                  <a:gd name="connsiteY3" fmla="*/ 72851 h 72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814" h="72850">
                    <a:moveTo>
                      <a:pt x="0" y="72851"/>
                    </a:moveTo>
                    <a:lnTo>
                      <a:pt x="35907" y="0"/>
                    </a:lnTo>
                    <a:lnTo>
                      <a:pt x="71814" y="72851"/>
                    </a:lnTo>
                    <a:lnTo>
                      <a:pt x="0" y="72851"/>
                    </a:lnTo>
                    <a:close/>
                  </a:path>
                </a:pathLst>
              </a:custGeom>
              <a:solidFill>
                <a:srgbClr val="34CA9D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</p:grpSp>
        <p:grpSp>
          <p:nvGrpSpPr>
            <p:cNvPr id="11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871717" y="11213443"/>
              <a:ext cx="380406" cy="318140"/>
              <a:chOff x="6369506" y="11232130"/>
              <a:chExt cx="5656826" cy="4730906"/>
            </a:xfrm>
          </p:grpSpPr>
          <p:pic>
            <p:nvPicPr>
              <p:cNvPr id="12" name="图片 11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11"/>
              <a:srcRect l="75956" b="74628"/>
              <a:stretch>
                <a:fillRect/>
              </a:stretch>
            </p:blipFill>
            <p:spPr>
              <a:xfrm>
                <a:off x="10850704" y="11276711"/>
                <a:ext cx="1175628" cy="1200318"/>
              </a:xfrm>
              <a:prstGeom prst="rect">
                <a:avLst/>
              </a:prstGeom>
            </p:spPr>
          </p:pic>
          <p:pic>
            <p:nvPicPr>
              <p:cNvPr id="13" name="图片 12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1"/>
              <a:srcRect r="25584"/>
              <a:stretch>
                <a:fillRect/>
              </a:stretch>
            </p:blipFill>
            <p:spPr>
              <a:xfrm>
                <a:off x="6369506" y="11232130"/>
                <a:ext cx="3638482" cy="4730906"/>
              </a:xfrm>
              <a:prstGeom prst="rect">
                <a:avLst/>
              </a:prstGeom>
            </p:spPr>
          </p:pic>
        </p:grpSp>
      </p:grpSp>
      <p:grpSp>
        <p:nvGrpSpPr>
          <p:cNvPr id="5" name="组合 4"/>
          <p:cNvGrpSpPr/>
          <p:nvPr>
            <p:custDataLst>
              <p:tags r:id="rId13"/>
            </p:custDataLst>
          </p:nvPr>
        </p:nvGrpSpPr>
        <p:grpSpPr>
          <a:xfrm>
            <a:off x="276416" y="193647"/>
            <a:ext cx="11915903" cy="591315"/>
            <a:chOff x="32649" y="149542"/>
            <a:chExt cx="25820132" cy="1904101"/>
          </a:xfrm>
        </p:grpSpPr>
        <p:cxnSp>
          <p:nvCxnSpPr>
            <p:cNvPr id="7" name="直接连接符 6"/>
            <p:cNvCxnSpPr/>
            <p:nvPr>
              <p:custDataLst>
                <p:tags r:id="rId14"/>
              </p:custDataLst>
            </p:nvPr>
          </p:nvCxnSpPr>
          <p:spPr>
            <a:xfrm>
              <a:off x="32649" y="2053643"/>
              <a:ext cx="25820132" cy="0"/>
            </a:xfrm>
            <a:prstGeom prst="line">
              <a:avLst/>
            </a:prstGeom>
            <a:ln w="41275">
              <a:gradFill>
                <a:gsLst>
                  <a:gs pos="0">
                    <a:srgbClr val="34CA9D"/>
                  </a:gs>
                  <a:gs pos="35000">
                    <a:srgbClr val="34CA9D"/>
                  </a:gs>
                  <a:gs pos="88000">
                    <a:srgbClr val="34CA9D"/>
                  </a:gs>
                  <a:gs pos="64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1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34CA9D"/>
                  </a:gs>
                  <a:gs pos="37000">
                    <a:srgbClr val="34CA9D"/>
                  </a:gs>
                  <a:gs pos="60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9"/>
          <p:cNvSpPr txBox="1"/>
          <p:nvPr userDrawn="1">
            <p:custDataLst>
              <p:tags r:id="rId16"/>
            </p:custDataLst>
          </p:nvPr>
        </p:nvSpPr>
        <p:spPr>
          <a:xfrm>
            <a:off x="1018644" y="300670"/>
            <a:ext cx="4589842" cy="3942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just"/>
            <a:endParaRPr lang="zh-CN" altLang="en-US" sz="23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15" y="193647"/>
            <a:ext cx="11670152" cy="591315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300" b="1" kern="10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图形 2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6419" y="162172"/>
            <a:ext cx="577774" cy="577764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15" y="193647"/>
            <a:ext cx="11670152" cy="591315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300" kern="10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FF0000"/>
                  </a:gs>
                  <a:gs pos="27000">
                    <a:srgbClr val="FF0000"/>
                  </a:gs>
                  <a:gs pos="76000">
                    <a:srgbClr val="FF0000"/>
                  </a:gs>
                  <a:gs pos="47000">
                    <a:srgbClr val="FF000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FF0000"/>
                  </a:gs>
                  <a:gs pos="37000">
                    <a:srgbClr val="FF0000"/>
                  </a:gs>
                  <a:gs pos="60000">
                    <a:srgbClr val="FF000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组合 8"/>
          <p:cNvGrpSpPr/>
          <p:nvPr userDrawn="1">
            <p:custDataLst>
              <p:tags r:id="rId6"/>
            </p:custDataLst>
          </p:nvPr>
        </p:nvGrpSpPr>
        <p:grpSpPr>
          <a:xfrm>
            <a:off x="316194" y="138881"/>
            <a:ext cx="529279" cy="538141"/>
            <a:chOff x="10650482" y="11659034"/>
            <a:chExt cx="658776" cy="725411"/>
          </a:xfrm>
        </p:grpSpPr>
        <p:sp>
          <p:nvSpPr>
            <p:cNvPr id="10" name="Freeform 711"/>
            <p:cNvSpPr/>
            <p:nvPr>
              <p:custDataLst>
                <p:tags r:id="rId7"/>
              </p:custDataLst>
            </p:nvPr>
          </p:nvSpPr>
          <p:spPr bwMode="auto">
            <a:xfrm>
              <a:off x="10663941" y="12201200"/>
              <a:ext cx="124134" cy="183245"/>
            </a:xfrm>
            <a:custGeom>
              <a:avLst/>
              <a:gdLst>
                <a:gd name="T0" fmla="*/ 40 w 160"/>
                <a:gd name="T1" fmla="*/ 0 h 236"/>
                <a:gd name="T2" fmla="*/ 0 w 160"/>
                <a:gd name="T3" fmla="*/ 40 h 236"/>
                <a:gd name="T4" fmla="*/ 0 w 160"/>
                <a:gd name="T5" fmla="*/ 196 h 236"/>
                <a:gd name="T6" fmla="*/ 40 w 160"/>
                <a:gd name="T7" fmla="*/ 236 h 236"/>
                <a:gd name="T8" fmla="*/ 120 w 160"/>
                <a:gd name="T9" fmla="*/ 236 h 236"/>
                <a:gd name="T10" fmla="*/ 160 w 160"/>
                <a:gd name="T11" fmla="*/ 196 h 236"/>
                <a:gd name="T12" fmla="*/ 160 w 160"/>
                <a:gd name="T13" fmla="*/ 40 h 236"/>
                <a:gd name="T14" fmla="*/ 120 w 160"/>
                <a:gd name="T15" fmla="*/ 0 h 236"/>
                <a:gd name="T16" fmla="*/ 40 w 160"/>
                <a:gd name="T17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23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218"/>
                    <a:pt x="18" y="236"/>
                    <a:pt x="40" y="236"/>
                  </a:cubicBezTo>
                  <a:cubicBezTo>
                    <a:pt x="120" y="236"/>
                    <a:pt x="120" y="236"/>
                    <a:pt x="120" y="236"/>
                  </a:cubicBezTo>
                  <a:cubicBezTo>
                    <a:pt x="142" y="236"/>
                    <a:pt x="160" y="218"/>
                    <a:pt x="160" y="19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E133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1" name="Freeform 712"/>
            <p:cNvSpPr/>
            <p:nvPr>
              <p:custDataLst>
                <p:tags r:id="rId8"/>
              </p:custDataLst>
            </p:nvPr>
          </p:nvSpPr>
          <p:spPr bwMode="auto">
            <a:xfrm>
              <a:off x="10837668" y="12139133"/>
              <a:ext cx="124134" cy="245312"/>
            </a:xfrm>
            <a:custGeom>
              <a:avLst/>
              <a:gdLst>
                <a:gd name="T0" fmla="*/ 40 w 160"/>
                <a:gd name="T1" fmla="*/ 0 h 316"/>
                <a:gd name="T2" fmla="*/ 0 w 160"/>
                <a:gd name="T3" fmla="*/ 40 h 316"/>
                <a:gd name="T4" fmla="*/ 0 w 160"/>
                <a:gd name="T5" fmla="*/ 276 h 316"/>
                <a:gd name="T6" fmla="*/ 40 w 160"/>
                <a:gd name="T7" fmla="*/ 316 h 316"/>
                <a:gd name="T8" fmla="*/ 120 w 160"/>
                <a:gd name="T9" fmla="*/ 316 h 316"/>
                <a:gd name="T10" fmla="*/ 160 w 160"/>
                <a:gd name="T11" fmla="*/ 276 h 316"/>
                <a:gd name="T12" fmla="*/ 160 w 160"/>
                <a:gd name="T13" fmla="*/ 40 h 316"/>
                <a:gd name="T14" fmla="*/ 120 w 160"/>
                <a:gd name="T15" fmla="*/ 0 h 316"/>
                <a:gd name="T16" fmla="*/ 40 w 160"/>
                <a:gd name="T1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31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298"/>
                    <a:pt x="18" y="316"/>
                    <a:pt x="40" y="316"/>
                  </a:cubicBezTo>
                  <a:cubicBezTo>
                    <a:pt x="120" y="316"/>
                    <a:pt x="120" y="316"/>
                    <a:pt x="120" y="316"/>
                  </a:cubicBezTo>
                  <a:cubicBezTo>
                    <a:pt x="142" y="316"/>
                    <a:pt x="160" y="298"/>
                    <a:pt x="160" y="27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F4BD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2" name="Freeform 713"/>
            <p:cNvSpPr/>
            <p:nvPr>
              <p:custDataLst>
                <p:tags r:id="rId9"/>
              </p:custDataLst>
            </p:nvPr>
          </p:nvSpPr>
          <p:spPr bwMode="auto">
            <a:xfrm>
              <a:off x="11011397" y="12077066"/>
              <a:ext cx="124134" cy="307379"/>
            </a:xfrm>
            <a:custGeom>
              <a:avLst/>
              <a:gdLst>
                <a:gd name="T0" fmla="*/ 40 w 160"/>
                <a:gd name="T1" fmla="*/ 0 h 396"/>
                <a:gd name="T2" fmla="*/ 0 w 160"/>
                <a:gd name="T3" fmla="*/ 40 h 396"/>
                <a:gd name="T4" fmla="*/ 0 w 160"/>
                <a:gd name="T5" fmla="*/ 356 h 396"/>
                <a:gd name="T6" fmla="*/ 40 w 160"/>
                <a:gd name="T7" fmla="*/ 396 h 396"/>
                <a:gd name="T8" fmla="*/ 120 w 160"/>
                <a:gd name="T9" fmla="*/ 396 h 396"/>
                <a:gd name="T10" fmla="*/ 160 w 160"/>
                <a:gd name="T11" fmla="*/ 356 h 396"/>
                <a:gd name="T12" fmla="*/ 160 w 160"/>
                <a:gd name="T13" fmla="*/ 40 h 396"/>
                <a:gd name="T14" fmla="*/ 120 w 160"/>
                <a:gd name="T15" fmla="*/ 0 h 396"/>
                <a:gd name="T16" fmla="*/ 40 w 160"/>
                <a:gd name="T17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39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0" y="378"/>
                    <a:pt x="18" y="396"/>
                    <a:pt x="40" y="396"/>
                  </a:cubicBezTo>
                  <a:cubicBezTo>
                    <a:pt x="120" y="396"/>
                    <a:pt x="120" y="396"/>
                    <a:pt x="120" y="396"/>
                  </a:cubicBezTo>
                  <a:cubicBezTo>
                    <a:pt x="142" y="396"/>
                    <a:pt x="160" y="378"/>
                    <a:pt x="160" y="35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575D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3" name="Freeform 714"/>
            <p:cNvSpPr/>
            <p:nvPr>
              <p:custDataLst>
                <p:tags r:id="rId10"/>
              </p:custDataLst>
            </p:nvPr>
          </p:nvSpPr>
          <p:spPr bwMode="auto">
            <a:xfrm>
              <a:off x="11185124" y="11984129"/>
              <a:ext cx="124134" cy="400316"/>
            </a:xfrm>
            <a:custGeom>
              <a:avLst/>
              <a:gdLst>
                <a:gd name="T0" fmla="*/ 40 w 160"/>
                <a:gd name="T1" fmla="*/ 0 h 516"/>
                <a:gd name="T2" fmla="*/ 0 w 160"/>
                <a:gd name="T3" fmla="*/ 40 h 516"/>
                <a:gd name="T4" fmla="*/ 0 w 160"/>
                <a:gd name="T5" fmla="*/ 476 h 516"/>
                <a:gd name="T6" fmla="*/ 40 w 160"/>
                <a:gd name="T7" fmla="*/ 516 h 516"/>
                <a:gd name="T8" fmla="*/ 120 w 160"/>
                <a:gd name="T9" fmla="*/ 516 h 516"/>
                <a:gd name="T10" fmla="*/ 160 w 160"/>
                <a:gd name="T11" fmla="*/ 476 h 516"/>
                <a:gd name="T12" fmla="*/ 160 w 160"/>
                <a:gd name="T13" fmla="*/ 40 h 516"/>
                <a:gd name="T14" fmla="*/ 120 w 160"/>
                <a:gd name="T15" fmla="*/ 0 h 516"/>
                <a:gd name="T16" fmla="*/ 40 w 160"/>
                <a:gd name="T17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51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476"/>
                    <a:pt x="0" y="476"/>
                    <a:pt x="0" y="476"/>
                  </a:cubicBezTo>
                  <a:cubicBezTo>
                    <a:pt x="0" y="498"/>
                    <a:pt x="18" y="516"/>
                    <a:pt x="40" y="516"/>
                  </a:cubicBezTo>
                  <a:cubicBezTo>
                    <a:pt x="120" y="516"/>
                    <a:pt x="120" y="516"/>
                    <a:pt x="120" y="516"/>
                  </a:cubicBezTo>
                  <a:cubicBezTo>
                    <a:pt x="142" y="516"/>
                    <a:pt x="160" y="498"/>
                    <a:pt x="160" y="47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3CAE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4" name="Freeform 715"/>
            <p:cNvSpPr/>
            <p:nvPr>
              <p:custDataLst>
                <p:tags r:id="rId11"/>
              </p:custDataLst>
            </p:nvPr>
          </p:nvSpPr>
          <p:spPr bwMode="auto">
            <a:xfrm>
              <a:off x="10650482" y="11659034"/>
              <a:ext cx="638732" cy="476505"/>
            </a:xfrm>
            <a:custGeom>
              <a:avLst/>
              <a:gdLst>
                <a:gd name="T0" fmla="*/ 764 w 823"/>
                <a:gd name="T1" fmla="*/ 281 h 614"/>
                <a:gd name="T2" fmla="*/ 782 w 823"/>
                <a:gd name="T3" fmla="*/ 274 h 614"/>
                <a:gd name="T4" fmla="*/ 821 w 823"/>
                <a:gd name="T5" fmla="*/ 17 h 614"/>
                <a:gd name="T6" fmla="*/ 805 w 823"/>
                <a:gd name="T7" fmla="*/ 2 h 614"/>
                <a:gd name="T8" fmla="*/ 555 w 823"/>
                <a:gd name="T9" fmla="*/ 63 h 614"/>
                <a:gd name="T10" fmla="*/ 550 w 823"/>
                <a:gd name="T11" fmla="*/ 82 h 614"/>
                <a:gd name="T12" fmla="*/ 596 w 823"/>
                <a:gd name="T13" fmla="*/ 128 h 614"/>
                <a:gd name="T14" fmla="*/ 597 w 823"/>
                <a:gd name="T15" fmla="*/ 156 h 614"/>
                <a:gd name="T16" fmla="*/ 448 w 823"/>
                <a:gd name="T17" fmla="*/ 308 h 614"/>
                <a:gd name="T18" fmla="*/ 420 w 823"/>
                <a:gd name="T19" fmla="*/ 308 h 614"/>
                <a:gd name="T20" fmla="*/ 328 w 823"/>
                <a:gd name="T21" fmla="*/ 217 h 614"/>
                <a:gd name="T22" fmla="*/ 299 w 823"/>
                <a:gd name="T23" fmla="*/ 217 h 614"/>
                <a:gd name="T24" fmla="*/ 7 w 823"/>
                <a:gd name="T25" fmla="*/ 512 h 614"/>
                <a:gd name="T26" fmla="*/ 8 w 823"/>
                <a:gd name="T27" fmla="*/ 541 h 614"/>
                <a:gd name="T28" fmla="*/ 74 w 823"/>
                <a:gd name="T29" fmla="*/ 606 h 614"/>
                <a:gd name="T30" fmla="*/ 102 w 823"/>
                <a:gd name="T31" fmla="*/ 606 h 614"/>
                <a:gd name="T32" fmla="*/ 305 w 823"/>
                <a:gd name="T33" fmla="*/ 401 h 614"/>
                <a:gd name="T34" fmla="*/ 333 w 823"/>
                <a:gd name="T35" fmla="*/ 401 h 614"/>
                <a:gd name="T36" fmla="*/ 424 w 823"/>
                <a:gd name="T37" fmla="*/ 494 h 614"/>
                <a:gd name="T38" fmla="*/ 452 w 823"/>
                <a:gd name="T39" fmla="*/ 494 h 614"/>
                <a:gd name="T40" fmla="*/ 697 w 823"/>
                <a:gd name="T41" fmla="*/ 247 h 614"/>
                <a:gd name="T42" fmla="*/ 726 w 823"/>
                <a:gd name="T43" fmla="*/ 246 h 614"/>
                <a:gd name="T44" fmla="*/ 764 w 823"/>
                <a:gd name="T45" fmla="*/ 281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3" h="614">
                  <a:moveTo>
                    <a:pt x="764" y="281"/>
                  </a:moveTo>
                  <a:cubicBezTo>
                    <a:pt x="772" y="288"/>
                    <a:pt x="780" y="285"/>
                    <a:pt x="782" y="274"/>
                  </a:cubicBezTo>
                  <a:cubicBezTo>
                    <a:pt x="821" y="17"/>
                    <a:pt x="821" y="17"/>
                    <a:pt x="821" y="17"/>
                  </a:cubicBezTo>
                  <a:cubicBezTo>
                    <a:pt x="823" y="6"/>
                    <a:pt x="815" y="0"/>
                    <a:pt x="805" y="2"/>
                  </a:cubicBezTo>
                  <a:cubicBezTo>
                    <a:pt x="555" y="63"/>
                    <a:pt x="555" y="63"/>
                    <a:pt x="555" y="63"/>
                  </a:cubicBezTo>
                  <a:cubicBezTo>
                    <a:pt x="544" y="65"/>
                    <a:pt x="542" y="74"/>
                    <a:pt x="550" y="82"/>
                  </a:cubicBezTo>
                  <a:cubicBezTo>
                    <a:pt x="596" y="128"/>
                    <a:pt x="596" y="128"/>
                    <a:pt x="596" y="128"/>
                  </a:cubicBezTo>
                  <a:cubicBezTo>
                    <a:pt x="604" y="135"/>
                    <a:pt x="604" y="148"/>
                    <a:pt x="597" y="156"/>
                  </a:cubicBezTo>
                  <a:cubicBezTo>
                    <a:pt x="448" y="308"/>
                    <a:pt x="448" y="308"/>
                    <a:pt x="448" y="308"/>
                  </a:cubicBezTo>
                  <a:cubicBezTo>
                    <a:pt x="440" y="316"/>
                    <a:pt x="428" y="316"/>
                    <a:pt x="420" y="308"/>
                  </a:cubicBezTo>
                  <a:cubicBezTo>
                    <a:pt x="328" y="217"/>
                    <a:pt x="328" y="217"/>
                    <a:pt x="328" y="217"/>
                  </a:cubicBezTo>
                  <a:cubicBezTo>
                    <a:pt x="320" y="209"/>
                    <a:pt x="307" y="210"/>
                    <a:pt x="299" y="217"/>
                  </a:cubicBezTo>
                  <a:cubicBezTo>
                    <a:pt x="7" y="512"/>
                    <a:pt x="7" y="512"/>
                    <a:pt x="7" y="512"/>
                  </a:cubicBezTo>
                  <a:cubicBezTo>
                    <a:pt x="0" y="520"/>
                    <a:pt x="0" y="533"/>
                    <a:pt x="8" y="541"/>
                  </a:cubicBezTo>
                  <a:cubicBezTo>
                    <a:pt x="74" y="606"/>
                    <a:pt x="74" y="606"/>
                    <a:pt x="74" y="606"/>
                  </a:cubicBezTo>
                  <a:cubicBezTo>
                    <a:pt x="82" y="614"/>
                    <a:pt x="94" y="614"/>
                    <a:pt x="102" y="606"/>
                  </a:cubicBezTo>
                  <a:cubicBezTo>
                    <a:pt x="305" y="401"/>
                    <a:pt x="305" y="401"/>
                    <a:pt x="305" y="401"/>
                  </a:cubicBezTo>
                  <a:cubicBezTo>
                    <a:pt x="313" y="393"/>
                    <a:pt x="326" y="393"/>
                    <a:pt x="333" y="401"/>
                  </a:cubicBezTo>
                  <a:cubicBezTo>
                    <a:pt x="424" y="494"/>
                    <a:pt x="424" y="494"/>
                    <a:pt x="424" y="494"/>
                  </a:cubicBezTo>
                  <a:cubicBezTo>
                    <a:pt x="432" y="502"/>
                    <a:pt x="445" y="502"/>
                    <a:pt x="452" y="494"/>
                  </a:cubicBezTo>
                  <a:cubicBezTo>
                    <a:pt x="697" y="247"/>
                    <a:pt x="697" y="247"/>
                    <a:pt x="697" y="247"/>
                  </a:cubicBezTo>
                  <a:cubicBezTo>
                    <a:pt x="705" y="239"/>
                    <a:pt x="718" y="239"/>
                    <a:pt x="726" y="246"/>
                  </a:cubicBezTo>
                  <a:lnTo>
                    <a:pt x="764" y="28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</p:grp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08" y="193639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265" kern="10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FFB724"/>
                  </a:gs>
                  <a:gs pos="27000">
                    <a:srgbClr val="FFB724"/>
                  </a:gs>
                  <a:gs pos="76000">
                    <a:srgbClr val="FFB724"/>
                  </a:gs>
                  <a:gs pos="47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FFB724"/>
                  </a:gs>
                  <a:gs pos="37000">
                    <a:srgbClr val="FFB724"/>
                  </a:gs>
                  <a:gs pos="60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组合 1"/>
          <p:cNvGrpSpPr/>
          <p:nvPr>
            <p:custDataLst>
              <p:tags r:id="rId6"/>
            </p:custDataLst>
          </p:nvPr>
        </p:nvGrpSpPr>
        <p:grpSpPr>
          <a:xfrm>
            <a:off x="353924" y="172413"/>
            <a:ext cx="443076" cy="522465"/>
            <a:chOff x="1576853" y="12791027"/>
            <a:chExt cx="287611" cy="339154"/>
          </a:xfrm>
        </p:grpSpPr>
        <p:sp>
          <p:nvSpPr>
            <p:cNvPr id="10" name="任意多边形: 形状 9"/>
            <p:cNvSpPr/>
            <p:nvPr userDrawn="1">
              <p:custDataLst>
                <p:tags r:id="rId7"/>
              </p:custDataLst>
            </p:nvPr>
          </p:nvSpPr>
          <p:spPr>
            <a:xfrm flipH="1">
              <a:off x="1576853" y="12791027"/>
              <a:ext cx="287611" cy="339154"/>
            </a:xfrm>
            <a:custGeom>
              <a:avLst/>
              <a:gdLst>
                <a:gd name="connsiteX0" fmla="*/ 210516 w 287611"/>
                <a:gd name="connsiteY0" fmla="*/ 339154 h 339154"/>
                <a:gd name="connsiteX1" fmla="*/ 99154 w 287611"/>
                <a:gd name="connsiteY1" fmla="*/ 339154 h 339154"/>
                <a:gd name="connsiteX2" fmla="*/ 90588 w 287611"/>
                <a:gd name="connsiteY2" fmla="*/ 331098 h 339154"/>
                <a:gd name="connsiteX3" fmla="*/ 90588 w 287611"/>
                <a:gd name="connsiteY3" fmla="*/ 274707 h 339154"/>
                <a:gd name="connsiteX4" fmla="*/ 47757 w 287611"/>
                <a:gd name="connsiteY4" fmla="*/ 274707 h 339154"/>
                <a:gd name="connsiteX5" fmla="*/ 39190 w 287611"/>
                <a:gd name="connsiteY5" fmla="*/ 266651 h 339154"/>
                <a:gd name="connsiteX6" fmla="*/ 39190 w 287611"/>
                <a:gd name="connsiteY6" fmla="*/ 209454 h 339154"/>
                <a:gd name="connsiteX7" fmla="*/ 4926 w 287611"/>
                <a:gd name="connsiteY7" fmla="*/ 194148 h 339154"/>
                <a:gd name="connsiteX8" fmla="*/ 642 w 287611"/>
                <a:gd name="connsiteY8" fmla="*/ 189314 h 339154"/>
                <a:gd name="connsiteX9" fmla="*/ 642 w 287611"/>
                <a:gd name="connsiteY9" fmla="*/ 182869 h 339154"/>
                <a:gd name="connsiteX10" fmla="*/ 22058 w 287611"/>
                <a:gd name="connsiteY10" fmla="*/ 139367 h 339154"/>
                <a:gd name="connsiteX11" fmla="*/ 22058 w 287611"/>
                <a:gd name="connsiteY11" fmla="*/ 136950 h 339154"/>
                <a:gd name="connsiteX12" fmla="*/ 154835 w 287611"/>
                <a:gd name="connsiteY12" fmla="*/ 0 h 339154"/>
                <a:gd name="connsiteX13" fmla="*/ 287612 w 287611"/>
                <a:gd name="connsiteY13" fmla="*/ 136950 h 339154"/>
                <a:gd name="connsiteX14" fmla="*/ 219082 w 287611"/>
                <a:gd name="connsiteY14" fmla="*/ 256984 h 339154"/>
                <a:gd name="connsiteX15" fmla="*/ 219082 w 287611"/>
                <a:gd name="connsiteY15" fmla="*/ 330292 h 339154"/>
                <a:gd name="connsiteX16" fmla="*/ 210516 w 287611"/>
                <a:gd name="connsiteY16" fmla="*/ 339154 h 339154"/>
                <a:gd name="connsiteX17" fmla="*/ 107721 w 287611"/>
                <a:gd name="connsiteY17" fmla="*/ 323042 h 339154"/>
                <a:gd name="connsiteX18" fmla="*/ 201949 w 287611"/>
                <a:gd name="connsiteY18" fmla="*/ 323042 h 339154"/>
                <a:gd name="connsiteX19" fmla="*/ 201949 w 287611"/>
                <a:gd name="connsiteY19" fmla="*/ 252956 h 339154"/>
                <a:gd name="connsiteX20" fmla="*/ 206232 w 287611"/>
                <a:gd name="connsiteY20" fmla="*/ 245705 h 339154"/>
                <a:gd name="connsiteX21" fmla="*/ 210516 w 287611"/>
                <a:gd name="connsiteY21" fmla="*/ 243289 h 339154"/>
                <a:gd name="connsiteX22" fmla="*/ 270479 w 287611"/>
                <a:gd name="connsiteY22" fmla="*/ 136950 h 339154"/>
                <a:gd name="connsiteX23" fmla="*/ 154835 w 287611"/>
                <a:gd name="connsiteY23" fmla="*/ 16112 h 339154"/>
                <a:gd name="connsiteX24" fmla="*/ 39190 w 287611"/>
                <a:gd name="connsiteY24" fmla="*/ 136950 h 339154"/>
                <a:gd name="connsiteX25" fmla="*/ 39190 w 287611"/>
                <a:gd name="connsiteY25" fmla="*/ 140979 h 339154"/>
                <a:gd name="connsiteX26" fmla="*/ 38334 w 287611"/>
                <a:gd name="connsiteY26" fmla="*/ 144201 h 339154"/>
                <a:gd name="connsiteX27" fmla="*/ 19488 w 287611"/>
                <a:gd name="connsiteY27" fmla="*/ 182064 h 339154"/>
                <a:gd name="connsiteX28" fmla="*/ 51183 w 287611"/>
                <a:gd name="connsiteY28" fmla="*/ 195759 h 339154"/>
                <a:gd name="connsiteX29" fmla="*/ 56323 w 287611"/>
                <a:gd name="connsiteY29" fmla="*/ 203009 h 339154"/>
                <a:gd name="connsiteX30" fmla="*/ 56323 w 287611"/>
                <a:gd name="connsiteY30" fmla="*/ 256984 h 339154"/>
                <a:gd name="connsiteX31" fmla="*/ 99154 w 287611"/>
                <a:gd name="connsiteY31" fmla="*/ 256984 h 339154"/>
                <a:gd name="connsiteX32" fmla="*/ 107721 w 287611"/>
                <a:gd name="connsiteY32" fmla="*/ 265040 h 339154"/>
                <a:gd name="connsiteX33" fmla="*/ 107721 w 287611"/>
                <a:gd name="connsiteY33" fmla="*/ 323042 h 339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87611" h="339154">
                  <a:moveTo>
                    <a:pt x="210516" y="339154"/>
                  </a:moveTo>
                  <a:lnTo>
                    <a:pt x="99154" y="339154"/>
                  </a:lnTo>
                  <a:cubicBezTo>
                    <a:pt x="94014" y="339154"/>
                    <a:pt x="90588" y="335932"/>
                    <a:pt x="90588" y="331098"/>
                  </a:cubicBezTo>
                  <a:lnTo>
                    <a:pt x="90588" y="274707"/>
                  </a:lnTo>
                  <a:lnTo>
                    <a:pt x="47757" y="274707"/>
                  </a:lnTo>
                  <a:cubicBezTo>
                    <a:pt x="42617" y="274707"/>
                    <a:pt x="39190" y="271484"/>
                    <a:pt x="39190" y="266651"/>
                  </a:cubicBezTo>
                  <a:lnTo>
                    <a:pt x="39190" y="209454"/>
                  </a:lnTo>
                  <a:lnTo>
                    <a:pt x="4926" y="194148"/>
                  </a:lnTo>
                  <a:cubicBezTo>
                    <a:pt x="3212" y="193342"/>
                    <a:pt x="1499" y="191731"/>
                    <a:pt x="642" y="189314"/>
                  </a:cubicBezTo>
                  <a:cubicBezTo>
                    <a:pt x="-214" y="187703"/>
                    <a:pt x="-214" y="185286"/>
                    <a:pt x="642" y="182869"/>
                  </a:cubicBezTo>
                  <a:lnTo>
                    <a:pt x="22058" y="139367"/>
                  </a:lnTo>
                  <a:lnTo>
                    <a:pt x="22058" y="136950"/>
                  </a:lnTo>
                  <a:cubicBezTo>
                    <a:pt x="22058" y="61225"/>
                    <a:pt x="82022" y="0"/>
                    <a:pt x="154835" y="0"/>
                  </a:cubicBezTo>
                  <a:cubicBezTo>
                    <a:pt x="227648" y="0"/>
                    <a:pt x="287612" y="61225"/>
                    <a:pt x="287612" y="136950"/>
                  </a:cubicBezTo>
                  <a:cubicBezTo>
                    <a:pt x="287612" y="186897"/>
                    <a:pt x="261056" y="232816"/>
                    <a:pt x="219082" y="256984"/>
                  </a:cubicBezTo>
                  <a:lnTo>
                    <a:pt x="219082" y="330292"/>
                  </a:lnTo>
                  <a:cubicBezTo>
                    <a:pt x="219082" y="335932"/>
                    <a:pt x="215655" y="339154"/>
                    <a:pt x="210516" y="339154"/>
                  </a:cubicBezTo>
                  <a:close/>
                  <a:moveTo>
                    <a:pt x="107721" y="323042"/>
                  </a:moveTo>
                  <a:lnTo>
                    <a:pt x="201949" y="323042"/>
                  </a:lnTo>
                  <a:lnTo>
                    <a:pt x="201949" y="252956"/>
                  </a:lnTo>
                  <a:cubicBezTo>
                    <a:pt x="201949" y="250539"/>
                    <a:pt x="203662" y="247317"/>
                    <a:pt x="206232" y="245705"/>
                  </a:cubicBezTo>
                  <a:lnTo>
                    <a:pt x="210516" y="243289"/>
                  </a:lnTo>
                  <a:cubicBezTo>
                    <a:pt x="247350" y="222343"/>
                    <a:pt x="270479" y="181258"/>
                    <a:pt x="270479" y="136950"/>
                  </a:cubicBezTo>
                  <a:cubicBezTo>
                    <a:pt x="270479" y="70087"/>
                    <a:pt x="218225" y="16112"/>
                    <a:pt x="154835" y="16112"/>
                  </a:cubicBezTo>
                  <a:cubicBezTo>
                    <a:pt x="91444" y="16112"/>
                    <a:pt x="39190" y="70087"/>
                    <a:pt x="39190" y="136950"/>
                  </a:cubicBezTo>
                  <a:lnTo>
                    <a:pt x="39190" y="140979"/>
                  </a:lnTo>
                  <a:cubicBezTo>
                    <a:pt x="39190" y="142590"/>
                    <a:pt x="39190" y="143395"/>
                    <a:pt x="38334" y="144201"/>
                  </a:cubicBezTo>
                  <a:lnTo>
                    <a:pt x="19488" y="182064"/>
                  </a:lnTo>
                  <a:lnTo>
                    <a:pt x="51183" y="195759"/>
                  </a:lnTo>
                  <a:cubicBezTo>
                    <a:pt x="54610" y="197370"/>
                    <a:pt x="56323" y="199787"/>
                    <a:pt x="56323" y="203009"/>
                  </a:cubicBezTo>
                  <a:lnTo>
                    <a:pt x="56323" y="256984"/>
                  </a:lnTo>
                  <a:lnTo>
                    <a:pt x="99154" y="256984"/>
                  </a:lnTo>
                  <a:cubicBezTo>
                    <a:pt x="104294" y="256984"/>
                    <a:pt x="107721" y="260206"/>
                    <a:pt x="107721" y="265040"/>
                  </a:cubicBezTo>
                  <a:lnTo>
                    <a:pt x="107721" y="323042"/>
                  </a:ln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1" name="任意多边形: 形状 10"/>
            <p:cNvSpPr/>
            <p:nvPr userDrawn="1">
              <p:custDataLst>
                <p:tags r:id="rId8"/>
              </p:custDataLst>
            </p:nvPr>
          </p:nvSpPr>
          <p:spPr>
            <a:xfrm flipH="1">
              <a:off x="1628526" y="12832917"/>
              <a:ext cx="153036" cy="161118"/>
            </a:xfrm>
            <a:custGeom>
              <a:avLst/>
              <a:gdLst>
                <a:gd name="connsiteX0" fmla="*/ 138750 w 153036"/>
                <a:gd name="connsiteY0" fmla="*/ 85393 h 161118"/>
                <a:gd name="connsiteX1" fmla="*/ 109625 w 153036"/>
                <a:gd name="connsiteY1" fmla="*/ 62031 h 161118"/>
                <a:gd name="connsiteX2" fmla="*/ 76216 w 153036"/>
                <a:gd name="connsiteY2" fmla="*/ 0 h 161118"/>
                <a:gd name="connsiteX3" fmla="*/ 47948 w 153036"/>
                <a:gd name="connsiteY3" fmla="*/ 33835 h 161118"/>
                <a:gd name="connsiteX4" fmla="*/ 2547 w 153036"/>
                <a:gd name="connsiteY4" fmla="*/ 40280 h 161118"/>
                <a:gd name="connsiteX5" fmla="*/ 43665 w 153036"/>
                <a:gd name="connsiteY5" fmla="*/ 99088 h 161118"/>
                <a:gd name="connsiteX6" fmla="*/ 77073 w 153036"/>
                <a:gd name="connsiteY6" fmla="*/ 161118 h 161118"/>
                <a:gd name="connsiteX7" fmla="*/ 105342 w 153036"/>
                <a:gd name="connsiteY7" fmla="*/ 127284 h 161118"/>
                <a:gd name="connsiteX8" fmla="*/ 113051 w 153036"/>
                <a:gd name="connsiteY8" fmla="*/ 128895 h 161118"/>
                <a:gd name="connsiteX9" fmla="*/ 128470 w 153036"/>
                <a:gd name="connsiteY9" fmla="*/ 130506 h 161118"/>
                <a:gd name="connsiteX10" fmla="*/ 151599 w 153036"/>
                <a:gd name="connsiteY10" fmla="*/ 120839 h 161118"/>
                <a:gd name="connsiteX11" fmla="*/ 138750 w 153036"/>
                <a:gd name="connsiteY11" fmla="*/ 85393 h 161118"/>
                <a:gd name="connsiteX12" fmla="*/ 93349 w 153036"/>
                <a:gd name="connsiteY12" fmla="*/ 79754 h 161118"/>
                <a:gd name="connsiteX13" fmla="*/ 91636 w 153036"/>
                <a:gd name="connsiteY13" fmla="*/ 104727 h 161118"/>
                <a:gd name="connsiteX14" fmla="*/ 67650 w 153036"/>
                <a:gd name="connsiteY14" fmla="*/ 93449 h 161118"/>
                <a:gd name="connsiteX15" fmla="*/ 59084 w 153036"/>
                <a:gd name="connsiteY15" fmla="*/ 88615 h 161118"/>
                <a:gd name="connsiteX16" fmla="*/ 59084 w 153036"/>
                <a:gd name="connsiteY16" fmla="*/ 79754 h 161118"/>
                <a:gd name="connsiteX17" fmla="*/ 60797 w 153036"/>
                <a:gd name="connsiteY17" fmla="*/ 54780 h 161118"/>
                <a:gd name="connsiteX18" fmla="*/ 84783 w 153036"/>
                <a:gd name="connsiteY18" fmla="*/ 66058 h 161118"/>
                <a:gd name="connsiteX19" fmla="*/ 93349 w 153036"/>
                <a:gd name="connsiteY19" fmla="*/ 70892 h 161118"/>
                <a:gd name="connsiteX20" fmla="*/ 93349 w 153036"/>
                <a:gd name="connsiteY20" fmla="*/ 79754 h 161118"/>
                <a:gd name="connsiteX21" fmla="*/ 76216 w 153036"/>
                <a:gd name="connsiteY21" fmla="*/ 15306 h 161118"/>
                <a:gd name="connsiteX22" fmla="*/ 90779 w 153036"/>
                <a:gd name="connsiteY22" fmla="*/ 50752 h 161118"/>
                <a:gd name="connsiteX23" fmla="*/ 63367 w 153036"/>
                <a:gd name="connsiteY23" fmla="*/ 38668 h 161118"/>
                <a:gd name="connsiteX24" fmla="*/ 76216 w 153036"/>
                <a:gd name="connsiteY24" fmla="*/ 15306 h 161118"/>
                <a:gd name="connsiteX25" fmla="*/ 17109 w 153036"/>
                <a:gd name="connsiteY25" fmla="*/ 47530 h 161118"/>
                <a:gd name="connsiteX26" fmla="*/ 23962 w 153036"/>
                <a:gd name="connsiteY26" fmla="*/ 45919 h 161118"/>
                <a:gd name="connsiteX27" fmla="*/ 44521 w 153036"/>
                <a:gd name="connsiteY27" fmla="*/ 49141 h 161118"/>
                <a:gd name="connsiteX28" fmla="*/ 41951 w 153036"/>
                <a:gd name="connsiteY28" fmla="*/ 77337 h 161118"/>
                <a:gd name="connsiteX29" fmla="*/ 17109 w 153036"/>
                <a:gd name="connsiteY29" fmla="*/ 47530 h 161118"/>
                <a:gd name="connsiteX30" fmla="*/ 76216 w 153036"/>
                <a:gd name="connsiteY30" fmla="*/ 144201 h 161118"/>
                <a:gd name="connsiteX31" fmla="*/ 61654 w 153036"/>
                <a:gd name="connsiteY31" fmla="*/ 108755 h 161118"/>
                <a:gd name="connsiteX32" fmla="*/ 89066 w 153036"/>
                <a:gd name="connsiteY32" fmla="*/ 120839 h 161118"/>
                <a:gd name="connsiteX33" fmla="*/ 76216 w 153036"/>
                <a:gd name="connsiteY33" fmla="*/ 144201 h 161118"/>
                <a:gd name="connsiteX34" fmla="*/ 135324 w 153036"/>
                <a:gd name="connsiteY34" fmla="*/ 111977 h 161118"/>
                <a:gd name="connsiteX35" fmla="*/ 115621 w 153036"/>
                <a:gd name="connsiteY35" fmla="*/ 111977 h 161118"/>
                <a:gd name="connsiteX36" fmla="*/ 107911 w 153036"/>
                <a:gd name="connsiteY36" fmla="*/ 110366 h 161118"/>
                <a:gd name="connsiteX37" fmla="*/ 110481 w 153036"/>
                <a:gd name="connsiteY37" fmla="*/ 82170 h 161118"/>
                <a:gd name="connsiteX38" fmla="*/ 125901 w 153036"/>
                <a:gd name="connsiteY38" fmla="*/ 95866 h 161118"/>
                <a:gd name="connsiteX39" fmla="*/ 135324 w 153036"/>
                <a:gd name="connsiteY39" fmla="*/ 111977 h 16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3036" h="161118">
                  <a:moveTo>
                    <a:pt x="138750" y="85393"/>
                  </a:moveTo>
                  <a:cubicBezTo>
                    <a:pt x="131040" y="77337"/>
                    <a:pt x="120761" y="69281"/>
                    <a:pt x="109625" y="62031"/>
                  </a:cubicBezTo>
                  <a:cubicBezTo>
                    <a:pt x="107055" y="29807"/>
                    <a:pt x="95919" y="0"/>
                    <a:pt x="76216" y="0"/>
                  </a:cubicBezTo>
                  <a:cubicBezTo>
                    <a:pt x="62510" y="0"/>
                    <a:pt x="53088" y="14501"/>
                    <a:pt x="47948" y="33835"/>
                  </a:cubicBezTo>
                  <a:cubicBezTo>
                    <a:pt x="27389" y="28196"/>
                    <a:pt x="9400" y="29001"/>
                    <a:pt x="2547" y="40280"/>
                  </a:cubicBezTo>
                  <a:cubicBezTo>
                    <a:pt x="-7733" y="56391"/>
                    <a:pt x="14539" y="79754"/>
                    <a:pt x="43665" y="99088"/>
                  </a:cubicBezTo>
                  <a:cubicBezTo>
                    <a:pt x="46234" y="131311"/>
                    <a:pt x="57370" y="161118"/>
                    <a:pt x="77073" y="161118"/>
                  </a:cubicBezTo>
                  <a:cubicBezTo>
                    <a:pt x="90779" y="161118"/>
                    <a:pt x="100202" y="146618"/>
                    <a:pt x="105342" y="127284"/>
                  </a:cubicBezTo>
                  <a:cubicBezTo>
                    <a:pt x="107911" y="128089"/>
                    <a:pt x="110481" y="128895"/>
                    <a:pt x="113051" y="128895"/>
                  </a:cubicBezTo>
                  <a:cubicBezTo>
                    <a:pt x="119047" y="129700"/>
                    <a:pt x="124187" y="130506"/>
                    <a:pt x="128470" y="130506"/>
                  </a:cubicBezTo>
                  <a:cubicBezTo>
                    <a:pt x="142176" y="130506"/>
                    <a:pt x="148173" y="125672"/>
                    <a:pt x="151599" y="120839"/>
                  </a:cubicBezTo>
                  <a:cubicBezTo>
                    <a:pt x="154169" y="113588"/>
                    <a:pt x="155026" y="102310"/>
                    <a:pt x="138750" y="85393"/>
                  </a:cubicBezTo>
                  <a:close/>
                  <a:moveTo>
                    <a:pt x="93349" y="79754"/>
                  </a:moveTo>
                  <a:cubicBezTo>
                    <a:pt x="93349" y="89421"/>
                    <a:pt x="92492" y="97476"/>
                    <a:pt x="91636" y="104727"/>
                  </a:cubicBezTo>
                  <a:cubicBezTo>
                    <a:pt x="83926" y="101505"/>
                    <a:pt x="75360" y="98282"/>
                    <a:pt x="67650" y="93449"/>
                  </a:cubicBezTo>
                  <a:cubicBezTo>
                    <a:pt x="65080" y="91837"/>
                    <a:pt x="61654" y="90226"/>
                    <a:pt x="59084" y="88615"/>
                  </a:cubicBezTo>
                  <a:lnTo>
                    <a:pt x="59084" y="79754"/>
                  </a:lnTo>
                  <a:cubicBezTo>
                    <a:pt x="59084" y="70086"/>
                    <a:pt x="59940" y="62031"/>
                    <a:pt x="60797" y="54780"/>
                  </a:cubicBezTo>
                  <a:cubicBezTo>
                    <a:pt x="68507" y="58003"/>
                    <a:pt x="76216" y="61225"/>
                    <a:pt x="84783" y="66058"/>
                  </a:cubicBezTo>
                  <a:cubicBezTo>
                    <a:pt x="87352" y="67670"/>
                    <a:pt x="90779" y="69281"/>
                    <a:pt x="93349" y="70892"/>
                  </a:cubicBezTo>
                  <a:lnTo>
                    <a:pt x="93349" y="79754"/>
                  </a:lnTo>
                  <a:close/>
                  <a:moveTo>
                    <a:pt x="76216" y="15306"/>
                  </a:moveTo>
                  <a:cubicBezTo>
                    <a:pt x="79643" y="15306"/>
                    <a:pt x="87352" y="27390"/>
                    <a:pt x="90779" y="50752"/>
                  </a:cubicBezTo>
                  <a:cubicBezTo>
                    <a:pt x="82213" y="45919"/>
                    <a:pt x="72790" y="41891"/>
                    <a:pt x="63367" y="38668"/>
                  </a:cubicBezTo>
                  <a:cubicBezTo>
                    <a:pt x="67650" y="23362"/>
                    <a:pt x="73647" y="15306"/>
                    <a:pt x="76216" y="15306"/>
                  </a:cubicBezTo>
                  <a:close/>
                  <a:moveTo>
                    <a:pt x="17109" y="47530"/>
                  </a:moveTo>
                  <a:cubicBezTo>
                    <a:pt x="17966" y="46724"/>
                    <a:pt x="20536" y="45919"/>
                    <a:pt x="23962" y="45919"/>
                  </a:cubicBezTo>
                  <a:cubicBezTo>
                    <a:pt x="28245" y="45919"/>
                    <a:pt x="35955" y="46724"/>
                    <a:pt x="44521" y="49141"/>
                  </a:cubicBezTo>
                  <a:cubicBezTo>
                    <a:pt x="42808" y="58003"/>
                    <a:pt x="41951" y="67670"/>
                    <a:pt x="41951" y="77337"/>
                  </a:cubicBezTo>
                  <a:cubicBezTo>
                    <a:pt x="22249" y="62836"/>
                    <a:pt x="15396" y="49947"/>
                    <a:pt x="17109" y="47530"/>
                  </a:cubicBezTo>
                  <a:close/>
                  <a:moveTo>
                    <a:pt x="76216" y="144201"/>
                  </a:moveTo>
                  <a:cubicBezTo>
                    <a:pt x="72790" y="144201"/>
                    <a:pt x="65080" y="132117"/>
                    <a:pt x="61654" y="108755"/>
                  </a:cubicBezTo>
                  <a:cubicBezTo>
                    <a:pt x="71077" y="113588"/>
                    <a:pt x="79643" y="117617"/>
                    <a:pt x="89066" y="120839"/>
                  </a:cubicBezTo>
                  <a:cubicBezTo>
                    <a:pt x="84783" y="136145"/>
                    <a:pt x="78786" y="144201"/>
                    <a:pt x="76216" y="144201"/>
                  </a:cubicBezTo>
                  <a:close/>
                  <a:moveTo>
                    <a:pt x="135324" y="111977"/>
                  </a:moveTo>
                  <a:cubicBezTo>
                    <a:pt x="135324" y="112783"/>
                    <a:pt x="130184" y="115200"/>
                    <a:pt x="115621" y="111977"/>
                  </a:cubicBezTo>
                  <a:cubicBezTo>
                    <a:pt x="113051" y="111172"/>
                    <a:pt x="110481" y="110366"/>
                    <a:pt x="107911" y="110366"/>
                  </a:cubicBezTo>
                  <a:cubicBezTo>
                    <a:pt x="109625" y="101505"/>
                    <a:pt x="110481" y="91837"/>
                    <a:pt x="110481" y="82170"/>
                  </a:cubicBezTo>
                  <a:cubicBezTo>
                    <a:pt x="116478" y="87004"/>
                    <a:pt x="121617" y="91032"/>
                    <a:pt x="125901" y="95866"/>
                  </a:cubicBezTo>
                  <a:cubicBezTo>
                    <a:pt x="136180" y="106338"/>
                    <a:pt x="136180" y="111172"/>
                    <a:pt x="135324" y="111977"/>
                  </a:cubicBezTo>
                  <a:close/>
                </a:path>
              </a:pathLst>
            </a:custGeom>
            <a:solidFill>
              <a:srgbClr val="FFB724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>
                <a:solidFill>
                  <a:srgbClr val="FF0000"/>
                </a:solidFill>
              </a:endParaRPr>
            </a:p>
          </p:txBody>
        </p:sp>
        <p:sp>
          <p:nvSpPr>
            <p:cNvPr id="12" name="任意多边形: 形状 11"/>
            <p:cNvSpPr/>
            <p:nvPr userDrawn="1">
              <p:custDataLst>
                <p:tags r:id="rId9"/>
              </p:custDataLst>
            </p:nvPr>
          </p:nvSpPr>
          <p:spPr>
            <a:xfrm flipH="1">
              <a:off x="1629191" y="12863403"/>
              <a:ext cx="153070" cy="100096"/>
            </a:xfrm>
            <a:custGeom>
              <a:avLst/>
              <a:gdLst>
                <a:gd name="connsiteX0" fmla="*/ 4959 w 153070"/>
                <a:gd name="connsiteY0" fmla="*/ 66185 h 100096"/>
                <a:gd name="connsiteX1" fmla="*/ 13525 w 153070"/>
                <a:gd name="connsiteY1" fmla="*/ 54907 h 100096"/>
                <a:gd name="connsiteX2" fmla="*/ 58926 w 153070"/>
                <a:gd name="connsiteY2" fmla="*/ 21878 h 100096"/>
                <a:gd name="connsiteX3" fmla="*/ 150585 w 153070"/>
                <a:gd name="connsiteY3" fmla="*/ 9794 h 100096"/>
                <a:gd name="connsiteX4" fmla="*/ 93191 w 153070"/>
                <a:gd name="connsiteY4" fmla="*/ 78269 h 100096"/>
                <a:gd name="connsiteX5" fmla="*/ 39224 w 153070"/>
                <a:gd name="connsiteY5" fmla="*/ 98409 h 100096"/>
                <a:gd name="connsiteX6" fmla="*/ 1532 w 153070"/>
                <a:gd name="connsiteY6" fmla="*/ 90353 h 100096"/>
                <a:gd name="connsiteX7" fmla="*/ 4959 w 153070"/>
                <a:gd name="connsiteY7" fmla="*/ 66185 h 100096"/>
                <a:gd name="connsiteX8" fmla="*/ 134309 w 153070"/>
                <a:gd name="connsiteY8" fmla="*/ 23489 h 100096"/>
                <a:gd name="connsiteX9" fmla="*/ 136023 w 153070"/>
                <a:gd name="connsiteY9" fmla="*/ 17044 h 100096"/>
                <a:gd name="connsiteX10" fmla="*/ 68349 w 153070"/>
                <a:gd name="connsiteY10" fmla="*/ 35573 h 100096"/>
                <a:gd name="connsiteX11" fmla="*/ 27231 w 153070"/>
                <a:gd name="connsiteY11" fmla="*/ 65380 h 100096"/>
                <a:gd name="connsiteX12" fmla="*/ 17808 w 153070"/>
                <a:gd name="connsiteY12" fmla="*/ 81491 h 100096"/>
                <a:gd name="connsiteX13" fmla="*/ 37510 w 153070"/>
                <a:gd name="connsiteY13" fmla="*/ 81491 h 100096"/>
                <a:gd name="connsiteX14" fmla="*/ 86338 w 153070"/>
                <a:gd name="connsiteY14" fmla="*/ 62963 h 100096"/>
                <a:gd name="connsiteX15" fmla="*/ 134309 w 153070"/>
                <a:gd name="connsiteY15" fmla="*/ 23489 h 100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3070" h="100096">
                  <a:moveTo>
                    <a:pt x="4959" y="66185"/>
                  </a:moveTo>
                  <a:cubicBezTo>
                    <a:pt x="6672" y="62963"/>
                    <a:pt x="10099" y="58935"/>
                    <a:pt x="13525" y="54907"/>
                  </a:cubicBezTo>
                  <a:cubicBezTo>
                    <a:pt x="24661" y="43629"/>
                    <a:pt x="40080" y="31545"/>
                    <a:pt x="58926" y="21878"/>
                  </a:cubicBezTo>
                  <a:cubicBezTo>
                    <a:pt x="94905" y="2544"/>
                    <a:pt x="138592" y="-9540"/>
                    <a:pt x="150585" y="9794"/>
                  </a:cubicBezTo>
                  <a:cubicBezTo>
                    <a:pt x="162578" y="29128"/>
                    <a:pt x="129169" y="58935"/>
                    <a:pt x="93191" y="78269"/>
                  </a:cubicBezTo>
                  <a:cubicBezTo>
                    <a:pt x="74346" y="88742"/>
                    <a:pt x="55500" y="95992"/>
                    <a:pt x="39224" y="98409"/>
                  </a:cubicBezTo>
                  <a:cubicBezTo>
                    <a:pt x="15238" y="103242"/>
                    <a:pt x="4959" y="96798"/>
                    <a:pt x="1532" y="90353"/>
                  </a:cubicBezTo>
                  <a:cubicBezTo>
                    <a:pt x="-181" y="84714"/>
                    <a:pt x="-1894" y="77464"/>
                    <a:pt x="4959" y="66185"/>
                  </a:cubicBezTo>
                  <a:close/>
                  <a:moveTo>
                    <a:pt x="134309" y="23489"/>
                  </a:moveTo>
                  <a:cubicBezTo>
                    <a:pt x="136023" y="20267"/>
                    <a:pt x="136879" y="17850"/>
                    <a:pt x="136023" y="17044"/>
                  </a:cubicBezTo>
                  <a:cubicBezTo>
                    <a:pt x="133453" y="13822"/>
                    <a:pt x="106897" y="13822"/>
                    <a:pt x="68349" y="35573"/>
                  </a:cubicBezTo>
                  <a:cubicBezTo>
                    <a:pt x="51217" y="44434"/>
                    <a:pt x="36654" y="55713"/>
                    <a:pt x="27231" y="65380"/>
                  </a:cubicBezTo>
                  <a:cubicBezTo>
                    <a:pt x="17808" y="75852"/>
                    <a:pt x="17808" y="80686"/>
                    <a:pt x="17808" y="81491"/>
                  </a:cubicBezTo>
                  <a:cubicBezTo>
                    <a:pt x="17808" y="82297"/>
                    <a:pt x="22948" y="84714"/>
                    <a:pt x="37510" y="81491"/>
                  </a:cubicBezTo>
                  <a:cubicBezTo>
                    <a:pt x="52073" y="79075"/>
                    <a:pt x="69206" y="71824"/>
                    <a:pt x="86338" y="62963"/>
                  </a:cubicBezTo>
                  <a:cubicBezTo>
                    <a:pt x="113750" y="47657"/>
                    <a:pt x="129169" y="32350"/>
                    <a:pt x="134309" y="23489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3" name="任意多边形: 形状 12"/>
            <p:cNvSpPr/>
            <p:nvPr userDrawn="1">
              <p:custDataLst>
                <p:tags r:id="rId10"/>
              </p:custDataLst>
            </p:nvPr>
          </p:nvSpPr>
          <p:spPr>
            <a:xfrm flipH="1">
              <a:off x="1628250" y="12936839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6 w 17132"/>
                <a:gd name="connsiteY1" fmla="*/ 16112 h 16111"/>
                <a:gd name="connsiteX2" fmla="*/ 17133 w 17132"/>
                <a:gd name="connsiteY2" fmla="*/ 8056 h 16111"/>
                <a:gd name="connsiteX3" fmla="*/ 8566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5" y="16112"/>
                    <a:pt x="8566" y="16112"/>
                  </a:cubicBezTo>
                  <a:cubicBezTo>
                    <a:pt x="13297" y="16112"/>
                    <a:pt x="17133" y="12505"/>
                    <a:pt x="17133" y="8056"/>
                  </a:cubicBezTo>
                  <a:cubicBezTo>
                    <a:pt x="17133" y="3607"/>
                    <a:pt x="13297" y="0"/>
                    <a:pt x="8566" y="0"/>
                  </a:cubicBezTo>
                  <a:cubicBezTo>
                    <a:pt x="3835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4" name="任意多边形: 形状 13"/>
            <p:cNvSpPr/>
            <p:nvPr userDrawn="1">
              <p:custDataLst>
                <p:tags r:id="rId11"/>
              </p:custDataLst>
            </p:nvPr>
          </p:nvSpPr>
          <p:spPr>
            <a:xfrm flipH="1">
              <a:off x="1696780" y="12832112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7 w 17132"/>
                <a:gd name="connsiteY1" fmla="*/ 16112 h 16111"/>
                <a:gd name="connsiteX2" fmla="*/ 17133 w 17132"/>
                <a:gd name="connsiteY2" fmla="*/ 8056 h 16111"/>
                <a:gd name="connsiteX3" fmla="*/ 8567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6" y="16112"/>
                    <a:pt x="8567" y="16112"/>
                  </a:cubicBezTo>
                  <a:cubicBezTo>
                    <a:pt x="13297" y="16112"/>
                    <a:pt x="17133" y="12505"/>
                    <a:pt x="17133" y="8056"/>
                  </a:cubicBezTo>
                  <a:cubicBezTo>
                    <a:pt x="17133" y="3607"/>
                    <a:pt x="13297" y="0"/>
                    <a:pt x="8567" y="0"/>
                  </a:cubicBezTo>
                  <a:cubicBezTo>
                    <a:pt x="3836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5" name="任意多边形: 形状 14"/>
            <p:cNvSpPr/>
            <p:nvPr userDrawn="1">
              <p:custDataLst>
                <p:tags r:id="rId12"/>
              </p:custDataLst>
            </p:nvPr>
          </p:nvSpPr>
          <p:spPr>
            <a:xfrm flipH="1">
              <a:off x="1765310" y="12936839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6 w 17132"/>
                <a:gd name="connsiteY1" fmla="*/ 16112 h 16111"/>
                <a:gd name="connsiteX2" fmla="*/ 17132 w 17132"/>
                <a:gd name="connsiteY2" fmla="*/ 8056 h 16111"/>
                <a:gd name="connsiteX3" fmla="*/ 8566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5" y="16112"/>
                    <a:pt x="8566" y="16112"/>
                  </a:cubicBezTo>
                  <a:cubicBezTo>
                    <a:pt x="13297" y="16112"/>
                    <a:pt x="17132" y="12505"/>
                    <a:pt x="17132" y="8056"/>
                  </a:cubicBezTo>
                  <a:cubicBezTo>
                    <a:pt x="17132" y="3607"/>
                    <a:pt x="13297" y="0"/>
                    <a:pt x="8566" y="0"/>
                  </a:cubicBezTo>
                  <a:cubicBezTo>
                    <a:pt x="3835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FFB724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</p:grpSp>
      <p:sp>
        <p:nvSpPr>
          <p:cNvPr id="4" name="文本占位符 3"/>
          <p:cNvSpPr>
            <a:spLocks noGrp="1"/>
          </p:cNvSpPr>
          <p:nvPr>
            <p:ph type="body" sz="quarter" idx="10"/>
            <p:custDataLst>
              <p:tags r:id="rId13"/>
            </p:custDataLst>
          </p:nvPr>
        </p:nvSpPr>
        <p:spPr>
          <a:xfrm>
            <a:off x="564517" y="1108841"/>
            <a:ext cx="10899435" cy="141796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265"/>
            </a:lvl1pPr>
            <a:lvl2pPr marL="457200" indent="0">
              <a:buFontTx/>
              <a:buNone/>
              <a:defRPr sz="2535"/>
            </a:lvl2pPr>
            <a:lvl3pPr marL="914400" indent="0">
              <a:buFontTx/>
              <a:buNone/>
              <a:defRPr sz="2535"/>
            </a:lvl3pPr>
            <a:lvl4pPr marL="1371600" indent="0">
              <a:buFontTx/>
              <a:buNone/>
              <a:defRPr sz="2535"/>
            </a:lvl4pPr>
            <a:lvl5pPr marL="1828800" indent="0">
              <a:buFontTx/>
              <a:buNone/>
              <a:defRPr sz="2535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1007971" y="6146561"/>
            <a:ext cx="1184027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903441" y="6569447"/>
            <a:ext cx="288559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34582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55160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85134" y="6349833"/>
            <a:ext cx="2689215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23909" y="6349833"/>
            <a:ext cx="3944182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5992" y="6349833"/>
            <a:ext cx="2689215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内容占位符 1"/>
          <p:cNvSpPr txBox="1"/>
          <p:nvPr userDrawn="1">
            <p:custDataLst>
              <p:tags r:id="rId9"/>
            </p:custDataLst>
          </p:nvPr>
        </p:nvSpPr>
        <p:spPr>
          <a:xfrm>
            <a:off x="643215" y="-40005"/>
            <a:ext cx="4838346" cy="852805"/>
          </a:xfrm>
          <a:prstGeom prst="rect">
            <a:avLst/>
          </a:prstGeom>
        </p:spPr>
        <p:txBody>
          <a:bodyPr vert="horz" lIns="89623" tIns="46604" rIns="89623" bIns="46604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24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185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</a:rPr>
              <a:t>总结</a:t>
            </a:r>
            <a:endParaRPr lang="zh-CN" altLang="en-US" sz="3185" b="1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</a:endParaRPr>
          </a:p>
        </p:txBody>
      </p:sp>
      <p:pic>
        <p:nvPicPr>
          <p:cNvPr id="7" name="图片 6" descr="微信图片_20230525151119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>
            <a:clrChange>
              <a:clrFrom>
                <a:srgbClr val="F8F8F8">
                  <a:alpha val="100000"/>
                </a:srgbClr>
              </a:clrFrom>
              <a:clrTo>
                <a:srgbClr val="F8F8F8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25321" y="188595"/>
            <a:ext cx="2236391" cy="72517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7A8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 userDrawn="1">
            <p:custDataLst>
              <p:tags r:id="rId3"/>
            </p:custDataLst>
          </p:nvPr>
        </p:nvSpPr>
        <p:spPr>
          <a:xfrm>
            <a:off x="167475" y="176725"/>
            <a:ext cx="11857050" cy="6528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" b="1397"/>
          <a:stretch>
            <a:fillRect/>
          </a:stretch>
        </p:blipFill>
        <p:spPr>
          <a:xfrm>
            <a:off x="219299" y="249359"/>
            <a:ext cx="927330" cy="90142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886" y="5782568"/>
            <a:ext cx="2997014" cy="90125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999"/>
          <a:stretch>
            <a:fillRect/>
          </a:stretch>
        </p:blipFill>
        <p:spPr>
          <a:xfrm>
            <a:off x="11480799" y="282575"/>
            <a:ext cx="543725" cy="688245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21" y="0"/>
            <a:ext cx="12191239" cy="6857572"/>
          </a:xfrm>
          <a:prstGeom prst="rect">
            <a:avLst/>
          </a:prstGeom>
        </p:spPr>
      </p:pic>
      <p:sp>
        <p:nvSpPr>
          <p:cNvPr id="4" name="AutoShape 23"/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auto">
          <a:xfrm>
            <a:off x="588712" y="653468"/>
            <a:ext cx="356701" cy="334116"/>
          </a:xfrm>
          <a:prstGeom prst="chevron">
            <a:avLst>
              <a:gd name="adj" fmla="val 56250"/>
            </a:avLst>
          </a:prstGeom>
          <a:gradFill rotWithShape="1">
            <a:gsLst>
              <a:gs pos="0">
                <a:srgbClr val="0F6FC6"/>
              </a:gs>
              <a:gs pos="100000">
                <a:srgbClr val="009DD9">
                  <a:alpha val="89999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90500" dir="5400000" algn="ctr" rotWithShape="0">
                    <a:schemeClr val="bg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665"/>
          </a:p>
        </p:txBody>
      </p:sp>
      <p:sp>
        <p:nvSpPr>
          <p:cNvPr id="5" name="AutoShape 23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847580" y="653468"/>
            <a:ext cx="356701" cy="334116"/>
          </a:xfrm>
          <a:prstGeom prst="chevron">
            <a:avLst>
              <a:gd name="adj" fmla="val 56250"/>
            </a:avLst>
          </a:prstGeom>
          <a:gradFill rotWithShape="1">
            <a:gsLst>
              <a:gs pos="0">
                <a:srgbClr val="0F6FC6"/>
              </a:gs>
              <a:gs pos="100000">
                <a:srgbClr val="009DD9">
                  <a:alpha val="89999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90500" dir="5400000" algn="ctr" rotWithShape="0">
                    <a:schemeClr val="bg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665"/>
          </a:p>
        </p:txBody>
      </p:sp>
      <p:sp>
        <p:nvSpPr>
          <p:cNvPr id="6" name="TextBox 33"/>
          <p:cNvSpPr txBox="1"/>
          <p:nvPr userDrawn="1">
            <p:custDataLst>
              <p:tags r:id="rId6"/>
            </p:custDataLst>
          </p:nvPr>
        </p:nvSpPr>
        <p:spPr>
          <a:xfrm>
            <a:off x="1196715" y="461446"/>
            <a:ext cx="2371162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265" b="1">
                <a:ln w="6350">
                  <a:noFill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4265" b="1">
              <a:ln w="6350">
                <a:noFill/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path path="circle">
                  <a:fillToRect l="100000" b="100000"/>
                </a:path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TextBox 34"/>
          <p:cNvSpPr txBox="1"/>
          <p:nvPr userDrawn="1">
            <p:custDataLst>
              <p:tags r:id="rId7"/>
            </p:custDataLst>
          </p:nvPr>
        </p:nvSpPr>
        <p:spPr>
          <a:xfrm>
            <a:off x="1328922" y="1131491"/>
            <a:ext cx="2080826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865">
                <a:ln w="12700">
                  <a:noFill/>
                </a:ln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XUE XI MU BIAO</a:t>
            </a:r>
            <a:endParaRPr lang="zh-CN" altLang="en-US" sz="1865">
              <a:ln w="12700">
                <a:noFill/>
              </a:ln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" name="组合 7"/>
          <p:cNvGrpSpPr/>
          <p:nvPr userDrawn="1">
            <p:custDataLst>
              <p:tags r:id="rId8"/>
            </p:custDataLst>
          </p:nvPr>
        </p:nvGrpSpPr>
        <p:grpSpPr>
          <a:xfrm>
            <a:off x="799523" y="1969642"/>
            <a:ext cx="3550530" cy="3550530"/>
            <a:chOff x="799523" y="1969642"/>
            <a:chExt cx="3550530" cy="3550530"/>
          </a:xfrm>
        </p:grpSpPr>
        <p:grpSp>
          <p:nvGrpSpPr>
            <p:cNvPr id="9" name="组合 8"/>
            <p:cNvGrpSpPr/>
            <p:nvPr>
              <p:custDataLst>
                <p:tags r:id="rId9"/>
              </p:custDataLst>
            </p:nvPr>
          </p:nvGrpSpPr>
          <p:grpSpPr>
            <a:xfrm>
              <a:off x="799523" y="1969642"/>
              <a:ext cx="3550530" cy="3550530"/>
              <a:chOff x="1411977" y="1399232"/>
              <a:chExt cx="3550992" cy="3550992"/>
            </a:xfrm>
          </p:grpSpPr>
          <p:sp>
            <p:nvSpPr>
              <p:cNvPr id="11" name="空心弧 10"/>
              <p:cNvSpPr/>
              <p:nvPr>
                <p:custDataLst>
                  <p:tags r:id="rId10"/>
                </p:custDataLst>
              </p:nvPr>
            </p:nvSpPr>
            <p:spPr>
              <a:xfrm rot="16200000">
                <a:off x="1411977" y="1399232"/>
                <a:ext cx="3550992" cy="3550992"/>
              </a:xfrm>
              <a:prstGeom prst="blockArc">
                <a:avLst>
                  <a:gd name="adj1" fmla="val 4719989"/>
                  <a:gd name="adj2" fmla="val 21446483"/>
                  <a:gd name="adj3" fmla="val 5649"/>
                </a:avLst>
              </a:prstGeom>
              <a:solidFill>
                <a:srgbClr val="30B9EC"/>
              </a:soli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3200" kern="0">
                  <a:solidFill>
                    <a:srgbClr val="000000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12" name="椭圆 11"/>
              <p:cNvSpPr/>
              <p:nvPr>
                <p:custDataLst>
                  <p:tags r:id="rId11"/>
                </p:custDataLst>
              </p:nvPr>
            </p:nvSpPr>
            <p:spPr>
              <a:xfrm>
                <a:off x="1497110" y="1484364"/>
                <a:ext cx="3380729" cy="3380729"/>
              </a:xfrm>
              <a:prstGeom prst="ellipse">
                <a:avLst/>
              </a:prstGeom>
              <a:noFill/>
              <a:ln w="38100" cap="flat" cmpd="sng" algn="ctr">
                <a:solidFill>
                  <a:srgbClr val="30B9EC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3200" kern="0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10" name="Picture 235115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/>
            <a:srcRect l="8856" t="60315" r="53928" b="13362"/>
            <a:stretch>
              <a:fillRect/>
            </a:stretch>
          </p:blipFill>
          <p:spPr>
            <a:xfrm>
              <a:off x="1102171" y="2272290"/>
              <a:ext cx="2927816" cy="2927816"/>
            </a:xfrm>
            <a:prstGeom prst="ellipse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5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0" dur="2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2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"/>
                            </p:stCondLst>
                            <p:childTnLst>
                              <p:par>
                                <p:cTn id="2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349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349"/>
                            </p:stCondLst>
                            <p:childTnLst>
                              <p:par>
                                <p:cTn id="3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/>
      <p:bldP spid="6" grpId="1"/>
      <p:bldP spid="7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6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7aa21a2587be28c3bd39b0c1bf6fd1e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 flipV="1">
            <a:off x="10271125" y="5059680"/>
            <a:ext cx="1881505" cy="1798320"/>
          </a:xfrm>
          <a:prstGeom prst="rect">
            <a:avLst/>
          </a:prstGeom>
        </p:spPr>
      </p:pic>
      <p:pic>
        <p:nvPicPr>
          <p:cNvPr id="6" name="图片 5" descr="1_pic_quater_left_u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/>
                <a:t>本节小结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FFB724"/>
                  </a:gs>
                  <a:gs pos="27000">
                    <a:srgbClr val="FFB724"/>
                  </a:gs>
                  <a:gs pos="76000">
                    <a:srgbClr val="FFB724"/>
                  </a:gs>
                  <a:gs pos="47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FFB724"/>
                  </a:gs>
                  <a:gs pos="37000">
                    <a:srgbClr val="FFB724"/>
                  </a:gs>
                  <a:gs pos="60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17" name="文本框 16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0" y="0"/>
            <a:ext cx="4824095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0_pic_quater_right_down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71275" y="0"/>
            <a:ext cx="720090" cy="6731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 anchorCtr="0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对点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/>
                <a:t>对点训练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文本框 18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0" y="953135"/>
            <a:ext cx="12192000" cy="495109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0_pic_quater_left_u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19885" cy="1515110"/>
          </a:xfrm>
          <a:prstGeom prst="rect">
            <a:avLst/>
          </a:prstGeom>
        </p:spPr>
      </p:pic>
      <p:pic>
        <p:nvPicPr>
          <p:cNvPr id="6" name="图片 5" descr="1_pic_quater_right_down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571480" y="0"/>
            <a:ext cx="1619885" cy="161988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实验演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9" y="193637"/>
            <a:ext cx="11915592" cy="591288"/>
            <a:chOff x="32649" y="149542"/>
            <a:chExt cx="25820132" cy="1904101"/>
          </a:xfrm>
        </p:grpSpPr>
        <p:cxnSp>
          <p:nvCxnSpPr>
            <p:cNvPr id="7" name="直接连接符 6"/>
            <p:cNvCxnSpPr/>
            <p:nvPr>
              <p:custDataLst>
                <p:tags r:id="rId3"/>
              </p:custDataLst>
            </p:nvPr>
          </p:nvCxnSpPr>
          <p:spPr>
            <a:xfrm>
              <a:off x="32649" y="2053643"/>
              <a:ext cx="25820132" cy="0"/>
            </a:xfrm>
            <a:prstGeom prst="line">
              <a:avLst/>
            </a:prstGeom>
            <a:ln w="19050">
              <a:gradFill>
                <a:gsLst>
                  <a:gs pos="0">
                    <a:srgbClr val="34CA9D"/>
                  </a:gs>
                  <a:gs pos="35000">
                    <a:srgbClr val="34CA9D"/>
                  </a:gs>
                  <a:gs pos="88000">
                    <a:srgbClr val="34CA9D"/>
                  </a:gs>
                  <a:gs pos="64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4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34CA9D"/>
                  </a:gs>
                  <a:gs pos="37000">
                    <a:srgbClr val="34CA9D"/>
                  </a:gs>
                  <a:gs pos="60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9"/>
          <p:cNvSpPr txBox="1"/>
          <p:nvPr userDrawn="1">
            <p:custDataLst>
              <p:tags r:id="rId5"/>
            </p:custDataLst>
          </p:nvPr>
        </p:nvSpPr>
        <p:spPr>
          <a:xfrm>
            <a:off x="1018619" y="300655"/>
            <a:ext cx="1228698" cy="39422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ko-KR"/>
            </a:defPPr>
            <a:lvl1pPr algn="just">
              <a:defRPr sz="2260" kern="100">
                <a:effectLst/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defRPr>
            </a:lvl1pPr>
          </a:lstStyle>
          <a:p>
            <a:pPr lvl="0"/>
            <a:r>
              <a:rPr lang="zh-CN" altLang="en-US" smtClean="0"/>
              <a:t>实验演示</a:t>
            </a:r>
            <a:endParaRPr lang="zh-CN" altLang="en-US"/>
          </a:p>
        </p:txBody>
      </p:sp>
      <p:sp>
        <p:nvSpPr>
          <p:cNvPr id="28" name="文本框 27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情境再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 smtClean="0"/>
                <a:t>情境再现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文本框 18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5028565"/>
            <a:ext cx="12192000" cy="182943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0_pic_quater_left_u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720090" cy="673100"/>
          </a:xfrm>
          <a:prstGeom prst="rect">
            <a:avLst/>
          </a:prstGeom>
        </p:spPr>
      </p:pic>
      <p:pic>
        <p:nvPicPr>
          <p:cNvPr id="6" name="图片 5" descr="1_pic_quater_right_down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471275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 anchorCtr="0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2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23" name="图片 22" descr="图层 03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268855" y="5848985"/>
            <a:ext cx="1259205" cy="848995"/>
          </a:xfrm>
          <a:prstGeom prst="rect">
            <a:avLst/>
          </a:prstGeom>
        </p:spPr>
      </p:pic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8740" y="4422775"/>
            <a:ext cx="1355725" cy="2216785"/>
          </a:xfrm>
          <a:prstGeom prst="rect">
            <a:avLst/>
          </a:prstGeom>
        </p:spPr>
      </p:pic>
      <p:pic>
        <p:nvPicPr>
          <p:cNvPr id="9" name="图片 8" descr="6759306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0852785" y="99060"/>
            <a:ext cx="1141095" cy="1325245"/>
          </a:xfrm>
          <a:prstGeom prst="rect">
            <a:avLst/>
          </a:prstGeom>
        </p:spPr>
      </p:pic>
      <p:pic>
        <p:nvPicPr>
          <p:cNvPr id="29" name="图片 28" descr="67528232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91920" y="5300980"/>
            <a:ext cx="859155" cy="1397000"/>
          </a:xfrm>
          <a:prstGeom prst="rect">
            <a:avLst/>
          </a:prstGeom>
        </p:spPr>
      </p:pic>
      <p:pic>
        <p:nvPicPr>
          <p:cNvPr id="14" name="图片 13" descr="66765246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1426190" y="6203950"/>
            <a:ext cx="640080" cy="555625"/>
          </a:xfrm>
          <a:prstGeom prst="rect">
            <a:avLst/>
          </a:prstGeom>
        </p:spPr>
      </p:pic>
      <p:sp>
        <p:nvSpPr>
          <p:cNvPr id="10" name="文本框 9"/>
          <p:cNvSpPr txBox="1"/>
          <p:nvPr userDrawn="1">
            <p:custDataLst>
              <p:tags r:id="rId14"/>
            </p:custDataLst>
          </p:nvPr>
        </p:nvSpPr>
        <p:spPr>
          <a:xfrm>
            <a:off x="1085850" y="170180"/>
            <a:ext cx="23679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课堂小结</a:t>
            </a:r>
            <a:endParaRPr lang="zh-CN" altLang="en-US" sz="3200" smtClean="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  <p:grpSp>
        <p:nvGrpSpPr>
          <p:cNvPr id="13" name="组合 12"/>
          <p:cNvGrpSpPr/>
          <p:nvPr userDrawn="1">
            <p:custDataLst>
              <p:tags r:id="rId15"/>
            </p:custDataLst>
          </p:nvPr>
        </p:nvGrpSpPr>
        <p:grpSpPr>
          <a:xfrm>
            <a:off x="311150" y="17780"/>
            <a:ext cx="2837815" cy="735965"/>
            <a:chOff x="490" y="28"/>
            <a:chExt cx="4469" cy="1159"/>
          </a:xfrm>
        </p:grpSpPr>
        <p:pic>
          <p:nvPicPr>
            <p:cNvPr id="52" name="图片 51" descr="67528233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490" y="28"/>
              <a:ext cx="983" cy="1159"/>
            </a:xfrm>
            <a:prstGeom prst="rect">
              <a:avLst/>
            </a:prstGeom>
          </p:spPr>
        </p:pic>
        <p:cxnSp>
          <p:nvCxnSpPr>
            <p:cNvPr id="12" name="直接连接符 11"/>
            <p:cNvCxnSpPr/>
            <p:nvPr>
              <p:custDataLst>
                <p:tags r:id="rId18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7" Type="http://schemas.openxmlformats.org/officeDocument/2006/relationships/theme" Target="../theme/theme1.xml"/><Relationship Id="rId66" Type="http://schemas.openxmlformats.org/officeDocument/2006/relationships/image" Target="file:///D:\qq&#25991;&#20214;\712321467\Image\C2C\Image2\%7b75232B38-A165-1FB7-499C-2E1C792CACB5%7d.png" TargetMode="External"/><Relationship Id="rId65" Type="http://schemas.openxmlformats.org/officeDocument/2006/relationships/image" Target="../media/image38.png"/><Relationship Id="rId64" Type="http://schemas.openxmlformats.org/officeDocument/2006/relationships/tags" Target="../tags/tag463.xml"/><Relationship Id="rId63" Type="http://schemas.openxmlformats.org/officeDocument/2006/relationships/tags" Target="../tags/tag462.xml"/><Relationship Id="rId62" Type="http://schemas.openxmlformats.org/officeDocument/2006/relationships/tags" Target="../tags/tag461.xml"/><Relationship Id="rId61" Type="http://schemas.openxmlformats.org/officeDocument/2006/relationships/tags" Target="../tags/tag460.xml"/><Relationship Id="rId60" Type="http://schemas.openxmlformats.org/officeDocument/2006/relationships/tags" Target="../tags/tag459.xml"/><Relationship Id="rId6" Type="http://schemas.openxmlformats.org/officeDocument/2006/relationships/slideLayout" Target="../slideLayouts/slideLayout6.xml"/><Relationship Id="rId59" Type="http://schemas.openxmlformats.org/officeDocument/2006/relationships/tags" Target="../tags/tag458.xml"/><Relationship Id="rId58" Type="http://schemas.openxmlformats.org/officeDocument/2006/relationships/slideLayout" Target="../slideLayouts/slideLayout58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54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.xml"/><Relationship Id="rId49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59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60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1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62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3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64"/>
            </p:custDataLst>
          </p:nvPr>
        </p:nvPicPr>
        <p:blipFill>
          <a:blip r:embed="rId65" r:link="rId66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470.xml"/><Relationship Id="rId7" Type="http://schemas.openxmlformats.org/officeDocument/2006/relationships/tags" Target="../tags/tag469.xml"/><Relationship Id="rId6" Type="http://schemas.openxmlformats.org/officeDocument/2006/relationships/image" Target="../media/image39.png"/><Relationship Id="rId5" Type="http://schemas.openxmlformats.org/officeDocument/2006/relationships/tags" Target="../tags/tag468.xml"/><Relationship Id="rId4" Type="http://schemas.openxmlformats.org/officeDocument/2006/relationships/tags" Target="../tags/tag467.xml"/><Relationship Id="rId3" Type="http://schemas.openxmlformats.org/officeDocument/2006/relationships/tags" Target="../tags/tag466.xml"/><Relationship Id="rId2" Type="http://schemas.openxmlformats.org/officeDocument/2006/relationships/tags" Target="../tags/tag465.xml"/><Relationship Id="rId1" Type="http://schemas.openxmlformats.org/officeDocument/2006/relationships/tags" Target="../tags/tag464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615.xml"/><Relationship Id="rId3" Type="http://schemas.openxmlformats.org/officeDocument/2006/relationships/image" Target="../media/image51.png"/><Relationship Id="rId2" Type="http://schemas.openxmlformats.org/officeDocument/2006/relationships/tags" Target="../tags/tag614.xml"/><Relationship Id="rId1" Type="http://schemas.openxmlformats.org/officeDocument/2006/relationships/tags" Target="../tags/tag6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617.xml"/><Relationship Id="rId1" Type="http://schemas.openxmlformats.org/officeDocument/2006/relationships/tags" Target="../tags/tag616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54.png"/><Relationship Id="rId8" Type="http://schemas.openxmlformats.org/officeDocument/2006/relationships/tags" Target="../tags/tag623.xml"/><Relationship Id="rId7" Type="http://schemas.openxmlformats.org/officeDocument/2006/relationships/tags" Target="../tags/tag622.xml"/><Relationship Id="rId6" Type="http://schemas.openxmlformats.org/officeDocument/2006/relationships/tags" Target="../tags/tag621.xml"/><Relationship Id="rId5" Type="http://schemas.openxmlformats.org/officeDocument/2006/relationships/image" Target="../media/image53.png"/><Relationship Id="rId4" Type="http://schemas.openxmlformats.org/officeDocument/2006/relationships/tags" Target="../tags/tag620.xml"/><Relationship Id="rId3" Type="http://schemas.openxmlformats.org/officeDocument/2006/relationships/image" Target="../media/image52.png"/><Relationship Id="rId2" Type="http://schemas.openxmlformats.org/officeDocument/2006/relationships/tags" Target="../tags/tag619.xml"/><Relationship Id="rId10" Type="http://schemas.openxmlformats.org/officeDocument/2006/relationships/slideLayout" Target="../slideLayouts/slideLayout4.xml"/><Relationship Id="rId1" Type="http://schemas.openxmlformats.org/officeDocument/2006/relationships/tags" Target="../tags/tag618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626.xml"/><Relationship Id="rId3" Type="http://schemas.openxmlformats.org/officeDocument/2006/relationships/tags" Target="../tags/tag625.xml"/><Relationship Id="rId2" Type="http://schemas.openxmlformats.org/officeDocument/2006/relationships/image" Target="../media/image55.png"/><Relationship Id="rId1" Type="http://schemas.openxmlformats.org/officeDocument/2006/relationships/tags" Target="../tags/tag624.xm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6.xml"/><Relationship Id="rId6" Type="http://schemas.openxmlformats.org/officeDocument/2006/relationships/tags" Target="../tags/tag632.xml"/><Relationship Id="rId5" Type="http://schemas.openxmlformats.org/officeDocument/2006/relationships/tags" Target="../tags/tag631.xml"/><Relationship Id="rId4" Type="http://schemas.openxmlformats.org/officeDocument/2006/relationships/tags" Target="../tags/tag630.xml"/><Relationship Id="rId3" Type="http://schemas.openxmlformats.org/officeDocument/2006/relationships/tags" Target="../tags/tag629.xml"/><Relationship Id="rId2" Type="http://schemas.openxmlformats.org/officeDocument/2006/relationships/tags" Target="../tags/tag628.xml"/><Relationship Id="rId1" Type="http://schemas.openxmlformats.org/officeDocument/2006/relationships/tags" Target="../tags/tag62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477.xml"/><Relationship Id="rId8" Type="http://schemas.openxmlformats.org/officeDocument/2006/relationships/image" Target="../media/image4.png"/><Relationship Id="rId7" Type="http://schemas.openxmlformats.org/officeDocument/2006/relationships/tags" Target="../tags/tag476.xml"/><Relationship Id="rId6" Type="http://schemas.openxmlformats.org/officeDocument/2006/relationships/image" Target="../media/image1.png"/><Relationship Id="rId5" Type="http://schemas.openxmlformats.org/officeDocument/2006/relationships/tags" Target="../tags/tag475.xml"/><Relationship Id="rId4" Type="http://schemas.openxmlformats.org/officeDocument/2006/relationships/tags" Target="../tags/tag474.xml"/><Relationship Id="rId3" Type="http://schemas.openxmlformats.org/officeDocument/2006/relationships/tags" Target="../tags/tag473.xml"/><Relationship Id="rId2" Type="http://schemas.openxmlformats.org/officeDocument/2006/relationships/tags" Target="../tags/tag472.xml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7.xml"/><Relationship Id="rId14" Type="http://schemas.openxmlformats.org/officeDocument/2006/relationships/tags" Target="../tags/tag482.xml"/><Relationship Id="rId13" Type="http://schemas.openxmlformats.org/officeDocument/2006/relationships/tags" Target="../tags/tag481.xml"/><Relationship Id="rId12" Type="http://schemas.openxmlformats.org/officeDocument/2006/relationships/tags" Target="../tags/tag480.xml"/><Relationship Id="rId11" Type="http://schemas.openxmlformats.org/officeDocument/2006/relationships/tags" Target="../tags/tag479.xml"/><Relationship Id="rId10" Type="http://schemas.openxmlformats.org/officeDocument/2006/relationships/tags" Target="../tags/tag478.xml"/><Relationship Id="rId1" Type="http://schemas.openxmlformats.org/officeDocument/2006/relationships/tags" Target="../tags/tag471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492.xml"/><Relationship Id="rId8" Type="http://schemas.openxmlformats.org/officeDocument/2006/relationships/tags" Target="../tags/tag491.xml"/><Relationship Id="rId7" Type="http://schemas.openxmlformats.org/officeDocument/2006/relationships/tags" Target="../tags/tag490.xml"/><Relationship Id="rId6" Type="http://schemas.openxmlformats.org/officeDocument/2006/relationships/tags" Target="../tags/tag489.xml"/><Relationship Id="rId5" Type="http://schemas.openxmlformats.org/officeDocument/2006/relationships/tags" Target="../tags/tag488.xml"/><Relationship Id="rId4" Type="http://schemas.openxmlformats.org/officeDocument/2006/relationships/tags" Target="../tags/tag487.xml"/><Relationship Id="rId3" Type="http://schemas.openxmlformats.org/officeDocument/2006/relationships/tags" Target="../tags/tag486.xml"/><Relationship Id="rId2" Type="http://schemas.openxmlformats.org/officeDocument/2006/relationships/image" Target="../media/image40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41.GIF"/><Relationship Id="rId1" Type="http://schemas.openxmlformats.org/officeDocument/2006/relationships/tags" Target="../tags/tag485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500.xml"/><Relationship Id="rId8" Type="http://schemas.openxmlformats.org/officeDocument/2006/relationships/tags" Target="../tags/tag499.xml"/><Relationship Id="rId7" Type="http://schemas.openxmlformats.org/officeDocument/2006/relationships/image" Target="../media/image42.jpeg"/><Relationship Id="rId6" Type="http://schemas.openxmlformats.org/officeDocument/2006/relationships/tags" Target="../tags/tag498.xml"/><Relationship Id="rId5" Type="http://schemas.openxmlformats.org/officeDocument/2006/relationships/tags" Target="../tags/tag497.xml"/><Relationship Id="rId4" Type="http://schemas.openxmlformats.org/officeDocument/2006/relationships/tags" Target="../tags/tag496.xml"/><Relationship Id="rId3" Type="http://schemas.openxmlformats.org/officeDocument/2006/relationships/tags" Target="../tags/tag495.xml"/><Relationship Id="rId2" Type="http://schemas.openxmlformats.org/officeDocument/2006/relationships/tags" Target="../tags/tag494.xml"/><Relationship Id="rId14" Type="http://schemas.openxmlformats.org/officeDocument/2006/relationships/slideLayout" Target="../slideLayouts/slideLayout13.xml"/><Relationship Id="rId13" Type="http://schemas.openxmlformats.org/officeDocument/2006/relationships/tags" Target="../tags/tag503.xml"/><Relationship Id="rId12" Type="http://schemas.openxmlformats.org/officeDocument/2006/relationships/image" Target="../media/image43.png"/><Relationship Id="rId11" Type="http://schemas.openxmlformats.org/officeDocument/2006/relationships/tags" Target="../tags/tag502.xml"/><Relationship Id="rId10" Type="http://schemas.openxmlformats.org/officeDocument/2006/relationships/tags" Target="../tags/tag501.xml"/><Relationship Id="rId1" Type="http://schemas.openxmlformats.org/officeDocument/2006/relationships/tags" Target="../tags/tag493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512.xml"/><Relationship Id="rId8" Type="http://schemas.openxmlformats.org/officeDocument/2006/relationships/tags" Target="../tags/tag511.xml"/><Relationship Id="rId7" Type="http://schemas.openxmlformats.org/officeDocument/2006/relationships/tags" Target="../tags/tag510.xml"/><Relationship Id="rId6" Type="http://schemas.openxmlformats.org/officeDocument/2006/relationships/tags" Target="../tags/tag509.xml"/><Relationship Id="rId5" Type="http://schemas.openxmlformats.org/officeDocument/2006/relationships/tags" Target="../tags/tag508.xml"/><Relationship Id="rId4" Type="http://schemas.openxmlformats.org/officeDocument/2006/relationships/tags" Target="../tags/tag507.xml"/><Relationship Id="rId3" Type="http://schemas.openxmlformats.org/officeDocument/2006/relationships/tags" Target="../tags/tag506.xml"/><Relationship Id="rId20" Type="http://schemas.openxmlformats.org/officeDocument/2006/relationships/slideLayout" Target="../slideLayouts/slideLayout13.xml"/><Relationship Id="rId2" Type="http://schemas.openxmlformats.org/officeDocument/2006/relationships/tags" Target="../tags/tag505.xml"/><Relationship Id="rId19" Type="http://schemas.openxmlformats.org/officeDocument/2006/relationships/tags" Target="../tags/tag521.xml"/><Relationship Id="rId18" Type="http://schemas.openxmlformats.org/officeDocument/2006/relationships/image" Target="../media/image44.png"/><Relationship Id="rId17" Type="http://schemas.openxmlformats.org/officeDocument/2006/relationships/tags" Target="../tags/tag520.xml"/><Relationship Id="rId16" Type="http://schemas.openxmlformats.org/officeDocument/2006/relationships/tags" Target="../tags/tag519.xml"/><Relationship Id="rId15" Type="http://schemas.openxmlformats.org/officeDocument/2006/relationships/tags" Target="../tags/tag518.xml"/><Relationship Id="rId14" Type="http://schemas.openxmlformats.org/officeDocument/2006/relationships/tags" Target="../tags/tag517.xml"/><Relationship Id="rId13" Type="http://schemas.openxmlformats.org/officeDocument/2006/relationships/tags" Target="../tags/tag516.xml"/><Relationship Id="rId12" Type="http://schemas.openxmlformats.org/officeDocument/2006/relationships/tags" Target="../tags/tag515.xml"/><Relationship Id="rId11" Type="http://schemas.openxmlformats.org/officeDocument/2006/relationships/tags" Target="../tags/tag514.xml"/><Relationship Id="rId10" Type="http://schemas.openxmlformats.org/officeDocument/2006/relationships/tags" Target="../tags/tag513.xml"/><Relationship Id="rId1" Type="http://schemas.openxmlformats.org/officeDocument/2006/relationships/tags" Target="../tags/tag504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530.xml"/><Relationship Id="rId8" Type="http://schemas.openxmlformats.org/officeDocument/2006/relationships/tags" Target="../tags/tag529.xml"/><Relationship Id="rId76" Type="http://schemas.openxmlformats.org/officeDocument/2006/relationships/slideLayout" Target="../slideLayouts/slideLayout13.xml"/><Relationship Id="rId75" Type="http://schemas.openxmlformats.org/officeDocument/2006/relationships/image" Target="../media/image47.png"/><Relationship Id="rId74" Type="http://schemas.openxmlformats.org/officeDocument/2006/relationships/tags" Target="../tags/tag593.xml"/><Relationship Id="rId73" Type="http://schemas.openxmlformats.org/officeDocument/2006/relationships/image" Target="../media/image46.png"/><Relationship Id="rId72" Type="http://schemas.openxmlformats.org/officeDocument/2006/relationships/tags" Target="../tags/tag592.xml"/><Relationship Id="rId71" Type="http://schemas.openxmlformats.org/officeDocument/2006/relationships/tags" Target="../tags/tag591.xml"/><Relationship Id="rId70" Type="http://schemas.openxmlformats.org/officeDocument/2006/relationships/tags" Target="../tags/tag590.xml"/><Relationship Id="rId7" Type="http://schemas.openxmlformats.org/officeDocument/2006/relationships/tags" Target="../tags/tag528.xml"/><Relationship Id="rId69" Type="http://schemas.openxmlformats.org/officeDocument/2006/relationships/tags" Target="../tags/tag589.xml"/><Relationship Id="rId68" Type="http://schemas.openxmlformats.org/officeDocument/2006/relationships/tags" Target="../tags/tag588.xml"/><Relationship Id="rId67" Type="http://schemas.openxmlformats.org/officeDocument/2006/relationships/tags" Target="../tags/tag587.xml"/><Relationship Id="rId66" Type="http://schemas.openxmlformats.org/officeDocument/2006/relationships/image" Target="../media/image45.png"/><Relationship Id="rId65" Type="http://schemas.openxmlformats.org/officeDocument/2006/relationships/tags" Target="../tags/tag586.xml"/><Relationship Id="rId64" Type="http://schemas.openxmlformats.org/officeDocument/2006/relationships/tags" Target="../tags/tag585.xml"/><Relationship Id="rId63" Type="http://schemas.openxmlformats.org/officeDocument/2006/relationships/tags" Target="../tags/tag584.xml"/><Relationship Id="rId62" Type="http://schemas.openxmlformats.org/officeDocument/2006/relationships/tags" Target="../tags/tag583.xml"/><Relationship Id="rId61" Type="http://schemas.openxmlformats.org/officeDocument/2006/relationships/tags" Target="../tags/tag582.xml"/><Relationship Id="rId60" Type="http://schemas.openxmlformats.org/officeDocument/2006/relationships/tags" Target="../tags/tag581.xml"/><Relationship Id="rId6" Type="http://schemas.openxmlformats.org/officeDocument/2006/relationships/tags" Target="../tags/tag527.xml"/><Relationship Id="rId59" Type="http://schemas.openxmlformats.org/officeDocument/2006/relationships/tags" Target="../tags/tag580.xml"/><Relationship Id="rId58" Type="http://schemas.openxmlformats.org/officeDocument/2006/relationships/tags" Target="../tags/tag579.xml"/><Relationship Id="rId57" Type="http://schemas.openxmlformats.org/officeDocument/2006/relationships/tags" Target="../tags/tag578.xml"/><Relationship Id="rId56" Type="http://schemas.openxmlformats.org/officeDocument/2006/relationships/tags" Target="../tags/tag577.xml"/><Relationship Id="rId55" Type="http://schemas.openxmlformats.org/officeDocument/2006/relationships/tags" Target="../tags/tag576.xml"/><Relationship Id="rId54" Type="http://schemas.openxmlformats.org/officeDocument/2006/relationships/tags" Target="../tags/tag575.xml"/><Relationship Id="rId53" Type="http://schemas.openxmlformats.org/officeDocument/2006/relationships/tags" Target="../tags/tag574.xml"/><Relationship Id="rId52" Type="http://schemas.openxmlformats.org/officeDocument/2006/relationships/tags" Target="../tags/tag573.xml"/><Relationship Id="rId51" Type="http://schemas.openxmlformats.org/officeDocument/2006/relationships/tags" Target="../tags/tag572.xml"/><Relationship Id="rId50" Type="http://schemas.openxmlformats.org/officeDocument/2006/relationships/tags" Target="../tags/tag571.xml"/><Relationship Id="rId5" Type="http://schemas.openxmlformats.org/officeDocument/2006/relationships/tags" Target="../tags/tag526.xml"/><Relationship Id="rId49" Type="http://schemas.openxmlformats.org/officeDocument/2006/relationships/tags" Target="../tags/tag570.xml"/><Relationship Id="rId48" Type="http://schemas.openxmlformats.org/officeDocument/2006/relationships/tags" Target="../tags/tag569.xml"/><Relationship Id="rId47" Type="http://schemas.openxmlformats.org/officeDocument/2006/relationships/tags" Target="../tags/tag568.xml"/><Relationship Id="rId46" Type="http://schemas.openxmlformats.org/officeDocument/2006/relationships/tags" Target="../tags/tag567.xml"/><Relationship Id="rId45" Type="http://schemas.openxmlformats.org/officeDocument/2006/relationships/tags" Target="../tags/tag566.xml"/><Relationship Id="rId44" Type="http://schemas.openxmlformats.org/officeDocument/2006/relationships/tags" Target="../tags/tag565.xml"/><Relationship Id="rId43" Type="http://schemas.openxmlformats.org/officeDocument/2006/relationships/tags" Target="../tags/tag564.xml"/><Relationship Id="rId42" Type="http://schemas.openxmlformats.org/officeDocument/2006/relationships/tags" Target="../tags/tag563.xml"/><Relationship Id="rId41" Type="http://schemas.openxmlformats.org/officeDocument/2006/relationships/tags" Target="../tags/tag562.xml"/><Relationship Id="rId40" Type="http://schemas.openxmlformats.org/officeDocument/2006/relationships/tags" Target="../tags/tag561.xml"/><Relationship Id="rId4" Type="http://schemas.openxmlformats.org/officeDocument/2006/relationships/tags" Target="../tags/tag525.xml"/><Relationship Id="rId39" Type="http://schemas.openxmlformats.org/officeDocument/2006/relationships/tags" Target="../tags/tag560.xml"/><Relationship Id="rId38" Type="http://schemas.openxmlformats.org/officeDocument/2006/relationships/tags" Target="../tags/tag559.xml"/><Relationship Id="rId37" Type="http://schemas.openxmlformats.org/officeDocument/2006/relationships/tags" Target="../tags/tag558.xml"/><Relationship Id="rId36" Type="http://schemas.openxmlformats.org/officeDocument/2006/relationships/tags" Target="../tags/tag557.xml"/><Relationship Id="rId35" Type="http://schemas.openxmlformats.org/officeDocument/2006/relationships/tags" Target="../tags/tag556.xml"/><Relationship Id="rId34" Type="http://schemas.openxmlformats.org/officeDocument/2006/relationships/tags" Target="../tags/tag555.xml"/><Relationship Id="rId33" Type="http://schemas.openxmlformats.org/officeDocument/2006/relationships/tags" Target="../tags/tag554.xml"/><Relationship Id="rId32" Type="http://schemas.openxmlformats.org/officeDocument/2006/relationships/tags" Target="../tags/tag553.xml"/><Relationship Id="rId31" Type="http://schemas.openxmlformats.org/officeDocument/2006/relationships/tags" Target="../tags/tag552.xml"/><Relationship Id="rId30" Type="http://schemas.openxmlformats.org/officeDocument/2006/relationships/tags" Target="../tags/tag551.xml"/><Relationship Id="rId3" Type="http://schemas.openxmlformats.org/officeDocument/2006/relationships/tags" Target="../tags/tag524.xml"/><Relationship Id="rId29" Type="http://schemas.openxmlformats.org/officeDocument/2006/relationships/tags" Target="../tags/tag550.xml"/><Relationship Id="rId28" Type="http://schemas.openxmlformats.org/officeDocument/2006/relationships/tags" Target="../tags/tag549.xml"/><Relationship Id="rId27" Type="http://schemas.openxmlformats.org/officeDocument/2006/relationships/tags" Target="../tags/tag548.xml"/><Relationship Id="rId26" Type="http://schemas.openxmlformats.org/officeDocument/2006/relationships/tags" Target="../tags/tag547.xml"/><Relationship Id="rId25" Type="http://schemas.openxmlformats.org/officeDocument/2006/relationships/tags" Target="../tags/tag546.xml"/><Relationship Id="rId24" Type="http://schemas.openxmlformats.org/officeDocument/2006/relationships/tags" Target="../tags/tag545.xml"/><Relationship Id="rId23" Type="http://schemas.openxmlformats.org/officeDocument/2006/relationships/tags" Target="../tags/tag544.xml"/><Relationship Id="rId22" Type="http://schemas.openxmlformats.org/officeDocument/2006/relationships/tags" Target="../tags/tag543.xml"/><Relationship Id="rId21" Type="http://schemas.openxmlformats.org/officeDocument/2006/relationships/tags" Target="../tags/tag542.xml"/><Relationship Id="rId20" Type="http://schemas.openxmlformats.org/officeDocument/2006/relationships/tags" Target="../tags/tag541.xml"/><Relationship Id="rId2" Type="http://schemas.openxmlformats.org/officeDocument/2006/relationships/tags" Target="../tags/tag523.xml"/><Relationship Id="rId19" Type="http://schemas.openxmlformats.org/officeDocument/2006/relationships/tags" Target="../tags/tag540.xml"/><Relationship Id="rId18" Type="http://schemas.openxmlformats.org/officeDocument/2006/relationships/tags" Target="../tags/tag539.xml"/><Relationship Id="rId17" Type="http://schemas.openxmlformats.org/officeDocument/2006/relationships/tags" Target="../tags/tag538.xml"/><Relationship Id="rId16" Type="http://schemas.openxmlformats.org/officeDocument/2006/relationships/tags" Target="../tags/tag537.xml"/><Relationship Id="rId15" Type="http://schemas.openxmlformats.org/officeDocument/2006/relationships/tags" Target="../tags/tag536.xml"/><Relationship Id="rId14" Type="http://schemas.openxmlformats.org/officeDocument/2006/relationships/tags" Target="../tags/tag535.xml"/><Relationship Id="rId13" Type="http://schemas.openxmlformats.org/officeDocument/2006/relationships/tags" Target="../tags/tag534.xml"/><Relationship Id="rId12" Type="http://schemas.openxmlformats.org/officeDocument/2006/relationships/tags" Target="../tags/tag533.xml"/><Relationship Id="rId11" Type="http://schemas.openxmlformats.org/officeDocument/2006/relationships/tags" Target="../tags/tag532.xml"/><Relationship Id="rId10" Type="http://schemas.openxmlformats.org/officeDocument/2006/relationships/tags" Target="../tags/tag531.xml"/><Relationship Id="rId1" Type="http://schemas.openxmlformats.org/officeDocument/2006/relationships/tags" Target="../tags/tag522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48.png"/><Relationship Id="rId8" Type="http://schemas.openxmlformats.org/officeDocument/2006/relationships/tags" Target="../tags/tag601.xml"/><Relationship Id="rId7" Type="http://schemas.openxmlformats.org/officeDocument/2006/relationships/tags" Target="../tags/tag600.xml"/><Relationship Id="rId6" Type="http://schemas.openxmlformats.org/officeDocument/2006/relationships/tags" Target="../tags/tag599.xml"/><Relationship Id="rId5" Type="http://schemas.openxmlformats.org/officeDocument/2006/relationships/tags" Target="../tags/tag598.xml"/><Relationship Id="rId4" Type="http://schemas.openxmlformats.org/officeDocument/2006/relationships/tags" Target="../tags/tag597.xml"/><Relationship Id="rId3" Type="http://schemas.openxmlformats.org/officeDocument/2006/relationships/tags" Target="../tags/tag596.xml"/><Relationship Id="rId2" Type="http://schemas.openxmlformats.org/officeDocument/2006/relationships/tags" Target="../tags/tag595.xml"/><Relationship Id="rId11" Type="http://schemas.openxmlformats.org/officeDocument/2006/relationships/slideLayout" Target="../slideLayouts/slideLayout13.xml"/><Relationship Id="rId10" Type="http://schemas.openxmlformats.org/officeDocument/2006/relationships/tags" Target="../tags/tag602.xml"/><Relationship Id="rId1" Type="http://schemas.openxmlformats.org/officeDocument/2006/relationships/tags" Target="../tags/tag594.xml"/></Relationships>
</file>

<file path=ppt/slides/_rels/slide8.xml.rels><?xml version="1.0" encoding="UTF-8" standalone="yes"?>
<Relationships xmlns="http://schemas.openxmlformats.org/package/2006/relationships"><Relationship Id="rId9" Type="http://schemas.microsoft.com/office/2007/relationships/media" Target="../media/media1.mp4"/><Relationship Id="rId8" Type="http://schemas.openxmlformats.org/officeDocument/2006/relationships/video" Target="NULL" TargetMode="External"/><Relationship Id="rId7" Type="http://schemas.openxmlformats.org/officeDocument/2006/relationships/image" Target="../media/image49.png"/><Relationship Id="rId6" Type="http://schemas.openxmlformats.org/officeDocument/2006/relationships/tags" Target="../tags/tag608.xml"/><Relationship Id="rId5" Type="http://schemas.openxmlformats.org/officeDocument/2006/relationships/tags" Target="../tags/tag607.xml"/><Relationship Id="rId4" Type="http://schemas.openxmlformats.org/officeDocument/2006/relationships/tags" Target="../tags/tag606.xml"/><Relationship Id="rId3" Type="http://schemas.openxmlformats.org/officeDocument/2006/relationships/tags" Target="../tags/tag605.xml"/><Relationship Id="rId2" Type="http://schemas.openxmlformats.org/officeDocument/2006/relationships/tags" Target="../tags/tag604.xml"/><Relationship Id="rId13" Type="http://schemas.openxmlformats.org/officeDocument/2006/relationships/slideLayout" Target="../slideLayouts/slideLayout13.xml"/><Relationship Id="rId12" Type="http://schemas.openxmlformats.org/officeDocument/2006/relationships/tags" Target="../tags/tag610.xml"/><Relationship Id="rId11" Type="http://schemas.openxmlformats.org/officeDocument/2006/relationships/image" Target="../media/image50.png"/><Relationship Id="rId10" Type="http://schemas.openxmlformats.org/officeDocument/2006/relationships/tags" Target="../tags/tag609.xml"/><Relationship Id="rId1" Type="http://schemas.openxmlformats.org/officeDocument/2006/relationships/tags" Target="../tags/tag60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612.xml"/><Relationship Id="rId1" Type="http://schemas.openxmlformats.org/officeDocument/2006/relationships/tags" Target="../tags/tag6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>
            <p:custDataLst>
              <p:tags r:id="rId1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9" name="Oval 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51745" y="1987890"/>
            <a:ext cx="434975" cy="434975"/>
          </a:xfrm>
          <a:prstGeom prst="ellipse">
            <a:avLst/>
          </a:prstGeom>
          <a:solidFill>
            <a:srgbClr val="FFCB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00" y="3521541"/>
            <a:ext cx="4341700" cy="2988601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151130" y="1985010"/>
            <a:ext cx="117240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54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第三章</a:t>
            </a:r>
            <a:r>
              <a:rPr lang="en-US" altLang="zh-CN" sz="54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 </a:t>
            </a:r>
            <a:r>
              <a:rPr lang="zh-CN" altLang="en-US" sz="54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晶体结构与性质</a:t>
            </a:r>
            <a:endParaRPr lang="zh-CN" altLang="en-US" sz="54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</p:txBody>
      </p:sp>
      <p:sp>
        <p:nvSpPr>
          <p:cNvPr id="23" name="文本框 22"/>
          <p:cNvSpPr txBox="1"/>
          <p:nvPr>
            <p:custDataLst>
              <p:tags r:id="rId8"/>
            </p:custDataLst>
          </p:nvPr>
        </p:nvSpPr>
        <p:spPr>
          <a:xfrm>
            <a:off x="2489835" y="3161665"/>
            <a:ext cx="8805545" cy="17341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40000"/>
              </a:lnSpc>
              <a:buClrTx/>
              <a:buSzTx/>
              <a:buFontTx/>
            </a:pPr>
            <a:r>
              <a:rPr lang="zh-CN" altLang="en-US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第四节</a:t>
            </a:r>
            <a:r>
              <a:rPr lang="en-US" altLang="zh-CN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</a:t>
            </a:r>
            <a:r>
              <a:rPr lang="zh-CN" altLang="en-US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配合物与超分子</a:t>
            </a:r>
            <a:endParaRPr lang="zh-CN" altLang="en-US" sz="40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  <a:p>
            <a:pPr algn="r">
              <a:lnSpc>
                <a:spcPct val="140000"/>
              </a:lnSpc>
              <a:buClrTx/>
              <a:buSzTx/>
              <a:buFontTx/>
            </a:pP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</a:t>
            </a:r>
            <a:r>
              <a:rPr lang="en-US" altLang="zh-CN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2</a:t>
            </a: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课时</a:t>
            </a:r>
            <a:r>
              <a:rPr lang="en-US" altLang="zh-CN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 </a:t>
            </a:r>
            <a:r>
              <a: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超分子</a:t>
            </a:r>
            <a:endParaRPr lang="zh-CN" altLang="en-US" sz="3200"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519430" y="873125"/>
            <a:ext cx="11281410" cy="4569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2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．超分子化学已逐渐扩展到化学的各个分支，还扩展到生命科学和物理学等领域。由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Mo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将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2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个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</a:t>
            </a:r>
            <a:r>
              <a:rPr lang="en-US" altLang="zh-CN" sz="2800" b="1" kern="100" baseline="-250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60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分子、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2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个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p-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甲酸丁酯吡啶及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2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个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CO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分子利用配位键自组装的超分子结构如图所示，该超分子中存在的化学键类型有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(       )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190500" algn="just" fontAlgn="ctr">
              <a:lnSpc>
                <a:spcPct val="140000"/>
              </a:lnSpc>
              <a:tabLst>
                <a:tab pos="2639060" algn="l"/>
              </a:tabLst>
            </a:pP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A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．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σ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键、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π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键、离子键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	</a:t>
            </a:r>
            <a:endParaRPr lang="en-US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190500" algn="just" fontAlgn="ctr">
              <a:lnSpc>
                <a:spcPct val="140000"/>
              </a:lnSpc>
              <a:tabLst>
                <a:tab pos="2639060" algn="l"/>
              </a:tabLst>
            </a:pP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B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．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σ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键、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π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键、氢键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190500" algn="just" fontAlgn="ctr">
              <a:lnSpc>
                <a:spcPct val="140000"/>
              </a:lnSpc>
              <a:tabLst>
                <a:tab pos="2639060" algn="l"/>
              </a:tabLst>
            </a:pP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．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σ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键、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π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键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	</a:t>
            </a:r>
            <a:endParaRPr lang="en-US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190500" algn="just" fontAlgn="ctr">
              <a:lnSpc>
                <a:spcPct val="140000"/>
              </a:lnSpc>
              <a:tabLst>
                <a:tab pos="2639060" algn="l"/>
              </a:tabLst>
            </a:pP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D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．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σ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键、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π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键、离子键、氢键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29505" y="2412365"/>
            <a:ext cx="6850380" cy="427291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1518920" y="2737485"/>
            <a:ext cx="6343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688975" y="867410"/>
            <a:ext cx="10962640" cy="39693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50000"/>
              </a:lnSpc>
            </a:pP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3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．下列说法</a:t>
            </a:r>
            <a:r>
              <a:rPr lang="zh-CN" altLang="zh-CN" sz="2800" b="1" kern="1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不正确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的是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(      )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190500" algn="just" fontAlgn="ctr">
              <a:lnSpc>
                <a:spcPct val="150000"/>
              </a:lnSpc>
            </a:pP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A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．液晶具有液体的流动性，在某些物理性质方面具有类似晶体的各向异性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190500" algn="just" fontAlgn="ctr">
              <a:lnSpc>
                <a:spcPct val="150000"/>
              </a:lnSpc>
            </a:pP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B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．超分子的特征是分子识别和分子自组装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190500" algn="just" fontAlgn="ctr">
              <a:lnSpc>
                <a:spcPct val="150000"/>
              </a:lnSpc>
            </a:pP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．电子跃迁时，会吸收或放出特定的能量产生原子光谱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190500" algn="just" fontAlgn="ctr">
              <a:lnSpc>
                <a:spcPct val="150000"/>
              </a:lnSpc>
            </a:pP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D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．等离子体基本构成粒子只有阴、阳离子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4779010" y="1100455"/>
            <a:ext cx="4648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D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944245" y="4165600"/>
            <a:ext cx="9762110" cy="2412000"/>
            <a:chOff x="1268896" y="4473643"/>
            <a:chExt cx="4375080" cy="1190625"/>
          </a:xfrm>
        </p:grpSpPr>
        <p:pic>
          <p:nvPicPr>
            <p:cNvPr id="2" name="图片 1" descr="@@@afe52751-05a2-48ba-8366-e6b82c525405"/>
            <p:cNvPicPr/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268896" y="4473643"/>
              <a:ext cx="2895600" cy="1190625"/>
            </a:xfrm>
            <a:prstGeom prst="rect">
              <a:avLst/>
            </a:prstGeom>
          </p:spPr>
        </p:pic>
        <p:pic>
          <p:nvPicPr>
            <p:cNvPr id="3" name="图片 2" descr="@@@2a8b5b3d-0e85-442e-85a4-4e03d1544d3f"/>
            <p:cNvPicPr/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4281901" y="4473643"/>
              <a:ext cx="1362075" cy="1181100"/>
            </a:xfrm>
            <a:prstGeom prst="rect">
              <a:avLst/>
            </a:prstGeom>
          </p:spPr>
        </p:pic>
      </p:grp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334645" y="973455"/>
            <a:ext cx="11640820" cy="3192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4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．碱金属氯化物是典型的离子化合物，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NaCl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和</a:t>
            </a:r>
            <a:r>
              <a:rPr lang="en-US" altLang="zh-CN" sz="2800" b="1" kern="100" err="1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CsCl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的晶胞结构如图所示。其中的碱金属离子能够与冠醚形成超分子。下列说法</a:t>
            </a:r>
            <a:r>
              <a:rPr lang="zh-CN" altLang="zh-CN" sz="2800" b="1" kern="1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不正确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的是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(      )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190500"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A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．在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NaCl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晶体中，距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Na</a:t>
            </a:r>
            <a:r>
              <a:rPr lang="en-US" altLang="zh-CN" sz="2800" b="1" kern="100" baseline="300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+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最近的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Na</a:t>
            </a:r>
            <a:r>
              <a:rPr lang="en-US" altLang="zh-CN" sz="2800" b="1" kern="100" baseline="300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+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有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12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个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190500"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B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．</a:t>
            </a:r>
            <a:r>
              <a:rPr lang="en-US" altLang="zh-CN" sz="2800" b="1" kern="100" err="1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CsCl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晶体中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Cs</a:t>
            </a:r>
            <a:r>
              <a:rPr lang="en-US" altLang="zh-CN" sz="2800" b="1" kern="100" baseline="300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+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周围紧邻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8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个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Cl</a:t>
            </a:r>
            <a:r>
              <a:rPr lang="en-US" altLang="zh-CN" sz="2800" b="1" kern="100" baseline="300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-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190500"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．碱金属离子与冠醚通过</a:t>
            </a:r>
            <a:r>
              <a:rPr lang="zh-CN" altLang="zh-CN" sz="2800" b="1" kern="100">
                <a:effectLst/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离子键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形成超分子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190500"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D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．不同空穴尺寸的冠醚可以对不同碱金属离子进行识别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10657205" y="1567180"/>
            <a:ext cx="1022985" cy="5740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 flipH="1">
            <a:off x="11912600" y="11049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061845" y="4156710"/>
            <a:ext cx="8051800" cy="254952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34962" y="784076"/>
            <a:ext cx="11522075" cy="3449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30000"/>
              </a:lnSpc>
            </a:pP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5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．利用超分子可分离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</a:t>
            </a:r>
            <a:r>
              <a:rPr lang="en-US" altLang="zh-CN" sz="2800" b="1" kern="100" baseline="-250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60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和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</a:t>
            </a:r>
            <a:r>
              <a:rPr lang="en-US" altLang="zh-CN" sz="2800" b="1" kern="100" baseline="-250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70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，将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</a:t>
            </a:r>
            <a:r>
              <a:rPr lang="en-US" altLang="zh-CN" sz="2800" b="1" kern="100" baseline="-250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60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、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</a:t>
            </a:r>
            <a:r>
              <a:rPr lang="en-US" altLang="zh-CN" sz="2800" b="1" kern="100" baseline="-250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70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混合物加入一种空腔大小适配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</a:t>
            </a:r>
            <a:r>
              <a:rPr lang="en-US" altLang="zh-CN" sz="2800" b="1" kern="100" baseline="-250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60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的</a:t>
            </a:r>
            <a:r>
              <a:rPr lang="zh-CN" altLang="en-US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“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杯酚</a:t>
            </a:r>
            <a:r>
              <a:rPr lang="zh-CN" altLang="en-US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”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中进行分离的流程如图。下列说法正确的是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(       )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241300" algn="just" fontAlgn="ctr">
              <a:lnSpc>
                <a:spcPct val="130000"/>
              </a:lnSpc>
            </a:pP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A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．杯酚与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</a:t>
            </a:r>
            <a:r>
              <a:rPr lang="en-US" altLang="zh-CN" sz="2800" b="1" kern="100" baseline="-250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60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形成氢键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241300" algn="just" fontAlgn="ctr">
              <a:lnSpc>
                <a:spcPct val="130000"/>
              </a:lnSpc>
            </a:pP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B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．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</a:t>
            </a:r>
            <a:r>
              <a:rPr lang="en-US" altLang="zh-CN" sz="2800" b="1" kern="100" baseline="-250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60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与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</a:t>
            </a:r>
            <a:r>
              <a:rPr lang="en-US" altLang="zh-CN" sz="2800" b="1" kern="100" baseline="-250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70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晶体类型不同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241300" algn="just" fontAlgn="ctr">
              <a:lnSpc>
                <a:spcPct val="130000"/>
              </a:lnSpc>
            </a:pP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．该分离过程利用的是超分子的分子识别特征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241300" algn="just" fontAlgn="ctr">
              <a:lnSpc>
                <a:spcPct val="130000"/>
              </a:lnSpc>
            </a:pP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D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．一个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</a:t>
            </a:r>
            <a:r>
              <a:rPr lang="en-US" altLang="zh-CN" sz="2800" b="1" kern="100" baseline="-250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60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晶胞中含有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8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个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</a:t>
            </a:r>
            <a:r>
              <a:rPr lang="en-US" altLang="zh-CN" sz="2800" b="1" kern="100" baseline="-250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60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分子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10113645" y="1440815"/>
            <a:ext cx="4648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左大括号 17"/>
          <p:cNvSpPr/>
          <p:nvPr>
            <p:custDataLst>
              <p:tags r:id="rId1"/>
            </p:custDataLst>
          </p:nvPr>
        </p:nvSpPr>
        <p:spPr>
          <a:xfrm>
            <a:off x="2240915" y="1960880"/>
            <a:ext cx="322580" cy="1198880"/>
          </a:xfrm>
          <a:prstGeom prst="leftBrace">
            <a:avLst>
              <a:gd name="adj1" fmla="val 59777"/>
              <a:gd name="adj2" fmla="val 49568"/>
            </a:avLst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2"/>
            </p:custDataLst>
          </p:nvPr>
        </p:nvSpPr>
        <p:spPr>
          <a:xfrm>
            <a:off x="1283335" y="1753870"/>
            <a:ext cx="736600" cy="1692910"/>
          </a:xfrm>
          <a:prstGeom prst="rect">
            <a:avLst/>
          </a:prstGeom>
          <a:solidFill>
            <a:srgbClr val="FFF5F0"/>
          </a:solidFill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3600" b="1">
                <a:latin typeface="微软雅黑" panose="020B0503020204020204" charset="-122"/>
                <a:ea typeface="微软雅黑" panose="020B0503020204020204" charset="-122"/>
              </a:rPr>
              <a:t>超分子</a:t>
            </a:r>
            <a:endParaRPr lang="zh-CN" altLang="en-US" sz="36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3"/>
            </p:custDataLst>
          </p:nvPr>
        </p:nvSpPr>
        <p:spPr>
          <a:xfrm>
            <a:off x="2577465" y="1764665"/>
            <a:ext cx="9874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</a:rPr>
              <a:t>概念</a:t>
            </a:r>
            <a:endParaRPr lang="zh-CN" altLang="en-US" sz="2800" b="1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4"/>
            </p:custDataLst>
          </p:nvPr>
        </p:nvSpPr>
        <p:spPr>
          <a:xfrm>
            <a:off x="2577465" y="2858135"/>
            <a:ext cx="10388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</a:rPr>
              <a:t>特征</a:t>
            </a:r>
            <a:endParaRPr lang="zh-CN" altLang="en-US" sz="2800" b="1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>
            <p:custDataLst>
              <p:tags r:id="rId5"/>
            </p:custDataLst>
          </p:nvPr>
        </p:nvSpPr>
        <p:spPr>
          <a:xfrm>
            <a:off x="3672840" y="2881630"/>
            <a:ext cx="3432810" cy="565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分子识别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自组装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文本框 32"/>
          <p:cNvSpPr txBox="1"/>
          <p:nvPr>
            <p:custDataLst>
              <p:tags r:id="rId6"/>
            </p:custDataLst>
          </p:nvPr>
        </p:nvSpPr>
        <p:spPr>
          <a:xfrm>
            <a:off x="3637280" y="1611630"/>
            <a:ext cx="8065135" cy="10388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 fontAlgn="auto">
              <a:lnSpc>
                <a:spcPct val="110000"/>
              </a:lnSpc>
              <a:spcBef>
                <a:spcPct val="0"/>
              </a:spcBef>
              <a:buClr>
                <a:srgbClr val="0207C8"/>
              </a:buClr>
              <a:buNone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由两种或两种以上的分子通过</a:t>
            </a:r>
            <a:r>
              <a:rPr lang="zh-CN" altLang="en-US" sz="28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分子间相互作用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形成的</a:t>
            </a:r>
            <a:r>
              <a:rPr lang="zh-CN" altLang="en-US" sz="28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分子聚集体。</a:t>
            </a:r>
            <a:endParaRPr lang="zh-CN" altLang="en-US" sz="28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9" grpId="0"/>
      <p:bldP spid="30" grpId="0"/>
      <p:bldP spid="32" grpId="0"/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>
            <p:custDataLst>
              <p:tags r:id="rId1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>
            <p:custDataLst>
              <p:tags r:id="rId2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869613" y="574589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560493" y="5266152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11200" y="2865120"/>
            <a:ext cx="2108200" cy="34461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073400" y="4227830"/>
            <a:ext cx="1794510" cy="208343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5054096" y="1150957"/>
            <a:ext cx="229362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200">
                <a:solidFill>
                  <a:schemeClr val="accent1"/>
                </a:solidFill>
                <a:latin typeface="汉仪雅酷黑 65W" panose="020B0604020202020204" charset="-122"/>
                <a:ea typeface="汉仪雅酷黑 65W" panose="020B0604020202020204" charset="-122"/>
                <a:cs typeface="汉仪雅酷黑 65W" panose="020B0604020202020204" charset="-122"/>
                <a:sym typeface="+mn-lt"/>
              </a:rPr>
              <a:t>目 录</a:t>
            </a:r>
            <a:endParaRPr lang="zh-CN" altLang="en-US" sz="7200">
              <a:solidFill>
                <a:schemeClr val="accent1"/>
              </a:solidFill>
              <a:latin typeface="汉仪雅酷黑 65W" panose="020B0604020202020204" charset="-122"/>
              <a:ea typeface="汉仪雅酷黑 65W" panose="020B0604020202020204" charset="-122"/>
              <a:cs typeface="汉仪雅酷黑 65W" panose="020B0604020202020204" charset="-122"/>
              <a:sym typeface="+mn-lt"/>
            </a:endParaRPr>
          </a:p>
        </p:txBody>
      </p:sp>
      <p:sp>
        <p:nvSpPr>
          <p:cNvPr id="5" name="文本框 4"/>
          <p:cNvSpPr txBox="1"/>
          <p:nvPr>
            <p:custDataLst>
              <p:tags r:id="rId10"/>
            </p:custDataLst>
          </p:nvPr>
        </p:nvSpPr>
        <p:spPr>
          <a:xfrm>
            <a:off x="4915666" y="2381219"/>
            <a:ext cx="267312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3200" b="1"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CONTENTS</a:t>
            </a:r>
            <a:endParaRPr lang="en-US" altLang="zh-CN" sz="3200" b="1"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9" name="圆角矩形 8"/>
          <p:cNvSpPr/>
          <p:nvPr>
            <p:custDataLst>
              <p:tags r:id="rId11"/>
            </p:custDataLst>
          </p:nvPr>
        </p:nvSpPr>
        <p:spPr>
          <a:xfrm>
            <a:off x="5153660" y="3680460"/>
            <a:ext cx="1417955" cy="65151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solidFill>
                  <a:schemeClr val="bg1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1</a:t>
            </a:r>
            <a:endParaRPr lang="en-US" altLang="zh-CN" sz="2400">
              <a:solidFill>
                <a:schemeClr val="bg1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12" name="圆角矩形 11"/>
          <p:cNvSpPr/>
          <p:nvPr>
            <p:custDataLst>
              <p:tags r:id="rId12"/>
            </p:custDataLst>
          </p:nvPr>
        </p:nvSpPr>
        <p:spPr>
          <a:xfrm>
            <a:off x="5153660" y="4837430"/>
            <a:ext cx="1417955" cy="65151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solidFill>
                  <a:schemeClr val="bg1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2</a:t>
            </a:r>
            <a:endParaRPr lang="en-US" altLang="zh-CN" sz="2400">
              <a:solidFill>
                <a:schemeClr val="bg1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>
            <p:custDataLst>
              <p:tags r:id="rId13"/>
            </p:custDataLst>
          </p:nvPr>
        </p:nvSpPr>
        <p:spPr>
          <a:xfrm>
            <a:off x="6647815" y="3714750"/>
            <a:ext cx="51682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超分子的概念</a:t>
            </a:r>
            <a:endParaRPr lang="zh-CN" altLang="en-US" sz="32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14"/>
            </p:custDataLst>
          </p:nvPr>
        </p:nvSpPr>
        <p:spPr>
          <a:xfrm>
            <a:off x="6714490" y="4895850"/>
            <a:ext cx="48463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超分子的特征及应用</a:t>
            </a:r>
            <a:endParaRPr lang="zh-CN" altLang="en-US" sz="32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 animBg="1"/>
      <p:bldP spid="12" grpId="0" animBg="1"/>
      <p:bldP spid="13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75740" y="1657985"/>
            <a:ext cx="4406900" cy="3874135"/>
          </a:xfrm>
          <a:prstGeom prst="rect">
            <a:avLst/>
          </a:prstGeom>
        </p:spPr>
      </p:pic>
      <p:sp>
        <p:nvSpPr>
          <p:cNvPr id="14" name="矩形 13"/>
          <p:cNvSpPr/>
          <p:nvPr>
            <p:custDataLst>
              <p:tags r:id="rId3"/>
            </p:custDataLst>
          </p:nvPr>
        </p:nvSpPr>
        <p:spPr>
          <a:xfrm>
            <a:off x="5882640" y="4112260"/>
            <a:ext cx="4377690" cy="562610"/>
          </a:xfrm>
          <a:prstGeom prst="rect">
            <a:avLst/>
          </a:prstGeom>
          <a:solidFill>
            <a:srgbClr val="FFF5F0"/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2800" b="1">
                <a:sym typeface="+mn-ea"/>
              </a:rPr>
              <a:t>形成核酸的双螺旋结构</a:t>
            </a:r>
            <a:endParaRPr lang="zh-CN" altLang="en-US" sz="2800" b="1">
              <a:sym typeface="+mn-ea"/>
            </a:endParaRPr>
          </a:p>
        </p:txBody>
      </p:sp>
      <p:sp>
        <p:nvSpPr>
          <p:cNvPr id="17" name="矩形 16"/>
          <p:cNvSpPr/>
          <p:nvPr>
            <p:custDataLst>
              <p:tags r:id="rId4"/>
            </p:custDataLst>
          </p:nvPr>
        </p:nvSpPr>
        <p:spPr>
          <a:xfrm>
            <a:off x="5882640" y="3240405"/>
            <a:ext cx="4377690" cy="643890"/>
          </a:xfrm>
          <a:prstGeom prst="rect">
            <a:avLst/>
          </a:prstGeom>
          <a:solidFill>
            <a:srgbClr val="FFF5F0"/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2800" b="1">
                <a:sym typeface="+mn-ea"/>
              </a:rPr>
              <a:t>通过</a:t>
            </a:r>
            <a:r>
              <a:rPr lang="zh-CN" altLang="en-US" sz="2800" b="1">
                <a:solidFill>
                  <a:srgbClr val="C00000"/>
                </a:solidFill>
                <a:sym typeface="+mn-ea"/>
              </a:rPr>
              <a:t>氢键</a:t>
            </a:r>
            <a:r>
              <a:rPr lang="zh-CN" altLang="en-US" sz="2800" b="1">
                <a:sym typeface="+mn-ea"/>
              </a:rPr>
              <a:t>相互识别并结合</a:t>
            </a:r>
            <a:endParaRPr lang="zh-CN" altLang="en-US" sz="2800" b="1">
              <a:sym typeface="+mn-ea"/>
            </a:endParaRPr>
          </a:p>
        </p:txBody>
      </p:sp>
      <p:sp>
        <p:nvSpPr>
          <p:cNvPr id="2" name="标题 27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5882640" y="2409190"/>
            <a:ext cx="4377690" cy="603250"/>
          </a:xfrm>
          <a:prstGeom prst="rect">
            <a:avLst/>
          </a:prstGeom>
          <a:solidFill>
            <a:srgbClr val="FFF5F0"/>
          </a:solidFill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zh-CN" altLang="en-US" sz="2800" b="1"/>
              <a:t>碱基对为两个独立的分子</a:t>
            </a:r>
            <a:endParaRPr lang="zh-CN" altLang="en-US" sz="2800" b="1"/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800100" y="5332095"/>
            <a:ext cx="10195560" cy="1060450"/>
          </a:xfrm>
          <a:prstGeom prst="rect">
            <a:avLst/>
          </a:prstGeom>
          <a:noFill/>
        </p:spPr>
        <p:txBody>
          <a:bodyPr wrap="square" lIns="45720" tIns="22860" rIns="45720" bIns="2286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 氢键最强的分子间相互作用，很多分子可以通过氢键相互结合，形成具有固定组成的一个分子簇，这就是所谓的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超分子</a:t>
            </a:r>
            <a:r>
              <a:rPr lang="zh-CN" altLang="en-US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69" name="组合 68"/>
          <p:cNvGrpSpPr/>
          <p:nvPr>
            <p:custDataLst>
              <p:tags r:id="rId7"/>
            </p:custDataLst>
          </p:nvPr>
        </p:nvGrpSpPr>
        <p:grpSpPr>
          <a:xfrm>
            <a:off x="1102360" y="958850"/>
            <a:ext cx="8898255" cy="829310"/>
            <a:chOff x="226" y="8229"/>
            <a:chExt cx="14013" cy="1306"/>
          </a:xfrm>
        </p:grpSpPr>
        <p:sp>
          <p:nvSpPr>
            <p:cNvPr id="67" name="文本框 66"/>
            <p:cNvSpPr txBox="1"/>
            <p:nvPr>
              <p:custDataLst>
                <p:tags r:id="rId8"/>
              </p:custDataLst>
            </p:nvPr>
          </p:nvSpPr>
          <p:spPr>
            <a:xfrm>
              <a:off x="1532" y="8599"/>
              <a:ext cx="12707" cy="822"/>
            </a:xfrm>
            <a:prstGeom prst="rect">
              <a:avLst/>
            </a:prstGeom>
            <a:solidFill>
              <a:srgbClr val="F1F6FB"/>
            </a:solidFill>
          </p:spPr>
          <p:txBody>
            <a:bodyPr wrap="square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>
                  <a:solidFill>
                    <a:srgbClr val="003A54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pPr lvl="0"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双螺旋</a:t>
              </a:r>
              <a:r>
                <a:rPr lang="en-US" altLang="zh-CN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DNA</a:t>
              </a: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的两条分子链是通过什么结合的？</a:t>
              </a:r>
              <a:endParaRPr lang="zh-CN" altLang="en-US" sz="2800">
                <a:solidFill>
                  <a:srgbClr val="014C96"/>
                </a:solidFill>
                <a:latin typeface="汉仪傲娇体简" panose="02010509060101010101" charset="-122"/>
                <a:ea typeface="汉仪傲娇体简" panose="02010509060101010101" charset="-122"/>
                <a:cs typeface="微软雅黑" panose="020B0503020204020204" charset="-122"/>
                <a:sym typeface="+mn-ea"/>
              </a:endParaRPr>
            </a:p>
          </p:txBody>
        </p:sp>
        <p:pic>
          <p:nvPicPr>
            <p:cNvPr id="68" name="图片 67" descr="卡通人物  描述已自动生成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226" y="8229"/>
              <a:ext cx="1306" cy="1306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 animBg="1"/>
      <p:bldP spid="14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01600"/>
            <a:ext cx="5122343" cy="739714"/>
            <a:chOff x="466" y="644"/>
            <a:chExt cx="6690" cy="863"/>
          </a:xfrm>
        </p:grpSpPr>
        <p:sp>
          <p:nvSpPr>
            <p:cNvPr id="4" name="等腰三角形 3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0" name="文本框 19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5859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超分子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26" name="等腰三角形 25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grpSp>
        <p:nvGrpSpPr>
          <p:cNvPr id="2" name="组合 1"/>
          <p:cNvGrpSpPr/>
          <p:nvPr>
            <p:custDataLst>
              <p:tags r:id="rId5"/>
            </p:custDataLst>
          </p:nvPr>
        </p:nvGrpSpPr>
        <p:grpSpPr>
          <a:xfrm>
            <a:off x="603250" y="1840865"/>
            <a:ext cx="3774440" cy="3871782"/>
            <a:chOff x="1367746" y="2412609"/>
            <a:chExt cx="3010056" cy="3297638"/>
          </a:xfrm>
        </p:grpSpPr>
        <p:pic>
          <p:nvPicPr>
            <p:cNvPr id="5" name="Picture 2" descr="C:\Users\86138\AppData\Roaming\Seewo\EasiNote5\Temp\4236-23.03.20,20-03-46,0155068\cc2d82ca-f88c-46e9-93d2-9a25873f284d\Resources\7ecfa6d1d198f910ee632d81adc1b646.jpg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367746" y="2412609"/>
              <a:ext cx="3010056" cy="22736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矩形 5"/>
            <p:cNvSpPr/>
            <p:nvPr>
              <p:custDataLst>
                <p:tags r:id="rId8"/>
              </p:custDataLst>
            </p:nvPr>
          </p:nvSpPr>
          <p:spPr>
            <a:xfrm>
              <a:off x="1934055" y="5265680"/>
              <a:ext cx="1877437" cy="4445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800" b="1" smtClean="0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</a:rPr>
                <a:t>有的是有限的</a:t>
              </a:r>
              <a:endParaRPr lang="zh-CN" altLang="en-US" sz="2800" b="1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9" name="矩形 8"/>
          <p:cNvSpPr/>
          <p:nvPr>
            <p:custDataLst>
              <p:tags r:id="rId9"/>
            </p:custDataLst>
          </p:nvPr>
        </p:nvSpPr>
        <p:spPr bwMode="auto">
          <a:xfrm>
            <a:off x="540385" y="1080135"/>
            <a:ext cx="327088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三、超分子的大小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grpSp>
        <p:nvGrpSpPr>
          <p:cNvPr id="7" name="组合 6"/>
          <p:cNvGrpSpPr/>
          <p:nvPr>
            <p:custDataLst>
              <p:tags r:id="rId10"/>
            </p:custDataLst>
          </p:nvPr>
        </p:nvGrpSpPr>
        <p:grpSpPr>
          <a:xfrm>
            <a:off x="4978400" y="1731010"/>
            <a:ext cx="6717665" cy="3967481"/>
            <a:chOff x="5033634" y="2412609"/>
            <a:chExt cx="5744215" cy="3285536"/>
          </a:xfrm>
        </p:grpSpPr>
        <p:pic>
          <p:nvPicPr>
            <p:cNvPr id="8" name="Picture 4" descr="C:\Users\86138\AppData\Roaming\Seewo\EasiNote5\Temp\4236-23.03.20,20-03-46,0155068\cc2d82ca-f88c-46e9-93d2-9a25873f284d\Resources\62b30b12653c4a46a38f210e50b5483c.png"/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754" t="2339" r="726" b="82865"/>
            <a:stretch>
              <a:fillRect/>
            </a:stretch>
          </p:blipFill>
          <p:spPr bwMode="auto">
            <a:xfrm>
              <a:off x="5033634" y="2412609"/>
              <a:ext cx="5744215" cy="23000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矩形 9"/>
            <p:cNvSpPr/>
            <p:nvPr>
              <p:custDataLst>
                <p:tags r:id="rId13"/>
              </p:custDataLst>
            </p:nvPr>
          </p:nvSpPr>
          <p:spPr>
            <a:xfrm>
              <a:off x="6917785" y="5265893"/>
              <a:ext cx="2688851" cy="4322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CN" altLang="en-US" sz="2800" b="1" smtClean="0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</a:rPr>
                <a:t>有</a:t>
              </a:r>
              <a:r>
                <a:rPr lang="zh-CN" altLang="en-US" sz="28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</a:rPr>
                <a:t>的无限伸展</a:t>
              </a:r>
              <a:r>
                <a:rPr lang="zh-CN" altLang="en-US" sz="2800" b="1" smtClean="0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</a:rPr>
                <a:t>的</a:t>
              </a:r>
              <a:endParaRPr lang="zh-CN" altLang="en-US" sz="2800" b="1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01600"/>
            <a:ext cx="5122343" cy="739714"/>
            <a:chOff x="466" y="644"/>
            <a:chExt cx="6690" cy="863"/>
          </a:xfrm>
        </p:grpSpPr>
        <p:sp>
          <p:nvSpPr>
            <p:cNvPr id="4" name="等腰三角形 3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0" name="文本框 19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5859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超分子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26" name="等腰三角形 25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7" name="矩形 16"/>
          <p:cNvSpPr/>
          <p:nvPr>
            <p:custDataLst>
              <p:tags r:id="rId5"/>
            </p:custDataLst>
          </p:nvPr>
        </p:nvSpPr>
        <p:spPr bwMode="auto">
          <a:xfrm>
            <a:off x="459740" y="821690"/>
            <a:ext cx="2254250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一、超分子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29" name="文本框 21505"/>
          <p:cNvSpPr txBox="1"/>
          <p:nvPr>
            <p:custDataLst>
              <p:tags r:id="rId6"/>
            </p:custDataLst>
          </p:nvPr>
        </p:nvSpPr>
        <p:spPr>
          <a:xfrm>
            <a:off x="73025" y="1215390"/>
            <a:ext cx="8460105" cy="19856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lnSpc>
                <a:spcPct val="130000"/>
              </a:lnSpc>
              <a:spcBef>
                <a:spcPct val="50000"/>
              </a:spcBef>
              <a:buClr>
                <a:srgbClr val="0207C8"/>
              </a:buClr>
              <a:buNone/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由两种或两种以上的分子通过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分子间相互作用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形成的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分子聚集体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称为超分子。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indent="0">
              <a:lnSpc>
                <a:spcPct val="130000"/>
              </a:lnSpc>
              <a:spcBef>
                <a:spcPct val="50000"/>
              </a:spcBef>
              <a:buClr>
                <a:srgbClr val="0207C8"/>
              </a:buClr>
              <a:buNone/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超分子定义中的分子是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广义的，包括离子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矩形 1"/>
          <p:cNvSpPr/>
          <p:nvPr>
            <p:custDataLst>
              <p:tags r:id="rId7"/>
            </p:custDataLst>
          </p:nvPr>
        </p:nvSpPr>
        <p:spPr bwMode="auto">
          <a:xfrm>
            <a:off x="459740" y="4014470"/>
            <a:ext cx="3307080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二、微粒间作用力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>
            <a:off x="3931103" y="3954334"/>
            <a:ext cx="23736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非共价键</a:t>
            </a:r>
            <a:endParaRPr lang="zh-CN" altLang="en-US" sz="2800" b="1" smtClean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4" name="组合 23"/>
          <p:cNvGrpSpPr/>
          <p:nvPr>
            <p:custDataLst>
              <p:tags r:id="rId9"/>
            </p:custDataLst>
          </p:nvPr>
        </p:nvGrpSpPr>
        <p:grpSpPr>
          <a:xfrm>
            <a:off x="3054718" y="4067721"/>
            <a:ext cx="5621852" cy="2115328"/>
            <a:chOff x="2386063" y="3856150"/>
            <a:chExt cx="5621852" cy="2115328"/>
          </a:xfrm>
        </p:grpSpPr>
        <p:sp>
          <p:nvSpPr>
            <p:cNvPr id="9" name="圆角矩形 8"/>
            <p:cNvSpPr/>
            <p:nvPr>
              <p:custDataLst>
                <p:tags r:id="rId10"/>
              </p:custDataLst>
            </p:nvPr>
          </p:nvSpPr>
          <p:spPr>
            <a:xfrm>
              <a:off x="2386063" y="5400018"/>
              <a:ext cx="1654770" cy="571460"/>
            </a:xfrm>
            <a:prstGeom prst="roundRect">
              <a:avLst/>
            </a:prstGeom>
            <a:solidFill>
              <a:srgbClr val="F1F6FB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>
              <a:spAutoFit/>
            </a:bodyPr>
            <a:lstStyle/>
            <a:p>
              <a:r>
                <a:rPr lang="zh-CN" altLang="en-US" sz="2800" b="1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</a:rPr>
                <a:t>静电作用</a:t>
              </a:r>
              <a:endPara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圆角矩形 10"/>
            <p:cNvSpPr/>
            <p:nvPr>
              <p:custDataLst>
                <p:tags r:id="rId11"/>
              </p:custDataLst>
            </p:nvPr>
          </p:nvSpPr>
          <p:spPr>
            <a:xfrm>
              <a:off x="4725204" y="5400018"/>
              <a:ext cx="1654770" cy="571460"/>
            </a:xfrm>
            <a:prstGeom prst="roundRect">
              <a:avLst/>
            </a:prstGeom>
            <a:solidFill>
              <a:srgbClr val="F1F6FB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>
              <a:spAutoFit/>
            </a:bodyPr>
            <a:lstStyle/>
            <a:p>
              <a:r>
                <a:rPr lang="zh-CN" altLang="en-US" sz="2800" b="1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</a:rPr>
                <a:t>范德华力</a:t>
              </a:r>
              <a:endPara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12"/>
              </p:custDataLst>
            </p:nvPr>
          </p:nvSpPr>
          <p:spPr>
            <a:xfrm>
              <a:off x="7064345" y="5400018"/>
              <a:ext cx="943570" cy="571460"/>
            </a:xfrm>
            <a:prstGeom prst="roundRect">
              <a:avLst/>
            </a:prstGeom>
            <a:solidFill>
              <a:srgbClr val="F1F6FB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>
              <a:spAutoFit/>
            </a:bodyPr>
            <a:lstStyle/>
            <a:p>
              <a:r>
                <a:rPr lang="zh-CN" altLang="en-US" sz="2800" b="1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</a:rPr>
                <a:t>氢键</a:t>
              </a:r>
              <a:endPara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9" name="直接箭头连接符 18"/>
            <p:cNvCxnSpPr/>
            <p:nvPr>
              <p:custDataLst>
                <p:tags r:id="rId13"/>
              </p:custDataLst>
            </p:nvPr>
          </p:nvCxnSpPr>
          <p:spPr>
            <a:xfrm>
              <a:off x="4503686" y="3866160"/>
              <a:ext cx="2820306" cy="1446827"/>
            </a:xfrm>
            <a:prstGeom prst="straightConnector1">
              <a:avLst/>
            </a:prstGeom>
            <a:ln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箭头连接符 24"/>
            <p:cNvCxnSpPr/>
            <p:nvPr>
              <p:custDataLst>
                <p:tags r:id="rId14"/>
              </p:custDataLst>
            </p:nvPr>
          </p:nvCxnSpPr>
          <p:spPr>
            <a:xfrm>
              <a:off x="4503686" y="3856150"/>
              <a:ext cx="897158" cy="1456837"/>
            </a:xfrm>
            <a:prstGeom prst="straightConnector1">
              <a:avLst/>
            </a:prstGeom>
            <a:ln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箭头连接符 26"/>
            <p:cNvCxnSpPr/>
            <p:nvPr>
              <p:custDataLst>
                <p:tags r:id="rId15"/>
              </p:custDataLst>
            </p:nvPr>
          </p:nvCxnSpPr>
          <p:spPr>
            <a:xfrm flipH="1">
              <a:off x="3061703" y="3866160"/>
              <a:ext cx="1441983" cy="1416799"/>
            </a:xfrm>
            <a:prstGeom prst="straightConnector1">
              <a:avLst/>
            </a:prstGeom>
            <a:ln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组合 30"/>
          <p:cNvGrpSpPr/>
          <p:nvPr>
            <p:custDataLst>
              <p:tags r:id="rId16"/>
            </p:custDataLst>
          </p:nvPr>
        </p:nvGrpSpPr>
        <p:grpSpPr>
          <a:xfrm>
            <a:off x="8197850" y="227965"/>
            <a:ext cx="3854450" cy="3786505"/>
            <a:chOff x="12910" y="359"/>
            <a:chExt cx="6070" cy="5963"/>
          </a:xfrm>
        </p:grpSpPr>
        <p:pic>
          <p:nvPicPr>
            <p:cNvPr id="28" name="图片 27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13324" y="359"/>
              <a:ext cx="5569" cy="4613"/>
            </a:xfrm>
            <a:prstGeom prst="rect">
              <a:avLst/>
            </a:prstGeom>
          </p:spPr>
        </p:pic>
        <p:sp>
          <p:nvSpPr>
            <p:cNvPr id="30" name="文本框 29"/>
            <p:cNvSpPr txBox="1"/>
            <p:nvPr>
              <p:custDataLst>
                <p:tags r:id="rId19"/>
              </p:custDataLst>
            </p:nvPr>
          </p:nvSpPr>
          <p:spPr>
            <a:xfrm>
              <a:off x="12910" y="4972"/>
              <a:ext cx="6070" cy="1350"/>
            </a:xfrm>
            <a:prstGeom prst="rect">
              <a:avLst/>
            </a:prstGeom>
            <a:noFill/>
          </p:spPr>
          <p:txBody>
            <a:bodyPr wrap="square" lIns="45720" tIns="22860" rIns="45720" bIns="22860" rtlCol="0">
              <a:spAutoFit/>
            </a:bodyPr>
            <a:lstStyle>
              <a:lvl1pPr>
                <a:defRPr sz="3200" b="0" i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defRPr>
              </a:lvl1pPr>
            </a:lstStyle>
            <a:p>
              <a:pPr>
                <a:lnSpc>
                  <a:spcPct val="110000"/>
                </a:lnSpc>
              </a:pPr>
              <a:r>
                <a:rPr lang="zh-CN" altLang="en-US" sz="2400" b="1">
                  <a:solidFill>
                    <a:srgbClr val="FF0000"/>
                  </a:solidFill>
                </a:rPr>
                <a:t>神奇的超分子</a:t>
              </a:r>
              <a:r>
                <a:rPr lang="zh-CN" altLang="en-US" sz="2400" b="1"/>
                <a:t>，借分子间作用力形成复杂的组织结构</a:t>
              </a:r>
              <a:endParaRPr lang="zh-CN" altLang="en-US" sz="2400" b="1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0" grpId="0"/>
      <p:bldP spid="2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01600"/>
            <a:ext cx="5122343" cy="739714"/>
            <a:chOff x="466" y="644"/>
            <a:chExt cx="6690" cy="863"/>
          </a:xfrm>
        </p:grpSpPr>
        <p:sp>
          <p:nvSpPr>
            <p:cNvPr id="4" name="等腰三角形 3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0" name="文本框 19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5859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超分子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26" name="等腰三角形 25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9" name="矩形 8"/>
          <p:cNvSpPr/>
          <p:nvPr>
            <p:custDataLst>
              <p:tags r:id="rId5"/>
            </p:custDataLst>
          </p:nvPr>
        </p:nvSpPr>
        <p:spPr bwMode="auto">
          <a:xfrm>
            <a:off x="540385" y="1080135"/>
            <a:ext cx="584263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三、超分子的重要特征及其应用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2" name="文本框 99"/>
          <p:cNvSpPr txBox="1"/>
          <p:nvPr>
            <p:custDataLst>
              <p:tags r:id="rId6"/>
            </p:custDataLst>
          </p:nvPr>
        </p:nvSpPr>
        <p:spPr>
          <a:xfrm>
            <a:off x="657225" y="1676400"/>
            <a:ext cx="543941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1、</a:t>
            </a: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分子识别——</a:t>
            </a:r>
            <a:r>
              <a:rPr lang="ko-KR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分离</a:t>
            </a:r>
            <a:r>
              <a:rPr lang="en-US" altLang="ko-KR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</a:t>
            </a:r>
            <a:r>
              <a:rPr lang="en-US" altLang="ko-KR" sz="2800" b="1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60</a:t>
            </a:r>
            <a:r>
              <a:rPr lang="ko-KR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和</a:t>
            </a:r>
            <a:r>
              <a:rPr lang="en-US" altLang="ko-KR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</a:t>
            </a:r>
            <a:r>
              <a:rPr lang="en-US" altLang="ko-KR" sz="2800" b="1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70</a:t>
            </a:r>
            <a:endParaRPr lang="zh-CN" altLang="en-US" sz="28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5" name="组合 4"/>
          <p:cNvGrpSpPr/>
          <p:nvPr>
            <p:custDataLst>
              <p:tags r:id="rId7"/>
            </p:custDataLst>
          </p:nvPr>
        </p:nvGrpSpPr>
        <p:grpSpPr>
          <a:xfrm>
            <a:off x="925481" y="2994181"/>
            <a:ext cx="612667" cy="521302"/>
            <a:chOff x="939313" y="2741821"/>
            <a:chExt cx="612667" cy="521302"/>
          </a:xfrm>
        </p:grpSpPr>
        <p:sp>
          <p:nvSpPr>
            <p:cNvPr id="15" name="椭圆 14"/>
            <p:cNvSpPr/>
            <p:nvPr>
              <p:custDataLst>
                <p:tags r:id="rId8"/>
              </p:custDataLst>
            </p:nvPr>
          </p:nvSpPr>
          <p:spPr>
            <a:xfrm>
              <a:off x="978946" y="2804335"/>
              <a:ext cx="533400" cy="45878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38000"/>
                    <a:lumOff val="62000"/>
                  </a:schemeClr>
                </a:gs>
                <a:gs pos="70000">
                  <a:schemeClr val="tx1">
                    <a:lumMod val="75000"/>
                    <a:lumOff val="25000"/>
                  </a:schemeClr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9"/>
              </p:custDataLst>
            </p:nvPr>
          </p:nvSpPr>
          <p:spPr>
            <a:xfrm>
              <a:off x="939313" y="2741821"/>
              <a:ext cx="612667" cy="4968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</a:t>
              </a:r>
              <a:r>
                <a:rPr lang="en-US" altLang="zh-CN" sz="2400" b="1" baseline="-2500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60</a:t>
              </a:r>
              <a:endPara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2172136" y="2994181"/>
            <a:ext cx="836132" cy="521302"/>
            <a:chOff x="2185968" y="2741821"/>
            <a:chExt cx="836132" cy="521302"/>
          </a:xfrm>
        </p:grpSpPr>
        <p:sp>
          <p:nvSpPr>
            <p:cNvPr id="16" name="椭圆 15"/>
            <p:cNvSpPr/>
            <p:nvPr>
              <p:custDataLst>
                <p:tags r:id="rId11"/>
              </p:custDataLst>
            </p:nvPr>
          </p:nvSpPr>
          <p:spPr>
            <a:xfrm>
              <a:off x="2185968" y="2804335"/>
              <a:ext cx="836132" cy="45878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38000"/>
                    <a:lumOff val="62000"/>
                  </a:schemeClr>
                </a:gs>
                <a:gs pos="70000">
                  <a:schemeClr val="tx1">
                    <a:lumMod val="75000"/>
                    <a:lumOff val="25000"/>
                  </a:schemeClr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8" name="文本框 17"/>
            <p:cNvSpPr txBox="1"/>
            <p:nvPr>
              <p:custDataLst>
                <p:tags r:id="rId12"/>
              </p:custDataLst>
            </p:nvPr>
          </p:nvSpPr>
          <p:spPr>
            <a:xfrm>
              <a:off x="2297700" y="2741821"/>
              <a:ext cx="612667" cy="4968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</a:t>
              </a:r>
              <a:r>
                <a:rPr lang="en-US" altLang="zh-CN" sz="2400" b="1" baseline="-2500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70</a:t>
              </a:r>
              <a:endPara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6" name="组合 5"/>
          <p:cNvGrpSpPr/>
          <p:nvPr>
            <p:custDataLst>
              <p:tags r:id="rId13"/>
            </p:custDataLst>
          </p:nvPr>
        </p:nvGrpSpPr>
        <p:grpSpPr>
          <a:xfrm>
            <a:off x="1265840" y="3810562"/>
            <a:ext cx="1234441" cy="871304"/>
            <a:chOff x="2057400" y="3799308"/>
            <a:chExt cx="1234441" cy="957834"/>
          </a:xfrm>
        </p:grpSpPr>
        <p:sp>
          <p:nvSpPr>
            <p:cNvPr id="21" name="椭圆 20"/>
            <p:cNvSpPr/>
            <p:nvPr>
              <p:custDataLst>
                <p:tags r:id="rId14"/>
              </p:custDataLst>
            </p:nvPr>
          </p:nvSpPr>
          <p:spPr>
            <a:xfrm>
              <a:off x="2057401" y="3799308"/>
              <a:ext cx="1234440" cy="43018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2" name="新月形 21"/>
            <p:cNvSpPr/>
            <p:nvPr>
              <p:custDataLst>
                <p:tags r:id="rId15"/>
              </p:custDataLst>
            </p:nvPr>
          </p:nvSpPr>
          <p:spPr>
            <a:xfrm rot="16200000">
              <a:off x="2314952" y="3780254"/>
              <a:ext cx="719336" cy="1234440"/>
            </a:xfrm>
            <a:prstGeom prst="moon">
              <a:avLst>
                <a:gd name="adj" fmla="val 80897"/>
              </a:avLst>
            </a:prstGeom>
            <a:solidFill>
              <a:srgbClr val="00A5A9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8" name="addition-thick-symbol_20183"/>
          <p:cNvSpPr/>
          <p:nvPr>
            <p:custDataLst>
              <p:tags r:id="rId16"/>
            </p:custDataLst>
          </p:nvPr>
        </p:nvSpPr>
        <p:spPr>
          <a:xfrm>
            <a:off x="1730871" y="3370760"/>
            <a:ext cx="269346" cy="268968"/>
          </a:xfrm>
          <a:custGeom>
            <a:avLst/>
            <a:gdLst>
              <a:gd name="T0" fmla="*/ 1803 w 3606"/>
              <a:gd name="T1" fmla="*/ 0 h 3606"/>
              <a:gd name="T2" fmla="*/ 1465 w 3606"/>
              <a:gd name="T3" fmla="*/ 338 h 3606"/>
              <a:gd name="T4" fmla="*/ 1465 w 3606"/>
              <a:gd name="T5" fmla="*/ 1465 h 3606"/>
              <a:gd name="T6" fmla="*/ 338 w 3606"/>
              <a:gd name="T7" fmla="*/ 1465 h 3606"/>
              <a:gd name="T8" fmla="*/ 0 w 3606"/>
              <a:gd name="T9" fmla="*/ 1803 h 3606"/>
              <a:gd name="T10" fmla="*/ 338 w 3606"/>
              <a:gd name="T11" fmla="*/ 2141 h 3606"/>
              <a:gd name="T12" fmla="*/ 1465 w 3606"/>
              <a:gd name="T13" fmla="*/ 2141 h 3606"/>
              <a:gd name="T14" fmla="*/ 1465 w 3606"/>
              <a:gd name="T15" fmla="*/ 3268 h 3606"/>
              <a:gd name="T16" fmla="*/ 1803 w 3606"/>
              <a:gd name="T17" fmla="*/ 3606 h 3606"/>
              <a:gd name="T18" fmla="*/ 2141 w 3606"/>
              <a:gd name="T19" fmla="*/ 3268 h 3606"/>
              <a:gd name="T20" fmla="*/ 2141 w 3606"/>
              <a:gd name="T21" fmla="*/ 2141 h 3606"/>
              <a:gd name="T22" fmla="*/ 3268 w 3606"/>
              <a:gd name="T23" fmla="*/ 2141 h 3606"/>
              <a:gd name="T24" fmla="*/ 3606 w 3606"/>
              <a:gd name="T25" fmla="*/ 1803 h 3606"/>
              <a:gd name="T26" fmla="*/ 3268 w 3606"/>
              <a:gd name="T27" fmla="*/ 1465 h 3606"/>
              <a:gd name="T28" fmla="*/ 2141 w 3606"/>
              <a:gd name="T29" fmla="*/ 1465 h 3606"/>
              <a:gd name="T30" fmla="*/ 2141 w 3606"/>
              <a:gd name="T31" fmla="*/ 338 h 3606"/>
              <a:gd name="T32" fmla="*/ 1803 w 3606"/>
              <a:gd name="T33" fmla="*/ 0 h 36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606" h="3606">
                <a:moveTo>
                  <a:pt x="1803" y="0"/>
                </a:moveTo>
                <a:cubicBezTo>
                  <a:pt x="1616" y="0"/>
                  <a:pt x="1465" y="151"/>
                  <a:pt x="1465" y="338"/>
                </a:cubicBezTo>
                <a:lnTo>
                  <a:pt x="1465" y="1465"/>
                </a:lnTo>
                <a:lnTo>
                  <a:pt x="338" y="1465"/>
                </a:lnTo>
                <a:cubicBezTo>
                  <a:pt x="151" y="1465"/>
                  <a:pt x="0" y="1616"/>
                  <a:pt x="0" y="1803"/>
                </a:cubicBezTo>
                <a:cubicBezTo>
                  <a:pt x="0" y="1990"/>
                  <a:pt x="151" y="2141"/>
                  <a:pt x="338" y="2141"/>
                </a:cubicBezTo>
                <a:lnTo>
                  <a:pt x="1465" y="2141"/>
                </a:lnTo>
                <a:lnTo>
                  <a:pt x="1465" y="3268"/>
                </a:lnTo>
                <a:cubicBezTo>
                  <a:pt x="1465" y="3455"/>
                  <a:pt x="1616" y="3606"/>
                  <a:pt x="1803" y="3606"/>
                </a:cubicBezTo>
                <a:cubicBezTo>
                  <a:pt x="1990" y="3606"/>
                  <a:pt x="2141" y="3455"/>
                  <a:pt x="2141" y="3268"/>
                </a:cubicBezTo>
                <a:lnTo>
                  <a:pt x="2141" y="2141"/>
                </a:lnTo>
                <a:lnTo>
                  <a:pt x="3268" y="2141"/>
                </a:lnTo>
                <a:cubicBezTo>
                  <a:pt x="3455" y="2141"/>
                  <a:pt x="3606" y="1990"/>
                  <a:pt x="3606" y="1803"/>
                </a:cubicBezTo>
                <a:cubicBezTo>
                  <a:pt x="3606" y="1616"/>
                  <a:pt x="3455" y="1465"/>
                  <a:pt x="3268" y="1465"/>
                </a:cubicBezTo>
                <a:lnTo>
                  <a:pt x="2141" y="1465"/>
                </a:lnTo>
                <a:lnTo>
                  <a:pt x="2141" y="338"/>
                </a:lnTo>
                <a:cubicBezTo>
                  <a:pt x="2141" y="151"/>
                  <a:pt x="1990" y="0"/>
                  <a:pt x="180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4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42" name="组合 41"/>
          <p:cNvGrpSpPr/>
          <p:nvPr>
            <p:custDataLst>
              <p:tags r:id="rId17"/>
            </p:custDataLst>
          </p:nvPr>
        </p:nvGrpSpPr>
        <p:grpSpPr>
          <a:xfrm>
            <a:off x="5236258" y="2751758"/>
            <a:ext cx="1234441" cy="1131586"/>
            <a:chOff x="5239290" y="2659507"/>
            <a:chExt cx="1234441" cy="1131586"/>
          </a:xfrm>
        </p:grpSpPr>
        <p:grpSp>
          <p:nvGrpSpPr>
            <p:cNvPr id="12" name="组合 11"/>
            <p:cNvGrpSpPr/>
            <p:nvPr>
              <p:custDataLst>
                <p:tags r:id="rId18"/>
              </p:custDataLst>
            </p:nvPr>
          </p:nvGrpSpPr>
          <p:grpSpPr>
            <a:xfrm>
              <a:off x="5239290" y="2919789"/>
              <a:ext cx="1234441" cy="871304"/>
              <a:chOff x="2057400" y="3799308"/>
              <a:chExt cx="1234441" cy="957834"/>
            </a:xfrm>
          </p:grpSpPr>
          <p:sp>
            <p:nvSpPr>
              <p:cNvPr id="13" name="椭圆 12"/>
              <p:cNvSpPr/>
              <p:nvPr>
                <p:custDataLst>
                  <p:tags r:id="rId19"/>
                </p:custDataLst>
              </p:nvPr>
            </p:nvSpPr>
            <p:spPr>
              <a:xfrm>
                <a:off x="2057401" y="3799308"/>
                <a:ext cx="1234440" cy="430182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 sz="24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14" name="新月形 13"/>
              <p:cNvSpPr/>
              <p:nvPr>
                <p:custDataLst>
                  <p:tags r:id="rId20"/>
                </p:custDataLst>
              </p:nvPr>
            </p:nvSpPr>
            <p:spPr>
              <a:xfrm rot="16200000">
                <a:off x="2314952" y="3780254"/>
                <a:ext cx="719336" cy="1234440"/>
              </a:xfrm>
              <a:prstGeom prst="moon">
                <a:avLst>
                  <a:gd name="adj" fmla="val 80897"/>
                </a:avLst>
              </a:prstGeom>
              <a:solidFill>
                <a:srgbClr val="00A5A9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 sz="24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grpSp>
          <p:nvGrpSpPr>
            <p:cNvPr id="23" name="组合 22"/>
            <p:cNvGrpSpPr/>
            <p:nvPr>
              <p:custDataLst>
                <p:tags r:id="rId21"/>
              </p:custDataLst>
            </p:nvPr>
          </p:nvGrpSpPr>
          <p:grpSpPr>
            <a:xfrm>
              <a:off x="5550176" y="2659507"/>
              <a:ext cx="612667" cy="535093"/>
              <a:chOff x="939313" y="2728030"/>
              <a:chExt cx="612667" cy="535093"/>
            </a:xfrm>
          </p:grpSpPr>
          <p:sp>
            <p:nvSpPr>
              <p:cNvPr id="24" name="椭圆 23"/>
              <p:cNvSpPr/>
              <p:nvPr>
                <p:custDataLst>
                  <p:tags r:id="rId22"/>
                </p:custDataLst>
              </p:nvPr>
            </p:nvSpPr>
            <p:spPr>
              <a:xfrm>
                <a:off x="978946" y="2804335"/>
                <a:ext cx="533400" cy="458788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38000"/>
                      <a:lumOff val="62000"/>
                    </a:schemeClr>
                  </a:gs>
                  <a:gs pos="70000">
                    <a:schemeClr val="tx1">
                      <a:lumMod val="75000"/>
                      <a:lumOff val="25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 sz="24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5" name="文本框 24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939313" y="2728030"/>
                <a:ext cx="612667" cy="49686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2400" b="1">
                    <a:solidFill>
                      <a:schemeClr val="bg1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C</a:t>
                </a:r>
                <a:r>
                  <a:rPr lang="en-US" altLang="zh-CN" sz="2400" b="1" baseline="-25000">
                    <a:solidFill>
                      <a:schemeClr val="bg1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60</a:t>
                </a:r>
                <a:endParaRPr lang="en-US" altLang="zh-CN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</p:grpSp>
      <p:grpSp>
        <p:nvGrpSpPr>
          <p:cNvPr id="11" name="组合 10"/>
          <p:cNvGrpSpPr/>
          <p:nvPr>
            <p:custDataLst>
              <p:tags r:id="rId24"/>
            </p:custDataLst>
          </p:nvPr>
        </p:nvGrpSpPr>
        <p:grpSpPr>
          <a:xfrm>
            <a:off x="7421092" y="3047565"/>
            <a:ext cx="836132" cy="533879"/>
            <a:chOff x="2185968" y="2729244"/>
            <a:chExt cx="836132" cy="533879"/>
          </a:xfrm>
        </p:grpSpPr>
        <p:sp>
          <p:nvSpPr>
            <p:cNvPr id="27" name="椭圆 26"/>
            <p:cNvSpPr/>
            <p:nvPr>
              <p:custDataLst>
                <p:tags r:id="rId25"/>
              </p:custDataLst>
            </p:nvPr>
          </p:nvSpPr>
          <p:spPr>
            <a:xfrm>
              <a:off x="2185968" y="2804335"/>
              <a:ext cx="836132" cy="45878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38000"/>
                    <a:lumOff val="62000"/>
                  </a:schemeClr>
                </a:gs>
                <a:gs pos="70000">
                  <a:schemeClr val="tx1">
                    <a:lumMod val="75000"/>
                    <a:lumOff val="25000"/>
                  </a:schemeClr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8" name="文本框 27"/>
            <p:cNvSpPr txBox="1"/>
            <p:nvPr>
              <p:custDataLst>
                <p:tags r:id="rId26"/>
              </p:custDataLst>
            </p:nvPr>
          </p:nvSpPr>
          <p:spPr>
            <a:xfrm>
              <a:off x="2297700" y="2729244"/>
              <a:ext cx="612667" cy="4968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</a:t>
              </a:r>
              <a:r>
                <a:rPr lang="en-US" altLang="zh-CN" sz="2400" b="1" baseline="-2500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70</a:t>
              </a:r>
              <a:endPara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29" name="addition-thick-symbol_20183"/>
          <p:cNvSpPr/>
          <p:nvPr>
            <p:custDataLst>
              <p:tags r:id="rId27"/>
            </p:custDataLst>
          </p:nvPr>
        </p:nvSpPr>
        <p:spPr>
          <a:xfrm>
            <a:off x="6864207" y="3228991"/>
            <a:ext cx="269346" cy="268968"/>
          </a:xfrm>
          <a:custGeom>
            <a:avLst/>
            <a:gdLst>
              <a:gd name="T0" fmla="*/ 1803 w 3606"/>
              <a:gd name="T1" fmla="*/ 0 h 3606"/>
              <a:gd name="T2" fmla="*/ 1465 w 3606"/>
              <a:gd name="T3" fmla="*/ 338 h 3606"/>
              <a:gd name="T4" fmla="*/ 1465 w 3606"/>
              <a:gd name="T5" fmla="*/ 1465 h 3606"/>
              <a:gd name="T6" fmla="*/ 338 w 3606"/>
              <a:gd name="T7" fmla="*/ 1465 h 3606"/>
              <a:gd name="T8" fmla="*/ 0 w 3606"/>
              <a:gd name="T9" fmla="*/ 1803 h 3606"/>
              <a:gd name="T10" fmla="*/ 338 w 3606"/>
              <a:gd name="T11" fmla="*/ 2141 h 3606"/>
              <a:gd name="T12" fmla="*/ 1465 w 3606"/>
              <a:gd name="T13" fmla="*/ 2141 h 3606"/>
              <a:gd name="T14" fmla="*/ 1465 w 3606"/>
              <a:gd name="T15" fmla="*/ 3268 h 3606"/>
              <a:gd name="T16" fmla="*/ 1803 w 3606"/>
              <a:gd name="T17" fmla="*/ 3606 h 3606"/>
              <a:gd name="T18" fmla="*/ 2141 w 3606"/>
              <a:gd name="T19" fmla="*/ 3268 h 3606"/>
              <a:gd name="T20" fmla="*/ 2141 w 3606"/>
              <a:gd name="T21" fmla="*/ 2141 h 3606"/>
              <a:gd name="T22" fmla="*/ 3268 w 3606"/>
              <a:gd name="T23" fmla="*/ 2141 h 3606"/>
              <a:gd name="T24" fmla="*/ 3606 w 3606"/>
              <a:gd name="T25" fmla="*/ 1803 h 3606"/>
              <a:gd name="T26" fmla="*/ 3268 w 3606"/>
              <a:gd name="T27" fmla="*/ 1465 h 3606"/>
              <a:gd name="T28" fmla="*/ 2141 w 3606"/>
              <a:gd name="T29" fmla="*/ 1465 h 3606"/>
              <a:gd name="T30" fmla="*/ 2141 w 3606"/>
              <a:gd name="T31" fmla="*/ 338 h 3606"/>
              <a:gd name="T32" fmla="*/ 1803 w 3606"/>
              <a:gd name="T33" fmla="*/ 0 h 36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606" h="3606">
                <a:moveTo>
                  <a:pt x="1803" y="0"/>
                </a:moveTo>
                <a:cubicBezTo>
                  <a:pt x="1616" y="0"/>
                  <a:pt x="1465" y="151"/>
                  <a:pt x="1465" y="338"/>
                </a:cubicBezTo>
                <a:lnTo>
                  <a:pt x="1465" y="1465"/>
                </a:lnTo>
                <a:lnTo>
                  <a:pt x="338" y="1465"/>
                </a:lnTo>
                <a:cubicBezTo>
                  <a:pt x="151" y="1465"/>
                  <a:pt x="0" y="1616"/>
                  <a:pt x="0" y="1803"/>
                </a:cubicBezTo>
                <a:cubicBezTo>
                  <a:pt x="0" y="1990"/>
                  <a:pt x="151" y="2141"/>
                  <a:pt x="338" y="2141"/>
                </a:cubicBezTo>
                <a:lnTo>
                  <a:pt x="1465" y="2141"/>
                </a:lnTo>
                <a:lnTo>
                  <a:pt x="1465" y="3268"/>
                </a:lnTo>
                <a:cubicBezTo>
                  <a:pt x="1465" y="3455"/>
                  <a:pt x="1616" y="3606"/>
                  <a:pt x="1803" y="3606"/>
                </a:cubicBezTo>
                <a:cubicBezTo>
                  <a:pt x="1990" y="3606"/>
                  <a:pt x="2141" y="3455"/>
                  <a:pt x="2141" y="3268"/>
                </a:cubicBezTo>
                <a:lnTo>
                  <a:pt x="2141" y="2141"/>
                </a:lnTo>
                <a:lnTo>
                  <a:pt x="3268" y="2141"/>
                </a:lnTo>
                <a:cubicBezTo>
                  <a:pt x="3455" y="2141"/>
                  <a:pt x="3606" y="1990"/>
                  <a:pt x="3606" y="1803"/>
                </a:cubicBezTo>
                <a:cubicBezTo>
                  <a:pt x="3606" y="1616"/>
                  <a:pt x="3455" y="1465"/>
                  <a:pt x="3268" y="1465"/>
                </a:cubicBezTo>
                <a:lnTo>
                  <a:pt x="2141" y="1465"/>
                </a:lnTo>
                <a:lnTo>
                  <a:pt x="2141" y="338"/>
                </a:lnTo>
                <a:cubicBezTo>
                  <a:pt x="2141" y="151"/>
                  <a:pt x="1990" y="0"/>
                  <a:pt x="180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4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30" name="组合 29"/>
          <p:cNvGrpSpPr/>
          <p:nvPr>
            <p:custDataLst>
              <p:tags r:id="rId28"/>
            </p:custDataLst>
          </p:nvPr>
        </p:nvGrpSpPr>
        <p:grpSpPr>
          <a:xfrm>
            <a:off x="1264725" y="5326942"/>
            <a:ext cx="1234441" cy="871304"/>
            <a:chOff x="2057400" y="3799308"/>
            <a:chExt cx="1234441" cy="957834"/>
          </a:xfrm>
        </p:grpSpPr>
        <p:sp>
          <p:nvSpPr>
            <p:cNvPr id="31" name="椭圆 30"/>
            <p:cNvSpPr/>
            <p:nvPr>
              <p:custDataLst>
                <p:tags r:id="rId29"/>
              </p:custDataLst>
            </p:nvPr>
          </p:nvSpPr>
          <p:spPr>
            <a:xfrm>
              <a:off x="2057401" y="3799308"/>
              <a:ext cx="1234440" cy="43018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2" name="新月形 31"/>
            <p:cNvSpPr/>
            <p:nvPr>
              <p:custDataLst>
                <p:tags r:id="rId30"/>
              </p:custDataLst>
            </p:nvPr>
          </p:nvSpPr>
          <p:spPr>
            <a:xfrm rot="16200000">
              <a:off x="2314952" y="3780254"/>
              <a:ext cx="719336" cy="1234440"/>
            </a:xfrm>
            <a:prstGeom prst="moon">
              <a:avLst>
                <a:gd name="adj" fmla="val 80897"/>
              </a:avLst>
            </a:prstGeom>
            <a:solidFill>
              <a:srgbClr val="00A5A9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33" name="组合 32"/>
          <p:cNvGrpSpPr/>
          <p:nvPr>
            <p:custDataLst>
              <p:tags r:id="rId31"/>
            </p:custDataLst>
          </p:nvPr>
        </p:nvGrpSpPr>
        <p:grpSpPr>
          <a:xfrm>
            <a:off x="7965981" y="4433492"/>
            <a:ext cx="836132" cy="496867"/>
            <a:chOff x="2185968" y="2777627"/>
            <a:chExt cx="836132" cy="496867"/>
          </a:xfrm>
        </p:grpSpPr>
        <p:sp>
          <p:nvSpPr>
            <p:cNvPr id="34" name="椭圆 33"/>
            <p:cNvSpPr/>
            <p:nvPr>
              <p:custDataLst>
                <p:tags r:id="rId32"/>
              </p:custDataLst>
            </p:nvPr>
          </p:nvSpPr>
          <p:spPr>
            <a:xfrm>
              <a:off x="2185968" y="2804335"/>
              <a:ext cx="836132" cy="45878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38000"/>
                    <a:lumOff val="62000"/>
                  </a:schemeClr>
                </a:gs>
                <a:gs pos="70000">
                  <a:schemeClr val="tx1">
                    <a:lumMod val="75000"/>
                    <a:lumOff val="25000"/>
                  </a:schemeClr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5" name="文本框 34"/>
            <p:cNvSpPr txBox="1"/>
            <p:nvPr>
              <p:custDataLst>
                <p:tags r:id="rId33"/>
              </p:custDataLst>
            </p:nvPr>
          </p:nvSpPr>
          <p:spPr>
            <a:xfrm>
              <a:off x="2297700" y="2777627"/>
              <a:ext cx="612667" cy="4968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</a:t>
              </a:r>
              <a:r>
                <a:rPr lang="en-US" altLang="zh-CN" sz="2400" b="1" baseline="-2500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70</a:t>
              </a:r>
              <a:endPara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41" name="组合 40"/>
          <p:cNvGrpSpPr/>
          <p:nvPr>
            <p:custDataLst>
              <p:tags r:id="rId34"/>
            </p:custDataLst>
          </p:nvPr>
        </p:nvGrpSpPr>
        <p:grpSpPr>
          <a:xfrm>
            <a:off x="7044854" y="3852059"/>
            <a:ext cx="752475" cy="1178719"/>
            <a:chOff x="4394200" y="4040981"/>
            <a:chExt cx="752475" cy="1178719"/>
          </a:xfrm>
        </p:grpSpPr>
        <p:cxnSp>
          <p:nvCxnSpPr>
            <p:cNvPr id="37" name="直接箭头连接符 36"/>
            <p:cNvCxnSpPr/>
            <p:nvPr>
              <p:custDataLst>
                <p:tags r:id="rId35"/>
              </p:custDataLst>
            </p:nvPr>
          </p:nvCxnSpPr>
          <p:spPr>
            <a:xfrm flipH="1">
              <a:off x="4394200" y="4040981"/>
              <a:ext cx="0" cy="117871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任意多边形: 形状 39"/>
            <p:cNvSpPr/>
            <p:nvPr>
              <p:custDataLst>
                <p:tags r:id="rId36"/>
              </p:custDataLst>
            </p:nvPr>
          </p:nvSpPr>
          <p:spPr>
            <a:xfrm>
              <a:off x="4397375" y="4533900"/>
              <a:ext cx="749300" cy="328700"/>
            </a:xfrm>
            <a:custGeom>
              <a:avLst/>
              <a:gdLst>
                <a:gd name="connsiteX0" fmla="*/ 0 w 749300"/>
                <a:gd name="connsiteY0" fmla="*/ 0 h 328700"/>
                <a:gd name="connsiteX1" fmla="*/ 180975 w 749300"/>
                <a:gd name="connsiteY1" fmla="*/ 279400 h 328700"/>
                <a:gd name="connsiteX2" fmla="*/ 749300 w 749300"/>
                <a:gd name="connsiteY2" fmla="*/ 327025 h 3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9300" h="328700">
                  <a:moveTo>
                    <a:pt x="0" y="0"/>
                  </a:moveTo>
                  <a:cubicBezTo>
                    <a:pt x="28046" y="112448"/>
                    <a:pt x="56092" y="224896"/>
                    <a:pt x="180975" y="279400"/>
                  </a:cubicBezTo>
                  <a:cubicBezTo>
                    <a:pt x="305858" y="333904"/>
                    <a:pt x="527579" y="330464"/>
                    <a:pt x="749300" y="327025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43" name="组合 42"/>
          <p:cNvGrpSpPr/>
          <p:nvPr>
            <p:custDataLst>
              <p:tags r:id="rId37"/>
            </p:custDataLst>
          </p:nvPr>
        </p:nvGrpSpPr>
        <p:grpSpPr>
          <a:xfrm>
            <a:off x="6458168" y="5132056"/>
            <a:ext cx="1234441" cy="1118091"/>
            <a:chOff x="5239290" y="2673002"/>
            <a:chExt cx="1234441" cy="1118091"/>
          </a:xfrm>
        </p:grpSpPr>
        <p:grpSp>
          <p:nvGrpSpPr>
            <p:cNvPr id="44" name="组合 43"/>
            <p:cNvGrpSpPr/>
            <p:nvPr>
              <p:custDataLst>
                <p:tags r:id="rId38"/>
              </p:custDataLst>
            </p:nvPr>
          </p:nvGrpSpPr>
          <p:grpSpPr>
            <a:xfrm>
              <a:off x="5239290" y="2919789"/>
              <a:ext cx="1234441" cy="871304"/>
              <a:chOff x="2057400" y="3799308"/>
              <a:chExt cx="1234441" cy="957834"/>
            </a:xfrm>
          </p:grpSpPr>
          <p:sp>
            <p:nvSpPr>
              <p:cNvPr id="48" name="椭圆 47"/>
              <p:cNvSpPr/>
              <p:nvPr>
                <p:custDataLst>
                  <p:tags r:id="rId39"/>
                </p:custDataLst>
              </p:nvPr>
            </p:nvSpPr>
            <p:spPr>
              <a:xfrm>
                <a:off x="2057401" y="3799308"/>
                <a:ext cx="1234440" cy="430182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 sz="24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9" name="新月形 48"/>
              <p:cNvSpPr/>
              <p:nvPr>
                <p:custDataLst>
                  <p:tags r:id="rId40"/>
                </p:custDataLst>
              </p:nvPr>
            </p:nvSpPr>
            <p:spPr>
              <a:xfrm rot="16200000">
                <a:off x="2314952" y="3780254"/>
                <a:ext cx="719336" cy="1234440"/>
              </a:xfrm>
              <a:prstGeom prst="moon">
                <a:avLst>
                  <a:gd name="adj" fmla="val 80897"/>
                </a:avLst>
              </a:prstGeom>
              <a:solidFill>
                <a:srgbClr val="00A5A9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 sz="24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grpSp>
          <p:nvGrpSpPr>
            <p:cNvPr id="45" name="组合 44"/>
            <p:cNvGrpSpPr/>
            <p:nvPr>
              <p:custDataLst>
                <p:tags r:id="rId41"/>
              </p:custDataLst>
            </p:nvPr>
          </p:nvGrpSpPr>
          <p:grpSpPr>
            <a:xfrm>
              <a:off x="5550176" y="2673002"/>
              <a:ext cx="612667" cy="521598"/>
              <a:chOff x="939313" y="2741525"/>
              <a:chExt cx="612667" cy="521598"/>
            </a:xfrm>
          </p:grpSpPr>
          <p:sp>
            <p:nvSpPr>
              <p:cNvPr id="46" name="椭圆 45"/>
              <p:cNvSpPr/>
              <p:nvPr>
                <p:custDataLst>
                  <p:tags r:id="rId42"/>
                </p:custDataLst>
              </p:nvPr>
            </p:nvSpPr>
            <p:spPr>
              <a:xfrm>
                <a:off x="978946" y="2804335"/>
                <a:ext cx="533400" cy="458788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38000"/>
                      <a:lumOff val="62000"/>
                    </a:schemeClr>
                  </a:gs>
                  <a:gs pos="70000">
                    <a:schemeClr val="tx1">
                      <a:lumMod val="75000"/>
                      <a:lumOff val="25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 sz="24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43"/>
                </p:custDataLst>
              </p:nvPr>
            </p:nvSpPr>
            <p:spPr>
              <a:xfrm>
                <a:off x="939313" y="2741525"/>
                <a:ext cx="612667" cy="49686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2400" b="1">
                    <a:solidFill>
                      <a:schemeClr val="bg1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C</a:t>
                </a:r>
                <a:r>
                  <a:rPr lang="en-US" altLang="zh-CN" sz="2400" b="1" baseline="-25000">
                    <a:solidFill>
                      <a:schemeClr val="bg1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60</a:t>
                </a:r>
                <a:endParaRPr lang="en-US" altLang="zh-CN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</p:grpSp>
      <p:grpSp>
        <p:nvGrpSpPr>
          <p:cNvPr id="50" name="组合 49"/>
          <p:cNvGrpSpPr/>
          <p:nvPr>
            <p:custDataLst>
              <p:tags r:id="rId44"/>
            </p:custDataLst>
          </p:nvPr>
        </p:nvGrpSpPr>
        <p:grpSpPr>
          <a:xfrm rot="5400000">
            <a:off x="4443730" y="4982210"/>
            <a:ext cx="385445" cy="1178560"/>
            <a:chOff x="4394200" y="4040981"/>
            <a:chExt cx="509106" cy="1178719"/>
          </a:xfrm>
        </p:grpSpPr>
        <p:cxnSp>
          <p:nvCxnSpPr>
            <p:cNvPr id="51" name="直接箭头连接符 50"/>
            <p:cNvCxnSpPr/>
            <p:nvPr>
              <p:custDataLst>
                <p:tags r:id="rId45"/>
              </p:custDataLst>
            </p:nvPr>
          </p:nvCxnSpPr>
          <p:spPr>
            <a:xfrm flipH="1">
              <a:off x="4394200" y="4040981"/>
              <a:ext cx="0" cy="117871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任意多边形: 形状 51"/>
            <p:cNvSpPr/>
            <p:nvPr>
              <p:custDataLst>
                <p:tags r:id="rId46"/>
              </p:custDataLst>
            </p:nvPr>
          </p:nvSpPr>
          <p:spPr>
            <a:xfrm>
              <a:off x="4397375" y="4533901"/>
              <a:ext cx="505931" cy="328700"/>
            </a:xfrm>
            <a:custGeom>
              <a:avLst/>
              <a:gdLst>
                <a:gd name="connsiteX0" fmla="*/ 0 w 749300"/>
                <a:gd name="connsiteY0" fmla="*/ 0 h 328700"/>
                <a:gd name="connsiteX1" fmla="*/ 180975 w 749300"/>
                <a:gd name="connsiteY1" fmla="*/ 279400 h 328700"/>
                <a:gd name="connsiteX2" fmla="*/ 749300 w 749300"/>
                <a:gd name="connsiteY2" fmla="*/ 327025 h 3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9300" h="328700">
                  <a:moveTo>
                    <a:pt x="0" y="0"/>
                  </a:moveTo>
                  <a:cubicBezTo>
                    <a:pt x="28046" y="112448"/>
                    <a:pt x="56092" y="224896"/>
                    <a:pt x="180975" y="279400"/>
                  </a:cubicBezTo>
                  <a:cubicBezTo>
                    <a:pt x="305858" y="333904"/>
                    <a:pt x="527579" y="330464"/>
                    <a:pt x="749300" y="327025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53" name="组合 52"/>
          <p:cNvGrpSpPr/>
          <p:nvPr>
            <p:custDataLst>
              <p:tags r:id="rId47"/>
            </p:custDataLst>
          </p:nvPr>
        </p:nvGrpSpPr>
        <p:grpSpPr>
          <a:xfrm>
            <a:off x="4135743" y="5691562"/>
            <a:ext cx="612667" cy="513216"/>
            <a:chOff x="939313" y="2749907"/>
            <a:chExt cx="612667" cy="513216"/>
          </a:xfrm>
        </p:grpSpPr>
        <p:sp>
          <p:nvSpPr>
            <p:cNvPr id="54" name="椭圆 53"/>
            <p:cNvSpPr/>
            <p:nvPr>
              <p:custDataLst>
                <p:tags r:id="rId48"/>
              </p:custDataLst>
            </p:nvPr>
          </p:nvSpPr>
          <p:spPr>
            <a:xfrm>
              <a:off x="978946" y="2804335"/>
              <a:ext cx="533400" cy="45878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38000"/>
                    <a:lumOff val="62000"/>
                  </a:schemeClr>
                </a:gs>
                <a:gs pos="70000">
                  <a:schemeClr val="tx1">
                    <a:lumMod val="75000"/>
                    <a:lumOff val="25000"/>
                  </a:schemeClr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55" name="文本框 54"/>
            <p:cNvSpPr txBox="1"/>
            <p:nvPr>
              <p:custDataLst>
                <p:tags r:id="rId49"/>
              </p:custDataLst>
            </p:nvPr>
          </p:nvSpPr>
          <p:spPr>
            <a:xfrm>
              <a:off x="939313" y="2749907"/>
              <a:ext cx="612667" cy="4968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</a:t>
              </a:r>
              <a:r>
                <a:rPr lang="en-US" altLang="zh-CN" sz="2400" b="1" baseline="-2500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60</a:t>
              </a:r>
              <a:endPara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57" name="文本框 56"/>
          <p:cNvSpPr txBox="1"/>
          <p:nvPr>
            <p:custDataLst>
              <p:tags r:id="rId50"/>
            </p:custDataLst>
          </p:nvPr>
        </p:nvSpPr>
        <p:spPr>
          <a:xfrm>
            <a:off x="5350172" y="3908486"/>
            <a:ext cx="1107996" cy="497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超分子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58" name="文本框 57"/>
          <p:cNvSpPr txBox="1"/>
          <p:nvPr>
            <p:custDataLst>
              <p:tags r:id="rId51"/>
            </p:custDataLst>
          </p:nvPr>
        </p:nvSpPr>
        <p:spPr>
          <a:xfrm>
            <a:off x="1879886" y="4880642"/>
            <a:ext cx="1415772" cy="497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循环使用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59" name="文本框 58"/>
          <p:cNvSpPr txBox="1"/>
          <p:nvPr>
            <p:custDataLst>
              <p:tags r:id="rId52"/>
            </p:custDataLst>
          </p:nvPr>
        </p:nvSpPr>
        <p:spPr>
          <a:xfrm>
            <a:off x="1174059" y="6242206"/>
            <a:ext cx="1415772" cy="497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溶于氯仿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60" name="文本框 59"/>
          <p:cNvSpPr txBox="1"/>
          <p:nvPr>
            <p:custDataLst>
              <p:tags r:id="rId53"/>
            </p:custDataLst>
          </p:nvPr>
        </p:nvSpPr>
        <p:spPr>
          <a:xfrm>
            <a:off x="5314668" y="4426364"/>
            <a:ext cx="1723549" cy="497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甲苯，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过滤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61" name="文本框 60"/>
          <p:cNvSpPr txBox="1"/>
          <p:nvPr>
            <p:custDataLst>
              <p:tags r:id="rId54"/>
            </p:custDataLst>
          </p:nvPr>
        </p:nvSpPr>
        <p:spPr>
          <a:xfrm>
            <a:off x="3758390" y="6259206"/>
            <a:ext cx="1723549" cy="497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不溶于氯仿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62" name="文本框 61"/>
          <p:cNvSpPr txBox="1"/>
          <p:nvPr>
            <p:custDataLst>
              <p:tags r:id="rId55"/>
            </p:custDataLst>
          </p:nvPr>
        </p:nvSpPr>
        <p:spPr>
          <a:xfrm>
            <a:off x="5915129" y="6242206"/>
            <a:ext cx="2646878" cy="497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超分子不溶于甲苯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63" name="文本框 62"/>
          <p:cNvSpPr txBox="1"/>
          <p:nvPr>
            <p:custDataLst>
              <p:tags r:id="rId56"/>
            </p:custDataLst>
          </p:nvPr>
        </p:nvSpPr>
        <p:spPr>
          <a:xfrm>
            <a:off x="7854121" y="4967371"/>
            <a:ext cx="1415772" cy="497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溶于甲苯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65" name="直接箭头连接符 64"/>
          <p:cNvCxnSpPr/>
          <p:nvPr>
            <p:custDataLst>
              <p:tags r:id="rId57"/>
            </p:custDataLst>
          </p:nvPr>
        </p:nvCxnSpPr>
        <p:spPr>
          <a:xfrm flipH="1" flipV="1">
            <a:off x="1883060" y="4765250"/>
            <a:ext cx="0" cy="81620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文本框 67"/>
          <p:cNvSpPr txBox="1"/>
          <p:nvPr>
            <p:custDataLst>
              <p:tags r:id="rId58"/>
            </p:custDataLst>
          </p:nvPr>
        </p:nvSpPr>
        <p:spPr>
          <a:xfrm>
            <a:off x="3612706" y="4847033"/>
            <a:ext cx="2621280" cy="5340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氯仿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（三氯甲烷）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69" name="直接箭头连接符 68"/>
          <p:cNvCxnSpPr/>
          <p:nvPr>
            <p:custDataLst>
              <p:tags r:id="rId59"/>
            </p:custDataLst>
          </p:nvPr>
        </p:nvCxnSpPr>
        <p:spPr>
          <a:xfrm>
            <a:off x="3239656" y="3340010"/>
            <a:ext cx="1698499" cy="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组合 37"/>
          <p:cNvGrpSpPr/>
          <p:nvPr>
            <p:custDataLst>
              <p:tags r:id="rId60"/>
            </p:custDataLst>
          </p:nvPr>
        </p:nvGrpSpPr>
        <p:grpSpPr>
          <a:xfrm>
            <a:off x="9568815" y="650875"/>
            <a:ext cx="2334296" cy="6027085"/>
            <a:chOff x="15437" y="1025"/>
            <a:chExt cx="3676" cy="9491"/>
          </a:xfrm>
        </p:grpSpPr>
        <p:grpSp>
          <p:nvGrpSpPr>
            <p:cNvPr id="81" name="组合 80"/>
            <p:cNvGrpSpPr/>
            <p:nvPr>
              <p:custDataLst>
                <p:tags r:id="rId61"/>
              </p:custDataLst>
            </p:nvPr>
          </p:nvGrpSpPr>
          <p:grpSpPr>
            <a:xfrm>
              <a:off x="15437" y="3690"/>
              <a:ext cx="3676" cy="6826"/>
              <a:chOff x="9189863" y="1967660"/>
              <a:chExt cx="2334089" cy="4334794"/>
            </a:xfrm>
          </p:grpSpPr>
          <p:grpSp>
            <p:nvGrpSpPr>
              <p:cNvPr id="71" name="组合 70"/>
              <p:cNvGrpSpPr/>
              <p:nvPr>
                <p:custDataLst>
                  <p:tags r:id="rId62"/>
                </p:custDataLst>
              </p:nvPr>
            </p:nvGrpSpPr>
            <p:grpSpPr>
              <a:xfrm>
                <a:off x="9739687" y="4912741"/>
                <a:ext cx="1234441" cy="871304"/>
                <a:chOff x="2057400" y="3525717"/>
                <a:chExt cx="1234441" cy="957834"/>
              </a:xfrm>
            </p:grpSpPr>
            <p:sp>
              <p:nvSpPr>
                <p:cNvPr id="72" name="椭圆 71"/>
                <p:cNvSpPr/>
                <p:nvPr>
                  <p:custDataLst>
                    <p:tags r:id="rId63"/>
                  </p:custDataLst>
                </p:nvPr>
              </p:nvSpPr>
              <p:spPr>
                <a:xfrm>
                  <a:off x="2057401" y="3525717"/>
                  <a:ext cx="1234440" cy="430182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 sz="2400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sp>
              <p:nvSpPr>
                <p:cNvPr id="73" name="新月形 72"/>
                <p:cNvSpPr/>
                <p:nvPr>
                  <p:custDataLst>
                    <p:tags r:id="rId64"/>
                  </p:custDataLst>
                </p:nvPr>
              </p:nvSpPr>
              <p:spPr>
                <a:xfrm rot="16200000">
                  <a:off x="2314952" y="3506663"/>
                  <a:ext cx="719336" cy="1234440"/>
                </a:xfrm>
                <a:prstGeom prst="moon">
                  <a:avLst>
                    <a:gd name="adj" fmla="val 80897"/>
                  </a:avLst>
                </a:prstGeom>
                <a:solidFill>
                  <a:srgbClr val="00A5A9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 sz="2400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</p:grpSp>
          <p:pic>
            <p:nvPicPr>
              <p:cNvPr id="75" name="图片 74"/>
              <p:cNvPicPr>
                <a:picLocks noChangeAspect="1"/>
              </p:cNvPicPr>
              <p:nvPr>
                <p:custDataLst>
                  <p:tags r:id="rId65"/>
                </p:custDataLst>
              </p:nvPr>
            </p:nvPicPr>
            <p:blipFill>
              <a:blip r:embed="rId66"/>
              <a:stretch>
                <a:fillRect/>
              </a:stretch>
            </p:blipFill>
            <p:spPr>
              <a:xfrm>
                <a:off x="9189863" y="1967660"/>
                <a:ext cx="2334089" cy="2241049"/>
              </a:xfrm>
              <a:prstGeom prst="rect">
                <a:avLst/>
              </a:prstGeom>
            </p:spPr>
          </p:pic>
          <p:grpSp>
            <p:nvGrpSpPr>
              <p:cNvPr id="79" name="组合 78"/>
              <p:cNvGrpSpPr/>
              <p:nvPr>
                <p:custDataLst>
                  <p:tags r:id="rId67"/>
                </p:custDataLst>
              </p:nvPr>
            </p:nvGrpSpPr>
            <p:grpSpPr>
              <a:xfrm>
                <a:off x="10288616" y="4277062"/>
                <a:ext cx="136583" cy="816201"/>
                <a:chOff x="10387013" y="4404087"/>
                <a:chExt cx="136583" cy="816201"/>
              </a:xfrm>
            </p:grpSpPr>
            <p:cxnSp>
              <p:nvCxnSpPr>
                <p:cNvPr id="76" name="直接箭头连接符 75"/>
                <p:cNvCxnSpPr/>
                <p:nvPr>
                  <p:custDataLst>
                    <p:tags r:id="rId68"/>
                  </p:custDataLst>
                </p:nvPr>
              </p:nvCxnSpPr>
              <p:spPr>
                <a:xfrm flipH="1" flipV="1">
                  <a:off x="10387013" y="4404087"/>
                  <a:ext cx="0" cy="816201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直接箭头连接符 76"/>
                <p:cNvCxnSpPr/>
                <p:nvPr>
                  <p:custDataLst>
                    <p:tags r:id="rId69"/>
                  </p:custDataLst>
                </p:nvPr>
              </p:nvCxnSpPr>
              <p:spPr>
                <a:xfrm flipH="1" flipV="1">
                  <a:off x="10455305" y="4404087"/>
                  <a:ext cx="0" cy="816201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接箭头连接符 77"/>
                <p:cNvCxnSpPr/>
                <p:nvPr>
                  <p:custDataLst>
                    <p:tags r:id="rId70"/>
                  </p:custDataLst>
                </p:nvPr>
              </p:nvCxnSpPr>
              <p:spPr>
                <a:xfrm flipH="1" flipV="1">
                  <a:off x="10523596" y="4404087"/>
                  <a:ext cx="0" cy="816201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0" name="文本框 79"/>
              <p:cNvSpPr txBox="1"/>
              <p:nvPr>
                <p:custDataLst>
                  <p:tags r:id="rId71"/>
                </p:custDataLst>
              </p:nvPr>
            </p:nvSpPr>
            <p:spPr>
              <a:xfrm>
                <a:off x="9649020" y="5804689"/>
                <a:ext cx="1415772" cy="4977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2379ED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“杯酚”</a:t>
                </a:r>
                <a:endParaRPr lang="zh-CN" altLang="en-US" sz="2400" b="1">
                  <a:solidFill>
                    <a:srgbClr val="2379ED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pic>
          <p:nvPicPr>
            <p:cNvPr id="36" name="图片 35"/>
            <p:cNvPicPr>
              <a:picLocks noChangeAspect="1"/>
            </p:cNvPicPr>
            <p:nvPr>
              <p:custDataLst>
                <p:tags r:id="rId72"/>
              </p:custDataLst>
            </p:nvPr>
          </p:nvPicPr>
          <p:blipFill>
            <a:blip r:embed="rId73"/>
            <a:stretch>
              <a:fillRect/>
            </a:stretch>
          </p:blipFill>
          <p:spPr>
            <a:xfrm>
              <a:off x="15437" y="1025"/>
              <a:ext cx="3589" cy="2665"/>
            </a:xfrm>
            <a:prstGeom prst="rect">
              <a:avLst/>
            </a:prstGeom>
          </p:spPr>
        </p:pic>
      </p:grpSp>
      <p:sp>
        <p:nvSpPr>
          <p:cNvPr id="10" name="文本框 9"/>
          <p:cNvSpPr txBox="1"/>
          <p:nvPr>
            <p:custDataLst>
              <p:tags r:id="rId74"/>
            </p:custDataLst>
          </p:nvPr>
        </p:nvSpPr>
        <p:spPr>
          <a:xfrm>
            <a:off x="318135" y="2183130"/>
            <a:ext cx="10125075" cy="5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20000"/>
              </a:lnSpc>
              <a:buSzPct val="200000"/>
              <a:buFont typeface="Wingdings" panose="05000000000000000000" pitchFamily="2" charset="2"/>
              <a:buBlip>
                <a:blip r:embed="rId75"/>
              </a:buBlip>
            </a:pPr>
            <a:r>
              <a:rPr lang="en-US" altLang="zh-CN" sz="2600" b="1">
                <a:solidFill>
                  <a:srgbClr val="00A5A9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 </a:t>
            </a:r>
            <a:r>
              <a:rPr lang="zh-CN" altLang="en-US" sz="2600" b="1">
                <a:solidFill>
                  <a:srgbClr val="2379ED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杯酚与</a:t>
            </a:r>
            <a:r>
              <a:rPr lang="en-US" altLang="zh-CN" sz="2600" b="1">
                <a:solidFill>
                  <a:srgbClr val="2379ED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</a:t>
            </a:r>
            <a:r>
              <a:rPr lang="en-US" altLang="zh-CN" sz="2600" b="1" baseline="-25000">
                <a:solidFill>
                  <a:srgbClr val="2379ED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60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通过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范德华力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相结合，通过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尺寸匹配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实现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分子识别</a:t>
            </a:r>
            <a:endParaRPr lang="en-US" altLang="zh-CN" sz="26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8" grpId="0" animBg="1"/>
      <p:bldP spid="29" grpId="0" animBg="1"/>
      <p:bldP spid="57" grpId="0"/>
      <p:bldP spid="58" grpId="0"/>
      <p:bldP spid="59" grpId="0"/>
      <p:bldP spid="60" grpId="0"/>
      <p:bldP spid="61" grpId="0"/>
      <p:bldP spid="62" grpId="0"/>
      <p:bldP spid="63" grpId="0"/>
      <p:bldP spid="6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01600"/>
            <a:ext cx="5122343" cy="739714"/>
            <a:chOff x="466" y="644"/>
            <a:chExt cx="6690" cy="863"/>
          </a:xfrm>
        </p:grpSpPr>
        <p:sp>
          <p:nvSpPr>
            <p:cNvPr id="4" name="等腰三角形 3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0" name="文本框 19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5859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超分子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26" name="等腰三角形 25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文本框 99"/>
          <p:cNvSpPr txBox="1"/>
          <p:nvPr>
            <p:custDataLst>
              <p:tags r:id="rId5"/>
            </p:custDataLst>
          </p:nvPr>
        </p:nvSpPr>
        <p:spPr>
          <a:xfrm>
            <a:off x="359410" y="1710055"/>
            <a:ext cx="11447780" cy="6883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indent="0" fontAlgn="auto"/>
            <a:r>
              <a:rPr lang="zh-CN" sz="2800" b="1">
                <a:latin typeface="微软雅黑" panose="020B0503020204020204" charset="-122"/>
                <a:ea typeface="微软雅黑" panose="020B0503020204020204" charset="-122"/>
              </a:rPr>
              <a:t>冠醚是皇冠状的分子，可有不同大小的空穴适配不同大小的碱金属离子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99"/>
          <p:cNvSpPr txBox="1"/>
          <p:nvPr>
            <p:custDataLst>
              <p:tags r:id="rId6"/>
            </p:custDataLst>
          </p:nvPr>
        </p:nvSpPr>
        <p:spPr>
          <a:xfrm>
            <a:off x="418465" y="1029335"/>
            <a:ext cx="6123305" cy="6076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1、分子识别——</a:t>
            </a:r>
            <a:r>
              <a:rPr lang="zh-CN" altLang="zh-CN" sz="28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冠醚</a:t>
            </a:r>
            <a:r>
              <a:rPr lang="zh-CN" altLang="zh-CN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识别</a:t>
            </a:r>
            <a:r>
              <a:rPr lang="zh-CN" altLang="zh-CN" sz="28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碱金属离子</a:t>
            </a:r>
            <a:endParaRPr lang="zh-CN" altLang="zh-CN" sz="28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8" name="表格 6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459740" y="2471420"/>
          <a:ext cx="8110220" cy="33439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6525"/>
                <a:gridCol w="2996565"/>
                <a:gridCol w="3707130"/>
              </a:tblGrid>
              <a:tr h="767715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冠醚</a:t>
                      </a:r>
                      <a:endParaRPr lang="zh-CN" altLang="en-US" sz="2800" b="1"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冠醚空腔直径</a:t>
                      </a:r>
                      <a:r>
                        <a:rPr lang="en-US" altLang="zh-CN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/pm</a:t>
                      </a:r>
                      <a:endParaRPr lang="en-US" altLang="zh-CN" sz="2800" b="1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合适的粒子</a:t>
                      </a:r>
                      <a:r>
                        <a:rPr lang="en-US" altLang="zh-CN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(</a:t>
                      </a:r>
                      <a:r>
                        <a:rPr lang="zh-CN" altLang="en-US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直径</a:t>
                      </a:r>
                      <a:r>
                        <a:rPr lang="en-US" altLang="zh-CN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/pm)</a:t>
                      </a:r>
                      <a:endParaRPr lang="en-US" altLang="zh-CN" sz="2800" b="1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38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12-</a:t>
                      </a:r>
                      <a:r>
                        <a:rPr lang="zh-CN" altLang="en-US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冠</a:t>
                      </a:r>
                      <a:r>
                        <a:rPr lang="en-US" altLang="zh-CN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-4</a:t>
                      </a:r>
                      <a:endParaRPr lang="en-US" altLang="zh-CN" sz="2800" b="1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120</a:t>
                      </a:r>
                      <a:r>
                        <a:rPr lang="zh-CN" altLang="en-US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～</a:t>
                      </a:r>
                      <a:r>
                        <a:rPr lang="en-US" altLang="zh-CN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150</a:t>
                      </a:r>
                      <a:endParaRPr lang="en-US" altLang="zh-CN" sz="2800" b="1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Li</a:t>
                      </a:r>
                      <a:r>
                        <a:rPr lang="en-US" altLang="zh-CN" sz="2800" b="1" baseline="3000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+</a:t>
                      </a:r>
                      <a:r>
                        <a:rPr lang="en-US" altLang="zh-CN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(152)</a:t>
                      </a:r>
                      <a:endParaRPr lang="en-US" altLang="zh-CN" sz="2800" b="1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38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15-</a:t>
                      </a:r>
                      <a:r>
                        <a:rPr lang="zh-CN" altLang="en-US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冠</a:t>
                      </a:r>
                      <a:r>
                        <a:rPr lang="en-US" altLang="zh-CN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-5</a:t>
                      </a:r>
                      <a:endParaRPr lang="en-US" altLang="zh-CN" sz="2800" b="1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170</a:t>
                      </a:r>
                      <a:r>
                        <a:rPr lang="zh-CN" altLang="en-US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～</a:t>
                      </a:r>
                      <a:r>
                        <a:rPr lang="en-US" altLang="zh-CN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220</a:t>
                      </a:r>
                      <a:endParaRPr lang="en-US" altLang="zh-CN" sz="2800" b="1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Na</a:t>
                      </a:r>
                      <a:r>
                        <a:rPr lang="en-US" altLang="zh-CN" sz="2800" b="1" baseline="3000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+</a:t>
                      </a:r>
                      <a:r>
                        <a:rPr lang="en-US" altLang="zh-CN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(204)</a:t>
                      </a:r>
                      <a:endParaRPr lang="en-US" altLang="zh-CN" sz="2800" b="1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4525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8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18-</a:t>
                      </a:r>
                      <a:r>
                        <a:rPr lang="zh-CN" altLang="en-US" sz="28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冠</a:t>
                      </a:r>
                      <a:r>
                        <a:rPr lang="en-US" altLang="zh-CN" sz="28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-6</a:t>
                      </a:r>
                      <a:endParaRPr lang="en-US" altLang="zh-CN" sz="28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260</a:t>
                      </a:r>
                      <a:r>
                        <a:rPr lang="zh-CN" altLang="en-US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～</a:t>
                      </a:r>
                      <a:r>
                        <a:rPr lang="en-US" altLang="zh-CN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320</a:t>
                      </a:r>
                      <a:endParaRPr lang="en-US" altLang="zh-CN" sz="2800" b="1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K</a:t>
                      </a:r>
                      <a:r>
                        <a:rPr lang="en-US" altLang="zh-CN" sz="2800" b="1" baseline="3000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+</a:t>
                      </a:r>
                      <a:r>
                        <a:rPr lang="en-US" altLang="zh-CN" sz="2800" b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(276)</a:t>
                      </a:r>
                      <a:r>
                        <a:rPr lang="en-US" altLang="zh-CN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Rb</a:t>
                      </a:r>
                      <a:r>
                        <a:rPr lang="en-US" altLang="zh-CN" sz="2800" b="1" baseline="3000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+</a:t>
                      </a:r>
                      <a:r>
                        <a:rPr lang="en-US" altLang="zh-CN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(304)</a:t>
                      </a:r>
                      <a:endParaRPr lang="en-US" altLang="zh-CN" sz="2800" b="1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438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21-</a:t>
                      </a:r>
                      <a:r>
                        <a:rPr lang="zh-CN" altLang="en-US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冠</a:t>
                      </a:r>
                      <a:r>
                        <a:rPr lang="en-US" altLang="zh-CN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-7</a:t>
                      </a:r>
                      <a:endParaRPr lang="en-US" altLang="zh-CN" sz="2800" b="1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340</a:t>
                      </a:r>
                      <a:r>
                        <a:rPr lang="zh-CN" altLang="en-US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～</a:t>
                      </a:r>
                      <a:r>
                        <a:rPr lang="en-US" altLang="zh-CN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430</a:t>
                      </a:r>
                      <a:endParaRPr lang="en-US" altLang="zh-CN" sz="2800" b="1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1" baseline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Cs</a:t>
                      </a:r>
                      <a:r>
                        <a:rPr lang="en-US" altLang="zh-CN" sz="2800" b="1" baseline="3000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+</a:t>
                      </a:r>
                      <a:r>
                        <a:rPr lang="en-US" altLang="zh-CN" sz="28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(334)</a:t>
                      </a:r>
                      <a:endParaRPr lang="en-US" altLang="zh-CN" sz="2800" b="1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3" name="图片 1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9127526" y="2677809"/>
            <a:ext cx="2520914" cy="255911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10"/>
            </p:custDataLst>
          </p:nvPr>
        </p:nvSpPr>
        <p:spPr>
          <a:xfrm>
            <a:off x="8792210" y="5641975"/>
            <a:ext cx="3191510" cy="977265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冠醚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环的大小与金属离子匹配，才能识别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01600"/>
            <a:ext cx="5122343" cy="739714"/>
            <a:chOff x="466" y="644"/>
            <a:chExt cx="6690" cy="863"/>
          </a:xfrm>
        </p:grpSpPr>
        <p:sp>
          <p:nvSpPr>
            <p:cNvPr id="4" name="等腰三角形 3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0" name="文本框 19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5859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超分子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26" name="等腰三角形 25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546735" y="1496695"/>
            <a:ext cx="11373485" cy="1296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sz="3200" b="0" i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14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超分子组装的过程称为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分子自组装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</a:rPr>
              <a:t>自组装过程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是使超分子产生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高度有序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的过程。</a:t>
            </a:r>
            <a:r>
              <a:rPr lang="en-US" altLang="zh-CN" sz="2800" b="1"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P58</a:t>
            </a:r>
            <a:endParaRPr lang="en-US" altLang="zh-CN" sz="2800" b="1">
              <a:highlight>
                <a:srgbClr val="FFFF00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5910" y="2793365"/>
            <a:ext cx="4008755" cy="341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自组装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9">
                  <p14:trim st="3550.000000" end="38466.601562"/>
                </p14:media>
              </p:ext>
            </p:extLst>
            <p:custDataLst>
              <p:tags r:id="rId10"/>
            </p:custDataLst>
          </p:nvPr>
        </p:nvPicPr>
        <p:blipFill>
          <a:blip r:embed="rId11"/>
          <a:srcRect l="9212" r="9522"/>
          <a:stretch>
            <a:fillRect/>
          </a:stretch>
        </p:blipFill>
        <p:spPr>
          <a:xfrm>
            <a:off x="4603750" y="2367915"/>
            <a:ext cx="7587615" cy="4201795"/>
          </a:xfrm>
          <a:prstGeom prst="rect">
            <a:avLst/>
          </a:prstGeom>
        </p:spPr>
      </p:pic>
      <p:sp>
        <p:nvSpPr>
          <p:cNvPr id="7" name="文本框 30"/>
          <p:cNvSpPr/>
          <p:nvPr>
            <p:custDataLst>
              <p:tags r:id="rId12"/>
            </p:custDataLst>
          </p:nvPr>
        </p:nvSpPr>
        <p:spPr bwMode="auto">
          <a:xfrm>
            <a:off x="459740" y="1120775"/>
            <a:ext cx="2602865" cy="521970"/>
          </a:xfrm>
          <a:prstGeom prst="rect">
            <a:avLst/>
          </a:prstGeom>
          <a:noFill/>
          <a:ln>
            <a:noFill/>
          </a:ln>
        </p:spPr>
        <p:txBody>
          <a:bodyPr wrap="square" tIns="45720" bIns="45720" rtlCol="0" anchor="t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2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、分子自组装</a:t>
            </a:r>
            <a:endParaRPr lang="zh-CN" altLang="en-US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7189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758190" y="1050290"/>
            <a:ext cx="9799320" cy="3967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80000"/>
              </a:lnSpc>
            </a:pP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1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．下列有关超分子的说法</a:t>
            </a:r>
            <a:r>
              <a:rPr lang="zh-CN" altLang="zh-CN" sz="2800" b="1" kern="1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错误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的是（</a:t>
            </a: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     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）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190500" algn="just" fontAlgn="ctr">
              <a:lnSpc>
                <a:spcPct val="180000"/>
              </a:lnSpc>
            </a:pP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A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．超分子是由两种或多种分子形成的聚集体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190500" algn="just" fontAlgn="ctr">
              <a:lnSpc>
                <a:spcPct val="180000"/>
              </a:lnSpc>
            </a:pP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B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．分子形成超分子的作用可能是分子间作用力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190500" algn="just" fontAlgn="ctr">
              <a:lnSpc>
                <a:spcPct val="180000"/>
              </a:lnSpc>
            </a:pP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．超分子具有分子识别的特性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190500" algn="just" fontAlgn="ctr">
              <a:lnSpc>
                <a:spcPct val="180000"/>
              </a:lnSpc>
            </a:pPr>
            <a:r>
              <a:rPr lang="en-US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D</a:t>
            </a:r>
            <a:r>
              <a:rPr lang="zh-CN" altLang="zh-CN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．分子以共价键聚合形成超分子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6877685" y="1279525"/>
            <a:ext cx="4648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D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p="http://schemas.openxmlformats.org/presentationml/2006/main">
  <p:tag name="AS_UNIQUEID" val="5483"/>
</p:tagLst>
</file>

<file path=ppt/tags/tag10.xml><?xml version="1.0" encoding="utf-8"?>
<p:tagLst xmlns:p="http://schemas.openxmlformats.org/presentationml/2006/main">
  <p:tag name="AS_UNIQUEID" val="5492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.4"/>
  <p:tag name="KSO_WM_UNIT_FILL_TYPE" val="1"/>
  <p:tag name="KSO_WM_UNIT_HIGHLIGHT" val="0"/>
  <p:tag name="KSO_WM_UNIT_ID" val="diagram20203749_1*i*1"/>
  <p:tag name="KSO_WM_UNIT_INDEX" val="1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00.xml><?xml version="1.0" encoding="utf-8"?>
<p:tagLst xmlns:p="http://schemas.openxmlformats.org/presentationml/2006/main">
  <p:tag name="AS_UNIQUEID" val="5592"/>
</p:tagLst>
</file>

<file path=ppt/tags/tag101.xml><?xml version="1.0" encoding="utf-8"?>
<p:tagLst xmlns:p="http://schemas.openxmlformats.org/presentationml/2006/main">
  <p:tag name="AS_UNIQUEID" val="5593"/>
</p:tagLst>
</file>

<file path=ppt/tags/tag102.xml><?xml version="1.0" encoding="utf-8"?>
<p:tagLst xmlns:p="http://schemas.openxmlformats.org/presentationml/2006/main">
  <p:tag name="AS_UNIQUEID" val="5594"/>
</p:tagLst>
</file>

<file path=ppt/tags/tag103.xml><?xml version="1.0" encoding="utf-8"?>
<p:tagLst xmlns:p="http://schemas.openxmlformats.org/presentationml/2006/main">
  <p:tag name="AS_UNIQUEID" val="5595"/>
</p:tagLst>
</file>

<file path=ppt/tags/tag104.xml><?xml version="1.0" encoding="utf-8"?>
<p:tagLst xmlns:p="http://schemas.openxmlformats.org/presentationml/2006/main">
  <p:tag name="AS_UNIQUEID" val="5596"/>
</p:tagLst>
</file>

<file path=ppt/tags/tag105.xml><?xml version="1.0" encoding="utf-8"?>
<p:tagLst xmlns:p="http://schemas.openxmlformats.org/presentationml/2006/main">
  <p:tag name="AS_UNIQUEID" val="5597"/>
</p:tagLst>
</file>

<file path=ppt/tags/tag106.xml><?xml version="1.0" encoding="utf-8"?>
<p:tagLst xmlns:p="http://schemas.openxmlformats.org/presentationml/2006/main">
  <p:tag name="AS_UNIQUEID" val="5598"/>
</p:tagLst>
</file>

<file path=ppt/tags/tag107.xml><?xml version="1.0" encoding="utf-8"?>
<p:tagLst xmlns:p="http://schemas.openxmlformats.org/presentationml/2006/main">
  <p:tag name="AS_UNIQUEID" val="5600"/>
</p:tagLst>
</file>

<file path=ppt/tags/tag108.xml><?xml version="1.0" encoding="utf-8"?>
<p:tagLst xmlns:p="http://schemas.openxmlformats.org/presentationml/2006/main">
  <p:tag name="AS_UNIQUEID" val="5601"/>
</p:tagLst>
</file>

<file path=ppt/tags/tag109.xml><?xml version="1.0" encoding="utf-8"?>
<p:tagLst xmlns:p="http://schemas.openxmlformats.org/presentationml/2006/main">
  <p:tag name="AS_UNIQUEID" val="5602"/>
</p:tagLst>
</file>

<file path=ppt/tags/tag11.xml><?xml version="1.0" encoding="utf-8"?>
<p:tagLst xmlns:p="http://schemas.openxmlformats.org/presentationml/2006/main">
  <p:tag name="AS_UNIQUEID" val="5493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BACK_SCHEMECOLOR_INDEX" val="5"/>
  <p:tag name="KSO_WM_UNIT_FILL_BACK_SCHEMECOLOR_INDEX_BRIGHTNESS" val="0.6"/>
  <p:tag name="KSO_WM_UNIT_FILL_FORE_SCHEMECOLOR_INDEX" val="7"/>
  <p:tag name="KSO_WM_UNIT_FILL_FORE_SCHEMECOLOR_INDEX_BRIGHTNESS" val="0.8"/>
  <p:tag name="KSO_WM_UNIT_FILL_TYPE" val="2"/>
  <p:tag name="KSO_WM_UNIT_HIGHLIGHT" val="0"/>
  <p:tag name="KSO_WM_UNIT_ID" val="diagram20203749_1*i*2"/>
  <p:tag name="KSO_WM_UNIT_INDEX" val="2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10.xml><?xml version="1.0" encoding="utf-8"?>
<p:tagLst xmlns:p="http://schemas.openxmlformats.org/presentationml/2006/main">
  <p:tag name="AS_UNIQUEID" val="5603"/>
</p:tagLst>
</file>

<file path=ppt/tags/tag111.xml><?xml version="1.0" encoding="utf-8"?>
<p:tagLst xmlns:p="http://schemas.openxmlformats.org/presentationml/2006/main">
  <p:tag name="AS_UNIQUEID" val="5605"/>
</p:tagLst>
</file>

<file path=ppt/tags/tag112.xml><?xml version="1.0" encoding="utf-8"?>
<p:tagLst xmlns:p="http://schemas.openxmlformats.org/presentationml/2006/main">
  <p:tag name="AS_UNIQUEID" val="5606"/>
</p:tagLst>
</file>

<file path=ppt/tags/tag113.xml><?xml version="1.0" encoding="utf-8"?>
<p:tagLst xmlns:p="http://schemas.openxmlformats.org/presentationml/2006/main">
  <p:tag name="AS_UNIQUEID" val="5607"/>
</p:tagLst>
</file>

<file path=ppt/tags/tag114.xml><?xml version="1.0" encoding="utf-8"?>
<p:tagLst xmlns:p="http://schemas.openxmlformats.org/presentationml/2006/main">
  <p:tag name="AS_UNIQUEID" val="5608"/>
</p:tagLst>
</file>

<file path=ppt/tags/tag115.xml><?xml version="1.0" encoding="utf-8"?>
<p:tagLst xmlns:p="http://schemas.openxmlformats.org/presentationml/2006/main">
  <p:tag name="AS_UNIQUEID" val="5609"/>
</p:tagLst>
</file>

<file path=ppt/tags/tag116.xml><?xml version="1.0" encoding="utf-8"?>
<p:tagLst xmlns:p="http://schemas.openxmlformats.org/presentationml/2006/main">
  <p:tag name="AS_UNIQUEID" val="5610"/>
</p:tagLst>
</file>

<file path=ppt/tags/tag117.xml><?xml version="1.0" encoding="utf-8"?>
<p:tagLst xmlns:p="http://schemas.openxmlformats.org/presentationml/2006/main">
  <p:tag name="AS_UNIQUEID" val="5611"/>
</p:tagLst>
</file>

<file path=ppt/tags/tag118.xml><?xml version="1.0" encoding="utf-8"?>
<p:tagLst xmlns:p="http://schemas.openxmlformats.org/presentationml/2006/main">
  <p:tag name="AS_UNIQUEID" val="5612"/>
</p:tagLst>
</file>

<file path=ppt/tags/tag119.xml><?xml version="1.0" encoding="utf-8"?>
<p:tagLst xmlns:p="http://schemas.openxmlformats.org/presentationml/2006/main">
  <p:tag name="AS_UNIQUEID" val="5613"/>
</p:tagLst>
</file>

<file path=ppt/tags/tag12.xml><?xml version="1.0" encoding="utf-8"?>
<p:tagLst xmlns:p="http://schemas.openxmlformats.org/presentationml/2006/main">
  <p:tag name="AS_UNIQUEID" val="5494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BACK_SCHEMECOLOR_INDEX" val="14"/>
  <p:tag name="KSO_WM_UNIT_FILL_BACK_SCHEMECOLOR_INDEX_BRIGHTNESS" val="0"/>
  <p:tag name="KSO_WM_UNIT_FILL_FORE_SCHEMECOLOR_INDEX" val="5"/>
  <p:tag name="KSO_WM_UNIT_FILL_FORE_SCHEMECOLOR_INDEX_BRIGHTNESS" val="0.4"/>
  <p:tag name="KSO_WM_UNIT_FILL_TYPE" val="2"/>
  <p:tag name="KSO_WM_UNIT_HIGHLIGHT" val="0"/>
  <p:tag name="KSO_WM_UNIT_ID" val="diagram20203749_1*i*3"/>
  <p:tag name="KSO_WM_UNIT_INDEX" val="3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20.xml><?xml version="1.0" encoding="utf-8"?>
<p:tagLst xmlns:p="http://schemas.openxmlformats.org/presentationml/2006/main">
  <p:tag name="AS_UNIQUEID" val="5615"/>
</p:tagLst>
</file>

<file path=ppt/tags/tag121.xml><?xml version="1.0" encoding="utf-8"?>
<p:tagLst xmlns:p="http://schemas.openxmlformats.org/presentationml/2006/main">
  <p:tag name="AS_UNIQUEID" val="5616"/>
</p:tagLst>
</file>

<file path=ppt/tags/tag122.xml><?xml version="1.0" encoding="utf-8"?>
<p:tagLst xmlns:p="http://schemas.openxmlformats.org/presentationml/2006/main">
  <p:tag name="AS_UNIQUEID" val="5617"/>
</p:tagLst>
</file>

<file path=ppt/tags/tag123.xml><?xml version="1.0" encoding="utf-8"?>
<p:tagLst xmlns:p="http://schemas.openxmlformats.org/presentationml/2006/main">
  <p:tag name="AS_UNIQUEID" val="5618"/>
</p:tagLst>
</file>

<file path=ppt/tags/tag124.xml><?xml version="1.0" encoding="utf-8"?>
<p:tagLst xmlns:p="http://schemas.openxmlformats.org/presentationml/2006/main">
  <p:tag name="AS_UNIQUEID" val="5619"/>
</p:tagLst>
</file>

<file path=ppt/tags/tag125.xml><?xml version="1.0" encoding="utf-8"?>
<p:tagLst xmlns:p="http://schemas.openxmlformats.org/presentationml/2006/main">
  <p:tag name="AS_UNIQUEID" val="5620"/>
</p:tagLst>
</file>

<file path=ppt/tags/tag126.xml><?xml version="1.0" encoding="utf-8"?>
<p:tagLst xmlns:p="http://schemas.openxmlformats.org/presentationml/2006/main">
  <p:tag name="AS_UNIQUEID" val="5622"/>
</p:tagLst>
</file>

<file path=ppt/tags/tag127.xml><?xml version="1.0" encoding="utf-8"?>
<p:tagLst xmlns:p="http://schemas.openxmlformats.org/presentationml/2006/main">
  <p:tag name="AS_UNIQUEID" val="5623"/>
</p:tagLst>
</file>

<file path=ppt/tags/tag128.xml><?xml version="1.0" encoding="utf-8"?>
<p:tagLst xmlns:p="http://schemas.openxmlformats.org/presentationml/2006/main">
  <p:tag name="AS_UNIQUEID" val="5624"/>
</p:tagLst>
</file>

<file path=ppt/tags/tag129.xml><?xml version="1.0" encoding="utf-8"?>
<p:tagLst xmlns:p="http://schemas.openxmlformats.org/presentationml/2006/main">
  <p:tag name="AS_UNIQUEID" val="5625"/>
</p:tagLst>
</file>

<file path=ppt/tags/tag13.xml><?xml version="1.0" encoding="utf-8"?>
<p:tagLst xmlns:p="http://schemas.openxmlformats.org/presentationml/2006/main">
  <p:tag name="AS_UNIQUEID" val="5495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.4"/>
  <p:tag name="KSO_WM_UNIT_FILL_TYPE" val="1"/>
  <p:tag name="KSO_WM_UNIT_HIGHLIGHT" val="0"/>
  <p:tag name="KSO_WM_UNIT_ID" val="diagram20203749_1*i*5"/>
  <p:tag name="KSO_WM_UNIT_INDEX" val="5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30.xml><?xml version="1.0" encoding="utf-8"?>
<p:tagLst xmlns:p="http://schemas.openxmlformats.org/presentationml/2006/main">
  <p:tag name="AS_UNIQUEID" val="5626"/>
</p:tagLst>
</file>

<file path=ppt/tags/tag131.xml><?xml version="1.0" encoding="utf-8"?>
<p:tagLst xmlns:p="http://schemas.openxmlformats.org/presentationml/2006/main">
  <p:tag name="AS_UNIQUEID" val="5627"/>
</p:tagLst>
</file>

<file path=ppt/tags/tag132.xml><?xml version="1.0" encoding="utf-8"?>
<p:tagLst xmlns:p="http://schemas.openxmlformats.org/presentationml/2006/main">
  <p:tag name="AS_UNIQUEID" val="5629"/>
</p:tagLst>
</file>

<file path=ppt/tags/tag133.xml><?xml version="1.0" encoding="utf-8"?>
<p:tagLst xmlns:p="http://schemas.openxmlformats.org/presentationml/2006/main">
  <p:tag name="AS_UNIQUEID" val="5630"/>
</p:tagLst>
</file>

<file path=ppt/tags/tag134.xml><?xml version="1.0" encoding="utf-8"?>
<p:tagLst xmlns:p="http://schemas.openxmlformats.org/presentationml/2006/main">
  <p:tag name="AS_UNIQUEID" val="5631"/>
</p:tagLst>
</file>

<file path=ppt/tags/tag135.xml><?xml version="1.0" encoding="utf-8"?>
<p:tagLst xmlns:p="http://schemas.openxmlformats.org/presentationml/2006/main">
  <p:tag name="AS_UNIQUEID" val="5632"/>
</p:tagLst>
</file>

<file path=ppt/tags/tag136.xml><?xml version="1.0" encoding="utf-8"?>
<p:tagLst xmlns:p="http://schemas.openxmlformats.org/presentationml/2006/main">
  <p:tag name="AS_UNIQUEID" val="5633"/>
</p:tagLst>
</file>

<file path=ppt/tags/tag137.xml><?xml version="1.0" encoding="utf-8"?>
<p:tagLst xmlns:p="http://schemas.openxmlformats.org/presentationml/2006/main">
  <p:tag name="AS_UNIQUEID" val="5635"/>
</p:tagLst>
</file>

<file path=ppt/tags/tag138.xml><?xml version="1.0" encoding="utf-8"?>
<p:tagLst xmlns:p="http://schemas.openxmlformats.org/presentationml/2006/main">
  <p:tag name="AS_UNIQUEID" val="5636"/>
</p:tagLst>
</file>

<file path=ppt/tags/tag139.xml><?xml version="1.0" encoding="utf-8"?>
<p:tagLst xmlns:p="http://schemas.openxmlformats.org/presentationml/2006/main">
  <p:tag name="AS_UNIQUEID" val="5637"/>
</p:tagLst>
</file>

<file path=ppt/tags/tag14.xml><?xml version="1.0" encoding="utf-8"?>
<p:tagLst xmlns:p="http://schemas.openxmlformats.org/presentationml/2006/main">
  <p:tag name="AS_UNIQUEID" val="5496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03749_1*i*4"/>
  <p:tag name="KSO_WM_UNIT_INDEX" val="4"/>
  <p:tag name="KSO_WM_UNIT_LAYERLEVEL" val="1"/>
  <p:tag name="KSO_WM_UNIT_LINE_FILL_TYPE" val="2"/>
  <p:tag name="KSO_WM_UNIT_LINE_FORE_SCHEMECOLOR_INDEX" val="5"/>
  <p:tag name="KSO_WM_UNIT_LINE_FORE_SCHEMECOLOR_INDEX_BRIGHTNESS" val="0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40.xml><?xml version="1.0" encoding="utf-8"?>
<p:tagLst xmlns:p="http://schemas.openxmlformats.org/presentationml/2006/main">
  <p:tag name="AS_UNIQUEID" val="5638"/>
</p:tagLst>
</file>

<file path=ppt/tags/tag141.xml><?xml version="1.0" encoding="utf-8"?>
<p:tagLst xmlns:p="http://schemas.openxmlformats.org/presentationml/2006/main">
  <p:tag name="AS_UNIQUEID" val="5639"/>
</p:tagLst>
</file>

<file path=ppt/tags/tag142.xml><?xml version="1.0" encoding="utf-8"?>
<p:tagLst xmlns:p="http://schemas.openxmlformats.org/presentationml/2006/main">
  <p:tag name="AS_UNIQUEID" val="462"/>
</p:tagLst>
</file>

<file path=ppt/tags/tag143.xml><?xml version="1.0" encoding="utf-8"?>
<p:tagLst xmlns:p="http://schemas.openxmlformats.org/presentationml/2006/main">
  <p:tag name="AS_UNIQUEID" val="463"/>
</p:tagLst>
</file>

<file path=ppt/tags/tag144.xml><?xml version="1.0" encoding="utf-8"?>
<p:tagLst xmlns:p="http://schemas.openxmlformats.org/presentationml/2006/main">
  <p:tag name="AS_UNIQUEID" val="464"/>
</p:tagLst>
</file>

<file path=ppt/tags/tag145.xml><?xml version="1.0" encoding="utf-8"?>
<p:tagLst xmlns:p="http://schemas.openxmlformats.org/presentationml/2006/main">
  <p:tag name="AS_UNIQUEID" val="465"/>
</p:tagLst>
</file>

<file path=ppt/tags/tag146.xml><?xml version="1.0" encoding="utf-8"?>
<p:tagLst xmlns:p="http://schemas.openxmlformats.org/presentationml/2006/main">
  <p:tag name="AS_UNIQUEID" val="466"/>
</p:tagLst>
</file>

<file path=ppt/tags/tag147.xml><?xml version="1.0" encoding="utf-8"?>
<p:tagLst xmlns:p="http://schemas.openxmlformats.org/presentationml/2006/main">
  <p:tag name="AS_UNIQUEID" val="534"/>
</p:tagLst>
</file>

<file path=ppt/tags/tag148.xml><?xml version="1.0" encoding="utf-8"?>
<p:tagLst xmlns:p="http://schemas.openxmlformats.org/presentationml/2006/main">
  <p:tag name="AS_UNIQUEID" val="535"/>
</p:tagLst>
</file>

<file path=ppt/tags/tag149.xml><?xml version="1.0" encoding="utf-8"?>
<p:tagLst xmlns:p="http://schemas.openxmlformats.org/presentationml/2006/main">
  <p:tag name="AS_UNIQUEID" val="536"/>
</p:tagLst>
</file>

<file path=ppt/tags/tag15.xml><?xml version="1.0" encoding="utf-8"?>
<p:tagLst xmlns:p="http://schemas.openxmlformats.org/presentationml/2006/main">
  <p:tag name="AS_UNIQUEID" val="5497"/>
  <p:tag name="KSO_WM_BEAUTIFY_FLAG" val="#wm#"/>
  <p:tag name="KSO_WM_TAG_VERSION" val="1.0"/>
  <p:tag name="KSO_WM_TEMPLATE_CATEGORY" val="diagram"/>
  <p:tag name="KSO_WM_TEMPLATE_INDEX" val="20203749"/>
  <p:tag name="KSO_WM_UNIT_COLOR_SCHEME_PARENT_PAGE" val="0_1"/>
  <p:tag name="KSO_WM_UNIT_COLOR_SCHEME_SHAPE_ID" val="16"/>
  <p:tag name="KSO_WM_UNIT_COMPATIBLE" val="0"/>
  <p:tag name="KSO_WM_UNIT_DIAGRAM_ISNUMVISUAL" val="0"/>
  <p:tag name="KSO_WM_UNIT_DIAGRAM_ISREFERUNIT" val="0"/>
  <p:tag name="KSO_WM_UNIT_HIGHLIGHT" val="0"/>
  <p:tag name="KSO_WM_UNIT_ID" val="diagram20203749_1*f*1"/>
  <p:tag name="KSO_WM_UNIT_INDEX" val="1"/>
  <p:tag name="KSO_WM_UNIT_ISCONTENTSTITLE" val="0"/>
  <p:tag name="KSO_WM_UNIT_LAYERLEVEL" val="1"/>
  <p:tag name="KSO_WM_UNIT_NOCLEAR" val="0"/>
  <p:tag name="KSO_WM_UNIT_PRESET_TEXT" val="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"/>
  <p:tag name="KSO_WM_UNIT_SUBTYPE" val="a"/>
  <p:tag name="KSO_WM_UNIT_TEXT_FILL_FORE_SCHEMECOLOR_INDEX" val="13"/>
  <p:tag name="KSO_WM_UNIT_TEXT_FILL_FORE_SCHEMECOLOR_INDEX_BRIGHTNESS" val="0.15"/>
  <p:tag name="KSO_WM_UNIT_TEXT_FILL_TYPE" val="1"/>
  <p:tag name="KSO_WM_UNIT_TEXT_PART_ID_V2" val="a-1-2"/>
  <p:tag name="KSO_WM_UNIT_TYPE" val="f"/>
  <p:tag name="KSO_WM_UNIT_VALUE" val="32"/>
</p:tagLst>
</file>

<file path=ppt/tags/tag150.xml><?xml version="1.0" encoding="utf-8"?>
<p:tagLst xmlns:p="http://schemas.openxmlformats.org/presentationml/2006/main">
  <p:tag name="AS_UNIQUEID" val="537"/>
</p:tagLst>
</file>

<file path=ppt/tags/tag151.xml><?xml version="1.0" encoding="utf-8"?>
<p:tagLst xmlns:p="http://schemas.openxmlformats.org/presentationml/2006/main">
  <p:tag name="AS_UNIQUEID" val="538"/>
</p:tagLst>
</file>

<file path=ppt/tags/tag152.xml><?xml version="1.0" encoding="utf-8"?>
<p:tagLst xmlns:p="http://schemas.openxmlformats.org/presentationml/2006/main">
  <p:tag name="AS_UNIQUEID" val="3877"/>
</p:tagLst>
</file>

<file path=ppt/tags/tag153.xml><?xml version="1.0" encoding="utf-8"?>
<p:tagLst xmlns:p="http://schemas.openxmlformats.org/presentationml/2006/main">
  <p:tag name="AS_UNIQUEID" val="3878"/>
</p:tagLst>
</file>

<file path=ppt/tags/tag154.xml><?xml version="1.0" encoding="utf-8"?>
<p:tagLst xmlns:p="http://schemas.openxmlformats.org/presentationml/2006/main">
  <p:tag name="AS_UNIQUEID" val="3879"/>
</p:tagLst>
</file>

<file path=ppt/tags/tag155.xml><?xml version="1.0" encoding="utf-8"?>
<p:tagLst xmlns:p="http://schemas.openxmlformats.org/presentationml/2006/main">
  <p:tag name="AS_UNIQUEID" val="3880"/>
</p:tagLst>
</file>

<file path=ppt/tags/tag156.xml><?xml version="1.0" encoding="utf-8"?>
<p:tagLst xmlns:p="http://schemas.openxmlformats.org/presentationml/2006/main">
  <p:tag name="AS_UNIQUEID" val="3881"/>
</p:tagLst>
</file>

<file path=ppt/tags/tag157.xml><?xml version="1.0" encoding="utf-8"?>
<p:tagLst xmlns:p="http://schemas.openxmlformats.org/presentationml/2006/main">
  <p:tag name="AS_UNIQUEID" val="3882"/>
</p:tagLst>
</file>

<file path=ppt/tags/tag158.xml><?xml version="1.0" encoding="utf-8"?>
<p:tagLst xmlns:p="http://schemas.openxmlformats.org/presentationml/2006/main">
  <p:tag name="AS_UNIQUEID" val="3883"/>
</p:tagLst>
</file>

<file path=ppt/tags/tag159.xml><?xml version="1.0" encoding="utf-8"?>
<p:tagLst xmlns:p="http://schemas.openxmlformats.org/presentationml/2006/main">
  <p:tag name="AS_UNIQUEID" val="100"/>
</p:tagLst>
</file>

<file path=ppt/tags/tag16.xml><?xml version="1.0" encoding="utf-8"?>
<p:tagLst xmlns:p="http://schemas.openxmlformats.org/presentationml/2006/main">
  <p:tag name="AS_UNIQUEID" val="5499"/>
</p:tagLst>
</file>

<file path=ppt/tags/tag160.xml><?xml version="1.0" encoding="utf-8"?>
<p:tagLst xmlns:p="http://schemas.openxmlformats.org/presentationml/2006/main">
  <p:tag name="AS_UNIQUEID" val="101"/>
</p:tagLst>
</file>

<file path=ppt/tags/tag161.xml><?xml version="1.0" encoding="utf-8"?>
<p:tagLst xmlns:p="http://schemas.openxmlformats.org/presentationml/2006/main">
  <p:tag name="AS_UNIQUEID" val="102"/>
</p:tagLst>
</file>

<file path=ppt/tags/tag162.xml><?xml version="1.0" encoding="utf-8"?>
<p:tagLst xmlns:p="http://schemas.openxmlformats.org/presentationml/2006/main">
  <p:tag name="AS_UNIQUEID" val="103"/>
</p:tagLst>
</file>

<file path=ppt/tags/tag163.xml><?xml version="1.0" encoding="utf-8"?>
<p:tagLst xmlns:p="http://schemas.openxmlformats.org/presentationml/2006/main">
  <p:tag name="AS_UNIQUEID" val="104"/>
</p:tagLst>
</file>

<file path=ppt/tags/tag164.xml><?xml version="1.0" encoding="utf-8"?>
<p:tagLst xmlns:p="http://schemas.openxmlformats.org/presentationml/2006/main">
  <p:tag name="AS_UNIQUEID" val="5645"/>
</p:tagLst>
</file>

<file path=ppt/tags/tag165.xml><?xml version="1.0" encoding="utf-8"?>
<p:tagLst xmlns:p="http://schemas.openxmlformats.org/presentationml/2006/main">
  <p:tag name="AS_UNIQUEID" val="5646"/>
</p:tagLst>
</file>

<file path=ppt/tags/tag166.xml><?xml version="1.0" encoding="utf-8"?>
<p:tagLst xmlns:p="http://schemas.openxmlformats.org/presentationml/2006/main">
  <p:tag name="AS_UNIQUEID" val="5647"/>
</p:tagLst>
</file>

<file path=ppt/tags/tag167.xml><?xml version="1.0" encoding="utf-8"?>
<p:tagLst xmlns:p="http://schemas.openxmlformats.org/presentationml/2006/main">
  <p:tag name="AS_UNIQUEID" val="5648"/>
</p:tagLst>
</file>

<file path=ppt/tags/tag168.xml><?xml version="1.0" encoding="utf-8"?>
<p:tagLst xmlns:p="http://schemas.openxmlformats.org/presentationml/2006/main">
  <p:tag name="AS_UNIQUEID" val="3837"/>
</p:tagLst>
</file>

<file path=ppt/tags/tag169.xml><?xml version="1.0" encoding="utf-8"?>
<p:tagLst xmlns:p="http://schemas.openxmlformats.org/presentationml/2006/main">
  <p:tag name="AS_UNIQUEID" val="3838"/>
</p:tagLst>
</file>

<file path=ppt/tags/tag17.xml><?xml version="1.0" encoding="utf-8"?>
<p:tagLst xmlns:p="http://schemas.openxmlformats.org/presentationml/2006/main">
  <p:tag name="AS_UNIQUEID" val="5500"/>
</p:tagLst>
</file>

<file path=ppt/tags/tag170.xml><?xml version="1.0" encoding="utf-8"?>
<p:tagLst xmlns:p="http://schemas.openxmlformats.org/presentationml/2006/main">
  <p:tag name="AS_UNIQUEID" val="3839"/>
</p:tagLst>
</file>

<file path=ppt/tags/tag171.xml><?xml version="1.0" encoding="utf-8"?>
<p:tagLst xmlns:p="http://schemas.openxmlformats.org/presentationml/2006/main">
  <p:tag name="AS_UNIQUEID" val="3840"/>
</p:tagLst>
</file>

<file path=ppt/tags/tag172.xml><?xml version="1.0" encoding="utf-8"?>
<p:tagLst xmlns:p="http://schemas.openxmlformats.org/presentationml/2006/main">
  <p:tag name="AS_UNIQUEID" val="3841"/>
</p:tagLst>
</file>

<file path=ppt/tags/tag173.xml><?xml version="1.0" encoding="utf-8"?>
<p:tagLst xmlns:p="http://schemas.openxmlformats.org/presentationml/2006/main">
  <p:tag name="AS_UNIQUEID" val="3842"/>
</p:tagLst>
</file>

<file path=ppt/tags/tag174.xml><?xml version="1.0" encoding="utf-8"?>
<p:tagLst xmlns:p="http://schemas.openxmlformats.org/presentationml/2006/main">
  <p:tag name="AS_UNIQUEID" val="3843"/>
</p:tagLst>
</file>

<file path=ppt/tags/tag175.xml><?xml version="1.0" encoding="utf-8"?>
<p:tagLst xmlns:p="http://schemas.openxmlformats.org/presentationml/2006/main">
  <p:tag name="AS_UNIQUEID" val="3844"/>
</p:tagLst>
</file>

<file path=ppt/tags/tag176.xml><?xml version="1.0" encoding="utf-8"?>
<p:tagLst xmlns:p="http://schemas.openxmlformats.org/presentationml/2006/main">
  <p:tag name="AS_UNIQUEID" val="3845"/>
</p:tagLst>
</file>

<file path=ppt/tags/tag177.xml><?xml version="1.0" encoding="utf-8"?>
<p:tagLst xmlns:p="http://schemas.openxmlformats.org/presentationml/2006/main">
  <p:tag name="AS_UNIQUEID" val="3846"/>
</p:tagLst>
</file>

<file path=ppt/tags/tag178.xml><?xml version="1.0" encoding="utf-8"?>
<p:tagLst xmlns:p="http://schemas.openxmlformats.org/presentationml/2006/main">
  <p:tag name="AS_UNIQUEID" val="3847"/>
</p:tagLst>
</file>

<file path=ppt/tags/tag179.xml><?xml version="1.0" encoding="utf-8"?>
<p:tagLst xmlns:p="http://schemas.openxmlformats.org/presentationml/2006/main">
  <p:tag name="AS_UNIQUEID" val="3848"/>
</p:tagLst>
</file>

<file path=ppt/tags/tag18.xml><?xml version="1.0" encoding="utf-8"?>
<p:tagLst xmlns:p="http://schemas.openxmlformats.org/presentationml/2006/main">
  <p:tag name="AS_UNIQUEID" val="5501"/>
</p:tagLst>
</file>

<file path=ppt/tags/tag180.xml><?xml version="1.0" encoding="utf-8"?>
<p:tagLst xmlns:p="http://schemas.openxmlformats.org/presentationml/2006/main">
  <p:tag name="AS_UNIQUEID" val="3849"/>
</p:tagLst>
</file>

<file path=ppt/tags/tag181.xml><?xml version="1.0" encoding="utf-8"?>
<p:tagLst xmlns:p="http://schemas.openxmlformats.org/presentationml/2006/main">
  <p:tag name="AS_UNIQUEID" val="3850"/>
</p:tagLst>
</file>

<file path=ppt/tags/tag182.xml><?xml version="1.0" encoding="utf-8"?>
<p:tagLst xmlns:p="http://schemas.openxmlformats.org/presentationml/2006/main">
  <p:tag name="AS_UNIQUEID" val="3851"/>
</p:tagLst>
</file>

<file path=ppt/tags/tag183.xml><?xml version="1.0" encoding="utf-8"?>
<p:tagLst xmlns:p="http://schemas.openxmlformats.org/presentationml/2006/main">
  <p:tag name="AS_UNIQUEID" val="3852"/>
</p:tagLst>
</file>

<file path=ppt/tags/tag184.xml><?xml version="1.0" encoding="utf-8"?>
<p:tagLst xmlns:p="http://schemas.openxmlformats.org/presentationml/2006/main">
  <p:tag name="AS_UNIQUEID" val="3853"/>
</p:tagLst>
</file>

<file path=ppt/tags/tag185.xml><?xml version="1.0" encoding="utf-8"?>
<p:tagLst xmlns:p="http://schemas.openxmlformats.org/presentationml/2006/main">
  <p:tag name="AS_UNIQUEID" val="3854"/>
</p:tagLst>
</file>

<file path=ppt/tags/tag186.xml><?xml version="1.0" encoding="utf-8"?>
<p:tagLst xmlns:p="http://schemas.openxmlformats.org/presentationml/2006/main">
  <p:tag name="AS_UNIQUEID" val="3855"/>
</p:tagLst>
</file>

<file path=ppt/tags/tag187.xml><?xml version="1.0" encoding="utf-8"?>
<p:tagLst xmlns:p="http://schemas.openxmlformats.org/presentationml/2006/main">
  <p:tag name="AS_UNIQUEID" val="3856"/>
</p:tagLst>
</file>

<file path=ppt/tags/tag188.xml><?xml version="1.0" encoding="utf-8"?>
<p:tagLst xmlns:p="http://schemas.openxmlformats.org/presentationml/2006/main">
  <p:tag name="AS_UNIQUEID" val="3857"/>
</p:tagLst>
</file>

<file path=ppt/tags/tag189.xml><?xml version="1.0" encoding="utf-8"?>
<p:tagLst xmlns:p="http://schemas.openxmlformats.org/presentationml/2006/main">
  <p:tag name="AS_UNIQUEID" val="3858"/>
</p:tagLst>
</file>

<file path=ppt/tags/tag19.xml><?xml version="1.0" encoding="utf-8"?>
<p:tagLst xmlns:p="http://schemas.openxmlformats.org/presentationml/2006/main">
  <p:tag name="AS_UNIQUEID" val="5502"/>
</p:tagLst>
</file>

<file path=ppt/tags/tag190.xml><?xml version="1.0" encoding="utf-8"?>
<p:tagLst xmlns:p="http://schemas.openxmlformats.org/presentationml/2006/main">
  <p:tag name="AS_UNIQUEID" val="3859"/>
</p:tagLst>
</file>

<file path=ppt/tags/tag191.xml><?xml version="1.0" encoding="utf-8"?>
<p:tagLst xmlns:p="http://schemas.openxmlformats.org/presentationml/2006/main">
  <p:tag name="AS_UNIQUEID" val="3860"/>
</p:tagLst>
</file>

<file path=ppt/tags/tag192.xml><?xml version="1.0" encoding="utf-8"?>
<p:tagLst xmlns:p="http://schemas.openxmlformats.org/presentationml/2006/main">
  <p:tag name="AS_UNIQUEID" val="3861"/>
</p:tagLst>
</file>

<file path=ppt/tags/tag193.xml><?xml version="1.0" encoding="utf-8"?>
<p:tagLst xmlns:p="http://schemas.openxmlformats.org/presentationml/2006/main">
  <p:tag name="AS_UNIQUEID" val="3862"/>
</p:tagLst>
</file>

<file path=ppt/tags/tag194.xml><?xml version="1.0" encoding="utf-8"?>
<p:tagLst xmlns:p="http://schemas.openxmlformats.org/presentationml/2006/main">
  <p:tag name="AS_UNIQUEID" val="3863"/>
</p:tagLst>
</file>

<file path=ppt/tags/tag195.xml><?xml version="1.0" encoding="utf-8"?>
<p:tagLst xmlns:p="http://schemas.openxmlformats.org/presentationml/2006/main">
  <p:tag name="AS_UNIQUEID" val="3864"/>
</p:tagLst>
</file>

<file path=ppt/tags/tag196.xml><?xml version="1.0" encoding="utf-8"?>
<p:tagLst xmlns:p="http://schemas.openxmlformats.org/presentationml/2006/main">
  <p:tag name="AS_UNIQUEID" val="3865"/>
</p:tagLst>
</file>

<file path=ppt/tags/tag197.xml><?xml version="1.0" encoding="utf-8"?>
<p:tagLst xmlns:p="http://schemas.openxmlformats.org/presentationml/2006/main">
  <p:tag name="AS_UNIQUEID" val="3866"/>
</p:tagLst>
</file>

<file path=ppt/tags/tag198.xml><?xml version="1.0" encoding="utf-8"?>
<p:tagLst xmlns:p="http://schemas.openxmlformats.org/presentationml/2006/main">
  <p:tag name="AS_UNIQUEID" val="728"/>
</p:tagLst>
</file>

<file path=ppt/tags/tag199.xml><?xml version="1.0" encoding="utf-8"?>
<p:tagLst xmlns:p="http://schemas.openxmlformats.org/presentationml/2006/main">
  <p:tag name="AS_UNIQUEID" val="729"/>
</p:tagLst>
</file>

<file path=ppt/tags/tag2.xml><?xml version="1.0" encoding="utf-8"?>
<p:tagLst xmlns:p="http://schemas.openxmlformats.org/presentationml/2006/main">
  <p:tag name="AS_UNIQUEID" val="5484"/>
</p:tagLst>
</file>

<file path=ppt/tags/tag20.xml><?xml version="1.0" encoding="utf-8"?>
<p:tagLst xmlns:p="http://schemas.openxmlformats.org/presentationml/2006/main">
  <p:tag name="AS_UNIQUEID" val="5503"/>
</p:tagLst>
</file>

<file path=ppt/tags/tag200.xml><?xml version="1.0" encoding="utf-8"?>
<p:tagLst xmlns:p="http://schemas.openxmlformats.org/presentationml/2006/main">
  <p:tag name="AS_UNIQUEID" val="730"/>
</p:tagLst>
</file>

<file path=ppt/tags/tag201.xml><?xml version="1.0" encoding="utf-8"?>
<p:tagLst xmlns:p="http://schemas.openxmlformats.org/presentationml/2006/main">
  <p:tag name="AS_UNIQUEID" val="731"/>
</p:tagLst>
</file>

<file path=ppt/tags/tag202.xml><?xml version="1.0" encoding="utf-8"?>
<p:tagLst xmlns:p="http://schemas.openxmlformats.org/presentationml/2006/main">
  <p:tag name="AS_UNIQUEID" val="732"/>
</p:tagLst>
</file>

<file path=ppt/tags/tag203.xml><?xml version="1.0" encoding="utf-8"?>
<p:tagLst xmlns:p="http://schemas.openxmlformats.org/presentationml/2006/main">
  <p:tag name="AS_UNIQUEID" val="733"/>
</p:tagLst>
</file>

<file path=ppt/tags/tag204.xml><?xml version="1.0" encoding="utf-8"?>
<p:tagLst xmlns:p="http://schemas.openxmlformats.org/presentationml/2006/main">
  <p:tag name="AS_UNIQUEID" val="734"/>
</p:tagLst>
</file>

<file path=ppt/tags/tag205.xml><?xml version="1.0" encoding="utf-8"?>
<p:tagLst xmlns:p="http://schemas.openxmlformats.org/presentationml/2006/main">
  <p:tag name="AS_UNIQUEID" val="735"/>
</p:tagLst>
</file>

<file path=ppt/tags/tag206.xml><?xml version="1.0" encoding="utf-8"?>
<p:tagLst xmlns:p="http://schemas.openxmlformats.org/presentationml/2006/main">
  <p:tag name="AS_UNIQUEID" val="736"/>
</p:tagLst>
</file>

<file path=ppt/tags/tag207.xml><?xml version="1.0" encoding="utf-8"?>
<p:tagLst xmlns:p="http://schemas.openxmlformats.org/presentationml/2006/main">
  <p:tag name="AS_UNIQUEID" val="737"/>
</p:tagLst>
</file>

<file path=ppt/tags/tag208.xml><?xml version="1.0" encoding="utf-8"?>
<p:tagLst xmlns:p="http://schemas.openxmlformats.org/presentationml/2006/main">
  <p:tag name="AS_UNIQUEID" val="738"/>
</p:tagLst>
</file>

<file path=ppt/tags/tag209.xml><?xml version="1.0" encoding="utf-8"?>
<p:tagLst xmlns:p="http://schemas.openxmlformats.org/presentationml/2006/main">
  <p:tag name="AS_UNIQUEID" val="739"/>
</p:tagLst>
</file>

<file path=ppt/tags/tag21.xml><?xml version="1.0" encoding="utf-8"?>
<p:tagLst xmlns:p="http://schemas.openxmlformats.org/presentationml/2006/main">
  <p:tag name="AS_UNIQUEID" val="5504"/>
</p:tagLst>
</file>

<file path=ppt/tags/tag210.xml><?xml version="1.0" encoding="utf-8"?>
<p:tagLst xmlns:p="http://schemas.openxmlformats.org/presentationml/2006/main">
  <p:tag name="AS_UNIQUEID" val="740"/>
</p:tagLst>
</file>

<file path=ppt/tags/tag211.xml><?xml version="1.0" encoding="utf-8"?>
<p:tagLst xmlns:p="http://schemas.openxmlformats.org/presentationml/2006/main">
  <p:tag name="AS_UNIQUEID" val="741"/>
</p:tagLst>
</file>

<file path=ppt/tags/tag212.xml><?xml version="1.0" encoding="utf-8"?>
<p:tagLst xmlns:p="http://schemas.openxmlformats.org/presentationml/2006/main">
  <p:tag name="AS_UNIQUEID" val="742"/>
</p:tagLst>
</file>

<file path=ppt/tags/tag213.xml><?xml version="1.0" encoding="utf-8"?>
<p:tagLst xmlns:p="http://schemas.openxmlformats.org/presentationml/2006/main">
  <p:tag name="AS_UNIQUEID" val="743"/>
</p:tagLst>
</file>

<file path=ppt/tags/tag214.xml><?xml version="1.0" encoding="utf-8"?>
<p:tagLst xmlns:p="http://schemas.openxmlformats.org/presentationml/2006/main">
  <p:tag name="AS_UNIQUEID" val="744"/>
</p:tagLst>
</file>

<file path=ppt/tags/tag215.xml><?xml version="1.0" encoding="utf-8"?>
<p:tagLst xmlns:p="http://schemas.openxmlformats.org/presentationml/2006/main">
  <p:tag name="AS_UNIQUEID" val="745"/>
</p:tagLst>
</file>

<file path=ppt/tags/tag216.xml><?xml version="1.0" encoding="utf-8"?>
<p:tagLst xmlns:p="http://schemas.openxmlformats.org/presentationml/2006/main">
  <p:tag name="AS_UNIQUEID" val="746"/>
</p:tagLst>
</file>

<file path=ppt/tags/tag217.xml><?xml version="1.0" encoding="utf-8"?>
<p:tagLst xmlns:p="http://schemas.openxmlformats.org/presentationml/2006/main">
  <p:tag name="AS_UNIQUEID" val="747"/>
</p:tagLst>
</file>

<file path=ppt/tags/tag218.xml><?xml version="1.0" encoding="utf-8"?>
<p:tagLst xmlns:p="http://schemas.openxmlformats.org/presentationml/2006/main">
  <p:tag name="AS_UNIQUEID" val="748"/>
</p:tagLst>
</file>

<file path=ppt/tags/tag219.xml><?xml version="1.0" encoding="utf-8"?>
<p:tagLst xmlns:p="http://schemas.openxmlformats.org/presentationml/2006/main">
  <p:tag name="AS_UNIQUEID" val="749"/>
</p:tagLst>
</file>

<file path=ppt/tags/tag22.xml><?xml version="1.0" encoding="utf-8"?>
<p:tagLst xmlns:p="http://schemas.openxmlformats.org/presentationml/2006/main">
  <p:tag name="AS_UNIQUEID" val="5505"/>
</p:tagLst>
</file>

<file path=ppt/tags/tag220.xml><?xml version="1.0" encoding="utf-8"?>
<p:tagLst xmlns:p="http://schemas.openxmlformats.org/presentationml/2006/main">
  <p:tag name="AS_UNIQUEID" val="750"/>
</p:tagLst>
</file>

<file path=ppt/tags/tag221.xml><?xml version="1.0" encoding="utf-8"?>
<p:tagLst xmlns:p="http://schemas.openxmlformats.org/presentationml/2006/main">
  <p:tag name="AS_UNIQUEID" val="751"/>
</p:tagLst>
</file>

<file path=ppt/tags/tag222.xml><?xml version="1.0" encoding="utf-8"?>
<p:tagLst xmlns:p="http://schemas.openxmlformats.org/presentationml/2006/main">
  <p:tag name="AS_UNIQUEID" val="752"/>
</p:tagLst>
</file>

<file path=ppt/tags/tag223.xml><?xml version="1.0" encoding="utf-8"?>
<p:tagLst xmlns:p="http://schemas.openxmlformats.org/presentationml/2006/main">
  <p:tag name="AS_UNIQUEID" val="753"/>
</p:tagLst>
</file>

<file path=ppt/tags/tag224.xml><?xml version="1.0" encoding="utf-8"?>
<p:tagLst xmlns:p="http://schemas.openxmlformats.org/presentationml/2006/main">
  <p:tag name="AS_UNIQUEID" val="754"/>
</p:tagLst>
</file>

<file path=ppt/tags/tag225.xml><?xml version="1.0" encoding="utf-8"?>
<p:tagLst xmlns:p="http://schemas.openxmlformats.org/presentationml/2006/main">
  <p:tag name="AS_UNIQUEID" val="755"/>
</p:tagLst>
</file>

<file path=ppt/tags/tag226.xml><?xml version="1.0" encoding="utf-8"?>
<p:tagLst xmlns:p="http://schemas.openxmlformats.org/presentationml/2006/main">
  <p:tag name="AS_UNIQUEID" val="756"/>
</p:tagLst>
</file>

<file path=ppt/tags/tag227.xml><?xml version="1.0" encoding="utf-8"?>
<p:tagLst xmlns:p="http://schemas.openxmlformats.org/presentationml/2006/main">
  <p:tag name="AS_UNIQUEID" val="757"/>
</p:tagLst>
</file>

<file path=ppt/tags/tag228.xml><?xml version="1.0" encoding="utf-8"?>
<p:tagLst xmlns:p="http://schemas.openxmlformats.org/presentationml/2006/main">
  <p:tag name="AS_UNIQUEID" val="758"/>
</p:tagLst>
</file>

<file path=ppt/tags/tag229.xml><?xml version="1.0" encoding="utf-8"?>
<p:tagLst xmlns:p="http://schemas.openxmlformats.org/presentationml/2006/main">
  <p:tag name="AS_UNIQUEID" val="759"/>
</p:tagLst>
</file>

<file path=ppt/tags/tag23.xml><?xml version="1.0" encoding="utf-8"?>
<p:tagLst xmlns:p="http://schemas.openxmlformats.org/presentationml/2006/main">
  <p:tag name="AS_UNIQUEID" val="5506"/>
</p:tagLst>
</file>

<file path=ppt/tags/tag230.xml><?xml version="1.0" encoding="utf-8"?>
<p:tagLst xmlns:p="http://schemas.openxmlformats.org/presentationml/2006/main">
  <p:tag name="AS_UNIQUEID" val="760"/>
</p:tagLst>
</file>

<file path=ppt/tags/tag231.xml><?xml version="1.0" encoding="utf-8"?>
<p:tagLst xmlns:p="http://schemas.openxmlformats.org/presentationml/2006/main">
  <p:tag name="AS_UNIQUEID" val="761"/>
</p:tagLst>
</file>

<file path=ppt/tags/tag232.xml><?xml version="1.0" encoding="utf-8"?>
<p:tagLst xmlns:p="http://schemas.openxmlformats.org/presentationml/2006/main">
  <p:tag name="AS_UNIQUEID" val="762"/>
</p:tagLst>
</file>

<file path=ppt/tags/tag233.xml><?xml version="1.0" encoding="utf-8"?>
<p:tagLst xmlns:p="http://schemas.openxmlformats.org/presentationml/2006/main">
  <p:tag name="AS_UNIQUEID" val="4789"/>
</p:tagLst>
</file>

<file path=ppt/tags/tag234.xml><?xml version="1.0" encoding="utf-8"?>
<p:tagLst xmlns:p="http://schemas.openxmlformats.org/presentationml/2006/main">
  <p:tag name="AS_UNIQUEID" val="4790"/>
</p:tagLst>
</file>

<file path=ppt/tags/tag235.xml><?xml version="1.0" encoding="utf-8"?>
<p:tagLst xmlns:p="http://schemas.openxmlformats.org/presentationml/2006/main">
  <p:tag name="AS_UNIQUEID" val="4791"/>
</p:tagLst>
</file>

<file path=ppt/tags/tag236.xml><?xml version="1.0" encoding="utf-8"?>
<p:tagLst xmlns:p="http://schemas.openxmlformats.org/presentationml/2006/main">
  <p:tag name="AS_UNIQUEID" val="4792"/>
  <p:tag name="MH" val="20160202082519"/>
  <p:tag name="MH_LIBRARY" val="GRAPHIC"/>
  <p:tag name="MH_ORDER" val="4"/>
  <p:tag name="MH_TYPE" val="Other"/>
</p:tagLst>
</file>

<file path=ppt/tags/tag237.xml><?xml version="1.0" encoding="utf-8"?>
<p:tagLst xmlns:p="http://schemas.openxmlformats.org/presentationml/2006/main">
  <p:tag name="AS_UNIQUEID" val="4793"/>
  <p:tag name="MH" val="20160202082519"/>
  <p:tag name="MH_LIBRARY" val="GRAPHIC"/>
  <p:tag name="MH_ORDER" val="4"/>
  <p:tag name="MH_TYPE" val="Other"/>
</p:tagLst>
</file>

<file path=ppt/tags/tag238.xml><?xml version="1.0" encoding="utf-8"?>
<p:tagLst xmlns:p="http://schemas.openxmlformats.org/presentationml/2006/main">
  <p:tag name="AS_UNIQUEID" val="4794"/>
</p:tagLst>
</file>

<file path=ppt/tags/tag239.xml><?xml version="1.0" encoding="utf-8"?>
<p:tagLst xmlns:p="http://schemas.openxmlformats.org/presentationml/2006/main">
  <p:tag name="AS_UNIQUEID" val="4795"/>
  <p:tag name="MH" val="20160202082519"/>
  <p:tag name="MH_LIBRARY" val="GRAPHIC"/>
  <p:tag name="MH_ORDER" val="4"/>
  <p:tag name="MH_TYPE" val="Other"/>
</p:tagLst>
</file>

<file path=ppt/tags/tag24.xml><?xml version="1.0" encoding="utf-8"?>
<p:tagLst xmlns:p="http://schemas.openxmlformats.org/presentationml/2006/main">
  <p:tag name="AS_UNIQUEID" val="5507"/>
</p:tagLst>
</file>

<file path=ppt/tags/tag240.xml><?xml version="1.0" encoding="utf-8"?>
<p:tagLst xmlns:p="http://schemas.openxmlformats.org/presentationml/2006/main">
  <p:tag name="AS_UNIQUEID" val="4796"/>
</p:tagLst>
</file>

<file path=ppt/tags/tag241.xml><?xml version="1.0" encoding="utf-8"?>
<p:tagLst xmlns:p="http://schemas.openxmlformats.org/presentationml/2006/main">
  <p:tag name="AS_UNIQUEID" val="4797"/>
</p:tagLst>
</file>

<file path=ppt/tags/tag242.xml><?xml version="1.0" encoding="utf-8"?>
<p:tagLst xmlns:p="http://schemas.openxmlformats.org/presentationml/2006/main">
  <p:tag name="AS_UNIQUEID" val="4798"/>
</p:tagLst>
</file>

<file path=ppt/tags/tag243.xml><?xml version="1.0" encoding="utf-8"?>
<p:tagLst xmlns:p="http://schemas.openxmlformats.org/presentationml/2006/main">
  <p:tag name="AS_UNIQUEID" val="5653"/>
</p:tagLst>
</file>

<file path=ppt/tags/tag244.xml><?xml version="1.0" encoding="utf-8"?>
<p:tagLst xmlns:p="http://schemas.openxmlformats.org/presentationml/2006/main">
  <p:tag name="AS_UNIQUEID" val="5654"/>
</p:tagLst>
</file>

<file path=ppt/tags/tag245.xml><?xml version="1.0" encoding="utf-8"?>
<p:tagLst xmlns:p="http://schemas.openxmlformats.org/presentationml/2006/main">
  <p:tag name="AS_UNIQUEID" val="5655"/>
</p:tagLst>
</file>

<file path=ppt/tags/tag246.xml><?xml version="1.0" encoding="utf-8"?>
<p:tagLst xmlns:p="http://schemas.openxmlformats.org/presentationml/2006/main">
  <p:tag name="AS_UNIQUEID" val="5656"/>
</p:tagLst>
</file>

<file path=ppt/tags/tag247.xml><?xml version="1.0" encoding="utf-8"?>
<p:tagLst xmlns:p="http://schemas.openxmlformats.org/presentationml/2006/main">
  <p:tag name="AS_UNIQUEID" val="5657"/>
  <p:tag name="PA" val="v5.2.4"/>
  <p:tag name="PAMAINTYPE" val="4"/>
  <p:tag name="PASUBTYPE" val="285"/>
  <p:tag name="PATYPE" val="176"/>
  <p:tag name="RESOURCELIB_SHAPETYPE" val="4"/>
  <p:tag name="RESOURCELIBID_SHAPE" val="56785"/>
</p:tagLst>
</file>

<file path=ppt/tags/tag248.xml><?xml version="1.0" encoding="utf-8"?>
<p:tagLst xmlns:p="http://schemas.openxmlformats.org/presentationml/2006/main">
  <p:tag name="AS_UNIQUEID" val="5658"/>
  <p:tag name="PA" val="v5.2.4"/>
</p:tagLst>
</file>

<file path=ppt/tags/tag249.xml><?xml version="1.0" encoding="utf-8"?>
<p:tagLst xmlns:p="http://schemas.openxmlformats.org/presentationml/2006/main">
  <p:tag name="AS_UNIQUEID" val="5659"/>
  <p:tag name="PA" val="v5.2.4"/>
</p:tagLst>
</file>

<file path=ppt/tags/tag25.xml><?xml version="1.0" encoding="utf-8"?>
<p:tagLst xmlns:p="http://schemas.openxmlformats.org/presentationml/2006/main">
  <p:tag name="AS_UNIQUEID" val="5508"/>
</p:tagLst>
</file>

<file path=ppt/tags/tag250.xml><?xml version="1.0" encoding="utf-8"?>
<p:tagLst xmlns:p="http://schemas.openxmlformats.org/presentationml/2006/main">
  <p:tag name="AS_UNIQUEID" val="5660"/>
  <p:tag name="PA" val="v5.2.4"/>
</p:tagLst>
</file>

<file path=ppt/tags/tag251.xml><?xml version="1.0" encoding="utf-8"?>
<p:tagLst xmlns:p="http://schemas.openxmlformats.org/presentationml/2006/main">
  <p:tag name="AS_UNIQUEID" val="5661"/>
  <p:tag name="PA" val="v5.2.4"/>
</p:tagLst>
</file>

<file path=ppt/tags/tag252.xml><?xml version="1.0" encoding="utf-8"?>
<p:tagLst xmlns:p="http://schemas.openxmlformats.org/presentationml/2006/main">
  <p:tag name="AS_UNIQUEID" val="5662"/>
  <p:tag name="PA" val="v5.2.4"/>
</p:tagLst>
</file>

<file path=ppt/tags/tag253.xml><?xml version="1.0" encoding="utf-8"?>
<p:tagLst xmlns:p="http://schemas.openxmlformats.org/presentationml/2006/main">
  <p:tag name="AS_UNIQUEID" val="5663"/>
  <p:tag name="PA" val="v5.2.4"/>
</p:tagLst>
</file>

<file path=ppt/tags/tag254.xml><?xml version="1.0" encoding="utf-8"?>
<p:tagLst xmlns:p="http://schemas.openxmlformats.org/presentationml/2006/main">
  <p:tag name="AS_UNIQUEID" val="5664"/>
  <p:tag name="PA" val="v5.2.4"/>
</p:tagLst>
</file>

<file path=ppt/tags/tag255.xml><?xml version="1.0" encoding="utf-8"?>
<p:tagLst xmlns:p="http://schemas.openxmlformats.org/presentationml/2006/main">
  <p:tag name="AS_UNIQUEID" val="5665"/>
  <p:tag name="PA" val="v5.2.4"/>
</p:tagLst>
</file>

<file path=ppt/tags/tag256.xml><?xml version="1.0" encoding="utf-8"?>
<p:tagLst xmlns:p="http://schemas.openxmlformats.org/presentationml/2006/main">
  <p:tag name="AS_UNIQUEID" val="5666"/>
  <p:tag name="PA" val="v5.2.4"/>
</p:tagLst>
</file>

<file path=ppt/tags/tag257.xml><?xml version="1.0" encoding="utf-8"?>
<p:tagLst xmlns:p="http://schemas.openxmlformats.org/presentationml/2006/main">
  <p:tag name="AS_UNIQUEID" val="5667"/>
  <p:tag name="PA" val="v5.2.4"/>
</p:tagLst>
</file>

<file path=ppt/tags/tag258.xml><?xml version="1.0" encoding="utf-8"?>
<p:tagLst xmlns:p="http://schemas.openxmlformats.org/presentationml/2006/main">
  <p:tag name="AS_UNIQUEID" val="5668"/>
  <p:tag name="PA" val="v5.2.4"/>
</p:tagLst>
</file>

<file path=ppt/tags/tag259.xml><?xml version="1.0" encoding="utf-8"?>
<p:tagLst xmlns:p="http://schemas.openxmlformats.org/presentationml/2006/main">
  <p:tag name="AS_UNIQUEID" val="5669"/>
  <p:tag name="PA" val="v5.2.4"/>
</p:tagLst>
</file>

<file path=ppt/tags/tag26.xml><?xml version="1.0" encoding="utf-8"?>
<p:tagLst xmlns:p="http://schemas.openxmlformats.org/presentationml/2006/main">
  <p:tag name="AS_UNIQUEID" val="5509"/>
</p:tagLst>
</file>

<file path=ppt/tags/tag260.xml><?xml version="1.0" encoding="utf-8"?>
<p:tagLst xmlns:p="http://schemas.openxmlformats.org/presentationml/2006/main">
  <p:tag name="AS_UNIQUEID" val="5670"/>
  <p:tag name="PA" val="v5.2.4"/>
</p:tagLst>
</file>

<file path=ppt/tags/tag261.xml><?xml version="1.0" encoding="utf-8"?>
<p:tagLst xmlns:p="http://schemas.openxmlformats.org/presentationml/2006/main">
  <p:tag name="AS_UNIQUEID" val="5671"/>
  <p:tag name="PA" val="v5.2.4"/>
</p:tagLst>
</file>

<file path=ppt/tags/tag262.xml><?xml version="1.0" encoding="utf-8"?>
<p:tagLst xmlns:p="http://schemas.openxmlformats.org/presentationml/2006/main">
  <p:tag name="AS_UNIQUEID" val="5672"/>
  <p:tag name="PA" val="v5.2.4"/>
</p:tagLst>
</file>

<file path=ppt/tags/tag263.xml><?xml version="1.0" encoding="utf-8"?>
<p:tagLst xmlns:p="http://schemas.openxmlformats.org/presentationml/2006/main">
  <p:tag name="AS_UNIQUEID" val="5673"/>
</p:tagLst>
</file>

<file path=ppt/tags/tag264.xml><?xml version="1.0" encoding="utf-8"?>
<p:tagLst xmlns:p="http://schemas.openxmlformats.org/presentationml/2006/main">
  <p:tag name="AS_UNIQUEID" val="5674"/>
</p:tagLst>
</file>

<file path=ppt/tags/tag265.xml><?xml version="1.0" encoding="utf-8"?>
<p:tagLst xmlns:p="http://schemas.openxmlformats.org/presentationml/2006/main">
  <p:tag name="AS_UNIQUEID" val="5412"/>
</p:tagLst>
</file>

<file path=ppt/tags/tag266.xml><?xml version="1.0" encoding="utf-8"?>
<p:tagLst xmlns:p="http://schemas.openxmlformats.org/presentationml/2006/main">
  <p:tag name="AS_UNIQUEID" val="5413"/>
</p:tagLst>
</file>

<file path=ppt/tags/tag267.xml><?xml version="1.0" encoding="utf-8"?>
<p:tagLst xmlns:p="http://schemas.openxmlformats.org/presentationml/2006/main">
  <p:tag name="AS_UNIQUEID" val="5414"/>
</p:tagLst>
</file>

<file path=ppt/tags/tag268.xml><?xml version="1.0" encoding="utf-8"?>
<p:tagLst xmlns:p="http://schemas.openxmlformats.org/presentationml/2006/main">
  <p:tag name="AS_UNIQUEID" val="5415"/>
</p:tagLst>
</file>

<file path=ppt/tags/tag269.xml><?xml version="1.0" encoding="utf-8"?>
<p:tagLst xmlns:p="http://schemas.openxmlformats.org/presentationml/2006/main">
  <p:tag name="AS_UNIQUEID" val="5416"/>
</p:tagLst>
</file>

<file path=ppt/tags/tag27.xml><?xml version="1.0" encoding="utf-8"?>
<p:tagLst xmlns:p="http://schemas.openxmlformats.org/presentationml/2006/main">
  <p:tag name="AS_UNIQUEID" val="5510"/>
  <p:tag name="KSO_WM_BEAUTIFY_FLAG" val=""/>
</p:tagLst>
</file>

<file path=ppt/tags/tag270.xml><?xml version="1.0" encoding="utf-8"?>
<p:tagLst xmlns:p="http://schemas.openxmlformats.org/presentationml/2006/main">
  <p:tag name="AS_UNIQUEID" val="5417"/>
</p:tagLst>
</file>

<file path=ppt/tags/tag271.xml><?xml version="1.0" encoding="utf-8"?>
<p:tagLst xmlns:p="http://schemas.openxmlformats.org/presentationml/2006/main">
  <p:tag name="AS_UNIQUEID" val="5418"/>
</p:tagLst>
</file>

<file path=ppt/tags/tag272.xml><?xml version="1.0" encoding="utf-8"?>
<p:tagLst xmlns:p="http://schemas.openxmlformats.org/presentationml/2006/main">
  <p:tag name="AS_UNIQUEID" val="5419"/>
</p:tagLst>
</file>

<file path=ppt/tags/tag273.xml><?xml version="1.0" encoding="utf-8"?>
<p:tagLst xmlns:p="http://schemas.openxmlformats.org/presentationml/2006/main">
  <p:tag name="AS_UNIQUEID" val="5420"/>
</p:tagLst>
</file>

<file path=ppt/tags/tag274.xml><?xml version="1.0" encoding="utf-8"?>
<p:tagLst xmlns:p="http://schemas.openxmlformats.org/presentationml/2006/main">
  <p:tag name="AS_UNIQUEID" val="5677"/>
</p:tagLst>
</file>

<file path=ppt/tags/tag275.xml><?xml version="1.0" encoding="utf-8"?>
<p:tagLst xmlns:p="http://schemas.openxmlformats.org/presentationml/2006/main">
  <p:tag name="AS_UNIQUEID" val="5678"/>
</p:tagLst>
</file>

<file path=ppt/tags/tag276.xml><?xml version="1.0" encoding="utf-8"?>
<p:tagLst xmlns:p="http://schemas.openxmlformats.org/presentationml/2006/main">
  <p:tag name="AS_UNIQUEID" val="5679"/>
</p:tagLst>
</file>

<file path=ppt/tags/tag277.xml><?xml version="1.0" encoding="utf-8"?>
<p:tagLst xmlns:p="http://schemas.openxmlformats.org/presentationml/2006/main">
  <p:tag name="AS_UNIQUEID" val="5680"/>
</p:tagLst>
</file>

<file path=ppt/tags/tag278.xml><?xml version="1.0" encoding="utf-8"?>
<p:tagLst xmlns:p="http://schemas.openxmlformats.org/presentationml/2006/main">
  <p:tag name="AS_UNIQUEID" val="5681"/>
</p:tagLst>
</file>

<file path=ppt/tags/tag279.xml><?xml version="1.0" encoding="utf-8"?>
<p:tagLst xmlns:p="http://schemas.openxmlformats.org/presentationml/2006/main">
  <p:tag name="AS_UNIQUEID" val="5682"/>
</p:tagLst>
</file>

<file path=ppt/tags/tag28.xml><?xml version="1.0" encoding="utf-8"?>
<p:tagLst xmlns:p="http://schemas.openxmlformats.org/presentationml/2006/main">
  <p:tag name="AS_UNIQUEID" val="5511"/>
  <p:tag name="KSO_WM_BEAUTIFY_FLAG" val=""/>
</p:tagLst>
</file>

<file path=ppt/tags/tag280.xml><?xml version="1.0" encoding="utf-8"?>
<p:tagLst xmlns:p="http://schemas.openxmlformats.org/presentationml/2006/main">
  <p:tag name="AS_UNIQUEID" val="5683"/>
</p:tagLst>
</file>

<file path=ppt/tags/tag281.xml><?xml version="1.0" encoding="utf-8"?>
<p:tagLst xmlns:p="http://schemas.openxmlformats.org/presentationml/2006/main">
  <p:tag name="AS_UNIQUEID" val="5684"/>
</p:tagLst>
</file>

<file path=ppt/tags/tag282.xml><?xml version="1.0" encoding="utf-8"?>
<p:tagLst xmlns:p="http://schemas.openxmlformats.org/presentationml/2006/main">
  <p:tag name="AS_UNIQUEID" val="5685"/>
</p:tagLst>
</file>

<file path=ppt/tags/tag283.xml><?xml version="1.0" encoding="utf-8"?>
<p:tagLst xmlns:p="http://schemas.openxmlformats.org/presentationml/2006/main">
  <p:tag name="AS_UNIQUEID" val="5686"/>
</p:tagLst>
</file>

<file path=ppt/tags/tag284.xml><?xml version="1.0" encoding="utf-8"?>
<p:tagLst xmlns:p="http://schemas.openxmlformats.org/presentationml/2006/main">
  <p:tag name="AS_UNIQUEID" val="5687"/>
</p:tagLst>
</file>

<file path=ppt/tags/tag285.xml><?xml version="1.0" encoding="utf-8"?>
<p:tagLst xmlns:p="http://schemas.openxmlformats.org/presentationml/2006/main">
  <p:tag name="AS_UNIQUEID" val="5688"/>
</p:tagLst>
</file>

<file path=ppt/tags/tag286.xml><?xml version="1.0" encoding="utf-8"?>
<p:tagLst xmlns:p="http://schemas.openxmlformats.org/presentationml/2006/main">
  <p:tag name="AS_UNIQUEID" val="5689"/>
</p:tagLst>
</file>

<file path=ppt/tags/tag287.xml><?xml version="1.0" encoding="utf-8"?>
<p:tagLst xmlns:p="http://schemas.openxmlformats.org/presentationml/2006/main">
  <p:tag name="AS_UNIQUEID" val="5690"/>
</p:tagLst>
</file>

<file path=ppt/tags/tag288.xml><?xml version="1.0" encoding="utf-8"?>
<p:tagLst xmlns:p="http://schemas.openxmlformats.org/presentationml/2006/main">
  <p:tag name="AS_UNIQUEID" val="5691"/>
</p:tagLst>
</file>

<file path=ppt/tags/tag289.xml><?xml version="1.0" encoding="utf-8"?>
<p:tagLst xmlns:p="http://schemas.openxmlformats.org/presentationml/2006/main">
  <p:tag name="AS_UNIQUEID" val="5692"/>
</p:tagLst>
</file>

<file path=ppt/tags/tag29.xml><?xml version="1.0" encoding="utf-8"?>
<p:tagLst xmlns:p="http://schemas.openxmlformats.org/presentationml/2006/main">
  <p:tag name="AS_UNIQUEID" val="5512"/>
  <p:tag name="KSO_WM_BEAUTIFY_FLAG" val=""/>
</p:tagLst>
</file>

<file path=ppt/tags/tag290.xml><?xml version="1.0" encoding="utf-8"?>
<p:tagLst xmlns:p="http://schemas.openxmlformats.org/presentationml/2006/main">
  <p:tag name="AS_UNIQUEID" val="5693"/>
</p:tagLst>
</file>

<file path=ppt/tags/tag291.xml><?xml version="1.0" encoding="utf-8"?>
<p:tagLst xmlns:p="http://schemas.openxmlformats.org/presentationml/2006/main">
  <p:tag name="AS_UNIQUEID" val="5694"/>
</p:tagLst>
</file>

<file path=ppt/tags/tag292.xml><?xml version="1.0" encoding="utf-8"?>
<p:tagLst xmlns:p="http://schemas.openxmlformats.org/presentationml/2006/main">
  <p:tag name="AS_UNIQUEID" val="540"/>
</p:tagLst>
</file>

<file path=ppt/tags/tag293.xml><?xml version="1.0" encoding="utf-8"?>
<p:tagLst xmlns:p="http://schemas.openxmlformats.org/presentationml/2006/main">
  <p:tag name="AS_UNIQUEID" val="541"/>
</p:tagLst>
</file>

<file path=ppt/tags/tag294.xml><?xml version="1.0" encoding="utf-8"?>
<p:tagLst xmlns:p="http://schemas.openxmlformats.org/presentationml/2006/main">
  <p:tag name="AS_UNIQUEID" val="542"/>
</p:tagLst>
</file>

<file path=ppt/tags/tag295.xml><?xml version="1.0" encoding="utf-8"?>
<p:tagLst xmlns:p="http://schemas.openxmlformats.org/presentationml/2006/main">
  <p:tag name="AS_UNIQUEID" val="5698"/>
</p:tagLst>
</file>

<file path=ppt/tags/tag296.xml><?xml version="1.0" encoding="utf-8"?>
<p:tagLst xmlns:p="http://schemas.openxmlformats.org/presentationml/2006/main">
  <p:tag name="AS_UNIQUEID" val="5699"/>
</p:tagLst>
</file>

<file path=ppt/tags/tag297.xml><?xml version="1.0" encoding="utf-8"?>
<p:tagLst xmlns:p="http://schemas.openxmlformats.org/presentationml/2006/main">
  <p:tag name="AS_UNIQUEID" val="5700"/>
</p:tagLst>
</file>

<file path=ppt/tags/tag298.xml><?xml version="1.0" encoding="utf-8"?>
<p:tagLst xmlns:p="http://schemas.openxmlformats.org/presentationml/2006/main">
  <p:tag name="AS_UNIQUEID" val="5701"/>
</p:tagLst>
</file>

<file path=ppt/tags/tag299.xml><?xml version="1.0" encoding="utf-8"?>
<p:tagLst xmlns:p="http://schemas.openxmlformats.org/presentationml/2006/main">
  <p:tag name="AS_UNIQUEID" val="5702"/>
</p:tagLst>
</file>

<file path=ppt/tags/tag3.xml><?xml version="1.0" encoding="utf-8"?>
<p:tagLst xmlns:p="http://schemas.openxmlformats.org/presentationml/2006/main">
  <p:tag name="AS_UNIQUEID" val="5485"/>
</p:tagLst>
</file>

<file path=ppt/tags/tag30.xml><?xml version="1.0" encoding="utf-8"?>
<p:tagLst xmlns:p="http://schemas.openxmlformats.org/presentationml/2006/main">
  <p:tag name="AS_UNIQUEID" val="5514"/>
</p:tagLst>
</file>

<file path=ppt/tags/tag300.xml><?xml version="1.0" encoding="utf-8"?>
<p:tagLst xmlns:p="http://schemas.openxmlformats.org/presentationml/2006/main">
  <p:tag name="AS_UNIQUEID" val="1386"/>
</p:tagLst>
</file>

<file path=ppt/tags/tag301.xml><?xml version="1.0" encoding="utf-8"?>
<p:tagLst xmlns:p="http://schemas.openxmlformats.org/presentationml/2006/main">
  <p:tag name="AS_UNIQUEID" val="1387"/>
</p:tagLst>
</file>

<file path=ppt/tags/tag302.xml><?xml version="1.0" encoding="utf-8"?>
<p:tagLst xmlns:p="http://schemas.openxmlformats.org/presentationml/2006/main">
  <p:tag name="AS_UNIQUEID" val="1388"/>
</p:tagLst>
</file>

<file path=ppt/tags/tag303.xml><?xml version="1.0" encoding="utf-8"?>
<p:tagLst xmlns:p="http://schemas.openxmlformats.org/presentationml/2006/main">
  <p:tag name="AS_UNIQUEID" val="4968"/>
</p:tagLst>
</file>

<file path=ppt/tags/tag304.xml><?xml version="1.0" encoding="utf-8"?>
<p:tagLst xmlns:p="http://schemas.openxmlformats.org/presentationml/2006/main">
  <p:tag name="AS_UNIQUEID" val="4970"/>
</p:tagLst>
</file>

<file path=ppt/tags/tag305.xml><?xml version="1.0" encoding="utf-8"?>
<p:tagLst xmlns:p="http://schemas.openxmlformats.org/presentationml/2006/main">
  <p:tag name="AS_UNIQUEID" val="4971"/>
</p:tagLst>
</file>

<file path=ppt/tags/tag306.xml><?xml version="1.0" encoding="utf-8"?>
<p:tagLst xmlns:p="http://schemas.openxmlformats.org/presentationml/2006/main">
  <p:tag name="AS_UNIQUEID" val="4972"/>
</p:tagLst>
</file>

<file path=ppt/tags/tag307.xml><?xml version="1.0" encoding="utf-8"?>
<p:tagLst xmlns:p="http://schemas.openxmlformats.org/presentationml/2006/main">
  <p:tag name="AS_UNIQUEID" val="684"/>
</p:tagLst>
</file>

<file path=ppt/tags/tag308.xml><?xml version="1.0" encoding="utf-8"?>
<p:tagLst xmlns:p="http://schemas.openxmlformats.org/presentationml/2006/main">
  <p:tag name="AS_UNIQUEID" val="685"/>
</p:tagLst>
</file>

<file path=ppt/tags/tag309.xml><?xml version="1.0" encoding="utf-8"?>
<p:tagLst xmlns:p="http://schemas.openxmlformats.org/presentationml/2006/main">
  <p:tag name="AS_UNIQUEID" val="686"/>
</p:tagLst>
</file>

<file path=ppt/tags/tag31.xml><?xml version="1.0" encoding="utf-8"?>
<p:tagLst xmlns:p="http://schemas.openxmlformats.org/presentationml/2006/main">
  <p:tag name="AS_UNIQUEID" val="5515"/>
</p:tagLst>
</file>

<file path=ppt/tags/tag310.xml><?xml version="1.0" encoding="utf-8"?>
<p:tagLst xmlns:p="http://schemas.openxmlformats.org/presentationml/2006/main">
  <p:tag name="AS_UNIQUEID" val="687"/>
</p:tagLst>
</file>

<file path=ppt/tags/tag311.xml><?xml version="1.0" encoding="utf-8"?>
<p:tagLst xmlns:p="http://schemas.openxmlformats.org/presentationml/2006/main">
  <p:tag name="AS_UNIQUEID" val="688"/>
</p:tagLst>
</file>

<file path=ppt/tags/tag312.xml><?xml version="1.0" encoding="utf-8"?>
<p:tagLst xmlns:p="http://schemas.openxmlformats.org/presentationml/2006/main">
  <p:tag name="AS_UNIQUEID" val="689"/>
</p:tagLst>
</file>

<file path=ppt/tags/tag313.xml><?xml version="1.0" encoding="utf-8"?>
<p:tagLst xmlns:p="http://schemas.openxmlformats.org/presentationml/2006/main">
  <p:tag name="AS_UNIQUEID" val="4974"/>
</p:tagLst>
</file>

<file path=ppt/tags/tag314.xml><?xml version="1.0" encoding="utf-8"?>
<p:tagLst xmlns:p="http://schemas.openxmlformats.org/presentationml/2006/main">
  <p:tag name="AS_UNIQUEID" val="4975"/>
</p:tagLst>
</file>

<file path=ppt/tags/tag315.xml><?xml version="1.0" encoding="utf-8"?>
<p:tagLst xmlns:p="http://schemas.openxmlformats.org/presentationml/2006/main">
  <p:tag name="AS_UNIQUEID" val="4976"/>
</p:tagLst>
</file>

<file path=ppt/tags/tag316.xml><?xml version="1.0" encoding="utf-8"?>
<p:tagLst xmlns:p="http://schemas.openxmlformats.org/presentationml/2006/main">
  <p:tag name="AS_UNIQUEID" val="4978"/>
</p:tagLst>
</file>

<file path=ppt/tags/tag317.xml><?xml version="1.0" encoding="utf-8"?>
<p:tagLst xmlns:p="http://schemas.openxmlformats.org/presentationml/2006/main">
  <p:tag name="AS_UNIQUEID" val="4979"/>
</p:tagLst>
</file>

<file path=ppt/tags/tag318.xml><?xml version="1.0" encoding="utf-8"?>
<p:tagLst xmlns:p="http://schemas.openxmlformats.org/presentationml/2006/main">
  <p:tag name="AS_UNIQUEID" val="4980"/>
</p:tagLst>
</file>

<file path=ppt/tags/tag319.xml><?xml version="1.0" encoding="utf-8"?>
<p:tagLst xmlns:p="http://schemas.openxmlformats.org/presentationml/2006/main">
  <p:tag name="AS_UNIQUEID" val="375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ea82cae6-13be-453c-b45c-ffa9dfd3ba3c}"/>
</p:tagLst>
</file>

<file path=ppt/tags/tag32.xml><?xml version="1.0" encoding="utf-8"?>
<p:tagLst xmlns:p="http://schemas.openxmlformats.org/presentationml/2006/main">
  <p:tag name="AS_UNIQUEID" val="5516"/>
</p:tagLst>
</file>

<file path=ppt/tags/tag320.xml><?xml version="1.0" encoding="utf-8"?>
<p:tagLst xmlns:p="http://schemas.openxmlformats.org/presentationml/2006/main">
  <p:tag name="AS_UNIQUEID" val="375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740eb822-1135-41fa-bde5-4b364821ebbe}"/>
</p:tagLst>
</file>

<file path=ppt/tags/tag321.xml><?xml version="1.0" encoding="utf-8"?>
<p:tagLst xmlns:p="http://schemas.openxmlformats.org/presentationml/2006/main">
  <p:tag name="AS_UNIQUEID" val="375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ad1ba74c-8997-4de2-9e3f-382e4989855e}"/>
</p:tagLst>
</file>

<file path=ppt/tags/tag322.xml><?xml version="1.0" encoding="utf-8"?>
<p:tagLst xmlns:p="http://schemas.openxmlformats.org/presentationml/2006/main">
  <p:tag name="AS_UNIQUEID" val="375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2dbcdf7a-f106-42ec-8e57-65f7c599fb2a}"/>
</p:tagLst>
</file>

<file path=ppt/tags/tag323.xml><?xml version="1.0" encoding="utf-8"?>
<p:tagLst xmlns:p="http://schemas.openxmlformats.org/presentationml/2006/main">
  <p:tag name="AS_UNIQUEID" val="3759"/>
</p:tagLst>
</file>

<file path=ppt/tags/tag324.xml><?xml version="1.0" encoding="utf-8"?>
<p:tagLst xmlns:p="http://schemas.openxmlformats.org/presentationml/2006/main">
  <p:tag name="AS_UNIQUEID" val="376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25.xml><?xml version="1.0" encoding="utf-8"?>
<p:tagLst xmlns:p="http://schemas.openxmlformats.org/presentationml/2006/main">
  <p:tag name="AS_UNIQUEID" val="376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26.xml><?xml version="1.0" encoding="utf-8"?>
<p:tagLst xmlns:p="http://schemas.openxmlformats.org/presentationml/2006/main">
  <p:tag name="AS_UNIQUEID" val="376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27.xml><?xml version="1.0" encoding="utf-8"?>
<p:tagLst xmlns:p="http://schemas.openxmlformats.org/presentationml/2006/main">
  <p:tag name="AS_UNIQUEID" val="376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28.xml><?xml version="1.0" encoding="utf-8"?>
<p:tagLst xmlns:p="http://schemas.openxmlformats.org/presentationml/2006/main">
  <p:tag name="AS_UNIQUEID" val="3444"/>
  <p:tag name="KSO_WM_UNIT_PLACING_PICTURE_USER_VIEWPORT" val="{&quot;height&quot;:1133.8582677165355,&quot;width&quot;:5625.351181102362}"/>
</p:tagLst>
</file>

<file path=ppt/tags/tag329.xml><?xml version="1.0" encoding="utf-8"?>
<p:tagLst xmlns:p="http://schemas.openxmlformats.org/presentationml/2006/main">
  <p:tag name="AS_UNIQUEID" val="3767"/>
</p:tagLst>
</file>

<file path=ppt/tags/tag33.xml><?xml version="1.0" encoding="utf-8"?>
<p:tagLst xmlns:p="http://schemas.openxmlformats.org/presentationml/2006/main">
  <p:tag name="AS_UNIQUEID" val="5517"/>
</p:tagLst>
</file>

<file path=ppt/tags/tag330.xml><?xml version="1.0" encoding="utf-8"?>
<p:tagLst xmlns:p="http://schemas.openxmlformats.org/presentationml/2006/main">
  <p:tag name="AS_UNIQUEID" val="377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1.xml><?xml version="1.0" encoding="utf-8"?>
<p:tagLst xmlns:p="http://schemas.openxmlformats.org/presentationml/2006/main">
  <p:tag name="AS_UNIQUEID" val="377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2.xml><?xml version="1.0" encoding="utf-8"?>
<p:tagLst xmlns:p="http://schemas.openxmlformats.org/presentationml/2006/main">
  <p:tag name="AS_UNIQUEID" val="377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3.xml><?xml version="1.0" encoding="utf-8"?>
<p:tagLst xmlns:p="http://schemas.openxmlformats.org/presentationml/2006/main">
  <p:tag name="AS_UNIQUEID" val="377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4.xml><?xml version="1.0" encoding="utf-8"?>
<p:tagLst xmlns:p="http://schemas.openxmlformats.org/presentationml/2006/main">
  <p:tag name="AS_UNIQUEID" val="3486"/>
</p:tagLst>
</file>

<file path=ppt/tags/tag335.xml><?xml version="1.0" encoding="utf-8"?>
<p:tagLst xmlns:p="http://schemas.openxmlformats.org/presentationml/2006/main">
  <p:tag name="AS_UNIQUEID" val="3779"/>
</p:tagLst>
</file>

<file path=ppt/tags/tag336.xml><?xml version="1.0" encoding="utf-8"?>
<p:tagLst xmlns:p="http://schemas.openxmlformats.org/presentationml/2006/main">
  <p:tag name="AS_UNIQUEID" val="3769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7.xml><?xml version="1.0" encoding="utf-8"?>
<p:tagLst xmlns:p="http://schemas.openxmlformats.org/presentationml/2006/main">
  <p:tag name="AS_UNIQUEID" val="3770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8.xml><?xml version="1.0" encoding="utf-8"?>
<p:tagLst xmlns:p="http://schemas.openxmlformats.org/presentationml/2006/main">
  <p:tag name="AS_UNIQUEID" val="377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9.xml><?xml version="1.0" encoding="utf-8"?>
<p:tagLst xmlns:p="http://schemas.openxmlformats.org/presentationml/2006/main">
  <p:tag name="AS_UNIQUEID" val="377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.xml><?xml version="1.0" encoding="utf-8"?>
<p:tagLst xmlns:p="http://schemas.openxmlformats.org/presentationml/2006/main">
  <p:tag name="AS_UNIQUEID" val="5518"/>
</p:tagLst>
</file>

<file path=ppt/tags/tag340.xml><?xml version="1.0" encoding="utf-8"?>
<p:tagLst xmlns:p="http://schemas.openxmlformats.org/presentationml/2006/main">
  <p:tag name="AS_UNIQUEID" val="3450"/>
</p:tagLst>
</file>

<file path=ppt/tags/tag341.xml><?xml version="1.0" encoding="utf-8"?>
<p:tagLst xmlns:p="http://schemas.openxmlformats.org/presentationml/2006/main">
  <p:tag name="AS_UNIQUEID" val="3773"/>
</p:tagLst>
</file>

<file path=ppt/tags/tag342.xml><?xml version="1.0" encoding="utf-8"?>
<p:tagLst xmlns:p="http://schemas.openxmlformats.org/presentationml/2006/main">
  <p:tag name="AS_UNIQUEID" val="5715"/>
</p:tagLst>
</file>

<file path=ppt/tags/tag343.xml><?xml version="1.0" encoding="utf-8"?>
<p:tagLst xmlns:p="http://schemas.openxmlformats.org/presentationml/2006/main">
  <p:tag name="AS_UNIQUEID" val="5716"/>
</p:tagLst>
</file>

<file path=ppt/tags/tag344.xml><?xml version="1.0" encoding="utf-8"?>
<p:tagLst xmlns:p="http://schemas.openxmlformats.org/presentationml/2006/main">
  <p:tag name="AS_UNIQUEID" val="5717"/>
</p:tagLst>
</file>

<file path=ppt/tags/tag345.xml><?xml version="1.0" encoding="utf-8"?>
<p:tagLst xmlns:p="http://schemas.openxmlformats.org/presentationml/2006/main">
  <p:tag name="AS_UNIQUEID" val="5718"/>
</p:tagLst>
</file>

<file path=ppt/tags/tag346.xml><?xml version="1.0" encoding="utf-8"?>
<p:tagLst xmlns:p="http://schemas.openxmlformats.org/presentationml/2006/main">
  <p:tag name="AS_UNIQUEID" val="5719"/>
</p:tagLst>
</file>

<file path=ppt/tags/tag347.xml><?xml version="1.0" encoding="utf-8"?>
<p:tagLst xmlns:p="http://schemas.openxmlformats.org/presentationml/2006/main">
  <p:tag name="AS_UNIQUEID" val="5720"/>
</p:tagLst>
</file>

<file path=ppt/tags/tag348.xml><?xml version="1.0" encoding="utf-8"?>
<p:tagLst xmlns:p="http://schemas.openxmlformats.org/presentationml/2006/main">
  <p:tag name="AS_UNIQUEID" val="5721"/>
</p:tagLst>
</file>

<file path=ppt/tags/tag349.xml><?xml version="1.0" encoding="utf-8"?>
<p:tagLst xmlns:p="http://schemas.openxmlformats.org/presentationml/2006/main">
  <p:tag name="AS_UNIQUEID" val="5722"/>
</p:tagLst>
</file>

<file path=ppt/tags/tag35.xml><?xml version="1.0" encoding="utf-8"?>
<p:tagLst xmlns:p="http://schemas.openxmlformats.org/presentationml/2006/main">
  <p:tag name="AS_UNIQUEID" val="5519"/>
</p:tagLst>
</file>

<file path=ppt/tags/tag350.xml><?xml version="1.0" encoding="utf-8"?>
<p:tagLst xmlns:p="http://schemas.openxmlformats.org/presentationml/2006/main">
  <p:tag name="AS_UNIQUEID" val="5723"/>
</p:tagLst>
</file>

<file path=ppt/tags/tag351.xml><?xml version="1.0" encoding="utf-8"?>
<p:tagLst xmlns:p="http://schemas.openxmlformats.org/presentationml/2006/main">
  <p:tag name="AS_UNIQUEID" val="5724"/>
</p:tagLst>
</file>

<file path=ppt/tags/tag352.xml><?xml version="1.0" encoding="utf-8"?>
<p:tagLst xmlns:p="http://schemas.openxmlformats.org/presentationml/2006/main">
  <p:tag name="AS_UNIQUEID" val="5725"/>
</p:tagLst>
</file>

<file path=ppt/tags/tag353.xml><?xml version="1.0" encoding="utf-8"?>
<p:tagLst xmlns:p="http://schemas.openxmlformats.org/presentationml/2006/main">
  <p:tag name="AS_UNIQUEID" val="5726"/>
</p:tagLst>
</file>

<file path=ppt/tags/tag354.xml><?xml version="1.0" encoding="utf-8"?>
<p:tagLst xmlns:p="http://schemas.openxmlformats.org/presentationml/2006/main">
  <p:tag name="AS_UNIQUEID" val="5727"/>
</p:tagLst>
</file>

<file path=ppt/tags/tag355.xml><?xml version="1.0" encoding="utf-8"?>
<p:tagLst xmlns:p="http://schemas.openxmlformats.org/presentationml/2006/main">
  <p:tag name="AS_UNIQUEID" val="5728"/>
</p:tagLst>
</file>

<file path=ppt/tags/tag356.xml><?xml version="1.0" encoding="utf-8"?>
<p:tagLst xmlns:p="http://schemas.openxmlformats.org/presentationml/2006/main">
  <p:tag name="AS_UNIQUEID" val="5730"/>
</p:tagLst>
</file>

<file path=ppt/tags/tag357.xml><?xml version="1.0" encoding="utf-8"?>
<p:tagLst xmlns:p="http://schemas.openxmlformats.org/presentationml/2006/main">
  <p:tag name="AS_UNIQUEID" val="5731"/>
</p:tagLst>
</file>

<file path=ppt/tags/tag358.xml><?xml version="1.0" encoding="utf-8"?>
<p:tagLst xmlns:p="http://schemas.openxmlformats.org/presentationml/2006/main">
  <p:tag name="AS_UNIQUEID" val="5732"/>
</p:tagLst>
</file>

<file path=ppt/tags/tag359.xml><?xml version="1.0" encoding="utf-8"?>
<p:tagLst xmlns:p="http://schemas.openxmlformats.org/presentationml/2006/main">
  <p:tag name="AS_UNIQUEID" val="5733"/>
</p:tagLst>
</file>

<file path=ppt/tags/tag36.xml><?xml version="1.0" encoding="utf-8"?>
<p:tagLst xmlns:p="http://schemas.openxmlformats.org/presentationml/2006/main">
  <p:tag name="AS_UNIQUEID" val="5520"/>
</p:tagLst>
</file>

<file path=ppt/tags/tag360.xml><?xml version="1.0" encoding="utf-8"?>
<p:tagLst xmlns:p="http://schemas.openxmlformats.org/presentationml/2006/main">
  <p:tag name="AS_UNIQUEID" val="5734"/>
</p:tagLst>
</file>

<file path=ppt/tags/tag361.xml><?xml version="1.0" encoding="utf-8"?>
<p:tagLst xmlns:p="http://schemas.openxmlformats.org/presentationml/2006/main">
  <p:tag name="AS_UNIQUEID" val="5736"/>
</p:tagLst>
</file>

<file path=ppt/tags/tag362.xml><?xml version="1.0" encoding="utf-8"?>
<p:tagLst xmlns:p="http://schemas.openxmlformats.org/presentationml/2006/main">
  <p:tag name="AS_UNIQUEID" val="5737"/>
</p:tagLst>
</file>

<file path=ppt/tags/tag363.xml><?xml version="1.0" encoding="utf-8"?>
<p:tagLst xmlns:p="http://schemas.openxmlformats.org/presentationml/2006/main">
  <p:tag name="AS_UNIQUEID" val="5738"/>
</p:tagLst>
</file>

<file path=ppt/tags/tag364.xml><?xml version="1.0" encoding="utf-8"?>
<p:tagLst xmlns:p="http://schemas.openxmlformats.org/presentationml/2006/main">
  <p:tag name="AS_UNIQUEID" val="5739"/>
</p:tagLst>
</file>

<file path=ppt/tags/tag365.xml><?xml version="1.0" encoding="utf-8"?>
<p:tagLst xmlns:p="http://schemas.openxmlformats.org/presentationml/2006/main">
  <p:tag name="AS_UNIQUEID" val="5740"/>
</p:tagLst>
</file>

<file path=ppt/tags/tag366.xml><?xml version="1.0" encoding="utf-8"?>
<p:tagLst xmlns:p="http://schemas.openxmlformats.org/presentationml/2006/main">
  <p:tag name="AS_UNIQUEID" val="5741"/>
</p:tagLst>
</file>

<file path=ppt/tags/tag367.xml><?xml version="1.0" encoding="utf-8"?>
<p:tagLst xmlns:p="http://schemas.openxmlformats.org/presentationml/2006/main">
  <p:tag name="AS_UNIQUEID" val="5742"/>
</p:tagLst>
</file>

<file path=ppt/tags/tag368.xml><?xml version="1.0" encoding="utf-8"?>
<p:tagLst xmlns:p="http://schemas.openxmlformats.org/presentationml/2006/main">
  <p:tag name="AS_UNIQUEID" val="5743"/>
</p:tagLst>
</file>

<file path=ppt/tags/tag369.xml><?xml version="1.0" encoding="utf-8"?>
<p:tagLst xmlns:p="http://schemas.openxmlformats.org/presentationml/2006/main">
  <p:tag name="AS_UNIQUEID" val="5744"/>
</p:tagLst>
</file>

<file path=ppt/tags/tag37.xml><?xml version="1.0" encoding="utf-8"?>
<p:tagLst xmlns:p="http://schemas.openxmlformats.org/presentationml/2006/main">
  <p:tag name="AS_UNIQUEID" val="5521"/>
</p:tagLst>
</file>

<file path=ppt/tags/tag370.xml><?xml version="1.0" encoding="utf-8"?>
<p:tagLst xmlns:p="http://schemas.openxmlformats.org/presentationml/2006/main">
  <p:tag name="AS_UNIQUEID" val="5745"/>
</p:tagLst>
</file>

<file path=ppt/tags/tag371.xml><?xml version="1.0" encoding="utf-8"?>
<p:tagLst xmlns:p="http://schemas.openxmlformats.org/presentationml/2006/main">
  <p:tag name="AS_UNIQUEID" val="5747"/>
</p:tagLst>
</file>

<file path=ppt/tags/tag372.xml><?xml version="1.0" encoding="utf-8"?>
<p:tagLst xmlns:p="http://schemas.openxmlformats.org/presentationml/2006/main">
  <p:tag name="AS_UNIQUEID" val="5748"/>
</p:tagLst>
</file>

<file path=ppt/tags/tag373.xml><?xml version="1.0" encoding="utf-8"?>
<p:tagLst xmlns:p="http://schemas.openxmlformats.org/presentationml/2006/main">
  <p:tag name="AS_UNIQUEID" val="5749"/>
</p:tagLst>
</file>

<file path=ppt/tags/tag374.xml><?xml version="1.0" encoding="utf-8"?>
<p:tagLst xmlns:p="http://schemas.openxmlformats.org/presentationml/2006/main">
  <p:tag name="AS_UNIQUEID" val="5750"/>
</p:tagLst>
</file>

<file path=ppt/tags/tag375.xml><?xml version="1.0" encoding="utf-8"?>
<p:tagLst xmlns:p="http://schemas.openxmlformats.org/presentationml/2006/main">
  <p:tag name="AS_UNIQUEID" val="5751"/>
</p:tagLst>
</file>

<file path=ppt/tags/tag376.xml><?xml version="1.0" encoding="utf-8"?>
<p:tagLst xmlns:p="http://schemas.openxmlformats.org/presentationml/2006/main">
  <p:tag name="AS_UNIQUEID" val="5752"/>
</p:tagLst>
</file>

<file path=ppt/tags/tag377.xml><?xml version="1.0" encoding="utf-8"?>
<p:tagLst xmlns:p="http://schemas.openxmlformats.org/presentationml/2006/main">
  <p:tag name="AS_UNIQUEID" val="5753"/>
</p:tagLst>
</file>

<file path=ppt/tags/tag378.xml><?xml version="1.0" encoding="utf-8"?>
<p:tagLst xmlns:p="http://schemas.openxmlformats.org/presentationml/2006/main">
  <p:tag name="AS_UNIQUEID" val="5754"/>
</p:tagLst>
</file>

<file path=ppt/tags/tag379.xml><?xml version="1.0" encoding="utf-8"?>
<p:tagLst xmlns:p="http://schemas.openxmlformats.org/presentationml/2006/main">
  <p:tag name="AS_UNIQUEID" val="5755"/>
</p:tagLst>
</file>

<file path=ppt/tags/tag38.xml><?xml version="1.0" encoding="utf-8"?>
<p:tagLst xmlns:p="http://schemas.openxmlformats.org/presentationml/2006/main">
  <p:tag name="AS_UNIQUEID" val="5522"/>
</p:tagLst>
</file>

<file path=ppt/tags/tag380.xml><?xml version="1.0" encoding="utf-8"?>
<p:tagLst xmlns:p="http://schemas.openxmlformats.org/presentationml/2006/main">
  <p:tag name="AS_UNIQUEID" val="5756"/>
</p:tagLst>
</file>

<file path=ppt/tags/tag381.xml><?xml version="1.0" encoding="utf-8"?>
<p:tagLst xmlns:p="http://schemas.openxmlformats.org/presentationml/2006/main">
  <p:tag name="AS_UNIQUEID" val="5757"/>
</p:tagLst>
</file>

<file path=ppt/tags/tag382.xml><?xml version="1.0" encoding="utf-8"?>
<p:tagLst xmlns:p="http://schemas.openxmlformats.org/presentationml/2006/main">
  <p:tag name="AS_UNIQUEID" val="5758"/>
</p:tagLst>
</file>

<file path=ppt/tags/tag383.xml><?xml version="1.0" encoding="utf-8"?>
<p:tagLst xmlns:p="http://schemas.openxmlformats.org/presentationml/2006/main">
  <p:tag name="AS_UNIQUEID" val="378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4.xml><?xml version="1.0" encoding="utf-8"?>
<p:tagLst xmlns:p="http://schemas.openxmlformats.org/presentationml/2006/main">
  <p:tag name="AS_UNIQUEID" val="378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5.xml><?xml version="1.0" encoding="utf-8"?>
<p:tagLst xmlns:p="http://schemas.openxmlformats.org/presentationml/2006/main">
  <p:tag name="AS_UNIQUEID" val="378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6.xml><?xml version="1.0" encoding="utf-8"?>
<p:tagLst xmlns:p="http://schemas.openxmlformats.org/presentationml/2006/main">
  <p:tag name="AS_UNIQUEID" val="378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7.xml><?xml version="1.0" encoding="utf-8"?>
<p:tagLst xmlns:p="http://schemas.openxmlformats.org/presentationml/2006/main">
  <p:tag name="AS_UNIQUEID" val="378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8.xml><?xml version="1.0" encoding="utf-8"?>
<p:tagLst xmlns:p="http://schemas.openxmlformats.org/presentationml/2006/main">
  <p:tag name="AS_UNIQUEID" val="378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9.xml><?xml version="1.0" encoding="utf-8"?>
<p:tagLst xmlns:p="http://schemas.openxmlformats.org/presentationml/2006/main">
  <p:tag name="AS_UNIQUEID" val="378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9.xml><?xml version="1.0" encoding="utf-8"?>
<p:tagLst xmlns:p="http://schemas.openxmlformats.org/presentationml/2006/main">
  <p:tag name="AS_UNIQUEID" val="5523"/>
</p:tagLst>
</file>

<file path=ppt/tags/tag390.xml><?xml version="1.0" encoding="utf-8"?>
<p:tagLst xmlns:p="http://schemas.openxmlformats.org/presentationml/2006/main">
  <p:tag name="AS_UNIQUEID" val="2281"/>
  <p:tag name="KSO_WM_UNIT_TEXT_FILL_FORE_SCHEMECOLOR_INDEX" val="5"/>
  <p:tag name="KSO_WM_UNIT_TEXT_FILL_FORE_SCHEMECOLOR_INDEX_BRIGHTNESS" val="-0.25"/>
  <p:tag name="KSO_WM_UNIT_TEXT_FILL_TYPE" val="1"/>
</p:tagLst>
</file>

<file path=ppt/tags/tag391.xml><?xml version="1.0" encoding="utf-8"?>
<p:tagLst xmlns:p="http://schemas.openxmlformats.org/presentationml/2006/main">
  <p:tag name="AS_UNIQUEID" val="4466"/>
  <p:tag name="KSO_WM_BEAUTIFY_FLAG" val=""/>
</p:tagLst>
</file>

<file path=ppt/tags/tag392.xml><?xml version="1.0" encoding="utf-8"?>
<p:tagLst xmlns:p="http://schemas.openxmlformats.org/presentationml/2006/main">
  <p:tag name="AS_UNIQUEID" val="68"/>
</p:tagLst>
</file>

<file path=ppt/tags/tag393.xml><?xml version="1.0" encoding="utf-8"?>
<p:tagLst xmlns:p="http://schemas.openxmlformats.org/presentationml/2006/main">
  <p:tag name="AS_UNIQUEID" val="69"/>
</p:tagLst>
</file>

<file path=ppt/tags/tag394.xml><?xml version="1.0" encoding="utf-8"?>
<p:tagLst xmlns:p="http://schemas.openxmlformats.org/presentationml/2006/main">
  <p:tag name="AS_UNIQUEID" val="70"/>
</p:tagLst>
</file>

<file path=ppt/tags/tag395.xml><?xml version="1.0" encoding="utf-8"?>
<p:tagLst xmlns:p="http://schemas.openxmlformats.org/presentationml/2006/main">
  <p:tag name="AS_UNIQUEID" val="71"/>
</p:tagLst>
</file>

<file path=ppt/tags/tag396.xml><?xml version="1.0" encoding="utf-8"?>
<p:tagLst xmlns:p="http://schemas.openxmlformats.org/presentationml/2006/main">
  <p:tag name="AS_UNIQUEID" val="72"/>
</p:tagLst>
</file>

<file path=ppt/tags/tag397.xml><?xml version="1.0" encoding="utf-8"?>
<p:tagLst xmlns:p="http://schemas.openxmlformats.org/presentationml/2006/main">
  <p:tag name="AS_UNIQUEID" val="5016"/>
</p:tagLst>
</file>

<file path=ppt/tags/tag398.xml><?xml version="1.0" encoding="utf-8"?>
<p:tagLst xmlns:p="http://schemas.openxmlformats.org/presentationml/2006/main">
  <p:tag name="AS_UNIQUEID" val="5017"/>
</p:tagLst>
</file>

<file path=ppt/tags/tag399.xml><?xml version="1.0" encoding="utf-8"?>
<p:tagLst xmlns:p="http://schemas.openxmlformats.org/presentationml/2006/main">
  <p:tag name="AS_UNIQUEID" val="5018"/>
</p:tagLst>
</file>

<file path=ppt/tags/tag4.xml><?xml version="1.0" encoding="utf-8"?>
<p:tagLst xmlns:p="http://schemas.openxmlformats.org/presentationml/2006/main">
  <p:tag name="AS_UNIQUEID" val="5486"/>
</p:tagLst>
</file>

<file path=ppt/tags/tag40.xml><?xml version="1.0" encoding="utf-8"?>
<p:tagLst xmlns:p="http://schemas.openxmlformats.org/presentationml/2006/main">
  <p:tag name="AS_UNIQUEID" val="5524"/>
</p:tagLst>
</file>

<file path=ppt/tags/tag400.xml><?xml version="1.0" encoding="utf-8"?>
<p:tagLst xmlns:p="http://schemas.openxmlformats.org/presentationml/2006/main">
  <p:tag name="AS_UNIQUEID" val="5019"/>
</p:tagLst>
</file>

<file path=ppt/tags/tag401.xml><?xml version="1.0" encoding="utf-8"?>
<p:tagLst xmlns:p="http://schemas.openxmlformats.org/presentationml/2006/main">
  <p:tag name="AS_UNIQUEID" val="5020"/>
</p:tagLst>
</file>

<file path=ppt/tags/tag402.xml><?xml version="1.0" encoding="utf-8"?>
<p:tagLst xmlns:p="http://schemas.openxmlformats.org/presentationml/2006/main">
  <p:tag name="AS_UNIQUEID" val="5021"/>
</p:tagLst>
</file>

<file path=ppt/tags/tag403.xml><?xml version="1.0" encoding="utf-8"?>
<p:tagLst xmlns:p="http://schemas.openxmlformats.org/presentationml/2006/main">
  <p:tag name="AS_UNIQUEID" val="5022"/>
</p:tagLst>
</file>

<file path=ppt/tags/tag404.xml><?xml version="1.0" encoding="utf-8"?>
<p:tagLst xmlns:p="http://schemas.openxmlformats.org/presentationml/2006/main">
  <p:tag name="AS_UNIQUEID" val="5023"/>
</p:tagLst>
</file>

<file path=ppt/tags/tag405.xml><?xml version="1.0" encoding="utf-8"?>
<p:tagLst xmlns:p="http://schemas.openxmlformats.org/presentationml/2006/main">
  <p:tag name="AS_UNIQUEID" val="5024"/>
</p:tagLst>
</file>

<file path=ppt/tags/tag406.xml><?xml version="1.0" encoding="utf-8"?>
<p:tagLst xmlns:p="http://schemas.openxmlformats.org/presentationml/2006/main">
  <p:tag name="AS_UNIQUEID" val="5025"/>
</p:tagLst>
</file>

<file path=ppt/tags/tag407.xml><?xml version="1.0" encoding="utf-8"?>
<p:tagLst xmlns:p="http://schemas.openxmlformats.org/presentationml/2006/main">
  <p:tag name="AS_UNIQUEID" val="5763"/>
  <p:tag name="KSO_WM_UNIT_SUBTYPE" val="q"/>
  <p:tag name="KSO_WM_UNIT_TYPE" val="i"/>
</p:tagLst>
</file>

<file path=ppt/tags/tag408.xml><?xml version="1.0" encoding="utf-8"?>
<p:tagLst xmlns:p="http://schemas.openxmlformats.org/presentationml/2006/main">
  <p:tag name="AS_UNIQUEID" val="5764"/>
</p:tagLst>
</file>

<file path=ppt/tags/tag409.xml><?xml version="1.0" encoding="utf-8"?>
<p:tagLst xmlns:p="http://schemas.openxmlformats.org/presentationml/2006/main">
  <p:tag name="AS_UNIQUEID" val="5005"/>
</p:tagLst>
</file>

<file path=ppt/tags/tag41.xml><?xml version="1.0" encoding="utf-8"?>
<p:tagLst xmlns:p="http://schemas.openxmlformats.org/presentationml/2006/main">
  <p:tag name="AS_UNIQUEID" val="5525"/>
  <p:tag name="KSO_WM_BEAUTIFY_FLAG" val=""/>
</p:tagLst>
</file>

<file path=ppt/tags/tag410.xml><?xml version="1.0" encoding="utf-8"?>
<p:tagLst xmlns:p="http://schemas.openxmlformats.org/presentationml/2006/main">
  <p:tag name="AS_UNIQUEID" val="5006"/>
</p:tagLst>
</file>

<file path=ppt/tags/tag411.xml><?xml version="1.0" encoding="utf-8"?>
<p:tagLst xmlns:p="http://schemas.openxmlformats.org/presentationml/2006/main">
  <p:tag name="AS_UNIQUEID" val="5007"/>
</p:tagLst>
</file>

<file path=ppt/tags/tag412.xml><?xml version="1.0" encoding="utf-8"?>
<p:tagLst xmlns:p="http://schemas.openxmlformats.org/presentationml/2006/main">
  <p:tag name="AS_UNIQUEID" val="5008"/>
</p:tagLst>
</file>

<file path=ppt/tags/tag413.xml><?xml version="1.0" encoding="utf-8"?>
<p:tagLst xmlns:p="http://schemas.openxmlformats.org/presentationml/2006/main">
  <p:tag name="AS_UNIQUEID" val="5009"/>
</p:tagLst>
</file>

<file path=ppt/tags/tag414.xml><?xml version="1.0" encoding="utf-8"?>
<p:tagLst xmlns:p="http://schemas.openxmlformats.org/presentationml/2006/main">
  <p:tag name="AS_UNIQUEID" val="5010"/>
</p:tagLst>
</file>

<file path=ppt/tags/tag415.xml><?xml version="1.0" encoding="utf-8"?>
<p:tagLst xmlns:p="http://schemas.openxmlformats.org/presentationml/2006/main">
  <p:tag name="AS_UNIQUEID" val="5767"/>
  <p:tag name="KSO_WM_SLIDE_BACKGROUND_TYPE" val="leftRight"/>
  <p:tag name="KSO_WM_UNIT_IGNORE_FIXCOLOR" val="1"/>
  <p:tag name="KSO_WM_UNIT_SUBTYPE" val="h"/>
  <p:tag name="KSO_WM_UNIT_TYPE" val="i"/>
</p:tagLst>
</file>

<file path=ppt/tags/tag416.xml><?xml version="1.0" encoding="utf-8"?>
<p:tagLst xmlns:p="http://schemas.openxmlformats.org/presentationml/2006/main">
  <p:tag name="AS_UNIQUEID" val="5768"/>
  <p:tag name="KSO_WM_SLIDE_BACKGROUND_TYPE" val="leftRight"/>
</p:tagLst>
</file>

<file path=ppt/tags/tag417.xml><?xml version="1.0" encoding="utf-8"?>
<p:tagLst xmlns:p="http://schemas.openxmlformats.org/presentationml/2006/main">
  <p:tag name="AS_UNIQUEID" val="5769"/>
  <p:tag name="KSO_WM_SLIDE_BACKGROUND_TYPE" val="leftRight"/>
</p:tagLst>
</file>

<file path=ppt/tags/tag418.xml><?xml version="1.0" encoding="utf-8"?>
<p:tagLst xmlns:p="http://schemas.openxmlformats.org/presentationml/2006/main">
  <p:tag name="AS_UNIQUEID" val="5770"/>
  <p:tag name="KSO_WM_SLIDE_BACKGROUND_TYPE" val="leftRight"/>
</p:tagLst>
</file>

<file path=ppt/tags/tag419.xml><?xml version="1.0" encoding="utf-8"?>
<p:tagLst xmlns:p="http://schemas.openxmlformats.org/presentationml/2006/main">
  <p:tag name="AS_UNIQUEID" val="5771"/>
  <p:tag name="KSO_WM_SLIDE_BACKGROUND_TYPE" val="leftRight"/>
</p:tagLst>
</file>

<file path=ppt/tags/tag42.xml><?xml version="1.0" encoding="utf-8"?>
<p:tagLst xmlns:p="http://schemas.openxmlformats.org/presentationml/2006/main">
  <p:tag name="AS_UNIQUEID" val="5526"/>
  <p:tag name="KSO_WM_BEAUTIFY_FLAG" val=""/>
</p:tagLst>
</file>

<file path=ppt/tags/tag420.xml><?xml version="1.0" encoding="utf-8"?>
<p:tagLst xmlns:p="http://schemas.openxmlformats.org/presentationml/2006/main">
  <p:tag name="AS_UNIQUEID" val="5772"/>
  <p:tag name="KSO_WM_SLIDE_BACKGROUND_TYPE" val="leftRight"/>
</p:tagLst>
</file>

<file path=ppt/tags/tag421.xml><?xml version="1.0" encoding="utf-8"?>
<p:tagLst xmlns:p="http://schemas.openxmlformats.org/presentationml/2006/main">
  <p:tag name="AS_UNIQUEID" val="5773"/>
  <p:tag name="KSO_WM_SLIDE_BACKGROUND_TYPE" val="leftRight"/>
</p:tagLst>
</file>

<file path=ppt/tags/tag422.xml><?xml version="1.0" encoding="utf-8"?>
<p:tagLst xmlns:p="http://schemas.openxmlformats.org/presentationml/2006/main">
  <p:tag name="AS_UNIQUEID" val="5774"/>
  <p:tag name="KSO_WM_SLIDE_BACKGROUND_TYPE" val="leftRight"/>
</p:tagLst>
</file>

<file path=ppt/tags/tag423.xml><?xml version="1.0" encoding="utf-8"?>
<p:tagLst xmlns:p="http://schemas.openxmlformats.org/presentationml/2006/main">
  <p:tag name="AS_UNIQUEID" val="4998"/>
</p:tagLst>
</file>

<file path=ppt/tags/tag424.xml><?xml version="1.0" encoding="utf-8"?>
<p:tagLst xmlns:p="http://schemas.openxmlformats.org/presentationml/2006/main">
  <p:tag name="AS_UNIQUEID" val="4999"/>
</p:tagLst>
</file>

<file path=ppt/tags/tag425.xml><?xml version="1.0" encoding="utf-8"?>
<p:tagLst xmlns:p="http://schemas.openxmlformats.org/presentationml/2006/main">
  <p:tag name="AS_UNIQUEID" val="5000"/>
</p:tagLst>
</file>

<file path=ppt/tags/tag426.xml><?xml version="1.0" encoding="utf-8"?>
<p:tagLst xmlns:p="http://schemas.openxmlformats.org/presentationml/2006/main">
  <p:tag name="AS_UNIQUEID" val="5001"/>
</p:tagLst>
</file>

<file path=ppt/tags/tag427.xml><?xml version="1.0" encoding="utf-8"?>
<p:tagLst xmlns:p="http://schemas.openxmlformats.org/presentationml/2006/main">
  <p:tag name="AS_UNIQUEID" val="5002"/>
</p:tagLst>
</file>

<file path=ppt/tags/tag428.xml><?xml version="1.0" encoding="utf-8"?>
<p:tagLst xmlns:p="http://schemas.openxmlformats.org/presentationml/2006/main">
  <p:tag name="AS_UNIQUEID" val="5003"/>
</p:tagLst>
</file>

<file path=ppt/tags/tag429.xml><?xml version="1.0" encoding="utf-8"?>
<p:tagLst xmlns:p="http://schemas.openxmlformats.org/presentationml/2006/main">
  <p:tag name="AS_UNIQUEID" val="5778"/>
  <p:tag name="KSO_WM_SLIDE_BACKGROUND_TYPE" val="belt"/>
  <p:tag name="KSO_WM_UNIT_IGNORE_FIXCOLOR" val="1"/>
  <p:tag name="KSO_WM_UNIT_SUBTYPE" val="h"/>
  <p:tag name="KSO_WM_UNIT_TYPE" val="i"/>
</p:tagLst>
</file>

<file path=ppt/tags/tag43.xml><?xml version="1.0" encoding="utf-8"?>
<p:tagLst xmlns:p="http://schemas.openxmlformats.org/presentationml/2006/main">
  <p:tag name="AS_UNIQUEID" val="5527"/>
  <p:tag name="KSO_WM_BEAUTIFY_FLAG" val=""/>
</p:tagLst>
</file>

<file path=ppt/tags/tag430.xml><?xml version="1.0" encoding="utf-8"?>
<p:tagLst xmlns:p="http://schemas.openxmlformats.org/presentationml/2006/main">
  <p:tag name="AS_UNIQUEID" val="5779"/>
  <p:tag name="KSO_WM_SLIDE_BACKGROUND_TYPE" val="belt"/>
</p:tagLst>
</file>

<file path=ppt/tags/tag431.xml><?xml version="1.0" encoding="utf-8"?>
<p:tagLst xmlns:p="http://schemas.openxmlformats.org/presentationml/2006/main">
  <p:tag name="AS_UNIQUEID" val="5780"/>
  <p:tag name="KSO_WM_SLIDE_BACKGROUND_TYPE" val="belt"/>
</p:tagLst>
</file>

<file path=ppt/tags/tag432.xml><?xml version="1.0" encoding="utf-8"?>
<p:tagLst xmlns:p="http://schemas.openxmlformats.org/presentationml/2006/main">
  <p:tag name="AS_UNIQUEID" val="5781"/>
  <p:tag name="KSO_WM_SLIDE_BACKGROUND_TYPE" val="belt"/>
</p:tagLst>
</file>

<file path=ppt/tags/tag433.xml><?xml version="1.0" encoding="utf-8"?>
<p:tagLst xmlns:p="http://schemas.openxmlformats.org/presentationml/2006/main">
  <p:tag name="AS_UNIQUEID" val="5782"/>
  <p:tag name="KSO_WM_SLIDE_BACKGROUND_TYPE" val="belt"/>
</p:tagLst>
</file>

<file path=ppt/tags/tag434.xml><?xml version="1.0" encoding="utf-8"?>
<p:tagLst xmlns:p="http://schemas.openxmlformats.org/presentationml/2006/main">
  <p:tag name="AS_UNIQUEID" val="5783"/>
  <p:tag name="KSO_WM_SLIDE_BACKGROUND_TYPE" val="belt"/>
</p:tagLst>
</file>

<file path=ppt/tags/tag435.xml><?xml version="1.0" encoding="utf-8"?>
<p:tagLst xmlns:p="http://schemas.openxmlformats.org/presentationml/2006/main">
  <p:tag name="AS_UNIQUEID" val="5784"/>
  <p:tag name="KSO_WM_SLIDE_BACKGROUND_TYPE" val="belt"/>
</p:tagLst>
</file>

<file path=ppt/tags/tag436.xml><?xml version="1.0" encoding="utf-8"?>
<p:tagLst xmlns:p="http://schemas.openxmlformats.org/presentationml/2006/main">
  <p:tag name="AS_UNIQUEID" val="5785"/>
  <p:tag name="KSO_WM_SLIDE_BACKGROUND_TYPE" val="belt"/>
</p:tagLst>
</file>

<file path=ppt/tags/tag437.xml><?xml version="1.0" encoding="utf-8"?>
<p:tagLst xmlns:p="http://schemas.openxmlformats.org/presentationml/2006/main">
  <p:tag name="AS_UNIQUEID" val="4991"/>
</p:tagLst>
</file>

<file path=ppt/tags/tag438.xml><?xml version="1.0" encoding="utf-8"?>
<p:tagLst xmlns:p="http://schemas.openxmlformats.org/presentationml/2006/main">
  <p:tag name="AS_UNIQUEID" val="4992"/>
</p:tagLst>
</file>

<file path=ppt/tags/tag439.xml><?xml version="1.0" encoding="utf-8"?>
<p:tagLst xmlns:p="http://schemas.openxmlformats.org/presentationml/2006/main">
  <p:tag name="AS_UNIQUEID" val="4993"/>
</p:tagLst>
</file>

<file path=ppt/tags/tag44.xml><?xml version="1.0" encoding="utf-8"?>
<p:tagLst xmlns:p="http://schemas.openxmlformats.org/presentationml/2006/main">
  <p:tag name="AS_UNIQUEID" val="5529"/>
</p:tagLst>
</file>

<file path=ppt/tags/tag440.xml><?xml version="1.0" encoding="utf-8"?>
<p:tagLst xmlns:p="http://schemas.openxmlformats.org/presentationml/2006/main">
  <p:tag name="AS_UNIQUEID" val="4994"/>
</p:tagLst>
</file>

<file path=ppt/tags/tag441.xml><?xml version="1.0" encoding="utf-8"?>
<p:tagLst xmlns:p="http://schemas.openxmlformats.org/presentationml/2006/main">
  <p:tag name="AS_UNIQUEID" val="4995"/>
</p:tagLst>
</file>

<file path=ppt/tags/tag442.xml><?xml version="1.0" encoding="utf-8"?>
<p:tagLst xmlns:p="http://schemas.openxmlformats.org/presentationml/2006/main">
  <p:tag name="AS_UNIQUEID" val="4996"/>
</p:tagLst>
</file>

<file path=ppt/tags/tag443.xml><?xml version="1.0" encoding="utf-8"?>
<p:tagLst xmlns:p="http://schemas.openxmlformats.org/presentationml/2006/main">
  <p:tag name="AS_UNIQUEID" val="5019"/>
</p:tagLst>
</file>

<file path=ppt/tags/tag444.xml><?xml version="1.0" encoding="utf-8"?>
<p:tagLst xmlns:p="http://schemas.openxmlformats.org/presentationml/2006/main">
  <p:tag name="AS_UNIQUEID" val="5020"/>
</p:tagLst>
</file>

<file path=ppt/tags/tag445.xml><?xml version="1.0" encoding="utf-8"?>
<p:tagLst xmlns:p="http://schemas.openxmlformats.org/presentationml/2006/main">
  <p:tag name="AS_UNIQUEID" val="5021"/>
</p:tagLst>
</file>

<file path=ppt/tags/tag446.xml><?xml version="1.0" encoding="utf-8"?>
<p:tagLst xmlns:p="http://schemas.openxmlformats.org/presentationml/2006/main">
  <p:tag name="AS_UNIQUEID" val="5022"/>
</p:tagLst>
</file>

<file path=ppt/tags/tag447.xml><?xml version="1.0" encoding="utf-8"?>
<p:tagLst xmlns:p="http://schemas.openxmlformats.org/presentationml/2006/main">
  <p:tag name="AS_UNIQUEID" val="5023"/>
</p:tagLst>
</file>

<file path=ppt/tags/tag448.xml><?xml version="1.0" encoding="utf-8"?>
<p:tagLst xmlns:p="http://schemas.openxmlformats.org/presentationml/2006/main">
  <p:tag name="AS_UNIQUEID" val="5024"/>
</p:tagLst>
</file>

<file path=ppt/tags/tag449.xml><?xml version="1.0" encoding="utf-8"?>
<p:tagLst xmlns:p="http://schemas.openxmlformats.org/presentationml/2006/main">
  <p:tag name="AS_UNIQUEID" val="5789"/>
  <p:tag name="KSO_WM_SLIDE_BACKGROUND_TYPE" val="bottomTop"/>
  <p:tag name="KSO_WM_UNIT_IGNORE_FIXCOLOR" val="1"/>
  <p:tag name="KSO_WM_UNIT_SUBTYPE" val="h"/>
  <p:tag name="KSO_WM_UNIT_TYPE" val="i"/>
</p:tagLst>
</file>

<file path=ppt/tags/tag45.xml><?xml version="1.0" encoding="utf-8"?>
<p:tagLst xmlns:p="http://schemas.openxmlformats.org/presentationml/2006/main">
  <p:tag name="AS_UNIQUEID" val="5530"/>
</p:tagLst>
</file>

<file path=ppt/tags/tag450.xml><?xml version="1.0" encoding="utf-8"?>
<p:tagLst xmlns:p="http://schemas.openxmlformats.org/presentationml/2006/main">
  <p:tag name="AS_UNIQUEID" val="5790"/>
  <p:tag name="KSO_WM_SLIDE_BACKGROUND_TYPE" val="bottomTop"/>
</p:tagLst>
</file>

<file path=ppt/tags/tag451.xml><?xml version="1.0" encoding="utf-8"?>
<p:tagLst xmlns:p="http://schemas.openxmlformats.org/presentationml/2006/main">
  <p:tag name="AS_UNIQUEID" val="5791"/>
  <p:tag name="KSO_WM_SLIDE_BACKGROUND_TYPE" val="bottomTop"/>
</p:tagLst>
</file>

<file path=ppt/tags/tag452.xml><?xml version="1.0" encoding="utf-8"?>
<p:tagLst xmlns:p="http://schemas.openxmlformats.org/presentationml/2006/main">
  <p:tag name="AS_UNIQUEID" val="5792"/>
  <p:tag name="KSO_WM_SLIDE_BACKGROUND_TYPE" val="bottomTop"/>
</p:tagLst>
</file>

<file path=ppt/tags/tag453.xml><?xml version="1.0" encoding="utf-8"?>
<p:tagLst xmlns:p="http://schemas.openxmlformats.org/presentationml/2006/main">
  <p:tag name="AS_UNIQUEID" val="5793"/>
  <p:tag name="KSO_WM_SLIDE_BACKGROUND_TYPE" val="bottomTop"/>
</p:tagLst>
</file>

<file path=ppt/tags/tag454.xml><?xml version="1.0" encoding="utf-8"?>
<p:tagLst xmlns:p="http://schemas.openxmlformats.org/presentationml/2006/main">
  <p:tag name="AS_UNIQUEID" val="5794"/>
  <p:tag name="KSO_WM_SLIDE_BACKGROUND_TYPE" val="bottomTop"/>
</p:tagLst>
</file>

<file path=ppt/tags/tag455.xml><?xml version="1.0" encoding="utf-8"?>
<p:tagLst xmlns:p="http://schemas.openxmlformats.org/presentationml/2006/main">
  <p:tag name="AS_UNIQUEID" val="5795"/>
  <p:tag name="KSO_WM_SLIDE_BACKGROUND_TYPE" val="bottomTop"/>
</p:tagLst>
</file>

<file path=ppt/tags/tag456.xml><?xml version="1.0" encoding="utf-8"?>
<p:tagLst xmlns:p="http://schemas.openxmlformats.org/presentationml/2006/main">
  <p:tag name="AS_UNIQUEID" val="5796"/>
  <p:tag name="KSO_WM_SLIDE_BACKGROUND_TYPE" val="bottomTop"/>
</p:tagLst>
</file>

<file path=ppt/tags/tag457.xml><?xml version="1.0" encoding="utf-8"?>
<p:tagLst xmlns:p="http://schemas.openxmlformats.org/presentationml/2006/main">
  <p:tag name="AS_UNIQUEID" val="5797"/>
  <p:tag name="KSO_WM_SLIDE_BACKGROUND_TYPE" val="bottomTop"/>
</p:tagLst>
</file>

<file path=ppt/tags/tag458.xml><?xml version="1.0" encoding="utf-8"?>
<p:tagLst xmlns:p="http://schemas.openxmlformats.org/presentationml/2006/main">
  <p:tag name="AS_UNIQUEID" val="5799"/>
</p:tagLst>
</file>

<file path=ppt/tags/tag459.xml><?xml version="1.0" encoding="utf-8"?>
<p:tagLst xmlns:p="http://schemas.openxmlformats.org/presentationml/2006/main">
  <p:tag name="AS_UNIQUEID" val="5800"/>
</p:tagLst>
</file>

<file path=ppt/tags/tag46.xml><?xml version="1.0" encoding="utf-8"?>
<p:tagLst xmlns:p="http://schemas.openxmlformats.org/presentationml/2006/main">
  <p:tag name="AS_UNIQUEID" val="5531"/>
</p:tagLst>
</file>

<file path=ppt/tags/tag460.xml><?xml version="1.0" encoding="utf-8"?>
<p:tagLst xmlns:p="http://schemas.openxmlformats.org/presentationml/2006/main">
  <p:tag name="AS_UNIQUEID" val="5801"/>
</p:tagLst>
</file>

<file path=ppt/tags/tag461.xml><?xml version="1.0" encoding="utf-8"?>
<p:tagLst xmlns:p="http://schemas.openxmlformats.org/presentationml/2006/main">
  <p:tag name="AS_UNIQUEID" val="5802"/>
</p:tagLst>
</file>

<file path=ppt/tags/tag462.xml><?xml version="1.0" encoding="utf-8"?>
<p:tagLst xmlns:p="http://schemas.openxmlformats.org/presentationml/2006/main">
  <p:tag name="AS_UNIQUEID" val="5803"/>
</p:tagLst>
</file>

<file path=ppt/tags/tag463.xml><?xml version="1.0" encoding="utf-8"?>
<p:tagLst xmlns:p="http://schemas.openxmlformats.org/presentationml/2006/main">
  <p:tag name="AS_UNIQUEID" val="5804"/>
</p:tagLst>
</file>

<file path=ppt/tags/tag464.xml><?xml version="1.0" encoding="utf-8"?>
<p:tagLst xmlns:p="http://schemas.openxmlformats.org/presentationml/2006/main">
  <p:tag name="AS_UNIQUEID" val="5818"/>
</p:tagLst>
</file>

<file path=ppt/tags/tag465.xml><?xml version="1.0" encoding="utf-8"?>
<p:tagLst xmlns:p="http://schemas.openxmlformats.org/presentationml/2006/main">
  <p:tag name="AS_UNIQUEID" val="5820"/>
</p:tagLst>
</file>

<file path=ppt/tags/tag466.xml><?xml version="1.0" encoding="utf-8"?>
<p:tagLst xmlns:p="http://schemas.openxmlformats.org/presentationml/2006/main">
  <p:tag name="AS_UNIQUEID" val="5821"/>
</p:tagLst>
</file>

<file path=ppt/tags/tag467.xml><?xml version="1.0" encoding="utf-8"?>
<p:tagLst xmlns:p="http://schemas.openxmlformats.org/presentationml/2006/main">
  <p:tag name="AS_UNIQUEID" val="5822"/>
</p:tagLst>
</file>

<file path=ppt/tags/tag468.xml><?xml version="1.0" encoding="utf-8"?>
<p:tagLst xmlns:p="http://schemas.openxmlformats.org/presentationml/2006/main">
  <p:tag name="AS_UNIQUEID" val="5823"/>
</p:tagLst>
</file>

<file path=ppt/tags/tag469.xml><?xml version="1.0" encoding="utf-8"?>
<p:tagLst xmlns:p="http://schemas.openxmlformats.org/presentationml/2006/main">
  <p:tag name="AS_UNIQUEID" val="5824"/>
</p:tagLst>
</file>

<file path=ppt/tags/tag47.xml><?xml version="1.0" encoding="utf-8"?>
<p:tagLst xmlns:p="http://schemas.openxmlformats.org/presentationml/2006/main">
  <p:tag name="AS_UNIQUEID" val="5532"/>
</p:tagLst>
</file>

<file path=ppt/tags/tag470.xml><?xml version="1.0" encoding="utf-8"?>
<p:tagLst xmlns:p="http://schemas.openxmlformats.org/presentationml/2006/main">
  <p:tag name="AS_UNIQUEID" val="5826"/>
</p:tagLst>
</file>

<file path=ppt/tags/tag471.xml><?xml version="1.0" encoding="utf-8"?>
<p:tagLst xmlns:p="http://schemas.openxmlformats.org/presentationml/2006/main">
  <p:tag name="AS_UNIQUEID" val="5832"/>
</p:tagLst>
</file>

<file path=ppt/tags/tag472.xml><?xml version="1.0" encoding="utf-8"?>
<p:tagLst xmlns:p="http://schemas.openxmlformats.org/presentationml/2006/main">
  <p:tag name="AS_UNIQUEID" val="5833"/>
</p:tagLst>
</file>

<file path=ppt/tags/tag473.xml><?xml version="1.0" encoding="utf-8"?>
<p:tagLst xmlns:p="http://schemas.openxmlformats.org/presentationml/2006/main">
  <p:tag name="AS_UNIQUEID" val="5834"/>
</p:tagLst>
</file>

<file path=ppt/tags/tag474.xml><?xml version="1.0" encoding="utf-8"?>
<p:tagLst xmlns:p="http://schemas.openxmlformats.org/presentationml/2006/main">
  <p:tag name="AS_UNIQUEID" val="5835"/>
</p:tagLst>
</file>

<file path=ppt/tags/tag475.xml><?xml version="1.0" encoding="utf-8"?>
<p:tagLst xmlns:p="http://schemas.openxmlformats.org/presentationml/2006/main">
  <p:tag name="AS_UNIQUEID" val="5836"/>
</p:tagLst>
</file>

<file path=ppt/tags/tag476.xml><?xml version="1.0" encoding="utf-8"?>
<p:tagLst xmlns:p="http://schemas.openxmlformats.org/presentationml/2006/main">
  <p:tag name="AS_UNIQUEID" val="5837"/>
</p:tagLst>
</file>

<file path=ppt/tags/tag477.xml><?xml version="1.0" encoding="utf-8"?>
<p:tagLst xmlns:p="http://schemas.openxmlformats.org/presentationml/2006/main">
  <p:tag name="AS_UNIQUEID" val="5838"/>
</p:tagLst>
</file>

<file path=ppt/tags/tag478.xml><?xml version="1.0" encoding="utf-8"?>
<p:tagLst xmlns:p="http://schemas.openxmlformats.org/presentationml/2006/main">
  <p:tag name="AS_UNIQUEID" val="5839"/>
</p:tagLst>
</file>

<file path=ppt/tags/tag479.xml><?xml version="1.0" encoding="utf-8"?>
<p:tagLst xmlns:p="http://schemas.openxmlformats.org/presentationml/2006/main">
  <p:tag name="AS_UNIQUEID" val="5840"/>
  <p:tag name="KSO_WM_DIAGRAM_VIRTUALLY_FRAME" val="{&quot;height&quot;:210.75,&quot;left&quot;:405.4,&quot;top&quot;:289.8,&quot;width&quot;:555.05}"/>
</p:tagLst>
</file>

<file path=ppt/tags/tag48.xml><?xml version="1.0" encoding="utf-8"?>
<p:tagLst xmlns:p="http://schemas.openxmlformats.org/presentationml/2006/main">
  <p:tag name="AS_UNIQUEID" val="5533"/>
</p:tagLst>
</file>

<file path=ppt/tags/tag480.xml><?xml version="1.0" encoding="utf-8"?>
<p:tagLst xmlns:p="http://schemas.openxmlformats.org/presentationml/2006/main">
  <p:tag name="AS_UNIQUEID" val="5841"/>
  <p:tag name="KSO_WM_DIAGRAM_VIRTUALLY_FRAME" val="{&quot;height&quot;:210.75,&quot;left&quot;:405.4,&quot;top&quot;:289.8,&quot;width&quot;:555.05}"/>
</p:tagLst>
</file>

<file path=ppt/tags/tag481.xml><?xml version="1.0" encoding="utf-8"?>
<p:tagLst xmlns:p="http://schemas.openxmlformats.org/presentationml/2006/main">
  <p:tag name="AS_UNIQUEID" val="5842"/>
  <p:tag name="KSO_WM_DIAGRAM_VIRTUALLY_FRAME" val="{&quot;height&quot;:210.75,&quot;left&quot;:405.4,&quot;top&quot;:289.8,&quot;width&quot;:555.05}"/>
</p:tagLst>
</file>

<file path=ppt/tags/tag482.xml><?xml version="1.0" encoding="utf-8"?>
<p:tagLst xmlns:p="http://schemas.openxmlformats.org/presentationml/2006/main">
  <p:tag name="AS_UNIQUEID" val="5843"/>
  <p:tag name="KSO_WM_DIAGRAM_VIRTUALLY_FRAME" val="{&quot;height&quot;:210.75,&quot;left&quot;:405.4,&quot;top&quot;:289.8,&quot;width&quot;:555.05}"/>
</p:tagLst>
</file>

<file path=ppt/tags/tag483.xml><?xml version="1.0" encoding="utf-8"?>
<p:tagLst xmlns:p="http://schemas.openxmlformats.org/presentationml/2006/main">
  <p:tag name="AS_UNIQUEID" val="5829"/>
</p:tagLst>
</file>

<file path=ppt/tags/tag484.xml><?xml version="1.0" encoding="utf-8"?>
<p:tagLst xmlns:p="http://schemas.openxmlformats.org/presentationml/2006/main">
  <p:tag name="AS_UNIQUEID" val="5830"/>
</p:tagLst>
</file>

<file path=ppt/tags/tag485.xml><?xml version="1.0" encoding="utf-8"?>
<p:tagLst xmlns:p="http://schemas.openxmlformats.org/presentationml/2006/main">
  <p:tag name="AS_UNIQUEID" val="843"/>
</p:tagLst>
</file>

<file path=ppt/tags/tag486.xml><?xml version="1.0" encoding="utf-8"?>
<p:tagLst xmlns:p="http://schemas.openxmlformats.org/presentationml/2006/main">
  <p:tag name="AS_UNIQUEID" val="847"/>
</p:tagLst>
</file>

<file path=ppt/tags/tag487.xml><?xml version="1.0" encoding="utf-8"?>
<p:tagLst xmlns:p="http://schemas.openxmlformats.org/presentationml/2006/main">
  <p:tag name="AS_UNIQUEID" val="3816"/>
</p:tagLst>
</file>

<file path=ppt/tags/tag488.xml><?xml version="1.0" encoding="utf-8"?>
<p:tagLst xmlns:p="http://schemas.openxmlformats.org/presentationml/2006/main">
  <p:tag name="AS_UNIQUEID" val="3810"/>
</p:tagLst>
</file>

<file path=ppt/tags/tag489.xml><?xml version="1.0" encoding="utf-8"?>
<p:tagLst xmlns:p="http://schemas.openxmlformats.org/presentationml/2006/main">
  <p:tag name="AS_UNIQUEID" val="846"/>
</p:tagLst>
</file>

<file path=ppt/tags/tag49.xml><?xml version="1.0" encoding="utf-8"?>
<p:tagLst xmlns:p="http://schemas.openxmlformats.org/presentationml/2006/main">
  <p:tag name="AS_UNIQUEID" val="5534"/>
</p:tagLst>
</file>

<file path=ppt/tags/tag490.xml><?xml version="1.0" encoding="utf-8"?>
<p:tagLst xmlns:p="http://schemas.openxmlformats.org/presentationml/2006/main">
  <p:tag name="AS_UNIQUEID" val="5854"/>
</p:tagLst>
</file>

<file path=ppt/tags/tag491.xml><?xml version="1.0" encoding="utf-8"?>
<p:tagLst xmlns:p="http://schemas.openxmlformats.org/presentationml/2006/main">
  <p:tag name="AS_UNIQUEID" val="5855"/>
</p:tagLst>
</file>

<file path=ppt/tags/tag492.xml><?xml version="1.0" encoding="utf-8"?>
<p:tagLst xmlns:p="http://schemas.openxmlformats.org/presentationml/2006/main">
  <p:tag name="AS_UNIQUEID" val="614"/>
</p:tagLst>
</file>

<file path=ppt/tags/tag493.xml><?xml version="1.0" encoding="utf-8"?>
<p:tagLst xmlns:p="http://schemas.openxmlformats.org/presentationml/2006/main">
  <p:tag name="AS_UNIQUEID" val="5864"/>
</p:tagLst>
</file>

<file path=ppt/tags/tag494.xml><?xml version="1.0" encoding="utf-8"?>
<p:tagLst xmlns:p="http://schemas.openxmlformats.org/presentationml/2006/main">
  <p:tag name="AS_UNIQUEID" val="5865"/>
  <p:tag name="KSO_WM_BEAUTIFY_FLAG" val=""/>
</p:tagLst>
</file>

<file path=ppt/tags/tag495.xml><?xml version="1.0" encoding="utf-8"?>
<p:tagLst xmlns:p="http://schemas.openxmlformats.org/presentationml/2006/main">
  <p:tag name="AS_UNIQUEID" val="5866"/>
  <p:tag name="KSO_WM_BEAUTIFY_FLAG" val=""/>
</p:tagLst>
</file>

<file path=ppt/tags/tag496.xml><?xml version="1.0" encoding="utf-8"?>
<p:tagLst xmlns:p="http://schemas.openxmlformats.org/presentationml/2006/main">
  <p:tag name="AS_UNIQUEID" val="5867"/>
  <p:tag name="KSO_WM_BEAUTIFY_FLAG" val=""/>
</p:tagLst>
</file>

<file path=ppt/tags/tag497.xml><?xml version="1.0" encoding="utf-8"?>
<p:tagLst xmlns:p="http://schemas.openxmlformats.org/presentationml/2006/main">
  <p:tag name="AS_UNIQUEID" val="5119"/>
</p:tagLst>
</file>

<file path=ppt/tags/tag498.xml><?xml version="1.0" encoding="utf-8"?>
<p:tagLst xmlns:p="http://schemas.openxmlformats.org/presentationml/2006/main">
  <p:tag name="AS_UNIQUEID" val="5120"/>
</p:tagLst>
</file>

<file path=ppt/tags/tag499.xml><?xml version="1.0" encoding="utf-8"?>
<p:tagLst xmlns:p="http://schemas.openxmlformats.org/presentationml/2006/main">
  <p:tag name="AS_UNIQUEID" val="5121"/>
</p:tagLst>
</file>

<file path=ppt/tags/tag5.xml><?xml version="1.0" encoding="utf-8"?>
<p:tagLst xmlns:p="http://schemas.openxmlformats.org/presentationml/2006/main">
  <p:tag name="AS_UNIQUEID" val="5487"/>
</p:tagLst>
</file>

<file path=ppt/tags/tag50.xml><?xml version="1.0" encoding="utf-8"?>
<p:tagLst xmlns:p="http://schemas.openxmlformats.org/presentationml/2006/main">
  <p:tag name="AS_UNIQUEID" val="5535"/>
</p:tagLst>
</file>

<file path=ppt/tags/tag500.xml><?xml version="1.0" encoding="utf-8"?>
<p:tagLst xmlns:p="http://schemas.openxmlformats.org/presentationml/2006/main">
  <p:tag name="AS_UNIQUEID" val="5123"/>
</p:tagLst>
</file>

<file path=ppt/tags/tag501.xml><?xml version="1.0" encoding="utf-8"?>
<p:tagLst xmlns:p="http://schemas.openxmlformats.org/presentationml/2006/main">
  <p:tag name="AS_UNIQUEID" val="5124"/>
</p:tagLst>
</file>

<file path=ppt/tags/tag502.xml><?xml version="1.0" encoding="utf-8"?>
<p:tagLst xmlns:p="http://schemas.openxmlformats.org/presentationml/2006/main">
  <p:tag name="AS_UNIQUEID" val="5125"/>
</p:tagLst>
</file>

<file path=ppt/tags/tag503.xml><?xml version="1.0" encoding="utf-8"?>
<p:tagLst xmlns:p="http://schemas.openxmlformats.org/presentationml/2006/main">
  <p:tag name="AS_UNIQUEID" val="5126"/>
</p:tagLst>
</file>

<file path=ppt/tags/tag504.xml><?xml version="1.0" encoding="utf-8"?>
<p:tagLst xmlns:p="http://schemas.openxmlformats.org/presentationml/2006/main">
  <p:tag name="AS_UNIQUEID" val="5857"/>
</p:tagLst>
</file>

<file path=ppt/tags/tag505.xml><?xml version="1.0" encoding="utf-8"?>
<p:tagLst xmlns:p="http://schemas.openxmlformats.org/presentationml/2006/main">
  <p:tag name="AS_UNIQUEID" val="5858"/>
  <p:tag name="KSO_WM_BEAUTIFY_FLAG" val=""/>
</p:tagLst>
</file>

<file path=ppt/tags/tag506.xml><?xml version="1.0" encoding="utf-8"?>
<p:tagLst xmlns:p="http://schemas.openxmlformats.org/presentationml/2006/main">
  <p:tag name="AS_UNIQUEID" val="5859"/>
  <p:tag name="KSO_WM_BEAUTIFY_FLAG" val=""/>
</p:tagLst>
</file>

<file path=ppt/tags/tag507.xml><?xml version="1.0" encoding="utf-8"?>
<p:tagLst xmlns:p="http://schemas.openxmlformats.org/presentationml/2006/main">
  <p:tag name="AS_UNIQUEID" val="5860"/>
  <p:tag name="KSO_WM_BEAUTIFY_FLAG" val=""/>
</p:tagLst>
</file>

<file path=ppt/tags/tag508.xml><?xml version="1.0" encoding="utf-8"?>
<p:tagLst xmlns:p="http://schemas.openxmlformats.org/presentationml/2006/main">
  <p:tag name="AS_UNIQUEID" val="5116"/>
</p:tagLst>
</file>

<file path=ppt/tags/tag509.xml><?xml version="1.0" encoding="utf-8"?>
<p:tagLst xmlns:p="http://schemas.openxmlformats.org/presentationml/2006/main">
  <p:tag name="AS_UNIQUEID" val="5861"/>
</p:tagLst>
</file>

<file path=ppt/tags/tag51.xml><?xml version="1.0" encoding="utf-8"?>
<p:tagLst xmlns:p="http://schemas.openxmlformats.org/presentationml/2006/main">
  <p:tag name="AS_UNIQUEID" val="5536"/>
</p:tagLst>
</file>

<file path=ppt/tags/tag510.xml><?xml version="1.0" encoding="utf-8"?>
<p:tagLst xmlns:p="http://schemas.openxmlformats.org/presentationml/2006/main">
  <p:tag name="AS_UNIQUEID" val="5116"/>
</p:tagLst>
</file>

<file path=ppt/tags/tag511.xml><?xml version="1.0" encoding="utf-8"?>
<p:tagLst xmlns:p="http://schemas.openxmlformats.org/presentationml/2006/main">
  <p:tag name="AS_UNIQUEID" val="5110"/>
</p:tagLst>
</file>

<file path=ppt/tags/tag512.xml><?xml version="1.0" encoding="utf-8"?>
<p:tagLst xmlns:p="http://schemas.openxmlformats.org/presentationml/2006/main">
  <p:tag name="AS_UNIQUEID" val="5111"/>
</p:tagLst>
</file>

<file path=ppt/tags/tag513.xml><?xml version="1.0" encoding="utf-8"?>
<p:tagLst xmlns:p="http://schemas.openxmlformats.org/presentationml/2006/main">
  <p:tag name="AS_UNIQUEID" val="5112"/>
</p:tagLst>
</file>

<file path=ppt/tags/tag514.xml><?xml version="1.0" encoding="utf-8"?>
<p:tagLst xmlns:p="http://schemas.openxmlformats.org/presentationml/2006/main">
  <p:tag name="AS_UNIQUEID" val="5113"/>
</p:tagLst>
</file>

<file path=ppt/tags/tag515.xml><?xml version="1.0" encoding="utf-8"?>
<p:tagLst xmlns:p="http://schemas.openxmlformats.org/presentationml/2006/main">
  <p:tag name="AS_UNIQUEID" val="5114"/>
</p:tagLst>
</file>

<file path=ppt/tags/tag516.xml><?xml version="1.0" encoding="utf-8"?>
<p:tagLst xmlns:p="http://schemas.openxmlformats.org/presentationml/2006/main">
  <p:tag name="AS_UNIQUEID" val="5115"/>
</p:tagLst>
</file>

<file path=ppt/tags/tag517.xml><?xml version="1.0" encoding="utf-8"?>
<p:tagLst xmlns:p="http://schemas.openxmlformats.org/presentationml/2006/main">
  <p:tag name="AS_UNIQUEID" val="5116"/>
</p:tagLst>
</file>

<file path=ppt/tags/tag518.xml><?xml version="1.0" encoding="utf-8"?>
<p:tagLst xmlns:p="http://schemas.openxmlformats.org/presentationml/2006/main">
  <p:tag name="AS_UNIQUEID" val="5117"/>
</p:tagLst>
</file>

<file path=ppt/tags/tag519.xml><?xml version="1.0" encoding="utf-8"?>
<p:tagLst xmlns:p="http://schemas.openxmlformats.org/presentationml/2006/main">
  <p:tag name="AS_UNIQUEID" val="5862"/>
</p:tagLst>
</file>

<file path=ppt/tags/tag52.xml><?xml version="1.0" encoding="utf-8"?>
<p:tagLst xmlns:p="http://schemas.openxmlformats.org/presentationml/2006/main">
  <p:tag name="AS_UNIQUEID" val="5537"/>
</p:tagLst>
</file>

<file path=ppt/tags/tag520.xml><?xml version="1.0" encoding="utf-8"?>
<p:tagLst xmlns:p="http://schemas.openxmlformats.org/presentationml/2006/main">
  <p:tag name="AS_UNIQUEID" val="844"/>
</p:tagLst>
</file>

<file path=ppt/tags/tag521.xml><?xml version="1.0" encoding="utf-8"?>
<p:tagLst xmlns:p="http://schemas.openxmlformats.org/presentationml/2006/main">
  <p:tag name="AS_UNIQUEID" val="845"/>
</p:tagLst>
</file>

<file path=ppt/tags/tag522.xml><?xml version="1.0" encoding="utf-8"?>
<p:tagLst xmlns:p="http://schemas.openxmlformats.org/presentationml/2006/main">
  <p:tag name="AS_UNIQUEID" val="5869"/>
</p:tagLst>
</file>

<file path=ppt/tags/tag523.xml><?xml version="1.0" encoding="utf-8"?>
<p:tagLst xmlns:p="http://schemas.openxmlformats.org/presentationml/2006/main">
  <p:tag name="AS_UNIQUEID" val="5870"/>
  <p:tag name="KSO_WM_BEAUTIFY_FLAG" val=""/>
</p:tagLst>
</file>

<file path=ppt/tags/tag524.xml><?xml version="1.0" encoding="utf-8"?>
<p:tagLst xmlns:p="http://schemas.openxmlformats.org/presentationml/2006/main">
  <p:tag name="AS_UNIQUEID" val="5871"/>
  <p:tag name="KSO_WM_BEAUTIFY_FLAG" val=""/>
</p:tagLst>
</file>

<file path=ppt/tags/tag525.xml><?xml version="1.0" encoding="utf-8"?>
<p:tagLst xmlns:p="http://schemas.openxmlformats.org/presentationml/2006/main">
  <p:tag name="AS_UNIQUEID" val="5872"/>
  <p:tag name="KSO_WM_BEAUTIFY_FLAG" val=""/>
</p:tagLst>
</file>

<file path=ppt/tags/tag526.xml><?xml version="1.0" encoding="utf-8"?>
<p:tagLst xmlns:p="http://schemas.openxmlformats.org/presentationml/2006/main">
  <p:tag name="AS_UNIQUEID" val="5123"/>
</p:tagLst>
</file>

<file path=ppt/tags/tag527.xml><?xml version="1.0" encoding="utf-8"?>
<p:tagLst xmlns:p="http://schemas.openxmlformats.org/presentationml/2006/main">
  <p:tag name="AS_UNIQUEID" val="5873"/>
</p:tagLst>
</file>

<file path=ppt/tags/tag528.xml><?xml version="1.0" encoding="utf-8"?>
<p:tagLst xmlns:p="http://schemas.openxmlformats.org/presentationml/2006/main">
  <p:tag name="AS_UNIQUEID" val="877"/>
</p:tagLst>
</file>

<file path=ppt/tags/tag529.xml><?xml version="1.0" encoding="utf-8"?>
<p:tagLst xmlns:p="http://schemas.openxmlformats.org/presentationml/2006/main">
  <p:tag name="AS_UNIQUEID" val="878"/>
</p:tagLst>
</file>

<file path=ppt/tags/tag53.xml><?xml version="1.0" encoding="utf-8"?>
<p:tagLst xmlns:p="http://schemas.openxmlformats.org/presentationml/2006/main">
  <p:tag name="AS_UNIQUEID" val="5538"/>
</p:tagLst>
</file>

<file path=ppt/tags/tag530.xml><?xml version="1.0" encoding="utf-8"?>
<p:tagLst xmlns:p="http://schemas.openxmlformats.org/presentationml/2006/main">
  <p:tag name="AS_UNIQUEID" val="879"/>
</p:tagLst>
</file>

<file path=ppt/tags/tag531.xml><?xml version="1.0" encoding="utf-8"?>
<p:tagLst xmlns:p="http://schemas.openxmlformats.org/presentationml/2006/main">
  <p:tag name="AS_UNIQUEID" val="880"/>
</p:tagLst>
</file>

<file path=ppt/tags/tag532.xml><?xml version="1.0" encoding="utf-8"?>
<p:tagLst xmlns:p="http://schemas.openxmlformats.org/presentationml/2006/main">
  <p:tag name="AS_UNIQUEID" val="881"/>
</p:tagLst>
</file>

<file path=ppt/tags/tag533.xml><?xml version="1.0" encoding="utf-8"?>
<p:tagLst xmlns:p="http://schemas.openxmlformats.org/presentationml/2006/main">
  <p:tag name="AS_UNIQUEID" val="882"/>
</p:tagLst>
</file>

<file path=ppt/tags/tag534.xml><?xml version="1.0" encoding="utf-8"?>
<p:tagLst xmlns:p="http://schemas.openxmlformats.org/presentationml/2006/main">
  <p:tag name="AS_UNIQUEID" val="883"/>
</p:tagLst>
</file>

<file path=ppt/tags/tag535.xml><?xml version="1.0" encoding="utf-8"?>
<p:tagLst xmlns:p="http://schemas.openxmlformats.org/presentationml/2006/main">
  <p:tag name="AS_UNIQUEID" val="884"/>
</p:tagLst>
</file>

<file path=ppt/tags/tag536.xml><?xml version="1.0" encoding="utf-8"?>
<p:tagLst xmlns:p="http://schemas.openxmlformats.org/presentationml/2006/main">
  <p:tag name="AS_UNIQUEID" val="885"/>
</p:tagLst>
</file>

<file path=ppt/tags/tag537.xml><?xml version="1.0" encoding="utf-8"?>
<p:tagLst xmlns:p="http://schemas.openxmlformats.org/presentationml/2006/main">
  <p:tag name="AS_UNIQUEID" val="886"/>
</p:tagLst>
</file>

<file path=ppt/tags/tag538.xml><?xml version="1.0" encoding="utf-8"?>
<p:tagLst xmlns:p="http://schemas.openxmlformats.org/presentationml/2006/main">
  <p:tag name="AS_UNIQUEID" val="887"/>
</p:tagLst>
</file>

<file path=ppt/tags/tag539.xml><?xml version="1.0" encoding="utf-8"?>
<p:tagLst xmlns:p="http://schemas.openxmlformats.org/presentationml/2006/main">
  <p:tag name="AS_UNIQUEID" val="888"/>
</p:tagLst>
</file>

<file path=ppt/tags/tag54.xml><?xml version="1.0" encoding="utf-8"?>
<p:tagLst xmlns:p="http://schemas.openxmlformats.org/presentationml/2006/main">
  <p:tag name="AS_UNIQUEID" val="5539"/>
</p:tagLst>
</file>

<file path=ppt/tags/tag540.xml><?xml version="1.0" encoding="utf-8"?>
<p:tagLst xmlns:p="http://schemas.openxmlformats.org/presentationml/2006/main">
  <p:tag name="AS_UNIQUEID" val="889"/>
</p:tagLst>
</file>

<file path=ppt/tags/tag541.xml><?xml version="1.0" encoding="utf-8"?>
<p:tagLst xmlns:p="http://schemas.openxmlformats.org/presentationml/2006/main">
  <p:tag name="AS_UNIQUEID" val="890"/>
</p:tagLst>
</file>

<file path=ppt/tags/tag542.xml><?xml version="1.0" encoding="utf-8"?>
<p:tagLst xmlns:p="http://schemas.openxmlformats.org/presentationml/2006/main">
  <p:tag name="AS_UNIQUEID" val="891"/>
</p:tagLst>
</file>

<file path=ppt/tags/tag543.xml><?xml version="1.0" encoding="utf-8"?>
<p:tagLst xmlns:p="http://schemas.openxmlformats.org/presentationml/2006/main">
  <p:tag name="AS_UNIQUEID" val="892"/>
</p:tagLst>
</file>

<file path=ppt/tags/tag544.xml><?xml version="1.0" encoding="utf-8"?>
<p:tagLst xmlns:p="http://schemas.openxmlformats.org/presentationml/2006/main">
  <p:tag name="AS_UNIQUEID" val="893"/>
</p:tagLst>
</file>

<file path=ppt/tags/tag545.xml><?xml version="1.0" encoding="utf-8"?>
<p:tagLst xmlns:p="http://schemas.openxmlformats.org/presentationml/2006/main">
  <p:tag name="AS_UNIQUEID" val="894"/>
</p:tagLst>
</file>

<file path=ppt/tags/tag546.xml><?xml version="1.0" encoding="utf-8"?>
<p:tagLst xmlns:p="http://schemas.openxmlformats.org/presentationml/2006/main">
  <p:tag name="AS_UNIQUEID" val="895"/>
</p:tagLst>
</file>

<file path=ppt/tags/tag547.xml><?xml version="1.0" encoding="utf-8"?>
<p:tagLst xmlns:p="http://schemas.openxmlformats.org/presentationml/2006/main">
  <p:tag name="AS_UNIQUEID" val="896"/>
</p:tagLst>
</file>

<file path=ppt/tags/tag548.xml><?xml version="1.0" encoding="utf-8"?>
<p:tagLst xmlns:p="http://schemas.openxmlformats.org/presentationml/2006/main">
  <p:tag name="AS_UNIQUEID" val="897"/>
</p:tagLst>
</file>

<file path=ppt/tags/tag549.xml><?xml version="1.0" encoding="utf-8"?>
<p:tagLst xmlns:p="http://schemas.openxmlformats.org/presentationml/2006/main">
  <p:tag name="AS_UNIQUEID" val="898"/>
</p:tagLst>
</file>

<file path=ppt/tags/tag55.xml><?xml version="1.0" encoding="utf-8"?>
<p:tagLst xmlns:p="http://schemas.openxmlformats.org/presentationml/2006/main">
  <p:tag name="AS_UNIQUEID" val="5540"/>
  <p:tag name="KSO_WM_BEAUTIFY_FLAG" val=""/>
</p:tagLst>
</file>

<file path=ppt/tags/tag550.xml><?xml version="1.0" encoding="utf-8"?>
<p:tagLst xmlns:p="http://schemas.openxmlformats.org/presentationml/2006/main">
  <p:tag name="AS_UNIQUEID" val="899"/>
</p:tagLst>
</file>

<file path=ppt/tags/tag551.xml><?xml version="1.0" encoding="utf-8"?>
<p:tagLst xmlns:p="http://schemas.openxmlformats.org/presentationml/2006/main">
  <p:tag name="AS_UNIQUEID" val="900"/>
</p:tagLst>
</file>

<file path=ppt/tags/tag552.xml><?xml version="1.0" encoding="utf-8"?>
<p:tagLst xmlns:p="http://schemas.openxmlformats.org/presentationml/2006/main">
  <p:tag name="AS_UNIQUEID" val="901"/>
</p:tagLst>
</file>

<file path=ppt/tags/tag553.xml><?xml version="1.0" encoding="utf-8"?>
<p:tagLst xmlns:p="http://schemas.openxmlformats.org/presentationml/2006/main">
  <p:tag name="AS_UNIQUEID" val="902"/>
</p:tagLst>
</file>

<file path=ppt/tags/tag554.xml><?xml version="1.0" encoding="utf-8"?>
<p:tagLst xmlns:p="http://schemas.openxmlformats.org/presentationml/2006/main">
  <p:tag name="AS_UNIQUEID" val="903"/>
</p:tagLst>
</file>

<file path=ppt/tags/tag555.xml><?xml version="1.0" encoding="utf-8"?>
<p:tagLst xmlns:p="http://schemas.openxmlformats.org/presentationml/2006/main">
  <p:tag name="AS_UNIQUEID" val="904"/>
</p:tagLst>
</file>

<file path=ppt/tags/tag556.xml><?xml version="1.0" encoding="utf-8"?>
<p:tagLst xmlns:p="http://schemas.openxmlformats.org/presentationml/2006/main">
  <p:tag name="AS_UNIQUEID" val="905"/>
</p:tagLst>
</file>

<file path=ppt/tags/tag557.xml><?xml version="1.0" encoding="utf-8"?>
<p:tagLst xmlns:p="http://schemas.openxmlformats.org/presentationml/2006/main">
  <p:tag name="AS_UNIQUEID" val="906"/>
</p:tagLst>
</file>

<file path=ppt/tags/tag558.xml><?xml version="1.0" encoding="utf-8"?>
<p:tagLst xmlns:p="http://schemas.openxmlformats.org/presentationml/2006/main">
  <p:tag name="AS_UNIQUEID" val="907"/>
</p:tagLst>
</file>

<file path=ppt/tags/tag559.xml><?xml version="1.0" encoding="utf-8"?>
<p:tagLst xmlns:p="http://schemas.openxmlformats.org/presentationml/2006/main">
  <p:tag name="AS_UNIQUEID" val="908"/>
</p:tagLst>
</file>

<file path=ppt/tags/tag56.xml><?xml version="1.0" encoding="utf-8"?>
<p:tagLst xmlns:p="http://schemas.openxmlformats.org/presentationml/2006/main">
  <p:tag name="AS_UNIQUEID" val="5541"/>
  <p:tag name="KSO_WM_BEAUTIFY_FLAG" val=""/>
</p:tagLst>
</file>

<file path=ppt/tags/tag560.xml><?xml version="1.0" encoding="utf-8"?>
<p:tagLst xmlns:p="http://schemas.openxmlformats.org/presentationml/2006/main">
  <p:tag name="AS_UNIQUEID" val="909"/>
</p:tagLst>
</file>

<file path=ppt/tags/tag561.xml><?xml version="1.0" encoding="utf-8"?>
<p:tagLst xmlns:p="http://schemas.openxmlformats.org/presentationml/2006/main">
  <p:tag name="AS_UNIQUEID" val="910"/>
</p:tagLst>
</file>

<file path=ppt/tags/tag562.xml><?xml version="1.0" encoding="utf-8"?>
<p:tagLst xmlns:p="http://schemas.openxmlformats.org/presentationml/2006/main">
  <p:tag name="AS_UNIQUEID" val="911"/>
</p:tagLst>
</file>

<file path=ppt/tags/tag563.xml><?xml version="1.0" encoding="utf-8"?>
<p:tagLst xmlns:p="http://schemas.openxmlformats.org/presentationml/2006/main">
  <p:tag name="AS_UNIQUEID" val="912"/>
</p:tagLst>
</file>

<file path=ppt/tags/tag564.xml><?xml version="1.0" encoding="utf-8"?>
<p:tagLst xmlns:p="http://schemas.openxmlformats.org/presentationml/2006/main">
  <p:tag name="AS_UNIQUEID" val="913"/>
</p:tagLst>
</file>

<file path=ppt/tags/tag565.xml><?xml version="1.0" encoding="utf-8"?>
<p:tagLst xmlns:p="http://schemas.openxmlformats.org/presentationml/2006/main">
  <p:tag name="AS_UNIQUEID" val="914"/>
</p:tagLst>
</file>

<file path=ppt/tags/tag566.xml><?xml version="1.0" encoding="utf-8"?>
<p:tagLst xmlns:p="http://schemas.openxmlformats.org/presentationml/2006/main">
  <p:tag name="AS_UNIQUEID" val="915"/>
</p:tagLst>
</file>

<file path=ppt/tags/tag567.xml><?xml version="1.0" encoding="utf-8"?>
<p:tagLst xmlns:p="http://schemas.openxmlformats.org/presentationml/2006/main">
  <p:tag name="AS_UNIQUEID" val="916"/>
</p:tagLst>
</file>

<file path=ppt/tags/tag568.xml><?xml version="1.0" encoding="utf-8"?>
<p:tagLst xmlns:p="http://schemas.openxmlformats.org/presentationml/2006/main">
  <p:tag name="AS_UNIQUEID" val="917"/>
</p:tagLst>
</file>

<file path=ppt/tags/tag569.xml><?xml version="1.0" encoding="utf-8"?>
<p:tagLst xmlns:p="http://schemas.openxmlformats.org/presentationml/2006/main">
  <p:tag name="AS_UNIQUEID" val="918"/>
</p:tagLst>
</file>

<file path=ppt/tags/tag57.xml><?xml version="1.0" encoding="utf-8"?>
<p:tagLst xmlns:p="http://schemas.openxmlformats.org/presentationml/2006/main">
  <p:tag name="AS_UNIQUEID" val="5542"/>
  <p:tag name="KSO_WM_BEAUTIFY_FLAG" val=""/>
</p:tagLst>
</file>

<file path=ppt/tags/tag570.xml><?xml version="1.0" encoding="utf-8"?>
<p:tagLst xmlns:p="http://schemas.openxmlformats.org/presentationml/2006/main">
  <p:tag name="AS_UNIQUEID" val="919"/>
</p:tagLst>
</file>

<file path=ppt/tags/tag571.xml><?xml version="1.0" encoding="utf-8"?>
<p:tagLst xmlns:p="http://schemas.openxmlformats.org/presentationml/2006/main">
  <p:tag name="AS_UNIQUEID" val="920"/>
</p:tagLst>
</file>

<file path=ppt/tags/tag572.xml><?xml version="1.0" encoding="utf-8"?>
<p:tagLst xmlns:p="http://schemas.openxmlformats.org/presentationml/2006/main">
  <p:tag name="AS_UNIQUEID" val="921"/>
</p:tagLst>
</file>

<file path=ppt/tags/tag573.xml><?xml version="1.0" encoding="utf-8"?>
<p:tagLst xmlns:p="http://schemas.openxmlformats.org/presentationml/2006/main">
  <p:tag name="AS_UNIQUEID" val="922"/>
</p:tagLst>
</file>

<file path=ppt/tags/tag574.xml><?xml version="1.0" encoding="utf-8"?>
<p:tagLst xmlns:p="http://schemas.openxmlformats.org/presentationml/2006/main">
  <p:tag name="AS_UNIQUEID" val="923"/>
</p:tagLst>
</file>

<file path=ppt/tags/tag575.xml><?xml version="1.0" encoding="utf-8"?>
<p:tagLst xmlns:p="http://schemas.openxmlformats.org/presentationml/2006/main">
  <p:tag name="AS_UNIQUEID" val="924"/>
</p:tagLst>
</file>

<file path=ppt/tags/tag576.xml><?xml version="1.0" encoding="utf-8"?>
<p:tagLst xmlns:p="http://schemas.openxmlformats.org/presentationml/2006/main">
  <p:tag name="AS_UNIQUEID" val="925"/>
</p:tagLst>
</file>

<file path=ppt/tags/tag577.xml><?xml version="1.0" encoding="utf-8"?>
<p:tagLst xmlns:p="http://schemas.openxmlformats.org/presentationml/2006/main">
  <p:tag name="AS_UNIQUEID" val="926"/>
</p:tagLst>
</file>

<file path=ppt/tags/tag578.xml><?xml version="1.0" encoding="utf-8"?>
<p:tagLst xmlns:p="http://schemas.openxmlformats.org/presentationml/2006/main">
  <p:tag name="AS_UNIQUEID" val="927"/>
</p:tagLst>
</file>

<file path=ppt/tags/tag579.xml><?xml version="1.0" encoding="utf-8"?>
<p:tagLst xmlns:p="http://schemas.openxmlformats.org/presentationml/2006/main">
  <p:tag name="AS_UNIQUEID" val="928"/>
</p:tagLst>
</file>

<file path=ppt/tags/tag58.xml><?xml version="1.0" encoding="utf-8"?>
<p:tagLst xmlns:p="http://schemas.openxmlformats.org/presentationml/2006/main">
  <p:tag name="AS_UNIQUEID" val="5544"/>
</p:tagLst>
</file>

<file path=ppt/tags/tag580.xml><?xml version="1.0" encoding="utf-8"?>
<p:tagLst xmlns:p="http://schemas.openxmlformats.org/presentationml/2006/main">
  <p:tag name="AS_UNIQUEID" val="929"/>
</p:tagLst>
</file>

<file path=ppt/tags/tag581.xml><?xml version="1.0" encoding="utf-8"?>
<p:tagLst xmlns:p="http://schemas.openxmlformats.org/presentationml/2006/main">
  <p:tag name="AS_UNIQUEID" val="5874"/>
</p:tagLst>
</file>

<file path=ppt/tags/tag582.xml><?xml version="1.0" encoding="utf-8"?>
<p:tagLst xmlns:p="http://schemas.openxmlformats.org/presentationml/2006/main">
  <p:tag name="AS_UNIQUEID" val="866"/>
</p:tagLst>
</file>

<file path=ppt/tags/tag583.xml><?xml version="1.0" encoding="utf-8"?>
<p:tagLst xmlns:p="http://schemas.openxmlformats.org/presentationml/2006/main">
  <p:tag name="AS_UNIQUEID" val="867"/>
</p:tagLst>
</file>

<file path=ppt/tags/tag584.xml><?xml version="1.0" encoding="utf-8"?>
<p:tagLst xmlns:p="http://schemas.openxmlformats.org/presentationml/2006/main">
  <p:tag name="AS_UNIQUEID" val="868"/>
</p:tagLst>
</file>

<file path=ppt/tags/tag585.xml><?xml version="1.0" encoding="utf-8"?>
<p:tagLst xmlns:p="http://schemas.openxmlformats.org/presentationml/2006/main">
  <p:tag name="AS_UNIQUEID" val="869"/>
</p:tagLst>
</file>

<file path=ppt/tags/tag586.xml><?xml version="1.0" encoding="utf-8"?>
<p:tagLst xmlns:p="http://schemas.openxmlformats.org/presentationml/2006/main">
  <p:tag name="AS_UNIQUEID" val="870"/>
</p:tagLst>
</file>

<file path=ppt/tags/tag587.xml><?xml version="1.0" encoding="utf-8"?>
<p:tagLst xmlns:p="http://schemas.openxmlformats.org/presentationml/2006/main">
  <p:tag name="AS_UNIQUEID" val="871"/>
</p:tagLst>
</file>

<file path=ppt/tags/tag588.xml><?xml version="1.0" encoding="utf-8"?>
<p:tagLst xmlns:p="http://schemas.openxmlformats.org/presentationml/2006/main">
  <p:tag name="AS_UNIQUEID" val="872"/>
</p:tagLst>
</file>

<file path=ppt/tags/tag589.xml><?xml version="1.0" encoding="utf-8"?>
<p:tagLst xmlns:p="http://schemas.openxmlformats.org/presentationml/2006/main">
  <p:tag name="AS_UNIQUEID" val="873"/>
</p:tagLst>
</file>

<file path=ppt/tags/tag59.xml><?xml version="1.0" encoding="utf-8"?>
<p:tagLst xmlns:p="http://schemas.openxmlformats.org/presentationml/2006/main">
  <p:tag name="AS_UNIQUEID" val="5545"/>
</p:tagLst>
</file>

<file path=ppt/tags/tag590.xml><?xml version="1.0" encoding="utf-8"?>
<p:tagLst xmlns:p="http://schemas.openxmlformats.org/presentationml/2006/main">
  <p:tag name="AS_UNIQUEID" val="874"/>
</p:tagLst>
</file>

<file path=ppt/tags/tag591.xml><?xml version="1.0" encoding="utf-8"?>
<p:tagLst xmlns:p="http://schemas.openxmlformats.org/presentationml/2006/main">
  <p:tag name="AS_UNIQUEID" val="875"/>
</p:tagLst>
</file>

<file path=ppt/tags/tag592.xml><?xml version="1.0" encoding="utf-8"?>
<p:tagLst xmlns:p="http://schemas.openxmlformats.org/presentationml/2006/main">
  <p:tag name="AS_UNIQUEID" val="3849"/>
</p:tagLst>
</file>

<file path=ppt/tags/tag593.xml><?xml version="1.0" encoding="utf-8"?>
<p:tagLst xmlns:p="http://schemas.openxmlformats.org/presentationml/2006/main">
  <p:tag name="AS_UNIQUEID" val="876"/>
</p:tagLst>
</file>

<file path=ppt/tags/tag594.xml><?xml version="1.0" encoding="utf-8"?>
<p:tagLst xmlns:p="http://schemas.openxmlformats.org/presentationml/2006/main">
  <p:tag name="AS_UNIQUEID" val="5876"/>
</p:tagLst>
</file>

<file path=ppt/tags/tag595.xml><?xml version="1.0" encoding="utf-8"?>
<p:tagLst xmlns:p="http://schemas.openxmlformats.org/presentationml/2006/main">
  <p:tag name="AS_UNIQUEID" val="5877"/>
  <p:tag name="KSO_WM_BEAUTIFY_FLAG" val=""/>
</p:tagLst>
</file>

<file path=ppt/tags/tag596.xml><?xml version="1.0" encoding="utf-8"?>
<p:tagLst xmlns:p="http://schemas.openxmlformats.org/presentationml/2006/main">
  <p:tag name="AS_UNIQUEID" val="5878"/>
  <p:tag name="KSO_WM_BEAUTIFY_FLAG" val=""/>
</p:tagLst>
</file>

<file path=ppt/tags/tag597.xml><?xml version="1.0" encoding="utf-8"?>
<p:tagLst xmlns:p="http://schemas.openxmlformats.org/presentationml/2006/main">
  <p:tag name="AS_UNIQUEID" val="5879"/>
  <p:tag name="KSO_WM_BEAUTIFY_FLAG" val=""/>
</p:tagLst>
</file>

<file path=ppt/tags/tag598.xml><?xml version="1.0" encoding="utf-8"?>
<p:tagLst xmlns:p="http://schemas.openxmlformats.org/presentationml/2006/main">
  <p:tag name="AS_UNIQUEID" val="5880"/>
</p:tagLst>
</file>

<file path=ppt/tags/tag599.xml><?xml version="1.0" encoding="utf-8"?>
<p:tagLst xmlns:p="http://schemas.openxmlformats.org/presentationml/2006/main">
  <p:tag name="AS_UNIQUEID" val="5881"/>
</p:tagLst>
</file>

<file path=ppt/tags/tag6.xml><?xml version="1.0" encoding="utf-8"?>
<p:tagLst xmlns:p="http://schemas.openxmlformats.org/presentationml/2006/main">
  <p:tag name="AS_UNIQUEID" val="5488"/>
</p:tagLst>
</file>

<file path=ppt/tags/tag60.xml><?xml version="1.0" encoding="utf-8"?>
<p:tagLst xmlns:p="http://schemas.openxmlformats.org/presentationml/2006/main">
  <p:tag name="AS_UNIQUEID" val="5546"/>
</p:tagLst>
</file>

<file path=ppt/tags/tag600.xml><?xml version="1.0" encoding="utf-8"?>
<p:tagLst xmlns:p="http://schemas.openxmlformats.org/presentationml/2006/main">
  <p:tag name="AS_UNIQUEID" val="977"/>
  <p:tag name="TABLE_ENDDRAG_ORIGIN_RECT" val="638*241"/>
  <p:tag name="TABLE_ENDDRAG_RECT" val="36*194*638*241"/>
</p:tagLst>
</file>

<file path=ppt/tags/tag601.xml><?xml version="1.0" encoding="utf-8"?>
<p:tagLst xmlns:p="http://schemas.openxmlformats.org/presentationml/2006/main">
  <p:tag name="AS_UNIQUEID" val="978"/>
</p:tagLst>
</file>

<file path=ppt/tags/tag602.xml><?xml version="1.0" encoding="utf-8"?>
<p:tagLst xmlns:p="http://schemas.openxmlformats.org/presentationml/2006/main">
  <p:tag name="AS_UNIQUEID" val="857"/>
</p:tagLst>
</file>

<file path=ppt/tags/tag603.xml><?xml version="1.0" encoding="utf-8"?>
<p:tagLst xmlns:p="http://schemas.openxmlformats.org/presentationml/2006/main">
  <p:tag name="AS_UNIQUEID" val="5894"/>
</p:tagLst>
</file>

<file path=ppt/tags/tag604.xml><?xml version="1.0" encoding="utf-8"?>
<p:tagLst xmlns:p="http://schemas.openxmlformats.org/presentationml/2006/main">
  <p:tag name="AS_UNIQUEID" val="5895"/>
  <p:tag name="KSO_WM_BEAUTIFY_FLAG" val=""/>
</p:tagLst>
</file>

<file path=ppt/tags/tag605.xml><?xml version="1.0" encoding="utf-8"?>
<p:tagLst xmlns:p="http://schemas.openxmlformats.org/presentationml/2006/main">
  <p:tag name="AS_UNIQUEID" val="5896"/>
  <p:tag name="KSO_WM_BEAUTIFY_FLAG" val=""/>
</p:tagLst>
</file>

<file path=ppt/tags/tag606.xml><?xml version="1.0" encoding="utf-8"?>
<p:tagLst xmlns:p="http://schemas.openxmlformats.org/presentationml/2006/main">
  <p:tag name="AS_UNIQUEID" val="5897"/>
  <p:tag name="KSO_WM_BEAUTIFY_FLAG" val=""/>
</p:tagLst>
</file>

<file path=ppt/tags/tag607.xml><?xml version="1.0" encoding="utf-8"?>
<p:tagLst xmlns:p="http://schemas.openxmlformats.org/presentationml/2006/main">
  <p:tag name="AS_UNIQUEID" val="5898"/>
</p:tagLst>
</file>

<file path=ppt/tags/tag608.xml><?xml version="1.0" encoding="utf-8"?>
<p:tagLst xmlns:p="http://schemas.openxmlformats.org/presentationml/2006/main">
  <p:tag name="AS_UNIQUEID" val="3333"/>
</p:tagLst>
</file>

<file path=ppt/tags/tag609.xml><?xml version="1.0" encoding="utf-8"?>
<p:tagLst xmlns:p="http://schemas.openxmlformats.org/presentationml/2006/main">
  <p:tag name="AS_UNIQUEID" val="3336"/>
</p:tagLst>
</file>

<file path=ppt/tags/tag61.xml><?xml version="1.0" encoding="utf-8"?>
<p:tagLst xmlns:p="http://schemas.openxmlformats.org/presentationml/2006/main">
  <p:tag name="AS_UNIQUEID" val="5547"/>
</p:tagLst>
</file>

<file path=ppt/tags/tag610.xml><?xml version="1.0" encoding="utf-8"?>
<p:tagLst xmlns:p="http://schemas.openxmlformats.org/presentationml/2006/main">
  <p:tag name="AS_UNIQUEID" val="5899"/>
</p:tagLst>
</file>

<file path=ppt/tags/tag611.xml><?xml version="1.0" encoding="utf-8"?>
<p:tagLst xmlns:p="http://schemas.openxmlformats.org/presentationml/2006/main">
  <p:tag name="AS_UNIQUEID" val="1211"/>
</p:tagLst>
</file>

<file path=ppt/tags/tag612.xml><?xml version="1.0" encoding="utf-8"?>
<p:tagLst xmlns:p="http://schemas.openxmlformats.org/presentationml/2006/main">
  <p:tag name="AS_UNIQUEID" val="3982"/>
</p:tagLst>
</file>

<file path=ppt/tags/tag613.xml><?xml version="1.0" encoding="utf-8"?>
<p:tagLst xmlns:p="http://schemas.openxmlformats.org/presentationml/2006/main">
  <p:tag name="AS_UNIQUEID" val="1215"/>
</p:tagLst>
</file>

<file path=ppt/tags/tag614.xml><?xml version="1.0" encoding="utf-8"?>
<p:tagLst xmlns:p="http://schemas.openxmlformats.org/presentationml/2006/main">
  <p:tag name="AS_UNIQUEID" val="1214"/>
</p:tagLst>
</file>

<file path=ppt/tags/tag615.xml><?xml version="1.0" encoding="utf-8"?>
<p:tagLst xmlns:p="http://schemas.openxmlformats.org/presentationml/2006/main">
  <p:tag name="AS_UNIQUEID" val="3988"/>
</p:tagLst>
</file>

<file path=ppt/tags/tag616.xml><?xml version="1.0" encoding="utf-8"?>
<p:tagLst xmlns:p="http://schemas.openxmlformats.org/presentationml/2006/main">
  <p:tag name="AS_UNIQUEID" val="1218"/>
</p:tagLst>
</file>

<file path=ppt/tags/tag617.xml><?xml version="1.0" encoding="utf-8"?>
<p:tagLst xmlns:p="http://schemas.openxmlformats.org/presentationml/2006/main">
  <p:tag name="AS_UNIQUEID" val="3994"/>
</p:tagLst>
</file>

<file path=ppt/tags/tag618.xml><?xml version="1.0" encoding="utf-8"?>
<p:tagLst xmlns:p="http://schemas.openxmlformats.org/presentationml/2006/main">
  <p:tag name="AS_UNIQUEID" val="1221"/>
</p:tagLst>
</file>

<file path=ppt/tags/tag619.xml><?xml version="1.0" encoding="utf-8"?>
<p:tagLst xmlns:p="http://schemas.openxmlformats.org/presentationml/2006/main">
  <p:tag name="AS_UNIQUEID" val="1222"/>
</p:tagLst>
</file>

<file path=ppt/tags/tag62.xml><?xml version="1.0" encoding="utf-8"?>
<p:tagLst xmlns:p="http://schemas.openxmlformats.org/presentationml/2006/main">
  <p:tag name="AS_UNIQUEID" val="5548"/>
</p:tagLst>
</file>

<file path=ppt/tags/tag620.xml><?xml version="1.0" encoding="utf-8"?>
<p:tagLst xmlns:p="http://schemas.openxmlformats.org/presentationml/2006/main">
  <p:tag name="AS_UNIQUEID" val="1223"/>
</p:tagLst>
</file>

<file path=ppt/tags/tag621.xml><?xml version="1.0" encoding="utf-8"?>
<p:tagLst xmlns:p="http://schemas.openxmlformats.org/presentationml/2006/main">
  <p:tag name="AS_UNIQUEID" val="1224"/>
</p:tagLst>
</file>

<file path=ppt/tags/tag622.xml><?xml version="1.0" encoding="utf-8"?>
<p:tagLst xmlns:p="http://schemas.openxmlformats.org/presentationml/2006/main">
  <p:tag name="AS_UNIQUEID" val="4000"/>
</p:tagLst>
</file>

<file path=ppt/tags/tag623.xml><?xml version="1.0" encoding="utf-8"?>
<p:tagLst xmlns:p="http://schemas.openxmlformats.org/presentationml/2006/main">
  <p:tag name="AS_UNIQUEID" val="5916"/>
</p:tagLst>
</file>

<file path=ppt/tags/tag624.xml><?xml version="1.0" encoding="utf-8"?>
<p:tagLst xmlns:p="http://schemas.openxmlformats.org/presentationml/2006/main">
  <p:tag name="AS_UNIQUEID" val="1228"/>
</p:tagLst>
</file>

<file path=ppt/tags/tag625.xml><?xml version="1.0" encoding="utf-8"?>
<p:tagLst xmlns:p="http://schemas.openxmlformats.org/presentationml/2006/main">
  <p:tag name="AS_UNIQUEID" val="1229"/>
</p:tagLst>
</file>

<file path=ppt/tags/tag626.xml><?xml version="1.0" encoding="utf-8"?>
<p:tagLst xmlns:p="http://schemas.openxmlformats.org/presentationml/2006/main">
  <p:tag name="AS_UNIQUEID" val="4006"/>
</p:tagLst>
</file>

<file path=ppt/tags/tag627.xml><?xml version="1.0" encoding="utf-8"?>
<p:tagLst xmlns:p="http://schemas.openxmlformats.org/presentationml/2006/main">
  <p:tag name="AS_UNIQUEID" val="926"/>
</p:tagLst>
</file>

<file path=ppt/tags/tag628.xml><?xml version="1.0" encoding="utf-8"?>
<p:tagLst xmlns:p="http://schemas.openxmlformats.org/presentationml/2006/main">
  <p:tag name="AS_UNIQUEID" val="4014"/>
</p:tagLst>
</file>

<file path=ppt/tags/tag629.xml><?xml version="1.0" encoding="utf-8"?>
<p:tagLst xmlns:p="http://schemas.openxmlformats.org/presentationml/2006/main">
  <p:tag name="AS_UNIQUEID" val="4016"/>
</p:tagLst>
</file>

<file path=ppt/tags/tag63.xml><?xml version="1.0" encoding="utf-8"?>
<p:tagLst xmlns:p="http://schemas.openxmlformats.org/presentationml/2006/main">
  <p:tag name="AS_UNIQUEID" val="5549"/>
</p:tagLst>
</file>

<file path=ppt/tags/tag630.xml><?xml version="1.0" encoding="utf-8"?>
<p:tagLst xmlns:p="http://schemas.openxmlformats.org/presentationml/2006/main">
  <p:tag name="AS_UNIQUEID" val="4017"/>
</p:tagLst>
</file>

<file path=ppt/tags/tag631.xml><?xml version="1.0" encoding="utf-8"?>
<p:tagLst xmlns:p="http://schemas.openxmlformats.org/presentationml/2006/main">
  <p:tag name="AS_UNIQUEID" val="4018"/>
</p:tagLst>
</file>

<file path=ppt/tags/tag632.xml><?xml version="1.0" encoding="utf-8"?>
<p:tagLst xmlns:p="http://schemas.openxmlformats.org/presentationml/2006/main">
  <p:tag name="AS_UNIQUEID" val="2357"/>
</p:tagLst>
</file>

<file path=ppt/tags/tag633.xml><?xml version="1.0" encoding="utf-8"?>
<p:tagLst xmlns:p="http://schemas.openxmlformats.org/presentationml/2006/main">
  <p:tag name="AS_UNIQUEID" val="5806"/>
</p:tagLst>
</file>

<file path=ppt/tags/tag634.xml><?xml version="1.0" encoding="utf-8"?>
<p:tagLst xmlns:p="http://schemas.openxmlformats.org/presentationml/2006/main">
  <p:tag name="AS_UNIQUEID" val="5807"/>
</p:tagLst>
</file>

<file path=ppt/tags/tag635.xml><?xml version="1.0" encoding="utf-8"?>
<p:tagLst xmlns:p="http://schemas.openxmlformats.org/presentationml/2006/main">
  <p:tag name="AS_UNIQUEID" val="5808"/>
</p:tagLst>
</file>

<file path=ppt/tags/tag636.xml><?xml version="1.0" encoding="utf-8"?>
<p:tagLst xmlns:p="http://schemas.openxmlformats.org/presentationml/2006/main">
  <p:tag name="AS_UNIQUEID" val="5809"/>
</p:tagLst>
</file>

<file path=ppt/tags/tag637.xml><?xml version="1.0" encoding="utf-8"?>
<p:tagLst xmlns:p="http://schemas.openxmlformats.org/presentationml/2006/main">
  <p:tag name="AS_UNIQUEID" val="5810"/>
</p:tagLst>
</file>

<file path=ppt/tags/tag638.xml><?xml version="1.0" encoding="utf-8"?>
<p:tagLst xmlns:p="http://schemas.openxmlformats.org/presentationml/2006/main">
  <p:tag name="AS_UNIQUEID" val="5811"/>
</p:tagLst>
</file>

<file path=ppt/tags/tag639.xml><?xml version="1.0" encoding="utf-8"?>
<p:tagLst xmlns:p="http://schemas.openxmlformats.org/presentationml/2006/main">
  <p:tag name="AS_UNIQUEID" val="5813"/>
</p:tagLst>
</file>

<file path=ppt/tags/tag64.xml><?xml version="1.0" encoding="utf-8"?>
<p:tagLst xmlns:p="http://schemas.openxmlformats.org/presentationml/2006/main">
  <p:tag name="AS_UNIQUEID" val="5550"/>
</p:tagLst>
</file>

<file path=ppt/tags/tag640.xml><?xml version="1.0" encoding="utf-8"?>
<p:tagLst xmlns:p="http://schemas.openxmlformats.org/presentationml/2006/main">
  <p:tag name="AS_UNIQUEID" val="5814"/>
</p:tagLst>
</file>

<file path=ppt/tags/tag641.xml><?xml version="1.0" encoding="utf-8"?>
<p:tagLst xmlns:p="http://schemas.openxmlformats.org/presentationml/2006/main">
  <p:tag name="AS_UNIQUEID" val="5815"/>
</p:tagLst>
</file>

<file path=ppt/tags/tag642.xml><?xml version="1.0" encoding="utf-8"?>
<p:tagLst xmlns:p="http://schemas.openxmlformats.org/presentationml/2006/main">
  <p:tag name="AS_UNIQUEID" val="5816"/>
</p:tagLst>
</file>

<file path=ppt/tags/tag643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mU1ZTA0MDFmNzU2MjljNjdhODFiNjZmMGIxYTI5Y2YifQ=="/>
  <p:tag name="KSO_WPP_MARK_KEY" val="f3d42915-c62f-4f99-9f3f-36759021fd2a"/>
  <p:tag name="RESOURCE_RECORD_KEY" val="{&quot;13&quot;:[4563109,4670867,20209618,20209619,4364918,20104438,20481693,20174685,4634995,20184176,4721715,4712219,20174682,20025431,4364950,4650229,19965469,20174681,19951219,20184172,4721902,4685212,4705195,20184167,19965474,20482073,4721717,20469019,20242013,4721718,20174677,4364911],&quot;29&quot;:[20405940,20458314,20742495,20740302,20426293,20733083,20736169,20740259],&quot;70&quot;:[3322097]}"/>
</p:tagLst>
</file>

<file path=ppt/tags/tag65.xml><?xml version="1.0" encoding="utf-8"?>
<p:tagLst xmlns:p="http://schemas.openxmlformats.org/presentationml/2006/main">
  <p:tag name="AS_UNIQUEID" val="5551"/>
</p:tagLst>
</file>

<file path=ppt/tags/tag66.xml><?xml version="1.0" encoding="utf-8"?>
<p:tagLst xmlns:p="http://schemas.openxmlformats.org/presentationml/2006/main">
  <p:tag name="AS_UNIQUEID" val="5552"/>
</p:tagLst>
</file>

<file path=ppt/tags/tag67.xml><?xml version="1.0" encoding="utf-8"?>
<p:tagLst xmlns:p="http://schemas.openxmlformats.org/presentationml/2006/main">
  <p:tag name="AS_UNIQUEID" val="5554"/>
</p:tagLst>
</file>

<file path=ppt/tags/tag68.xml><?xml version="1.0" encoding="utf-8"?>
<p:tagLst xmlns:p="http://schemas.openxmlformats.org/presentationml/2006/main">
  <p:tag name="AS_UNIQUEID" val="5555"/>
</p:tagLst>
</file>

<file path=ppt/tags/tag69.xml><?xml version="1.0" encoding="utf-8"?>
<p:tagLst xmlns:p="http://schemas.openxmlformats.org/presentationml/2006/main">
  <p:tag name="AS_UNIQUEID" val="5556"/>
</p:tagLst>
</file>

<file path=ppt/tags/tag7.xml><?xml version="1.0" encoding="utf-8"?>
<p:tagLst xmlns:p="http://schemas.openxmlformats.org/presentationml/2006/main">
  <p:tag name="AS_UNIQUEID" val="5489"/>
</p:tagLst>
</file>

<file path=ppt/tags/tag70.xml><?xml version="1.0" encoding="utf-8"?>
<p:tagLst xmlns:p="http://schemas.openxmlformats.org/presentationml/2006/main">
  <p:tag name="AS_UNIQUEID" val="5557"/>
  <p:tag name="KSO_WM_BEAUTIFY_FLAG" val=""/>
</p:tagLst>
</file>

<file path=ppt/tags/tag71.xml><?xml version="1.0" encoding="utf-8"?>
<p:tagLst xmlns:p="http://schemas.openxmlformats.org/presentationml/2006/main">
  <p:tag name="AS_UNIQUEID" val="5558"/>
  <p:tag name="KSO_WM_BEAUTIFY_FLAG" val=""/>
</p:tagLst>
</file>

<file path=ppt/tags/tag72.xml><?xml version="1.0" encoding="utf-8"?>
<p:tagLst xmlns:p="http://schemas.openxmlformats.org/presentationml/2006/main">
  <p:tag name="AS_UNIQUEID" val="5559"/>
  <p:tag name="KSO_WM_BEAUTIFY_FLAG" val=""/>
</p:tagLst>
</file>

<file path=ppt/tags/tag73.xml><?xml version="1.0" encoding="utf-8"?>
<p:tagLst xmlns:p="http://schemas.openxmlformats.org/presentationml/2006/main">
  <p:tag name="AS_UNIQUEID" val="5560"/>
  <p:tag name="KSO_WM_BEAUTIFY_FLAG" val=""/>
</p:tagLst>
</file>

<file path=ppt/tags/tag74.xml><?xml version="1.0" encoding="utf-8"?>
<p:tagLst xmlns:p="http://schemas.openxmlformats.org/presentationml/2006/main">
  <p:tag name="AS_UNIQUEID" val="5561"/>
  <p:tag name="KSO_WM_BEAUTIFY_FLAG" val=""/>
</p:tagLst>
</file>

<file path=ppt/tags/tag75.xml><?xml version="1.0" encoding="utf-8"?>
<p:tagLst xmlns:p="http://schemas.openxmlformats.org/presentationml/2006/main">
  <p:tag name="AS_UNIQUEID" val="5562"/>
</p:tagLst>
</file>

<file path=ppt/tags/tag76.xml><?xml version="1.0" encoding="utf-8"?>
<p:tagLst xmlns:p="http://schemas.openxmlformats.org/presentationml/2006/main">
  <p:tag name="AS_UNIQUEID" val="5563"/>
  <p:tag name="KSO_WM_BEAUTIFY_FLAG" val=""/>
</p:tagLst>
</file>

<file path=ppt/tags/tag77.xml><?xml version="1.0" encoding="utf-8"?>
<p:tagLst xmlns:p="http://schemas.openxmlformats.org/presentationml/2006/main">
  <p:tag name="AS_UNIQUEID" val="5564"/>
</p:tagLst>
</file>

<file path=ppt/tags/tag78.xml><?xml version="1.0" encoding="utf-8"?>
<p:tagLst xmlns:p="http://schemas.openxmlformats.org/presentationml/2006/main">
  <p:tag name="AS_UNIQUEID" val="5566"/>
</p:tagLst>
</file>

<file path=ppt/tags/tag79.xml><?xml version="1.0" encoding="utf-8"?>
<p:tagLst xmlns:p="http://schemas.openxmlformats.org/presentationml/2006/main">
  <p:tag name="AS_UNIQUEID" val="5567"/>
</p:tagLst>
</file>

<file path=ppt/tags/tag8.xml><?xml version="1.0" encoding="utf-8"?>
<p:tagLst xmlns:p="http://schemas.openxmlformats.org/presentationml/2006/main">
  <p:tag name="AS_UNIQUEID" val="5490"/>
</p:tagLst>
</file>

<file path=ppt/tags/tag80.xml><?xml version="1.0" encoding="utf-8"?>
<p:tagLst xmlns:p="http://schemas.openxmlformats.org/presentationml/2006/main">
  <p:tag name="AS_UNIQUEID" val="5568"/>
</p:tagLst>
</file>

<file path=ppt/tags/tag81.xml><?xml version="1.0" encoding="utf-8"?>
<p:tagLst xmlns:p="http://schemas.openxmlformats.org/presentationml/2006/main">
  <p:tag name="AS_UNIQUEID" val="5569"/>
</p:tagLst>
</file>

<file path=ppt/tags/tag82.xml><?xml version="1.0" encoding="utf-8"?>
<p:tagLst xmlns:p="http://schemas.openxmlformats.org/presentationml/2006/main">
  <p:tag name="AS_UNIQUEID" val="5570"/>
</p:tagLst>
</file>

<file path=ppt/tags/tag83.xml><?xml version="1.0" encoding="utf-8"?>
<p:tagLst xmlns:p="http://schemas.openxmlformats.org/presentationml/2006/main">
  <p:tag name="AS_UNIQUEID" val="5572"/>
</p:tagLst>
</file>

<file path=ppt/tags/tag84.xml><?xml version="1.0" encoding="utf-8"?>
<p:tagLst xmlns:p="http://schemas.openxmlformats.org/presentationml/2006/main">
  <p:tag name="AS_UNIQUEID" val="5573"/>
</p:tagLst>
</file>

<file path=ppt/tags/tag85.xml><?xml version="1.0" encoding="utf-8"?>
<p:tagLst xmlns:p="http://schemas.openxmlformats.org/presentationml/2006/main">
  <p:tag name="AS_UNIQUEID" val="5574"/>
</p:tagLst>
</file>

<file path=ppt/tags/tag86.xml><?xml version="1.0" encoding="utf-8"?>
<p:tagLst xmlns:p="http://schemas.openxmlformats.org/presentationml/2006/main">
  <p:tag name="AS_UNIQUEID" val="5575"/>
</p:tagLst>
</file>

<file path=ppt/tags/tag87.xml><?xml version="1.0" encoding="utf-8"?>
<p:tagLst xmlns:p="http://schemas.openxmlformats.org/presentationml/2006/main">
  <p:tag name="AS_UNIQUEID" val="5576"/>
</p:tagLst>
</file>

<file path=ppt/tags/tag88.xml><?xml version="1.0" encoding="utf-8"?>
<p:tagLst xmlns:p="http://schemas.openxmlformats.org/presentationml/2006/main">
  <p:tag name="AS_UNIQUEID" val="5578"/>
</p:tagLst>
</file>

<file path=ppt/tags/tag89.xml><?xml version="1.0" encoding="utf-8"?>
<p:tagLst xmlns:p="http://schemas.openxmlformats.org/presentationml/2006/main">
  <p:tag name="AS_UNIQUEID" val="5579"/>
</p:tagLst>
</file>

<file path=ppt/tags/tag9.xml><?xml version="1.0" encoding="utf-8"?>
<p:tagLst xmlns:p="http://schemas.openxmlformats.org/presentationml/2006/main">
  <p:tag name="AS_UNIQUEID" val="5491"/>
</p:tagLst>
</file>

<file path=ppt/tags/tag90.xml><?xml version="1.0" encoding="utf-8"?>
<p:tagLst xmlns:p="http://schemas.openxmlformats.org/presentationml/2006/main">
  <p:tag name="AS_UNIQUEID" val="5580"/>
</p:tagLst>
</file>

<file path=ppt/tags/tag91.xml><?xml version="1.0" encoding="utf-8"?>
<p:tagLst xmlns:p="http://schemas.openxmlformats.org/presentationml/2006/main">
  <p:tag name="AS_UNIQUEID" val="5581"/>
</p:tagLst>
</file>

<file path=ppt/tags/tag92.xml><?xml version="1.0" encoding="utf-8"?>
<p:tagLst xmlns:p="http://schemas.openxmlformats.org/presentationml/2006/main">
  <p:tag name="AS_UNIQUEID" val="5582"/>
</p:tagLst>
</file>

<file path=ppt/tags/tag93.xml><?xml version="1.0" encoding="utf-8"?>
<p:tagLst xmlns:p="http://schemas.openxmlformats.org/presentationml/2006/main">
  <p:tag name="AS_UNIQUEID" val="5584"/>
</p:tagLst>
</file>

<file path=ppt/tags/tag94.xml><?xml version="1.0" encoding="utf-8"?>
<p:tagLst xmlns:p="http://schemas.openxmlformats.org/presentationml/2006/main">
  <p:tag name="AS_UNIQUEID" val="5585"/>
</p:tagLst>
</file>

<file path=ppt/tags/tag95.xml><?xml version="1.0" encoding="utf-8"?>
<p:tagLst xmlns:p="http://schemas.openxmlformats.org/presentationml/2006/main">
  <p:tag name="AS_UNIQUEID" val="5586"/>
</p:tagLst>
</file>

<file path=ppt/tags/tag96.xml><?xml version="1.0" encoding="utf-8"?>
<p:tagLst xmlns:p="http://schemas.openxmlformats.org/presentationml/2006/main">
  <p:tag name="AS_UNIQUEID" val="5587"/>
</p:tagLst>
</file>

<file path=ppt/tags/tag97.xml><?xml version="1.0" encoding="utf-8"?>
<p:tagLst xmlns:p="http://schemas.openxmlformats.org/presentationml/2006/main">
  <p:tag name="AS_UNIQUEID" val="5588"/>
</p:tagLst>
</file>

<file path=ppt/tags/tag98.xml><?xml version="1.0" encoding="utf-8"?>
<p:tagLst xmlns:p="http://schemas.openxmlformats.org/presentationml/2006/main">
  <p:tag name="AS_UNIQUEID" val="5589"/>
</p:tagLst>
</file>

<file path=ppt/tags/tag99.xml><?xml version="1.0" encoding="utf-8"?>
<p:tagLst xmlns:p="http://schemas.openxmlformats.org/presentationml/2006/main">
  <p:tag name="AS_UNIQUEID" val="5591"/>
</p:tagLst>
</file>

<file path=ppt/theme/theme1.xml><?xml version="1.0" encoding="utf-8"?>
<a:theme xmlns:a="http://schemas.openxmlformats.org/drawingml/2006/main" name="Office 主题">
  <a:themeElements>
    <a:clrScheme name="自定义 2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7406A"/>
      </a:accent1>
      <a:accent2>
        <a:srgbClr val="FF6B25"/>
      </a:accent2>
      <a:accent3>
        <a:srgbClr val="3097FE"/>
      </a:accent3>
      <a:accent4>
        <a:srgbClr val="27406A"/>
      </a:accent4>
      <a:accent5>
        <a:srgbClr val="FF6B25"/>
      </a:accent5>
      <a:accent6>
        <a:srgbClr val="3097FE"/>
      </a:accent6>
      <a:hlink>
        <a:srgbClr val="0563C1"/>
      </a:hlink>
      <a:folHlink>
        <a:srgbClr val="ED7D31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1405</Words>
  <Application>WPS 演示</Application>
  <PresentationFormat/>
  <Paragraphs>188</Paragraphs>
  <Slides>14</Slides>
  <Notes>1</Notes>
  <HiddenSlides>0</HiddenSlides>
  <MMClips>1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4" baseType="lpstr">
      <vt:lpstr>Arial</vt:lpstr>
      <vt:lpstr>宋体</vt:lpstr>
      <vt:lpstr>Wingdings</vt:lpstr>
      <vt:lpstr>汉仪旗黑-55简</vt:lpstr>
      <vt:lpstr>微软雅黑</vt:lpstr>
      <vt:lpstr>汉仪雅酷黑 65W</vt:lpstr>
      <vt:lpstr>Microsoft YaHei UI</vt:lpstr>
      <vt:lpstr>Arial</vt:lpstr>
      <vt:lpstr>Times New Roman</vt:lpstr>
      <vt:lpstr>Calibri</vt:lpstr>
      <vt:lpstr>Calibri</vt:lpstr>
      <vt:lpstr>隶书</vt:lpstr>
      <vt:lpstr>汉仪傲娇体简</vt:lpstr>
      <vt:lpstr>汉仪书魂体简</vt:lpstr>
      <vt:lpstr>黑体</vt:lpstr>
      <vt:lpstr>汉仪润圆-65简</vt:lpstr>
      <vt:lpstr>Wingdings</vt:lpstr>
      <vt:lpstr>华文新魏</vt:lpstr>
      <vt:lpstr>Arial Unicode MS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Candy</cp:lastModifiedBy>
  <cp:revision>3</cp:revision>
  <cp:lastPrinted>2025-12-16T10:35:00Z</cp:lastPrinted>
  <dcterms:created xsi:type="dcterms:W3CDTF">2025-12-16T10:35:00Z</dcterms:created>
  <dcterms:modified xsi:type="dcterms:W3CDTF">2026-03-11T03:03:44Z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57530C04F5EE432292CACB6363EDD79B_13</vt:lpwstr>
  </property>
  <property fmtid="{D5CDD505-2E9C-101B-9397-08002B2CF9AE}" pid="7" name="KSOProductBuildVer">
    <vt:lpwstr>2052-12.1.0.25225</vt:lpwstr>
  </property>
</Properties>
</file>