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wdp" ContentType="image/vnd.ms-photo"/>
  <Default Extension="emf" ContentType="image/x-emf"/>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handoutMasters/handoutMaster1.xml" ContentType="application/vnd.openxmlformats-officedocument.presentationml.handoutMaster+xml"/>
  <Override PartName="/ppt/media/image1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xml" ContentType="application/vnd.openxmlformats-officedocument.presentationml.tags+xml"/>
  <Override PartName="/ppt/tags/tag1260.xml" ContentType="application/vnd.openxmlformats-officedocument.presentationml.tags+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6"/>
  </p:notesMasterIdLst>
  <p:handoutMasterIdLst>
    <p:handoutMasterId r:id="rId32"/>
  </p:handoutMasterIdLst>
  <p:sldIdLst>
    <p:sldId id="290" r:id="rId3"/>
    <p:sldId id="318" r:id="rId4"/>
    <p:sldId id="320" r:id="rId5"/>
    <p:sldId id="402" r:id="rId7"/>
    <p:sldId id="403" r:id="rId8"/>
    <p:sldId id="1125" r:id="rId9"/>
    <p:sldId id="390" r:id="rId10"/>
    <p:sldId id="1140" r:id="rId11"/>
    <p:sldId id="261" r:id="rId12"/>
    <p:sldId id="1126" r:id="rId13"/>
    <p:sldId id="323" r:id="rId14"/>
    <p:sldId id="396" r:id="rId15"/>
    <p:sldId id="324" r:id="rId16"/>
    <p:sldId id="3176" r:id="rId17"/>
    <p:sldId id="3253" r:id="rId18"/>
    <p:sldId id="2215" r:id="rId19"/>
    <p:sldId id="2230" r:id="rId20"/>
    <p:sldId id="2231" r:id="rId21"/>
    <p:sldId id="330" r:id="rId22"/>
    <p:sldId id="3255" r:id="rId23"/>
    <p:sldId id="332" r:id="rId24"/>
    <p:sldId id="3254" r:id="rId25"/>
    <p:sldId id="2232" r:id="rId26"/>
    <p:sldId id="335" r:id="rId27"/>
    <p:sldId id="397" r:id="rId28"/>
    <p:sldId id="326" r:id="rId29"/>
    <p:sldId id="333" r:id="rId30"/>
    <p:sldId id="334" r:id="rId31"/>
  </p:sldIdLst>
  <p:sldSz cx="12192000" cy="6858000"/>
  <p:notesSz cx="6858000" cy="9144000"/>
  <p:embeddedFontLst>
    <p:embeddedFont>
      <p:font typeface="汉仪旗黑-55简" panose="00020600040101010101" charset="-128"/>
      <p:regular r:id="rId37"/>
    </p:embeddedFont>
    <p:embeddedFont>
      <p:font typeface="微软雅黑" panose="020B0503020204020204" charset="-122"/>
      <p:regular r:id="rId38"/>
    </p:embeddedFont>
    <p:embeddedFont>
      <p:font typeface="Microsoft YaHei UI" panose="020B0503020204020204" pitchFamily="18" charset="-122"/>
      <p:regular r:id="rId39"/>
    </p:embeddedFont>
    <p:embeddedFont>
      <p:font typeface="汉仪雅酷黑 65W" panose="020B0604020202020204" charset="-122"/>
      <p:regular r:id="rId40"/>
    </p:embeddedFont>
    <p:embeddedFont>
      <p:font typeface="黑体" panose="02010609060101010101" pitchFamily="49" charset="-122"/>
      <p:regular r:id="rId41"/>
    </p:embeddedFont>
    <p:embeddedFont>
      <p:font typeface="汉仪书魂体简" panose="02010600000101010101" charset="-122"/>
      <p:regular r:id="rId42"/>
    </p:embeddedFont>
  </p:embeddedFontLst>
  <p:custDataLst>
    <p:tags r:id="rId4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新课标第一网" initials="" lastIdx="0" clrIdx="0"/>
  <p:cmAuthor id="7" name="Lenovo" initials="L" lastIdx="0" clrIdx="6"/>
  <p:cmAuthor id="1" name="落尘" initials="hl8182978" lastIdx="0" clrIdx="0"/>
  <p:cmAuthor id="2" name="作者" initials="A" lastIdx="0" clrIdx="1"/>
  <p:cmAuthor id="3" name="fafa" initials="f" lastIdx="0" clrIdx="1"/>
  <p:cmAuthor id="4" name="王习习" initials="王" lastIdx="0" clrIdx="0"/>
  <p:cmAuthor id="5" name="8602" initials="8" lastIdx="0" clrIdx="4"/>
  <p:cmAuthor id="6" name="jwzx" initials="j"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主题样式 1 - 强调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8" autoAdjust="0"/>
    <p:restoredTop sz="94660"/>
  </p:normalViewPr>
  <p:slideViewPr>
    <p:cSldViewPr snapToGrid="0">
      <p:cViewPr varScale="1">
        <p:scale>
          <a:sx n="68" d="100"/>
          <a:sy n="68" d="100"/>
        </p:scale>
        <p:origin x="424" y="52"/>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3" Type="http://schemas.openxmlformats.org/officeDocument/2006/relationships/tags" Target="tags/tag1268.xml"/><Relationship Id="rId42" Type="http://schemas.openxmlformats.org/officeDocument/2006/relationships/font" Target="fonts/font6.fntdata"/><Relationship Id="rId41" Type="http://schemas.openxmlformats.org/officeDocument/2006/relationships/font" Target="fonts/font5.fntdata"/><Relationship Id="rId40" Type="http://schemas.openxmlformats.org/officeDocument/2006/relationships/font" Target="fonts/font4.fntdata"/><Relationship Id="rId4" Type="http://schemas.openxmlformats.org/officeDocument/2006/relationships/slide" Target="slides/slide2.xml"/><Relationship Id="rId39" Type="http://schemas.openxmlformats.org/officeDocument/2006/relationships/font" Target="fonts/font3.fntdata"/><Relationship Id="rId38" Type="http://schemas.openxmlformats.org/officeDocument/2006/relationships/font" Target="fonts/font2.fntdata"/><Relationship Id="rId37" Type="http://schemas.openxmlformats.org/officeDocument/2006/relationships/font" Target="fonts/font1.fntdata"/><Relationship Id="rId36" Type="http://schemas.openxmlformats.org/officeDocument/2006/relationships/commentAuthors" Target="commentAuthors.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handoutMaster" Target="handoutMasters/handoutMaster1.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0.emf"/><Relationship Id="rId1" Type="http://schemas.openxmlformats.org/officeDocument/2006/relationships/image" Target="../media/image29.emf"/></Relationships>
</file>

<file path=ppt/handoutMasters/_rels/handoutMaster1.xml.rels><?xml version="1.0" encoding="UTF-8" standalone="yes"?>
<Relationships xmlns="http://schemas.openxmlformats.org/package/2006/relationships"><Relationship Id="rId5" Type="http://schemas.openxmlformats.org/officeDocument/2006/relationships/theme" Target="../theme/theme3.xml"/><Relationship Id="rId4" Type="http://schemas.openxmlformats.org/officeDocument/2006/relationships/tags" Target="../tags/tag1267.xml"/><Relationship Id="rId3" Type="http://schemas.openxmlformats.org/officeDocument/2006/relationships/tags" Target="../tags/tag1266.xml"/><Relationship Id="rId2" Type="http://schemas.openxmlformats.org/officeDocument/2006/relationships/tags" Target="../tags/tag1265.xml"/><Relationship Id="rId1" Type="http://schemas.openxmlformats.org/officeDocument/2006/relationships/tags" Target="../tags/tag126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汉仪旗黑-55简" panose="00020600040101010101" charset="-128"/>
              <a:ea typeface="汉仪旗黑-55简" panose="00020600040101010101" charset="-128"/>
              <a:cs typeface="汉仪旗黑-55简" panose="00020600040101010101" charset="-128"/>
            </a:endParaRPr>
          </a:p>
        </p:txBody>
      </p:sp>
      <p:sp>
        <p:nvSpPr>
          <p:cNvPr id="3" name="日期占位符 2"/>
          <p:cNvSpPr>
            <a:spLocks noGrp="1"/>
          </p:cNvSpPr>
          <p:nvPr>
            <p:ph type="dt" sz="quarter"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汉仪旗黑-55简" panose="00020600040101010101" charset="-128"/>
              </a:rPr>
            </a:fld>
            <a:endParaRPr lang="zh-CN" altLang="en-US">
              <a:latin typeface="汉仪旗黑-55简" panose="00020600040101010101" charset="-128"/>
            </a:endParaRPr>
          </a:p>
        </p:txBody>
      </p:sp>
      <p:sp>
        <p:nvSpPr>
          <p:cNvPr id="4" name="页脚占位符 3"/>
          <p:cNvSpPr>
            <a:spLocks noGrp="1"/>
          </p:cNvSpPr>
          <p:nvPr>
            <p:ph type="ftr" sz="quarter" idx="2"/>
            <p:custDataLst>
              <p:tags r:id="rId3"/>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汉仪旗黑-55简" panose="00020600040101010101" charset="-128"/>
              <a:ea typeface="汉仪旗黑-55简" panose="00020600040101010101" charset="-128"/>
              <a:cs typeface="汉仪旗黑-55简" panose="00020600040101010101" charset="-128"/>
            </a:endParaRPr>
          </a:p>
        </p:txBody>
      </p:sp>
      <p:sp>
        <p:nvSpPr>
          <p:cNvPr id="5" name="灯片编号占位符 4"/>
          <p:cNvSpPr>
            <a:spLocks noGrp="1"/>
          </p:cNvSpPr>
          <p:nvPr>
            <p:ph type="sldNum" sz="quarter" idx="3"/>
            <p:custDataLst>
              <p:tags r:id="rId4"/>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汉仪旗黑-55简" panose="00020600040101010101" charset="-128"/>
              </a:rPr>
            </a:fld>
            <a:endParaRPr lang="zh-CN" altLang="en-US">
              <a:latin typeface="汉仪旗黑-55简" panose="00020600040101010101" charset="-128"/>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1263.xml"/><Relationship Id="rId5" Type="http://schemas.openxmlformats.org/officeDocument/2006/relationships/tags" Target="../tags/tag1262.xml"/><Relationship Id="rId4" Type="http://schemas.openxmlformats.org/officeDocument/2006/relationships/tags" Target="../tags/tag1261.xml"/><Relationship Id="rId3" Type="http://schemas.openxmlformats.org/officeDocument/2006/relationships/tags" Target="../tags/tag1260.xml"/><Relationship Id="rId2" Type="http://schemas.openxmlformats.org/officeDocument/2006/relationships/tags" Target="../tags/tag1259.xml"/><Relationship Id="rId1" Type="http://schemas.openxmlformats.org/officeDocument/2006/relationships/tags" Target="../tags/tag125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atin typeface="汉仪旗黑-55简" panose="00020600040101010101" charset="-128"/>
                <a:ea typeface="汉仪旗黑-55简" panose="00020600040101010101" charset="-128"/>
                <a:cs typeface="汉仪旗黑-55简" panose="00020600040101010101" charset="-128"/>
              </a:defRPr>
            </a:lvl1pPr>
          </a:lstStyle>
          <a:p>
            <a:endParaRPr lang="zh-CN" altLang="en-US"/>
          </a:p>
        </p:txBody>
      </p:sp>
      <p:sp>
        <p:nvSpPr>
          <p:cNvPr id="3" name="日期占位符 2"/>
          <p:cNvSpPr>
            <a:spLocks noGrp="1"/>
          </p:cNvSpPr>
          <p:nvPr>
            <p:ph type="dt" idx="1"/>
            <p:custDataLst>
              <p:tags r:id="rId2"/>
            </p:custDataLst>
          </p:nvPr>
        </p:nvSpPr>
        <p:spPr>
          <a:xfrm>
            <a:off x="3884613" y="0"/>
            <a:ext cx="2971800" cy="458788"/>
          </a:xfrm>
          <a:prstGeom prst="rect">
            <a:avLst/>
          </a:prstGeom>
        </p:spPr>
        <p:txBody>
          <a:bodyPr vert="horz" lIns="91440" tIns="45720" rIns="91440" bIns="45720" rtlCol="0"/>
          <a:lstStyle>
            <a:lvl1pPr algn="r">
              <a:defRPr sz="1200">
                <a:latin typeface="汉仪旗黑-55简" panose="00020600040101010101" charset="-128"/>
                <a:ea typeface="汉仪旗黑-55简" panose="00020600040101010101" charset="-128"/>
                <a:cs typeface="汉仪旗黑-55简" panose="00020600040101010101" charset="-128"/>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custDataLst>
              <p:tags r:id="rId5"/>
            </p:custDataLst>
          </p:nvPr>
        </p:nvSpPr>
        <p:spPr>
          <a:xfrm>
            <a:off x="0" y="8685213"/>
            <a:ext cx="2971800" cy="458787"/>
          </a:xfrm>
          <a:prstGeom prst="rect">
            <a:avLst/>
          </a:prstGeom>
        </p:spPr>
        <p:txBody>
          <a:bodyPr vert="horz" lIns="91440" tIns="45720" rIns="91440" bIns="45720" rtlCol="0" anchor="b"/>
          <a:lstStyle>
            <a:lvl1pPr algn="l">
              <a:defRPr sz="1200">
                <a:latin typeface="汉仪旗黑-55简" panose="00020600040101010101" charset="-128"/>
                <a:ea typeface="汉仪旗黑-55简" panose="00020600040101010101" charset="-128"/>
                <a:cs typeface="汉仪旗黑-55简" panose="00020600040101010101" charset="-128"/>
              </a:defRPr>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8787"/>
          </a:xfrm>
          <a:prstGeom prst="rect">
            <a:avLst/>
          </a:prstGeom>
        </p:spPr>
        <p:txBody>
          <a:bodyPr vert="horz" lIns="91440" tIns="45720" rIns="91440" bIns="45720" rtlCol="0" anchor="b"/>
          <a:lstStyle>
            <a:lvl1pPr algn="r">
              <a:defRPr sz="1200">
                <a:latin typeface="汉仪旗黑-55简" panose="00020600040101010101" charset="-128"/>
                <a:ea typeface="汉仪旗黑-55简" panose="00020600040101010101" charset="-128"/>
                <a:cs typeface="汉仪旗黑-55简" panose="00020600040101010101" charset="-128"/>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1pPr>
    <a:lvl2pPr marL="4572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2pPr>
    <a:lvl3pPr marL="9144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3pPr>
    <a:lvl4pPr marL="13716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4pPr>
    <a:lvl5pPr marL="18288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4" Type="http://schemas.openxmlformats.org/officeDocument/2006/relationships/tags" Target="../tags/tag381.xml"/><Relationship Id="rId3" Type="http://schemas.openxmlformats.org/officeDocument/2006/relationships/tags" Target="../tags/tag380.xml"/><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5" Type="http://schemas.openxmlformats.org/officeDocument/2006/relationships/tags" Target="../tags/tag1117.xml"/><Relationship Id="rId4" Type="http://schemas.openxmlformats.org/officeDocument/2006/relationships/tags" Target="../tags/tag1116.xml"/><Relationship Id="rId3" Type="http://schemas.openxmlformats.org/officeDocument/2006/relationships/tags" Target="../tags/tag1115.xml"/><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1.xml.rels><?xml version="1.0" encoding="UTF-8" standalone="yes"?>
<Relationships xmlns="http://schemas.openxmlformats.org/package/2006/relationships"><Relationship Id="rId5" Type="http://schemas.openxmlformats.org/officeDocument/2006/relationships/tags" Target="../tags/tag1192.xml"/><Relationship Id="rId4" Type="http://schemas.openxmlformats.org/officeDocument/2006/relationships/tags" Target="../tags/tag1191.xml"/><Relationship Id="rId3" Type="http://schemas.openxmlformats.org/officeDocument/2006/relationships/tags" Target="../tags/tag1190.xml"/><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2.xml.rels><?xml version="1.0" encoding="UTF-8" standalone="yes"?>
<Relationships xmlns="http://schemas.openxmlformats.org/package/2006/relationships"><Relationship Id="rId4" Type="http://schemas.openxmlformats.org/officeDocument/2006/relationships/tags" Target="../tags/tag1211.xml"/><Relationship Id="rId3" Type="http://schemas.openxmlformats.org/officeDocument/2006/relationships/tags" Target="../tags/tag1210.xml"/><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3.xml.rels><?xml version="1.0" encoding="UTF-8" standalone="yes"?>
<Relationships xmlns="http://schemas.openxmlformats.org/package/2006/relationships"><Relationship Id="rId5" Type="http://schemas.openxmlformats.org/officeDocument/2006/relationships/tags" Target="../tags/tag1229.xml"/><Relationship Id="rId4" Type="http://schemas.openxmlformats.org/officeDocument/2006/relationships/tags" Target="../tags/tag1228.xml"/><Relationship Id="rId3" Type="http://schemas.openxmlformats.org/officeDocument/2006/relationships/tags" Target="../tags/tag1227.xml"/><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4.xml.rels><?xml version="1.0" encoding="UTF-8" standalone="yes"?>
<Relationships xmlns="http://schemas.openxmlformats.org/package/2006/relationships"><Relationship Id="rId5" Type="http://schemas.openxmlformats.org/officeDocument/2006/relationships/tags" Target="../tags/tag1249.xml"/><Relationship Id="rId4" Type="http://schemas.openxmlformats.org/officeDocument/2006/relationships/tags" Target="../tags/tag1248.xml"/><Relationship Id="rId3" Type="http://schemas.openxmlformats.org/officeDocument/2006/relationships/tags" Target="../tags/tag1247.xml"/><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5.xml.rels><?xml version="1.0" encoding="UTF-8" standalone="yes"?>
<Relationships xmlns="http://schemas.openxmlformats.org/package/2006/relationships"><Relationship Id="rId5" Type="http://schemas.openxmlformats.org/officeDocument/2006/relationships/tags" Target="../tags/tag1257.xml"/><Relationship Id="rId4" Type="http://schemas.openxmlformats.org/officeDocument/2006/relationships/tags" Target="../tags/tag1256.xml"/><Relationship Id="rId3" Type="http://schemas.openxmlformats.org/officeDocument/2006/relationships/tags" Target="../tags/tag1255.xml"/><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5" Type="http://schemas.openxmlformats.org/officeDocument/2006/relationships/tags" Target="../tags/tag575.xml"/><Relationship Id="rId4" Type="http://schemas.openxmlformats.org/officeDocument/2006/relationships/tags" Target="../tags/tag574.xml"/><Relationship Id="rId3" Type="http://schemas.openxmlformats.org/officeDocument/2006/relationships/tags" Target="../tags/tag573.xml"/><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5" Type="http://schemas.openxmlformats.org/officeDocument/2006/relationships/tags" Target="../tags/tag685.xml"/><Relationship Id="rId4" Type="http://schemas.openxmlformats.org/officeDocument/2006/relationships/tags" Target="../tags/tag684.xml"/><Relationship Id="rId3" Type="http://schemas.openxmlformats.org/officeDocument/2006/relationships/tags" Target="../tags/tag683.xml"/><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5" Type="http://schemas.openxmlformats.org/officeDocument/2006/relationships/tags" Target="../tags/tag703.xml"/><Relationship Id="rId4" Type="http://schemas.openxmlformats.org/officeDocument/2006/relationships/tags" Target="../tags/tag702.xml"/><Relationship Id="rId3" Type="http://schemas.openxmlformats.org/officeDocument/2006/relationships/tags" Target="../tags/tag701.xml"/><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5" Type="http://schemas.openxmlformats.org/officeDocument/2006/relationships/tags" Target="../tags/tag730.xml"/><Relationship Id="rId4" Type="http://schemas.openxmlformats.org/officeDocument/2006/relationships/tags" Target="../tags/tag729.xml"/><Relationship Id="rId3" Type="http://schemas.openxmlformats.org/officeDocument/2006/relationships/tags" Target="../tags/tag728.xml"/><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5" Type="http://schemas.openxmlformats.org/officeDocument/2006/relationships/tags" Target="../tags/tag815.xml"/><Relationship Id="rId4" Type="http://schemas.openxmlformats.org/officeDocument/2006/relationships/tags" Target="../tags/tag814.xml"/><Relationship Id="rId3" Type="http://schemas.openxmlformats.org/officeDocument/2006/relationships/tags" Target="../tags/tag813.xml"/><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7.xml.rels><?xml version="1.0" encoding="UTF-8" standalone="yes"?>
<Relationships xmlns="http://schemas.openxmlformats.org/package/2006/relationships"><Relationship Id="rId5" Type="http://schemas.openxmlformats.org/officeDocument/2006/relationships/tags" Target="../tags/tag1049.xml"/><Relationship Id="rId4" Type="http://schemas.openxmlformats.org/officeDocument/2006/relationships/tags" Target="../tags/tag1048.xml"/><Relationship Id="rId3" Type="http://schemas.openxmlformats.org/officeDocument/2006/relationships/tags" Target="../tags/tag1047.xml"/><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4" Type="http://schemas.openxmlformats.org/officeDocument/2006/relationships/tags" Target="../tags/tag1093.xml"/><Relationship Id="rId3" Type="http://schemas.openxmlformats.org/officeDocument/2006/relationships/tags" Target="../tags/tag1092.xml"/><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9.xml.rels><?xml version="1.0" encoding="UTF-8" standalone="yes"?>
<Relationships xmlns="http://schemas.openxmlformats.org/package/2006/relationships"><Relationship Id="rId5" Type="http://schemas.openxmlformats.org/officeDocument/2006/relationships/tags" Target="../tags/tag1107.xml"/><Relationship Id="rId4" Type="http://schemas.openxmlformats.org/officeDocument/2006/relationships/tags" Target="../tags/tag1106.xml"/><Relationship Id="rId3" Type="http://schemas.openxmlformats.org/officeDocument/2006/relationships/tags" Target="../tags/tag1105.xml"/><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F57967AD-9D7F-4C24-87DA-C973A2A0DF32}"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TextEdit="1"/>
          </p:cNvSpPr>
          <p:nvPr>
            <p:ph type="sldImg" idx="2"/>
            <p:custDataLst>
              <p:tags r:id="rId3"/>
            </p:custDataLst>
          </p:nvPr>
        </p:nvSpPr>
        <p:spPr bwMode="auto">
          <a:xfrm>
            <a:off x="685800" y="1143000"/>
            <a:ext cx="5486400" cy="3086100"/>
          </a:xfrm>
          <a:noFill/>
          <a:ln w="12700">
            <a:solidFill>
              <a:srgbClr val="000000"/>
            </a:solidFill>
            <a:miter lim="800000"/>
          </a:ln>
        </p:spPr>
      </p:sp>
      <p:sp>
        <p:nvSpPr>
          <p:cNvPr id="35843" name="文本占位符 2"/>
          <p:cNvSpPr txBox="1">
            <a:spLocks noGrp="1"/>
          </p:cNvSpPr>
          <p:nvPr>
            <p:ph type="body" idx="3"/>
            <p:custDataLst>
              <p:tags r:id="rId4"/>
            </p:custDataLst>
          </p:nvPr>
        </p:nvSpPr>
        <p:spPr bwMode="auto">
          <a:xfrm>
            <a:off x="685800" y="4400550"/>
            <a:ext cx="5486400" cy="360045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zh-CN" altLang="en-US" sz="1200" b="0" i="0" u="none" baseline="0">
                <a:solidFill>
                  <a:schemeClr val="tx1"/>
                </a:solidFill>
                <a:effectLst/>
                <a:latin typeface="Calibri" panose="020F0502020204030204" pitchFamily="34" charset="0"/>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zh-CN" altLang="en-US" sz="1200" b="0" i="0" u="none" baseline="0">
                <a:solidFill>
                  <a:schemeClr val="tx1"/>
                </a:solidFill>
                <a:effectLst/>
                <a:latin typeface="Calibri" panose="020F0502020204030204" pitchFamily="34" charset="0"/>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zh-CN" altLang="en-US" sz="1200" b="0" i="0" u="none" baseline="0">
                <a:solidFill>
                  <a:schemeClr val="tx1"/>
                </a:solidFill>
                <a:effectLst/>
                <a:latin typeface="Calibri" panose="020F0502020204030204" pitchFamily="34" charset="0"/>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zh-CN" altLang="en-US" sz="1200" b="0" i="0" u="none" baseline="0">
                <a:solidFill>
                  <a:schemeClr val="tx1"/>
                </a:solidFill>
                <a:effectLst/>
                <a:latin typeface="Calibri" panose="020F0502020204030204" pitchFamily="34" charset="0"/>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zh-CN" altLang="en-US" sz="1200" b="0" i="0" u="none" baseline="0">
                <a:solidFill>
                  <a:schemeClr val="tx1"/>
                </a:solidFill>
                <a:effectLst/>
                <a:latin typeface="Calibri" panose="020F0502020204030204" pitchFamily="34" charset="0"/>
                <a:ea typeface="宋体" panose="02010600030101010101" pitchFamily="2" charset="-122"/>
              </a:defRPr>
            </a:lvl5pPr>
          </a:lstStyle>
          <a:p>
            <a:pPr marL="0" indent="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F57967AD-9D7F-4C24-87DA-C973A2A0DF32}"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69.xml"/><Relationship Id="rId7" Type="http://schemas.openxmlformats.org/officeDocument/2006/relationships/image" Target="../media/image2.png"/><Relationship Id="rId6" Type="http://schemas.openxmlformats.org/officeDocument/2006/relationships/tags" Target="../tags/tag68.xml"/><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74.xml"/><Relationship Id="rId7" Type="http://schemas.openxmlformats.org/officeDocument/2006/relationships/image" Target="../media/image3.png"/><Relationship Id="rId6" Type="http://schemas.openxmlformats.org/officeDocument/2006/relationships/tags" Target="../tags/tag73.xml"/><Relationship Id="rId5" Type="http://schemas.openxmlformats.org/officeDocument/2006/relationships/tags" Target="../tags/tag72.xml"/><Relationship Id="rId4" Type="http://schemas.openxmlformats.org/officeDocument/2006/relationships/tags" Target="../tags/tag71.xml"/><Relationship Id="rId3" Type="http://schemas.openxmlformats.org/officeDocument/2006/relationships/tags" Target="../tags/tag70.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81.xml"/><Relationship Id="rId8" Type="http://schemas.openxmlformats.org/officeDocument/2006/relationships/tags" Target="../tags/tag80.xml"/><Relationship Id="rId7" Type="http://schemas.openxmlformats.org/officeDocument/2006/relationships/tags" Target="../tags/tag79.xml"/><Relationship Id="rId6" Type="http://schemas.openxmlformats.org/officeDocument/2006/relationships/tags" Target="../tags/tag78.xml"/><Relationship Id="rId5" Type="http://schemas.openxmlformats.org/officeDocument/2006/relationships/image" Target="../media/image4.png"/><Relationship Id="rId4" Type="http://schemas.openxmlformats.org/officeDocument/2006/relationships/tags" Target="../tags/tag77.xml"/><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86.xml"/><Relationship Id="rId7" Type="http://schemas.openxmlformats.org/officeDocument/2006/relationships/tags" Target="../tags/tag85.xml"/><Relationship Id="rId6" Type="http://schemas.openxmlformats.org/officeDocument/2006/relationships/image" Target="../media/image5.png"/><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97.xml"/><Relationship Id="rId8" Type="http://schemas.openxmlformats.org/officeDocument/2006/relationships/tags" Target="../tags/tag96.xml"/><Relationship Id="rId7" Type="http://schemas.openxmlformats.org/officeDocument/2006/relationships/tags" Target="../tags/tag95.xml"/><Relationship Id="rId6" Type="http://schemas.openxmlformats.org/officeDocument/2006/relationships/tags" Target="../tags/tag94.xml"/><Relationship Id="rId5" Type="http://schemas.openxmlformats.org/officeDocument/2006/relationships/image" Target="../media/image4.png"/><Relationship Id="rId4" Type="http://schemas.openxmlformats.org/officeDocument/2006/relationships/tags" Target="../tags/tag93.xml"/><Relationship Id="rId32" Type="http://schemas.openxmlformats.org/officeDocument/2006/relationships/tags" Target="../tags/tag120.xml"/><Relationship Id="rId31" Type="http://schemas.openxmlformats.org/officeDocument/2006/relationships/tags" Target="../tags/tag119.xml"/><Relationship Id="rId30" Type="http://schemas.openxmlformats.org/officeDocument/2006/relationships/tags" Target="../tags/tag118.xml"/><Relationship Id="rId3" Type="http://schemas.openxmlformats.org/officeDocument/2006/relationships/tags" Target="../tags/tag92.xml"/><Relationship Id="rId29" Type="http://schemas.openxmlformats.org/officeDocument/2006/relationships/tags" Target="../tags/tag117.xml"/><Relationship Id="rId28" Type="http://schemas.openxmlformats.org/officeDocument/2006/relationships/tags" Target="../tags/tag116.xml"/><Relationship Id="rId27" Type="http://schemas.openxmlformats.org/officeDocument/2006/relationships/tags" Target="../tags/tag115.xml"/><Relationship Id="rId26" Type="http://schemas.openxmlformats.org/officeDocument/2006/relationships/tags" Target="../tags/tag114.xml"/><Relationship Id="rId25" Type="http://schemas.openxmlformats.org/officeDocument/2006/relationships/tags" Target="../tags/tag113.xml"/><Relationship Id="rId24" Type="http://schemas.openxmlformats.org/officeDocument/2006/relationships/tags" Target="../tags/tag112.xml"/><Relationship Id="rId23" Type="http://schemas.openxmlformats.org/officeDocument/2006/relationships/tags" Target="../tags/tag111.xml"/><Relationship Id="rId22" Type="http://schemas.openxmlformats.org/officeDocument/2006/relationships/tags" Target="../tags/tag110.xml"/><Relationship Id="rId21" Type="http://schemas.openxmlformats.org/officeDocument/2006/relationships/tags" Target="../tags/tag109.xml"/><Relationship Id="rId20" Type="http://schemas.openxmlformats.org/officeDocument/2006/relationships/tags" Target="../tags/tag108.xml"/><Relationship Id="rId2" Type="http://schemas.openxmlformats.org/officeDocument/2006/relationships/tags" Target="../tags/tag91.xml"/><Relationship Id="rId19" Type="http://schemas.openxmlformats.org/officeDocument/2006/relationships/tags" Target="../tags/tag107.xml"/><Relationship Id="rId18" Type="http://schemas.openxmlformats.org/officeDocument/2006/relationships/tags" Target="../tags/tag106.xml"/><Relationship Id="rId17" Type="http://schemas.openxmlformats.org/officeDocument/2006/relationships/tags" Target="../tags/tag105.xml"/><Relationship Id="rId16" Type="http://schemas.openxmlformats.org/officeDocument/2006/relationships/tags" Target="../tags/tag104.xml"/><Relationship Id="rId15" Type="http://schemas.openxmlformats.org/officeDocument/2006/relationships/tags" Target="../tags/tag103.xml"/><Relationship Id="rId14" Type="http://schemas.openxmlformats.org/officeDocument/2006/relationships/tags" Target="../tags/tag102.xml"/><Relationship Id="rId13" Type="http://schemas.openxmlformats.org/officeDocument/2006/relationships/tags" Target="../tags/tag101.xml"/><Relationship Id="rId12" Type="http://schemas.openxmlformats.org/officeDocument/2006/relationships/tags" Target="../tags/tag100.xml"/><Relationship Id="rId11" Type="http://schemas.openxmlformats.org/officeDocument/2006/relationships/tags" Target="../tags/tag99.xml"/><Relationship Id="rId10" Type="http://schemas.openxmlformats.org/officeDocument/2006/relationships/tags" Target="../tags/tag98.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27.xml"/><Relationship Id="rId8" Type="http://schemas.openxmlformats.org/officeDocument/2006/relationships/tags" Target="../tags/tag126.xml"/><Relationship Id="rId7" Type="http://schemas.openxmlformats.org/officeDocument/2006/relationships/tags" Target="../tags/tag125.xml"/><Relationship Id="rId6" Type="http://schemas.openxmlformats.org/officeDocument/2006/relationships/tags" Target="../tags/tag124.xml"/><Relationship Id="rId5" Type="http://schemas.openxmlformats.org/officeDocument/2006/relationships/tags" Target="../tags/tag123.xml"/><Relationship Id="rId4" Type="http://schemas.openxmlformats.org/officeDocument/2006/relationships/tags" Target="../tags/tag122.xml"/><Relationship Id="rId37" Type="http://schemas.openxmlformats.org/officeDocument/2006/relationships/tags" Target="../tags/tag155.xml"/><Relationship Id="rId36" Type="http://schemas.openxmlformats.org/officeDocument/2006/relationships/tags" Target="../tags/tag154.xml"/><Relationship Id="rId35" Type="http://schemas.openxmlformats.org/officeDocument/2006/relationships/tags" Target="../tags/tag153.xml"/><Relationship Id="rId34" Type="http://schemas.openxmlformats.org/officeDocument/2006/relationships/tags" Target="../tags/tag152.xml"/><Relationship Id="rId33" Type="http://schemas.openxmlformats.org/officeDocument/2006/relationships/tags" Target="../tags/tag151.xml"/><Relationship Id="rId32" Type="http://schemas.openxmlformats.org/officeDocument/2006/relationships/tags" Target="../tags/tag150.xml"/><Relationship Id="rId31" Type="http://schemas.openxmlformats.org/officeDocument/2006/relationships/tags" Target="../tags/tag149.xml"/><Relationship Id="rId30" Type="http://schemas.openxmlformats.org/officeDocument/2006/relationships/tags" Target="../tags/tag148.xml"/><Relationship Id="rId3" Type="http://schemas.openxmlformats.org/officeDocument/2006/relationships/tags" Target="../tags/tag121.xml"/><Relationship Id="rId29" Type="http://schemas.openxmlformats.org/officeDocument/2006/relationships/tags" Target="../tags/tag147.xml"/><Relationship Id="rId28" Type="http://schemas.openxmlformats.org/officeDocument/2006/relationships/tags" Target="../tags/tag146.xml"/><Relationship Id="rId27" Type="http://schemas.openxmlformats.org/officeDocument/2006/relationships/tags" Target="../tags/tag145.xml"/><Relationship Id="rId26" Type="http://schemas.openxmlformats.org/officeDocument/2006/relationships/tags" Target="../tags/tag144.xml"/><Relationship Id="rId25" Type="http://schemas.openxmlformats.org/officeDocument/2006/relationships/tags" Target="../tags/tag143.xml"/><Relationship Id="rId24" Type="http://schemas.openxmlformats.org/officeDocument/2006/relationships/tags" Target="../tags/tag142.xml"/><Relationship Id="rId23" Type="http://schemas.openxmlformats.org/officeDocument/2006/relationships/tags" Target="../tags/tag141.xml"/><Relationship Id="rId22" Type="http://schemas.openxmlformats.org/officeDocument/2006/relationships/tags" Target="../tags/tag140.xml"/><Relationship Id="rId21" Type="http://schemas.openxmlformats.org/officeDocument/2006/relationships/tags" Target="../tags/tag139.xml"/><Relationship Id="rId20" Type="http://schemas.openxmlformats.org/officeDocument/2006/relationships/tags" Target="../tags/tag138.xml"/><Relationship Id="rId2" Type="http://schemas.openxmlformats.org/officeDocument/2006/relationships/image" Target="../media/image6.png"/><Relationship Id="rId19" Type="http://schemas.openxmlformats.org/officeDocument/2006/relationships/tags" Target="../tags/tag137.xml"/><Relationship Id="rId18" Type="http://schemas.openxmlformats.org/officeDocument/2006/relationships/tags" Target="../tags/tag136.xml"/><Relationship Id="rId17" Type="http://schemas.openxmlformats.org/officeDocument/2006/relationships/tags" Target="../tags/tag135.xml"/><Relationship Id="rId16" Type="http://schemas.openxmlformats.org/officeDocument/2006/relationships/tags" Target="../tags/tag134.xml"/><Relationship Id="rId15" Type="http://schemas.openxmlformats.org/officeDocument/2006/relationships/tags" Target="../tags/tag133.xml"/><Relationship Id="rId14" Type="http://schemas.openxmlformats.org/officeDocument/2006/relationships/tags" Target="../tags/tag132.xml"/><Relationship Id="rId13" Type="http://schemas.openxmlformats.org/officeDocument/2006/relationships/tags" Target="../tags/tag131.xml"/><Relationship Id="rId12" Type="http://schemas.openxmlformats.org/officeDocument/2006/relationships/tags" Target="../tags/tag130.xml"/><Relationship Id="rId11" Type="http://schemas.openxmlformats.org/officeDocument/2006/relationships/tags" Target="../tags/tag129.xml"/><Relationship Id="rId10" Type="http://schemas.openxmlformats.org/officeDocument/2006/relationships/tags" Target="../tags/tag128.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161.xml"/><Relationship Id="rId8" Type="http://schemas.openxmlformats.org/officeDocument/2006/relationships/tags" Target="../tags/tag160.xml"/><Relationship Id="rId7" Type="http://schemas.openxmlformats.org/officeDocument/2006/relationships/tags" Target="../tags/tag159.xml"/><Relationship Id="rId6" Type="http://schemas.openxmlformats.org/officeDocument/2006/relationships/tags" Target="../tags/tag158.xml"/><Relationship Id="rId5" Type="http://schemas.openxmlformats.org/officeDocument/2006/relationships/tags" Target="../tags/tag157.xml"/><Relationship Id="rId4" Type="http://schemas.microsoft.com/office/2007/relationships/hdphoto" Target="../media/image8.wdp"/><Relationship Id="rId3" Type="http://schemas.openxmlformats.org/officeDocument/2006/relationships/image" Target="../media/image7.jpeg"/><Relationship Id="rId2" Type="http://schemas.openxmlformats.org/officeDocument/2006/relationships/tags" Target="../tags/tag156.xml"/><Relationship Id="rId15" Type="http://schemas.microsoft.com/office/2007/relationships/hdphoto" Target="../media/image10.wdp"/><Relationship Id="rId14" Type="http://schemas.openxmlformats.org/officeDocument/2006/relationships/image" Target="../media/image9.png"/><Relationship Id="rId13" Type="http://schemas.openxmlformats.org/officeDocument/2006/relationships/tags" Target="../tags/tag165.xml"/><Relationship Id="rId12" Type="http://schemas.openxmlformats.org/officeDocument/2006/relationships/tags" Target="../tags/tag164.xml"/><Relationship Id="rId11" Type="http://schemas.openxmlformats.org/officeDocument/2006/relationships/tags" Target="../tags/tag163.xml"/><Relationship Id="rId10" Type="http://schemas.openxmlformats.org/officeDocument/2006/relationships/tags" Target="../tags/tag16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172.xml"/><Relationship Id="rId8" Type="http://schemas.openxmlformats.org/officeDocument/2006/relationships/tags" Target="../tags/tag171.xml"/><Relationship Id="rId7" Type="http://schemas.openxmlformats.org/officeDocument/2006/relationships/tags" Target="../tags/tag170.xml"/><Relationship Id="rId6" Type="http://schemas.openxmlformats.org/officeDocument/2006/relationships/tags" Target="../tags/tag169.xml"/><Relationship Id="rId5" Type="http://schemas.openxmlformats.org/officeDocument/2006/relationships/tags" Target="../tags/tag168.xml"/><Relationship Id="rId4" Type="http://schemas.openxmlformats.org/officeDocument/2006/relationships/tags" Target="../tags/tag167.xml"/><Relationship Id="rId3" Type="http://schemas.openxmlformats.org/officeDocument/2006/relationships/tags" Target="../tags/tag166.xml"/><Relationship Id="rId24" Type="http://schemas.openxmlformats.org/officeDocument/2006/relationships/tags" Target="../tags/tag187.xml"/><Relationship Id="rId23" Type="http://schemas.openxmlformats.org/officeDocument/2006/relationships/tags" Target="../tags/tag186.xml"/><Relationship Id="rId22" Type="http://schemas.openxmlformats.org/officeDocument/2006/relationships/tags" Target="../tags/tag185.xml"/><Relationship Id="rId21" Type="http://schemas.openxmlformats.org/officeDocument/2006/relationships/tags" Target="../tags/tag184.xml"/><Relationship Id="rId20" Type="http://schemas.openxmlformats.org/officeDocument/2006/relationships/tags" Target="../tags/tag183.xml"/><Relationship Id="rId2" Type="http://schemas.openxmlformats.org/officeDocument/2006/relationships/image" Target="../media/image1.png"/><Relationship Id="rId19" Type="http://schemas.openxmlformats.org/officeDocument/2006/relationships/tags" Target="../tags/tag182.xml"/><Relationship Id="rId18" Type="http://schemas.openxmlformats.org/officeDocument/2006/relationships/tags" Target="../tags/tag181.xml"/><Relationship Id="rId17" Type="http://schemas.openxmlformats.org/officeDocument/2006/relationships/tags" Target="../tags/tag180.xml"/><Relationship Id="rId16" Type="http://schemas.openxmlformats.org/officeDocument/2006/relationships/tags" Target="../tags/tag179.xml"/><Relationship Id="rId15" Type="http://schemas.openxmlformats.org/officeDocument/2006/relationships/tags" Target="../tags/tag178.xml"/><Relationship Id="rId14" Type="http://schemas.openxmlformats.org/officeDocument/2006/relationships/tags" Target="../tags/tag177.xml"/><Relationship Id="rId13" Type="http://schemas.openxmlformats.org/officeDocument/2006/relationships/tags" Target="../tags/tag176.xml"/><Relationship Id="rId12" Type="http://schemas.openxmlformats.org/officeDocument/2006/relationships/tags" Target="../tags/tag175.xml"/><Relationship Id="rId11" Type="http://schemas.openxmlformats.org/officeDocument/2006/relationships/tags" Target="../tags/tag174.xml"/><Relationship Id="rId10" Type="http://schemas.openxmlformats.org/officeDocument/2006/relationships/tags" Target="../tags/tag173.xm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9" Type="http://schemas.openxmlformats.org/officeDocument/2006/relationships/image" Target="../media/image4.png"/><Relationship Id="rId8" Type="http://schemas.openxmlformats.org/officeDocument/2006/relationships/tags" Target="../tags/tag192.xml"/><Relationship Id="rId7" Type="http://schemas.openxmlformats.org/officeDocument/2006/relationships/image" Target="../media/image12.png"/><Relationship Id="rId6" Type="http://schemas.openxmlformats.org/officeDocument/2006/relationships/tags" Target="../tags/tag191.xml"/><Relationship Id="rId5" Type="http://schemas.openxmlformats.org/officeDocument/2006/relationships/tags" Target="../tags/tag190.xml"/><Relationship Id="rId4" Type="http://schemas.openxmlformats.org/officeDocument/2006/relationships/image" Target="../media/image11.png"/><Relationship Id="rId3" Type="http://schemas.openxmlformats.org/officeDocument/2006/relationships/tags" Target="../tags/tag189.xml"/><Relationship Id="rId2" Type="http://schemas.openxmlformats.org/officeDocument/2006/relationships/tags" Target="../tags/tag188.xml"/><Relationship Id="rId13" Type="http://schemas.openxmlformats.org/officeDocument/2006/relationships/tags" Target="../tags/tag196.xml"/><Relationship Id="rId12" Type="http://schemas.openxmlformats.org/officeDocument/2006/relationships/tags" Target="../tags/tag195.xml"/><Relationship Id="rId11" Type="http://schemas.openxmlformats.org/officeDocument/2006/relationships/tags" Target="../tags/tag194.xml"/><Relationship Id="rId10" Type="http://schemas.openxmlformats.org/officeDocument/2006/relationships/tags" Target="../tags/tag193.xml"/><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203.xml"/><Relationship Id="rId8" Type="http://schemas.openxmlformats.org/officeDocument/2006/relationships/tags" Target="../tags/tag202.xml"/><Relationship Id="rId7" Type="http://schemas.openxmlformats.org/officeDocument/2006/relationships/tags" Target="../tags/tag201.xml"/><Relationship Id="rId6" Type="http://schemas.openxmlformats.org/officeDocument/2006/relationships/tags" Target="../tags/tag200.xml"/><Relationship Id="rId5" Type="http://schemas.openxmlformats.org/officeDocument/2006/relationships/image" Target="../media/image4.png"/><Relationship Id="rId4" Type="http://schemas.openxmlformats.org/officeDocument/2006/relationships/tags" Target="../tags/tag199.xml"/><Relationship Id="rId3" Type="http://schemas.openxmlformats.org/officeDocument/2006/relationships/tags" Target="../tags/tag198.xml"/><Relationship Id="rId20" Type="http://schemas.openxmlformats.org/officeDocument/2006/relationships/tags" Target="../tags/tag214.xml"/><Relationship Id="rId2" Type="http://schemas.openxmlformats.org/officeDocument/2006/relationships/tags" Target="../tags/tag197.xml"/><Relationship Id="rId19" Type="http://schemas.openxmlformats.org/officeDocument/2006/relationships/tags" Target="../tags/tag213.xml"/><Relationship Id="rId18" Type="http://schemas.openxmlformats.org/officeDocument/2006/relationships/tags" Target="../tags/tag212.xml"/><Relationship Id="rId17" Type="http://schemas.openxmlformats.org/officeDocument/2006/relationships/tags" Target="../tags/tag211.xml"/><Relationship Id="rId16" Type="http://schemas.openxmlformats.org/officeDocument/2006/relationships/tags" Target="../tags/tag210.xml"/><Relationship Id="rId15" Type="http://schemas.openxmlformats.org/officeDocument/2006/relationships/tags" Target="../tags/tag209.xml"/><Relationship Id="rId14" Type="http://schemas.openxmlformats.org/officeDocument/2006/relationships/tags" Target="../tags/tag208.xml"/><Relationship Id="rId13" Type="http://schemas.openxmlformats.org/officeDocument/2006/relationships/tags" Target="../tags/tag207.xml"/><Relationship Id="rId12" Type="http://schemas.openxmlformats.org/officeDocument/2006/relationships/tags" Target="../tags/tag206.xml"/><Relationship Id="rId11" Type="http://schemas.openxmlformats.org/officeDocument/2006/relationships/tags" Target="../tags/tag205.xml"/><Relationship Id="rId10" Type="http://schemas.openxmlformats.org/officeDocument/2006/relationships/tags" Target="../tags/tag204.xm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4" Type="http://schemas.openxmlformats.org/officeDocument/2006/relationships/tags" Target="../tags/tag217.xml"/><Relationship Id="rId3" Type="http://schemas.openxmlformats.org/officeDocument/2006/relationships/tags" Target="../tags/tag216.xml"/><Relationship Id="rId2" Type="http://schemas.openxmlformats.org/officeDocument/2006/relationships/tags" Target="../tags/tag215.xml"/><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6" Type="http://schemas.openxmlformats.org/officeDocument/2006/relationships/tags" Target="../tags/tag222.xml"/><Relationship Id="rId5" Type="http://schemas.openxmlformats.org/officeDocument/2006/relationships/tags" Target="../tags/tag221.xml"/><Relationship Id="rId4" Type="http://schemas.openxmlformats.org/officeDocument/2006/relationships/tags" Target="../tags/tag220.xml"/><Relationship Id="rId3" Type="http://schemas.openxmlformats.org/officeDocument/2006/relationships/tags" Target="../tags/tag219.xml"/><Relationship Id="rId2" Type="http://schemas.openxmlformats.org/officeDocument/2006/relationships/tags" Target="../tags/tag218.xml"/><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4" Type="http://schemas.openxmlformats.org/officeDocument/2006/relationships/tags" Target="../tags/tag225.xml"/><Relationship Id="rId3" Type="http://schemas.openxmlformats.org/officeDocument/2006/relationships/tags" Target="../tags/tag224.xml"/><Relationship Id="rId2" Type="http://schemas.openxmlformats.org/officeDocument/2006/relationships/tags" Target="../tags/tag223.xml"/><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tags" Target="../tags/tag226.xml"/><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4" Type="http://schemas.openxmlformats.org/officeDocument/2006/relationships/tags" Target="../tags/tag229.xml"/><Relationship Id="rId3" Type="http://schemas.openxmlformats.org/officeDocument/2006/relationships/tags" Target="../tags/tag228.xml"/><Relationship Id="rId2" Type="http://schemas.openxmlformats.org/officeDocument/2006/relationships/tags" Target="../tags/tag227.xml"/><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7" Type="http://schemas.openxmlformats.org/officeDocument/2006/relationships/tags" Target="../tags/tag235.xml"/><Relationship Id="rId6" Type="http://schemas.openxmlformats.org/officeDocument/2006/relationships/tags" Target="../tags/tag234.xml"/><Relationship Id="rId5" Type="http://schemas.openxmlformats.org/officeDocument/2006/relationships/tags" Target="../tags/tag233.xml"/><Relationship Id="rId4" Type="http://schemas.openxmlformats.org/officeDocument/2006/relationships/tags" Target="../tags/tag232.xml"/><Relationship Id="rId3" Type="http://schemas.openxmlformats.org/officeDocument/2006/relationships/tags" Target="../tags/tag231.xml"/><Relationship Id="rId2" Type="http://schemas.openxmlformats.org/officeDocument/2006/relationships/tags" Target="../tags/tag230.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4" Type="http://schemas.openxmlformats.org/officeDocument/2006/relationships/tags" Target="../tags/tag238.xml"/><Relationship Id="rId3" Type="http://schemas.openxmlformats.org/officeDocument/2006/relationships/tags" Target="../tags/tag237.xml"/><Relationship Id="rId2" Type="http://schemas.openxmlformats.org/officeDocument/2006/relationships/tags" Target="../tags/tag236.xml"/><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4" Type="http://schemas.openxmlformats.org/officeDocument/2006/relationships/tags" Target="../tags/tag241.xml"/><Relationship Id="rId3" Type="http://schemas.openxmlformats.org/officeDocument/2006/relationships/tags" Target="../tags/tag240.xml"/><Relationship Id="rId2" Type="http://schemas.openxmlformats.org/officeDocument/2006/relationships/tags" Target="../tags/tag239.xml"/><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7" Type="http://schemas.openxmlformats.org/officeDocument/2006/relationships/image" Target="../media/image13.png"/><Relationship Id="rId6" Type="http://schemas.openxmlformats.org/officeDocument/2006/relationships/tags" Target="../tags/tag246.xml"/><Relationship Id="rId5" Type="http://schemas.openxmlformats.org/officeDocument/2006/relationships/tags" Target="../tags/tag245.xml"/><Relationship Id="rId4" Type="http://schemas.openxmlformats.org/officeDocument/2006/relationships/tags" Target="../tags/tag244.xml"/><Relationship Id="rId3" Type="http://schemas.openxmlformats.org/officeDocument/2006/relationships/tags" Target="../tags/tag243.xml"/><Relationship Id="rId2" Type="http://schemas.openxmlformats.org/officeDocument/2006/relationships/tags" Target="../tags/tag242.xml"/><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9" Type="http://schemas.openxmlformats.org/officeDocument/2006/relationships/image" Target="../media/image13.png"/><Relationship Id="rId8" Type="http://schemas.openxmlformats.org/officeDocument/2006/relationships/tags" Target="../tags/tag252.xml"/><Relationship Id="rId7" Type="http://schemas.openxmlformats.org/officeDocument/2006/relationships/image" Target="../media/image14.png"/><Relationship Id="rId6" Type="http://schemas.openxmlformats.org/officeDocument/2006/relationships/tags" Target="../tags/tag251.xml"/><Relationship Id="rId5" Type="http://schemas.openxmlformats.org/officeDocument/2006/relationships/tags" Target="../tags/tag250.xml"/><Relationship Id="rId4" Type="http://schemas.openxmlformats.org/officeDocument/2006/relationships/tags" Target="../tags/tag249.xml"/><Relationship Id="rId3" Type="http://schemas.openxmlformats.org/officeDocument/2006/relationships/tags" Target="../tags/tag248.xml"/><Relationship Id="rId2" Type="http://schemas.openxmlformats.org/officeDocument/2006/relationships/tags" Target="../tags/tag247.xml"/><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9" Type="http://schemas.openxmlformats.org/officeDocument/2006/relationships/image" Target="../media/image13.png"/><Relationship Id="rId8" Type="http://schemas.openxmlformats.org/officeDocument/2006/relationships/tags" Target="../tags/tag258.xml"/><Relationship Id="rId7" Type="http://schemas.openxmlformats.org/officeDocument/2006/relationships/image" Target="../media/image15.png"/><Relationship Id="rId6" Type="http://schemas.openxmlformats.org/officeDocument/2006/relationships/tags" Target="../tags/tag257.xml"/><Relationship Id="rId5" Type="http://schemas.openxmlformats.org/officeDocument/2006/relationships/tags" Target="../tags/tag256.xml"/><Relationship Id="rId4" Type="http://schemas.openxmlformats.org/officeDocument/2006/relationships/tags" Target="../tags/tag255.xml"/><Relationship Id="rId3" Type="http://schemas.openxmlformats.org/officeDocument/2006/relationships/tags" Target="../tags/tag254.xml"/><Relationship Id="rId2" Type="http://schemas.openxmlformats.org/officeDocument/2006/relationships/tags" Target="../tags/tag253.xml"/><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9" Type="http://schemas.openxmlformats.org/officeDocument/2006/relationships/image" Target="../media/image13.png"/><Relationship Id="rId8" Type="http://schemas.openxmlformats.org/officeDocument/2006/relationships/tags" Target="../tags/tag264.xml"/><Relationship Id="rId7" Type="http://schemas.openxmlformats.org/officeDocument/2006/relationships/image" Target="../media/image16.png"/><Relationship Id="rId6" Type="http://schemas.openxmlformats.org/officeDocument/2006/relationships/tags" Target="../tags/tag263.xml"/><Relationship Id="rId5" Type="http://schemas.openxmlformats.org/officeDocument/2006/relationships/tags" Target="../tags/tag262.xml"/><Relationship Id="rId4" Type="http://schemas.openxmlformats.org/officeDocument/2006/relationships/tags" Target="../tags/tag261.xml"/><Relationship Id="rId3" Type="http://schemas.openxmlformats.org/officeDocument/2006/relationships/tags" Target="../tags/tag260.xml"/><Relationship Id="rId2" Type="http://schemas.openxmlformats.org/officeDocument/2006/relationships/tags" Target="../tags/tag259.xml"/><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9" Type="http://schemas.openxmlformats.org/officeDocument/2006/relationships/tags" Target="../tags/tag272.xml"/><Relationship Id="rId8" Type="http://schemas.openxmlformats.org/officeDocument/2006/relationships/tags" Target="../tags/tag271.xml"/><Relationship Id="rId7" Type="http://schemas.openxmlformats.org/officeDocument/2006/relationships/tags" Target="../tags/tag270.xml"/><Relationship Id="rId6" Type="http://schemas.openxmlformats.org/officeDocument/2006/relationships/tags" Target="../tags/tag269.xml"/><Relationship Id="rId5" Type="http://schemas.openxmlformats.org/officeDocument/2006/relationships/tags" Target="../tags/tag268.xml"/><Relationship Id="rId4" Type="http://schemas.openxmlformats.org/officeDocument/2006/relationships/tags" Target="../tags/tag267.xml"/><Relationship Id="rId3" Type="http://schemas.openxmlformats.org/officeDocument/2006/relationships/tags" Target="../tags/tag266.xml"/><Relationship Id="rId2" Type="http://schemas.openxmlformats.org/officeDocument/2006/relationships/tags" Target="../tags/tag265.xml"/><Relationship Id="rId16" Type="http://schemas.openxmlformats.org/officeDocument/2006/relationships/tags" Target="../tags/tag278.xml"/><Relationship Id="rId15" Type="http://schemas.openxmlformats.org/officeDocument/2006/relationships/tags" Target="../tags/tag277.xml"/><Relationship Id="rId14" Type="http://schemas.openxmlformats.org/officeDocument/2006/relationships/tags" Target="../tags/tag276.xml"/><Relationship Id="rId13" Type="http://schemas.openxmlformats.org/officeDocument/2006/relationships/tags" Target="../tags/tag275.xml"/><Relationship Id="rId12" Type="http://schemas.openxmlformats.org/officeDocument/2006/relationships/tags" Target="../tags/tag274.xml"/><Relationship Id="rId11" Type="http://schemas.openxmlformats.org/officeDocument/2006/relationships/image" Target="../media/image17.png"/><Relationship Id="rId10" Type="http://schemas.openxmlformats.org/officeDocument/2006/relationships/tags" Target="../tags/tag273.xml"/><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19.svg"/><Relationship Id="rId7" Type="http://schemas.openxmlformats.org/officeDocument/2006/relationships/image" Target="../media/image18.png"/><Relationship Id="rId6" Type="http://schemas.openxmlformats.org/officeDocument/2006/relationships/tags" Target="../tags/tag283.xml"/><Relationship Id="rId5" Type="http://schemas.openxmlformats.org/officeDocument/2006/relationships/tags" Target="../tags/tag282.xml"/><Relationship Id="rId4" Type="http://schemas.openxmlformats.org/officeDocument/2006/relationships/tags" Target="../tags/tag281.xml"/><Relationship Id="rId3" Type="http://schemas.openxmlformats.org/officeDocument/2006/relationships/tags" Target="../tags/tag280.xml"/><Relationship Id="rId2" Type="http://schemas.openxmlformats.org/officeDocument/2006/relationships/tags" Target="../tags/tag279.xml"/><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9" Type="http://schemas.openxmlformats.org/officeDocument/2006/relationships/tags" Target="../tags/tag291.xml"/><Relationship Id="rId8" Type="http://schemas.openxmlformats.org/officeDocument/2006/relationships/tags" Target="../tags/tag290.xml"/><Relationship Id="rId7" Type="http://schemas.openxmlformats.org/officeDocument/2006/relationships/tags" Target="../tags/tag289.xml"/><Relationship Id="rId6" Type="http://schemas.openxmlformats.org/officeDocument/2006/relationships/tags" Target="../tags/tag288.xml"/><Relationship Id="rId5" Type="http://schemas.openxmlformats.org/officeDocument/2006/relationships/tags" Target="../tags/tag287.xml"/><Relationship Id="rId4" Type="http://schemas.openxmlformats.org/officeDocument/2006/relationships/tags" Target="../tags/tag286.xml"/><Relationship Id="rId3" Type="http://schemas.openxmlformats.org/officeDocument/2006/relationships/tags" Target="../tags/tag285.xml"/><Relationship Id="rId2" Type="http://schemas.openxmlformats.org/officeDocument/2006/relationships/tags" Target="../tags/tag284.xml"/><Relationship Id="rId11" Type="http://schemas.openxmlformats.org/officeDocument/2006/relationships/tags" Target="../tags/tag293.xml"/><Relationship Id="rId10" Type="http://schemas.openxmlformats.org/officeDocument/2006/relationships/tags" Target="../tags/tag292.xml"/><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9" Type="http://schemas.openxmlformats.org/officeDocument/2006/relationships/tags" Target="../tags/tag301.xml"/><Relationship Id="rId8" Type="http://schemas.openxmlformats.org/officeDocument/2006/relationships/tags" Target="../tags/tag300.xml"/><Relationship Id="rId7" Type="http://schemas.openxmlformats.org/officeDocument/2006/relationships/tags" Target="../tags/tag299.xml"/><Relationship Id="rId6" Type="http://schemas.openxmlformats.org/officeDocument/2006/relationships/tags" Target="../tags/tag298.xml"/><Relationship Id="rId5" Type="http://schemas.openxmlformats.org/officeDocument/2006/relationships/tags" Target="../tags/tag297.xml"/><Relationship Id="rId4" Type="http://schemas.openxmlformats.org/officeDocument/2006/relationships/tags" Target="../tags/tag296.xml"/><Relationship Id="rId3" Type="http://schemas.openxmlformats.org/officeDocument/2006/relationships/tags" Target="../tags/tag295.xml"/><Relationship Id="rId2" Type="http://schemas.openxmlformats.org/officeDocument/2006/relationships/tags" Target="../tags/tag294.xml"/><Relationship Id="rId13" Type="http://schemas.openxmlformats.org/officeDocument/2006/relationships/tags" Target="../tags/tag305.xml"/><Relationship Id="rId12" Type="http://schemas.openxmlformats.org/officeDocument/2006/relationships/tags" Target="../tags/tag304.xml"/><Relationship Id="rId11" Type="http://schemas.openxmlformats.org/officeDocument/2006/relationships/tags" Target="../tags/tag303.xml"/><Relationship Id="rId10" Type="http://schemas.openxmlformats.org/officeDocument/2006/relationships/tags" Target="../tags/tag30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9" Type="http://schemas.openxmlformats.org/officeDocument/2006/relationships/tags" Target="../tags/tag41.xml"/><Relationship Id="rId8" Type="http://schemas.openxmlformats.org/officeDocument/2006/relationships/tags" Target="../tags/tag40.xml"/><Relationship Id="rId7" Type="http://schemas.openxmlformats.org/officeDocument/2006/relationships/tags" Target="../tags/tag39.xml"/><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0" Type="http://schemas.openxmlformats.org/officeDocument/2006/relationships/tags" Target="../tags/tag42.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54.xml"/><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 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2" name="矩形: 圆角 1"/>
          <p:cNvSpPr/>
          <p:nvPr userDrawn="1">
            <p:custDataLst>
              <p:tags r:id="rId3"/>
            </p:custDataLst>
          </p:nvPr>
        </p:nvSpPr>
        <p:spPr>
          <a:xfrm>
            <a:off x="4202566" y="881300"/>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3" name="组合 2"/>
          <p:cNvGrpSpPr/>
          <p:nvPr userDrawn="1">
            <p:custDataLst>
              <p:tags r:id="rId4"/>
            </p:custDataLst>
          </p:nvPr>
        </p:nvGrpSpPr>
        <p:grpSpPr>
          <a:xfrm>
            <a:off x="4931584" y="183551"/>
            <a:ext cx="2328832" cy="596721"/>
            <a:chOff x="2703768" y="3673387"/>
            <a:chExt cx="2328832" cy="596721"/>
          </a:xfrm>
        </p:grpSpPr>
        <p:sp>
          <p:nvSpPr>
            <p:cNvPr id="4" name="文本框 3"/>
            <p:cNvSpPr txBox="1"/>
            <p:nvPr>
              <p:custDataLst>
                <p:tags r:id="rId5"/>
              </p:custDataLst>
            </p:nvPr>
          </p:nvSpPr>
          <p:spPr>
            <a:xfrm>
              <a:off x="3277801" y="3704504"/>
              <a:ext cx="1754799" cy="565604"/>
            </a:xfrm>
            <a:prstGeom prst="rect">
              <a:avLst/>
            </a:prstGeom>
            <a:noFill/>
          </p:spPr>
          <p:txBody>
            <a:bodyPr wrap="square" rtlCol="0">
              <a:spAutoFit/>
            </a:bodyPr>
            <a:lstStyle/>
            <a:p>
              <a:pPr algn="dist">
                <a:lnSpc>
                  <a:spcPct val="120000"/>
                </a:lnSpc>
              </a:pPr>
              <a:r>
                <a:rPr lang="zh-CN" altLang="en-US" sz="2800" b="1">
                  <a:solidFill>
                    <a:srgbClr val="AA66CC"/>
                  </a:solidFill>
                  <a:effectLst>
                    <a:innerShdw blurRad="63500" dist="50800">
                      <a:prstClr val="black">
                        <a:alpha val="50000"/>
                      </a:prstClr>
                    </a:innerShdw>
                  </a:effectLst>
                  <a:latin typeface="微软雅黑" panose="020B0503020204020204" charset="-122"/>
                  <a:ea typeface="微软雅黑" panose="020B0503020204020204" charset="-122"/>
                </a:rPr>
                <a:t>典例精讲</a:t>
              </a:r>
              <a:endParaRPr lang="zh-CN" altLang="en-US" sz="2800" b="1">
                <a:solidFill>
                  <a:srgbClr val="AA66CC"/>
                </a:solidFill>
                <a:effectLst>
                  <a:innerShdw blurRad="63500" dist="50800">
                    <a:prstClr val="black">
                      <a:alpha val="50000"/>
                    </a:prstClr>
                  </a:innerShdw>
                </a:effectLst>
                <a:latin typeface="微软雅黑" panose="020B0503020204020204" charset="-122"/>
                <a:ea typeface="微软雅黑" panose="020B0503020204020204" charset="-122"/>
              </a:endParaRPr>
            </a:p>
          </p:txBody>
        </p:sp>
        <p:pic>
          <p:nvPicPr>
            <p:cNvPr id="5" name="图片 4"/>
            <p:cNvPicPr>
              <a:picLocks noChangeAspect="1"/>
            </p:cNvPicPr>
            <p:nvPr>
              <p:custDataLst>
                <p:tags r:id="rId6"/>
              </p:custDataLst>
            </p:nvPr>
          </p:nvPicPr>
          <p:blipFill>
            <a:blip r:embed="rId7"/>
            <a:stretch>
              <a:fillRect/>
            </a:stretch>
          </p:blipFill>
          <p:spPr>
            <a:xfrm>
              <a:off x="2703768" y="3673387"/>
              <a:ext cx="585455" cy="585455"/>
            </a:xfrm>
            <a:prstGeom prst="rect">
              <a:avLst/>
            </a:prstGeom>
          </p:spPr>
        </p:pic>
        <p:cxnSp>
          <p:nvCxnSpPr>
            <p:cNvPr id="6" name="直接连接符 5"/>
            <p:cNvCxnSpPr/>
            <p:nvPr>
              <p:custDataLst>
                <p:tags r:id="rId8"/>
              </p:custDataLst>
            </p:nvPr>
          </p:nvCxnSpPr>
          <p:spPr>
            <a:xfrm flipH="1">
              <a:off x="3299310" y="3792493"/>
              <a:ext cx="0" cy="435231"/>
            </a:xfrm>
            <a:prstGeom prst="line">
              <a:avLst/>
            </a:prstGeom>
            <a:ln w="28575">
              <a:solidFill>
                <a:srgbClr val="AA66CC"/>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7" name="矩形: 圆角 6"/>
          <p:cNvSpPr/>
          <p:nvPr userDrawn="1">
            <p:custDataLst>
              <p:tags r:id="rId3"/>
            </p:custDataLst>
          </p:nvPr>
        </p:nvSpPr>
        <p:spPr>
          <a:xfrm>
            <a:off x="4202566" y="881300"/>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grpSp>
        <p:nvGrpSpPr>
          <p:cNvPr id="8" name="组合 7"/>
          <p:cNvGrpSpPr/>
          <p:nvPr userDrawn="1">
            <p:custDataLst>
              <p:tags r:id="rId4"/>
            </p:custDataLst>
          </p:nvPr>
        </p:nvGrpSpPr>
        <p:grpSpPr>
          <a:xfrm>
            <a:off x="4931584" y="200006"/>
            <a:ext cx="2328832" cy="565348"/>
            <a:chOff x="2703768" y="4483248"/>
            <a:chExt cx="2328832" cy="565348"/>
          </a:xfrm>
        </p:grpSpPr>
        <p:sp>
          <p:nvSpPr>
            <p:cNvPr id="9" name="文本框 8"/>
            <p:cNvSpPr txBox="1"/>
            <p:nvPr>
              <p:custDataLst>
                <p:tags r:id="rId5"/>
              </p:custDataLst>
            </p:nvPr>
          </p:nvSpPr>
          <p:spPr>
            <a:xfrm>
              <a:off x="3277801" y="4483248"/>
              <a:ext cx="1754799" cy="565348"/>
            </a:xfrm>
            <a:prstGeom prst="rect">
              <a:avLst/>
            </a:prstGeom>
            <a:noFill/>
          </p:spPr>
          <p:txBody>
            <a:bodyPr wrap="square" rtlCol="0">
              <a:spAutoFit/>
            </a:bodyPr>
            <a:lstStyle/>
            <a:p>
              <a:pPr algn="dist">
                <a:lnSpc>
                  <a:spcPct val="120000"/>
                </a:lnSpc>
              </a:pPr>
              <a:r>
                <a:rPr lang="zh-CN" altLang="en-US" sz="2800" b="1">
                  <a:solidFill>
                    <a:srgbClr val="FCBD5E"/>
                  </a:solidFill>
                  <a:effectLst>
                    <a:innerShdw blurRad="63500" dist="50800">
                      <a:prstClr val="black">
                        <a:alpha val="50000"/>
                      </a:prstClr>
                    </a:innerShdw>
                  </a:effectLst>
                  <a:cs typeface="+mn-ea"/>
                  <a:sym typeface="+mn-lt"/>
                </a:rPr>
                <a:t>随堂演练</a:t>
              </a:r>
              <a:endParaRPr lang="zh-CN" altLang="en-US" sz="2800" b="1">
                <a:solidFill>
                  <a:srgbClr val="FCBD5E"/>
                </a:solidFill>
                <a:effectLst>
                  <a:innerShdw blurRad="63500" dist="50800">
                    <a:prstClr val="black">
                      <a:alpha val="50000"/>
                    </a:prstClr>
                  </a:innerShdw>
                </a:effectLst>
                <a:cs typeface="+mn-ea"/>
                <a:sym typeface="+mn-lt"/>
              </a:endParaRPr>
            </a:p>
          </p:txBody>
        </p:sp>
        <p:pic>
          <p:nvPicPr>
            <p:cNvPr id="10" name="图片 9"/>
            <p:cNvPicPr>
              <a:picLocks noChangeAspect="1"/>
            </p:cNvPicPr>
            <p:nvPr>
              <p:custDataLst>
                <p:tags r:id="rId6"/>
              </p:custDataLst>
            </p:nvPr>
          </p:nvPicPr>
          <p:blipFill>
            <a:blip r:embed="rId7"/>
            <a:stretch>
              <a:fillRect/>
            </a:stretch>
          </p:blipFill>
          <p:spPr>
            <a:xfrm>
              <a:off x="2703768" y="4502311"/>
              <a:ext cx="483549" cy="485094"/>
            </a:xfrm>
            <a:prstGeom prst="rect">
              <a:avLst/>
            </a:prstGeom>
          </p:spPr>
        </p:pic>
        <p:cxnSp>
          <p:nvCxnSpPr>
            <p:cNvPr id="11" name="直接连接符 10"/>
            <p:cNvCxnSpPr/>
            <p:nvPr>
              <p:custDataLst>
                <p:tags r:id="rId8"/>
              </p:custDataLst>
            </p:nvPr>
          </p:nvCxnSpPr>
          <p:spPr>
            <a:xfrm flipH="1">
              <a:off x="3299310" y="4571237"/>
              <a:ext cx="0" cy="435231"/>
            </a:xfrm>
            <a:prstGeom prst="line">
              <a:avLst/>
            </a:prstGeom>
            <a:ln w="28575">
              <a:solidFill>
                <a:srgbClr val="FCBD5E"/>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自定义布局">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sp>
        <p:nvSpPr>
          <p:cNvPr id="8" name="长方形 7"/>
          <p:cNvSpPr/>
          <p:nvPr userDrawn="1">
            <p:custDataLst>
              <p:tags r:id="rId3"/>
            </p:custDataLst>
          </p:nvPr>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0" name="图片 9" descr="包含软体动物、昆虫的图片  说明已自动生成"/>
          <p:cNvPicPr>
            <a:picLocks noChangeAspect="1"/>
          </p:cNvPicPr>
          <p:nvPr userDrawn="1">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2" name="标题 1"/>
          <p:cNvSpPr>
            <a:spLocks noGrp="1"/>
          </p:cNvSpPr>
          <p:nvPr>
            <p:ph type="title"/>
            <p:custDataLst>
              <p:tags r:id="rId6"/>
            </p:custDataLst>
          </p:nvPr>
        </p:nvSpPr>
        <p:spPr>
          <a:xfrm>
            <a:off x="381000" y="381000"/>
            <a:ext cx="11430000" cy="1325563"/>
          </a:xfrm>
        </p:spPr>
        <p:txBody>
          <a:bodyPr rtlCol="0"/>
          <a:lstStyle>
            <a:lvl1pPr algn="ctr">
              <a:defRPr lang="zh-CN"/>
            </a:lvl1pPr>
          </a:lstStyle>
          <a:p>
            <a:pPr rtl="0"/>
            <a:r>
              <a:rPr lang="zh-CN" altLang="en-US"/>
              <a:t>单击此处编辑母版标题样式</a:t>
            </a:r>
            <a:endParaRPr lang="zh-CN"/>
          </a:p>
        </p:txBody>
      </p:sp>
      <p:sp>
        <p:nvSpPr>
          <p:cNvPr id="3" name="页脚占位符 2"/>
          <p:cNvSpPr>
            <a:spLocks noGrp="1"/>
          </p:cNvSpPr>
          <p:nvPr>
            <p:ph type="ftr" sz="quarter" idx="10"/>
            <p:custDataLst>
              <p:tags r:id="rId7"/>
            </p:custDataLst>
          </p:nvPr>
        </p:nvSpPr>
        <p:spPr/>
        <p:txBody>
          <a:bodyPr rtlCol="0"/>
          <a:lstStyle>
            <a:defPPr>
              <a:defRPr lang="zh-CN"/>
            </a:defPPr>
          </a:lstStyle>
          <a:p>
            <a:pPr rtl="0"/>
            <a:r>
              <a:rPr lang="zh-CN"/>
              <a:t>演示文稿标题</a:t>
            </a:r>
            <a:endParaRPr lang="zh-CN"/>
          </a:p>
        </p:txBody>
      </p:sp>
      <p:sp>
        <p:nvSpPr>
          <p:cNvPr id="4" name="灯片编号占位符 3"/>
          <p:cNvSpPr>
            <a:spLocks noGrp="1"/>
          </p:cNvSpPr>
          <p:nvPr>
            <p:ph type="sldNum" sz="quarter" idx="11"/>
            <p:custDataLst>
              <p:tags r:id="rId8"/>
            </p:custDataLst>
          </p:nvPr>
        </p:nvSpPr>
        <p:spPr/>
        <p:txBody>
          <a:bodyPr rtlCol="0"/>
          <a:lstStyle>
            <a:defPPr>
              <a:defRPr lang="zh-CN"/>
            </a:defPPr>
          </a:lstStyle>
          <a:p>
            <a:pPr rtl="0"/>
            <a:fld id="{294A09A9-5501-47C1-A89A-A340965A2BE2}" type="slidenum">
              <a:rPr lang="en-US" altLang="zh-CN" smtClean="0"/>
            </a:fld>
            <a:endParaRPr lang="zh-CN"/>
          </a:p>
        </p:txBody>
      </p:sp>
      <p:sp>
        <p:nvSpPr>
          <p:cNvPr id="12" name="内容占位符 11"/>
          <p:cNvSpPr>
            <a:spLocks noGrp="1"/>
          </p:cNvSpPr>
          <p:nvPr>
            <p:ph sz="quarter" idx="12"/>
            <p:custDataLst>
              <p:tags r:id="rId9"/>
            </p:custDataLst>
          </p:nvPr>
        </p:nvSpPr>
        <p:spPr>
          <a:xfrm>
            <a:off x="975360" y="2615184"/>
            <a:ext cx="10241280" cy="3319272"/>
          </a:xfrm>
        </p:spPr>
        <p:txBody>
          <a:bodyPr rtlCol="0"/>
          <a:lstStyle>
            <a:defPPr>
              <a:defRPr lang="zh-CN"/>
            </a:defPPr>
          </a:lstStyle>
          <a:p>
            <a:pPr lvl="0" rtl="0"/>
            <a:r>
              <a:rPr lang="zh-CN" altLang="en-US"/>
              <a:t>单击此处编辑母版文本样式</a:t>
            </a:r>
            <a:endParaRPr lang="zh-CN" altLang="en-US"/>
          </a:p>
          <a:p>
            <a:pPr lvl="1" rtl="0"/>
            <a:r>
              <a:rPr lang="zh-CN" altLang="en-US"/>
              <a:t>二级</a:t>
            </a:r>
            <a:endParaRPr lang="zh-CN" altLang="en-US"/>
          </a:p>
          <a:p>
            <a:pPr lvl="2" rtl="0"/>
            <a:r>
              <a:rPr lang="zh-CN" altLang="en-US"/>
              <a:t>三级</a:t>
            </a:r>
            <a:endParaRPr lang="zh-CN" altLang="en-US"/>
          </a:p>
          <a:p>
            <a:pPr lvl="3" rtl="0"/>
            <a:r>
              <a:rPr lang="zh-CN" altLang="en-US"/>
              <a:t>四级</a:t>
            </a:r>
            <a:endParaRPr lang="zh-CN" altLang="en-US"/>
          </a:p>
          <a:p>
            <a:pPr lvl="4" rtl="0"/>
            <a:r>
              <a:rPr lang="zh-CN" altLang="en-US"/>
              <a:t>五级</a:t>
            </a:r>
            <a:endParaRPr lang="zh-CN"/>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标题和内容">
    <p:bg>
      <p:bgPr>
        <a:blipFill>
          <a:blip r:embed="rId2"/>
          <a:stretch>
            <a:fillRect/>
          </a:stretch>
        </a:blipFill>
        <a:effectLst/>
      </p:bgPr>
    </p:bg>
    <p:spTree>
      <p:nvGrpSpPr>
        <p:cNvPr id="1" name=""/>
        <p:cNvGrpSpPr/>
        <p:nvPr/>
      </p:nvGrpSpPr>
      <p:grpSpPr>
        <a:xfrm>
          <a:off x="0" y="0"/>
          <a:ext cx="0" cy="0"/>
          <a:chOff x="0" y="0"/>
          <a:chExt cx="0" cy="0"/>
        </a:xfrm>
      </p:grpSpPr>
      <p:grpSp>
        <p:nvGrpSpPr>
          <p:cNvPr id="2" name="组合 1"/>
          <p:cNvGrpSpPr/>
          <p:nvPr userDrawn="1">
            <p:custDataLst>
              <p:tags r:id="rId3"/>
            </p:custDataLst>
          </p:nvPr>
        </p:nvGrpSpPr>
        <p:grpSpPr>
          <a:xfrm>
            <a:off x="4931584" y="220062"/>
            <a:ext cx="2372374" cy="565604"/>
            <a:chOff x="2703768" y="5321451"/>
            <a:chExt cx="2372374" cy="565604"/>
          </a:xfrm>
        </p:grpSpPr>
        <p:sp>
          <p:nvSpPr>
            <p:cNvPr id="3" name="文本框 2"/>
            <p:cNvSpPr txBox="1"/>
            <p:nvPr>
              <p:custDataLst>
                <p:tags r:id="rId4"/>
              </p:custDataLst>
            </p:nvPr>
          </p:nvSpPr>
          <p:spPr>
            <a:xfrm>
              <a:off x="3321343" y="5321451"/>
              <a:ext cx="1754799" cy="565604"/>
            </a:xfrm>
            <a:prstGeom prst="rect">
              <a:avLst/>
            </a:prstGeom>
            <a:noFill/>
          </p:spPr>
          <p:txBody>
            <a:bodyPr wrap="square" rtlCol="0">
              <a:spAutoFit/>
            </a:bodyPr>
            <a:lstStyle/>
            <a:p>
              <a:pPr algn="dist">
                <a:lnSpc>
                  <a:spcPct val="120000"/>
                </a:lnSpc>
              </a:pPr>
              <a:r>
                <a:rPr lang="zh-CN" altLang="en-US" sz="2800" b="1">
                  <a:solidFill>
                    <a:srgbClr val="2BA3DD"/>
                  </a:solidFill>
                  <a:effectLst>
                    <a:innerShdw blurRad="63500" dist="50800">
                      <a:prstClr val="black">
                        <a:alpha val="50000"/>
                      </a:prstClr>
                    </a:innerShdw>
                  </a:effectLst>
                  <a:latin typeface="微软雅黑" panose="020B0503020204020204" charset="-122"/>
                  <a:ea typeface="微软雅黑" panose="020B0503020204020204" charset="-122"/>
                </a:rPr>
                <a:t>拓展延伸</a:t>
              </a:r>
              <a:endParaRPr lang="zh-CN" altLang="en-US" sz="2800" b="1">
                <a:solidFill>
                  <a:srgbClr val="2BA3DD"/>
                </a:solidFill>
                <a:effectLst>
                  <a:innerShdw blurRad="63500" dist="50800">
                    <a:prstClr val="black">
                      <a:alpha val="50000"/>
                    </a:prstClr>
                  </a:innerShdw>
                </a:effectLst>
                <a:latin typeface="微软雅黑" panose="020B0503020204020204" charset="-122"/>
                <a:ea typeface="微软雅黑" panose="020B0503020204020204" charset="-122"/>
              </a:endParaRPr>
            </a:p>
          </p:txBody>
        </p:sp>
        <p:pic>
          <p:nvPicPr>
            <p:cNvPr id="4" name="图片 3"/>
            <p:cNvPicPr>
              <a:picLocks noChangeAspect="1"/>
            </p:cNvPicPr>
            <p:nvPr>
              <p:custDataLst>
                <p:tags r:id="rId5"/>
              </p:custDataLst>
            </p:nvPr>
          </p:nvPicPr>
          <p:blipFill>
            <a:blip r:embed="rId6"/>
            <a:stretch>
              <a:fillRect/>
            </a:stretch>
          </p:blipFill>
          <p:spPr>
            <a:xfrm>
              <a:off x="2703768" y="5341287"/>
              <a:ext cx="483549" cy="483549"/>
            </a:xfrm>
            <a:prstGeom prst="rect">
              <a:avLst/>
            </a:prstGeom>
          </p:spPr>
        </p:pic>
        <p:cxnSp>
          <p:nvCxnSpPr>
            <p:cNvPr id="5" name="直接连接符 4"/>
            <p:cNvCxnSpPr/>
            <p:nvPr>
              <p:custDataLst>
                <p:tags r:id="rId7"/>
              </p:custDataLst>
            </p:nvPr>
          </p:nvCxnSpPr>
          <p:spPr>
            <a:xfrm flipH="1">
              <a:off x="3299310" y="5389605"/>
              <a:ext cx="0" cy="435231"/>
            </a:xfrm>
            <a:prstGeom prst="line">
              <a:avLst/>
            </a:prstGeom>
            <a:ln w="28575">
              <a:solidFill>
                <a:srgbClr val="2AA0DA"/>
              </a:solidFill>
            </a:ln>
          </p:spPr>
          <p:style>
            <a:lnRef idx="1">
              <a:schemeClr val="accent1"/>
            </a:lnRef>
            <a:fillRef idx="0">
              <a:schemeClr val="accent1"/>
            </a:fillRef>
            <a:effectRef idx="0">
              <a:schemeClr val="accent1"/>
            </a:effectRef>
            <a:fontRef idx="minor">
              <a:schemeClr val="tx1"/>
            </a:fontRef>
          </p:style>
        </p:cxnSp>
      </p:grpSp>
      <p:sp>
        <p:nvSpPr>
          <p:cNvPr id="6" name="矩形: 圆角 5"/>
          <p:cNvSpPr/>
          <p:nvPr userDrawn="1">
            <p:custDataLst>
              <p:tags r:id="rId8"/>
            </p:custDataLst>
          </p:nvPr>
        </p:nvSpPr>
        <p:spPr>
          <a:xfrm>
            <a:off x="4202566" y="865258"/>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spTree>
  </p:cSld>
  <p:clrMapOvr>
    <a:masterClrMapping/>
  </p:clrMapOvr>
  <p:transition spd="slow" advClick="0">
    <p:dissolv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custDataLst>
              <p:tags r:id="rId2"/>
            </p:custDataLst>
          </p:nvPr>
        </p:nvSpPr>
        <p:spPr>
          <a:xfrm>
            <a:off x="609600" y="274640"/>
            <a:ext cx="10972800" cy="5851525"/>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3" name="Rectangle 4"/>
          <p:cNvSpPr>
            <a:spLocks noGrp="1"/>
          </p:cNvSpPr>
          <p:nvPr>
            <p:ph type="dt" sz="half" idx="10"/>
            <p:custDataLst>
              <p:tags r:id="rId3"/>
            </p:custDataLst>
          </p:nvPr>
        </p:nvSpPr>
        <p:spPr/>
        <p:txBody>
          <a:bodyPr/>
          <a:lstStyle>
            <a:lvl1pPr>
              <a:defRPr/>
            </a:lvl1pPr>
          </a:lstStyle>
          <a:p>
            <a:endParaRPr lang="en-US" altLang="x-none"/>
          </a:p>
        </p:txBody>
      </p:sp>
      <p:sp>
        <p:nvSpPr>
          <p:cNvPr id="4" name="Rectangle 5"/>
          <p:cNvSpPr>
            <a:spLocks noGrp="1"/>
          </p:cNvSpPr>
          <p:nvPr>
            <p:ph type="ftr" sz="quarter" idx="11"/>
            <p:custDataLst>
              <p:tags r:id="rId4"/>
            </p:custDataLst>
          </p:nvPr>
        </p:nvSpPr>
        <p:spPr/>
        <p:txBody>
          <a:bodyPr/>
          <a:lstStyle>
            <a:lvl1pPr>
              <a:defRPr/>
            </a:lvl1pPr>
          </a:lstStyle>
          <a:p>
            <a:endParaRPr lang="en-US" altLang="x-none"/>
          </a:p>
        </p:txBody>
      </p:sp>
      <p:sp>
        <p:nvSpPr>
          <p:cNvPr id="5" name="Rectangle 6"/>
          <p:cNvSpPr>
            <a:spLocks noGrp="1"/>
          </p:cNvSpPr>
          <p:nvPr>
            <p:ph type="sldNum" sz="quarter" idx="12"/>
            <p:custDataLst>
              <p:tags r:id="rId5"/>
            </p:custDataLst>
          </p:nvPr>
        </p:nvSpPr>
        <p:spPr/>
        <p:txBody>
          <a:bodyPr/>
          <a:lstStyle>
            <a:lvl1pPr>
              <a:defRPr/>
            </a:lvl1pPr>
          </a:lstStyle>
          <a:p>
            <a:fld id="{92C0BD6D-5D30-4A87-B528-668DE8C75CCA}" type="slidenum">
              <a:rPr lang="en-US" altLang="zh-CN"/>
            </a:fld>
            <a:endParaRPr lang="en-US" altLang="zh-CN"/>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自定义版式">
    <p:bg>
      <p:bgPr>
        <a:solidFill>
          <a:schemeClr val="tx2"/>
        </a:solidFill>
        <a:effectLst/>
      </p:bgPr>
    </p:bg>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sp>
        <p:nvSpPr>
          <p:cNvPr id="8" name="长方形 7"/>
          <p:cNvSpPr/>
          <p:nvPr userDrawn="1">
            <p:custDataLst>
              <p:tags r:id="rId3"/>
            </p:custDataLst>
          </p:nvPr>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0" name="图片 9" descr="包含软体动物、昆虫的图片  说明已自动生成"/>
          <p:cNvPicPr>
            <a:picLocks noChangeAspect="1"/>
          </p:cNvPicPr>
          <p:nvPr userDrawn="1">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标题 1"/>
          <p:cNvSpPr>
            <a:spLocks noGrp="1"/>
          </p:cNvSpPr>
          <p:nvPr>
            <p:ph type="title"/>
            <p:custDataLst>
              <p:tags r:id="rId6"/>
            </p:custDataLst>
          </p:nvPr>
        </p:nvSpPr>
        <p:spPr/>
        <p:txBody>
          <a:bodyPr rtlCol="0"/>
          <a:lstStyle>
            <a:lvl1pPr algn="ctr">
              <a:defRPr lang="zh-CN"/>
            </a:lvl1pPr>
          </a:lstStyle>
          <a:p>
            <a:pPr rtl="0"/>
            <a:r>
              <a:rPr lang="zh-CN" altLang="en-US"/>
              <a:t>单击此处编辑母版标题样式</a:t>
            </a:r>
            <a:endParaRPr lang="zh-CN"/>
          </a:p>
        </p:txBody>
      </p:sp>
      <p:sp>
        <p:nvSpPr>
          <p:cNvPr id="22" name="图片占位符 17"/>
          <p:cNvSpPr>
            <a:spLocks noGrp="1" noChangeAspect="1"/>
          </p:cNvSpPr>
          <p:nvPr>
            <p:ph type="pic" sz="quarter" idx="12"/>
            <p:custDataLst>
              <p:tags r:id="rId7"/>
            </p:custDataLst>
          </p:nvPr>
        </p:nvSpPr>
        <p:spPr>
          <a:xfrm>
            <a:off x="1681364"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0" name="文本占位符 19"/>
          <p:cNvSpPr>
            <a:spLocks noGrp="1"/>
          </p:cNvSpPr>
          <p:nvPr>
            <p:ph type="body" sz="quarter" idx="13"/>
            <p:custDataLst>
              <p:tags r:id="rId8"/>
            </p:custDataLst>
          </p:nvPr>
        </p:nvSpPr>
        <p:spPr>
          <a:xfrm>
            <a:off x="1106424"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21" name="文本占位符 19"/>
          <p:cNvSpPr>
            <a:spLocks noGrp="1"/>
          </p:cNvSpPr>
          <p:nvPr>
            <p:ph type="body" sz="quarter" idx="14"/>
            <p:custDataLst>
              <p:tags r:id="rId9"/>
            </p:custDataLst>
          </p:nvPr>
        </p:nvSpPr>
        <p:spPr>
          <a:xfrm>
            <a:off x="1106424"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46" name="图片占位符 17"/>
          <p:cNvSpPr>
            <a:spLocks noGrp="1" noChangeAspect="1"/>
          </p:cNvSpPr>
          <p:nvPr>
            <p:ph type="pic" sz="quarter" idx="26"/>
            <p:custDataLst>
              <p:tags r:id="rId10"/>
            </p:custDataLst>
          </p:nvPr>
        </p:nvSpPr>
        <p:spPr>
          <a:xfrm>
            <a:off x="1681364"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45" name="文本占位符 19"/>
          <p:cNvSpPr>
            <a:spLocks noGrp="1"/>
          </p:cNvSpPr>
          <p:nvPr>
            <p:ph type="body" sz="quarter" idx="25"/>
            <p:custDataLst>
              <p:tags r:id="rId11"/>
            </p:custDataLst>
          </p:nvPr>
        </p:nvSpPr>
        <p:spPr>
          <a:xfrm>
            <a:off x="1106424"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44" name="文本占位符 19"/>
          <p:cNvSpPr>
            <a:spLocks noGrp="1"/>
          </p:cNvSpPr>
          <p:nvPr>
            <p:ph type="body" sz="quarter" idx="24"/>
            <p:custDataLst>
              <p:tags r:id="rId12"/>
            </p:custDataLst>
          </p:nvPr>
        </p:nvSpPr>
        <p:spPr>
          <a:xfrm>
            <a:off x="1106424"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31" name="图片占位符 17"/>
          <p:cNvSpPr>
            <a:spLocks noGrp="1" noChangeAspect="1"/>
          </p:cNvSpPr>
          <p:nvPr>
            <p:ph type="pic" sz="quarter" idx="17"/>
            <p:custDataLst>
              <p:tags r:id="rId13"/>
            </p:custDataLst>
          </p:nvPr>
        </p:nvSpPr>
        <p:spPr>
          <a:xfrm>
            <a:off x="4226754"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3" name="文本占位符 19"/>
          <p:cNvSpPr>
            <a:spLocks noGrp="1"/>
          </p:cNvSpPr>
          <p:nvPr>
            <p:ph type="body" sz="quarter" idx="19"/>
            <p:custDataLst>
              <p:tags r:id="rId14"/>
            </p:custDataLst>
          </p:nvPr>
        </p:nvSpPr>
        <p:spPr>
          <a:xfrm>
            <a:off x="3639312"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2" name="文本占位符 19"/>
          <p:cNvSpPr>
            <a:spLocks noGrp="1"/>
          </p:cNvSpPr>
          <p:nvPr>
            <p:ph type="body" sz="quarter" idx="18"/>
            <p:custDataLst>
              <p:tags r:id="rId15"/>
            </p:custDataLst>
          </p:nvPr>
        </p:nvSpPr>
        <p:spPr>
          <a:xfrm>
            <a:off x="3639312"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16" name="图片占位符 17"/>
          <p:cNvSpPr>
            <a:spLocks noGrp="1" noChangeAspect="1"/>
          </p:cNvSpPr>
          <p:nvPr>
            <p:ph type="pic" sz="quarter" idx="29"/>
            <p:custDataLst>
              <p:tags r:id="rId16"/>
            </p:custDataLst>
          </p:nvPr>
        </p:nvSpPr>
        <p:spPr>
          <a:xfrm>
            <a:off x="4226754"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3" name="文本占位符 19"/>
          <p:cNvSpPr>
            <a:spLocks noGrp="1"/>
          </p:cNvSpPr>
          <p:nvPr>
            <p:ph type="body" sz="quarter" idx="31"/>
            <p:custDataLst>
              <p:tags r:id="rId17"/>
            </p:custDataLst>
          </p:nvPr>
        </p:nvSpPr>
        <p:spPr>
          <a:xfrm>
            <a:off x="3639312"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18" name="文本占位符 19"/>
          <p:cNvSpPr>
            <a:spLocks noGrp="1"/>
          </p:cNvSpPr>
          <p:nvPr>
            <p:ph type="body" sz="quarter" idx="30"/>
            <p:custDataLst>
              <p:tags r:id="rId18"/>
            </p:custDataLst>
          </p:nvPr>
        </p:nvSpPr>
        <p:spPr>
          <a:xfrm>
            <a:off x="3639312"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30" name="图片占位符 17"/>
          <p:cNvSpPr>
            <a:spLocks noGrp="1" noChangeAspect="1"/>
          </p:cNvSpPr>
          <p:nvPr>
            <p:ph type="pic" sz="quarter" idx="16"/>
            <p:custDataLst>
              <p:tags r:id="rId19"/>
            </p:custDataLst>
          </p:nvPr>
        </p:nvSpPr>
        <p:spPr>
          <a:xfrm>
            <a:off x="6772144"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5" name="文本占位符 19"/>
          <p:cNvSpPr>
            <a:spLocks noGrp="1"/>
          </p:cNvSpPr>
          <p:nvPr>
            <p:ph type="body" sz="quarter" idx="21"/>
            <p:custDataLst>
              <p:tags r:id="rId20"/>
            </p:custDataLst>
          </p:nvPr>
        </p:nvSpPr>
        <p:spPr>
          <a:xfrm>
            <a:off x="6172200"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4" name="文本占位符 19"/>
          <p:cNvSpPr>
            <a:spLocks noGrp="1"/>
          </p:cNvSpPr>
          <p:nvPr>
            <p:ph type="body" sz="quarter" idx="20"/>
            <p:custDataLst>
              <p:tags r:id="rId21"/>
            </p:custDataLst>
          </p:nvPr>
        </p:nvSpPr>
        <p:spPr>
          <a:xfrm>
            <a:off x="6172200"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14" name="图片占位符 17"/>
          <p:cNvSpPr>
            <a:spLocks noGrp="1" noChangeAspect="1"/>
          </p:cNvSpPr>
          <p:nvPr>
            <p:ph type="pic" sz="quarter" idx="28"/>
            <p:custDataLst>
              <p:tags r:id="rId22"/>
            </p:custDataLst>
          </p:nvPr>
        </p:nvSpPr>
        <p:spPr>
          <a:xfrm>
            <a:off x="6772144"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7" name="文本占位符 19"/>
          <p:cNvSpPr>
            <a:spLocks noGrp="1"/>
          </p:cNvSpPr>
          <p:nvPr>
            <p:ph type="body" sz="quarter" idx="33"/>
            <p:custDataLst>
              <p:tags r:id="rId23"/>
            </p:custDataLst>
          </p:nvPr>
        </p:nvSpPr>
        <p:spPr>
          <a:xfrm>
            <a:off x="6172200"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25" name="文本占位符 19"/>
          <p:cNvSpPr>
            <a:spLocks noGrp="1"/>
          </p:cNvSpPr>
          <p:nvPr>
            <p:ph type="body" sz="quarter" idx="32"/>
            <p:custDataLst>
              <p:tags r:id="rId24"/>
            </p:custDataLst>
          </p:nvPr>
        </p:nvSpPr>
        <p:spPr>
          <a:xfrm>
            <a:off x="6172200"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29" name="图片占位符 17"/>
          <p:cNvSpPr>
            <a:spLocks noGrp="1" noChangeAspect="1"/>
          </p:cNvSpPr>
          <p:nvPr>
            <p:ph type="pic" sz="quarter" idx="15"/>
            <p:custDataLst>
              <p:tags r:id="rId25"/>
            </p:custDataLst>
          </p:nvPr>
        </p:nvSpPr>
        <p:spPr>
          <a:xfrm>
            <a:off x="9317533"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7" name="文本占位符 19"/>
          <p:cNvSpPr>
            <a:spLocks noGrp="1"/>
          </p:cNvSpPr>
          <p:nvPr>
            <p:ph type="body" sz="quarter" idx="23"/>
            <p:custDataLst>
              <p:tags r:id="rId26"/>
            </p:custDataLst>
          </p:nvPr>
        </p:nvSpPr>
        <p:spPr>
          <a:xfrm>
            <a:off x="8705088"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6" name="文本占位符 19"/>
          <p:cNvSpPr>
            <a:spLocks noGrp="1"/>
          </p:cNvSpPr>
          <p:nvPr>
            <p:ph type="body" sz="quarter" idx="22"/>
            <p:custDataLst>
              <p:tags r:id="rId27"/>
            </p:custDataLst>
          </p:nvPr>
        </p:nvSpPr>
        <p:spPr>
          <a:xfrm>
            <a:off x="8705088"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47" name="图片占位符 17"/>
          <p:cNvSpPr>
            <a:spLocks noGrp="1" noChangeAspect="1"/>
          </p:cNvSpPr>
          <p:nvPr>
            <p:ph type="pic" sz="quarter" idx="27"/>
            <p:custDataLst>
              <p:tags r:id="rId28"/>
            </p:custDataLst>
          </p:nvPr>
        </p:nvSpPr>
        <p:spPr>
          <a:xfrm>
            <a:off x="9317533"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42" name="文本占位符 19"/>
          <p:cNvSpPr>
            <a:spLocks noGrp="1"/>
          </p:cNvSpPr>
          <p:nvPr>
            <p:ph type="body" sz="quarter" idx="35"/>
            <p:custDataLst>
              <p:tags r:id="rId29"/>
            </p:custDataLst>
          </p:nvPr>
        </p:nvSpPr>
        <p:spPr>
          <a:xfrm>
            <a:off x="8705088"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41" name="文本占位符 19"/>
          <p:cNvSpPr>
            <a:spLocks noGrp="1"/>
          </p:cNvSpPr>
          <p:nvPr>
            <p:ph type="body" sz="quarter" idx="34"/>
            <p:custDataLst>
              <p:tags r:id="rId30"/>
            </p:custDataLst>
          </p:nvPr>
        </p:nvSpPr>
        <p:spPr>
          <a:xfrm>
            <a:off x="8705088"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3" name="页脚占位符 2"/>
          <p:cNvSpPr>
            <a:spLocks noGrp="1"/>
          </p:cNvSpPr>
          <p:nvPr>
            <p:ph type="ftr" sz="quarter" idx="10"/>
            <p:custDataLst>
              <p:tags r:id="rId31"/>
            </p:custDataLst>
          </p:nvPr>
        </p:nvSpPr>
        <p:spPr/>
        <p:txBody>
          <a:bodyPr rtlCol="0"/>
          <a:lstStyle>
            <a:defPPr>
              <a:defRPr lang="zh-CN"/>
            </a:defPPr>
          </a:lstStyle>
          <a:p>
            <a:pPr rtl="0"/>
            <a:r>
              <a:rPr lang="zh-CN"/>
              <a:t>演示文稿标题</a:t>
            </a:r>
            <a:endParaRPr lang="zh-CN"/>
          </a:p>
        </p:txBody>
      </p:sp>
      <p:sp>
        <p:nvSpPr>
          <p:cNvPr id="4" name="灯片编号占位符 3"/>
          <p:cNvSpPr>
            <a:spLocks noGrp="1"/>
          </p:cNvSpPr>
          <p:nvPr>
            <p:ph type="sldNum" sz="quarter" idx="11"/>
            <p:custDataLst>
              <p:tags r:id="rId32"/>
            </p:custDataLst>
          </p:nvPr>
        </p:nvSpPr>
        <p:spPr/>
        <p:txBody>
          <a:bodyPr rtlCol="0"/>
          <a:lstStyle>
            <a:defPPr>
              <a:defRPr lang="zh-CN"/>
            </a:defPPr>
          </a:lstStyle>
          <a:p>
            <a:pPr rtl="0"/>
            <a:fld id="{294A09A9-5501-47C1-A89A-A340965A2BE2}" type="slidenum">
              <a:rPr lang="en-US" altLang="zh-CN" smtClean="0"/>
            </a:fld>
            <a:endParaRPr lang="zh-CN"/>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2" name="矩形: 圆角 1"/>
          <p:cNvSpPr/>
          <p:nvPr userDrawn="1">
            <p:custDataLst>
              <p:tags r:id="rId3"/>
            </p:custDataLst>
          </p:nvPr>
        </p:nvSpPr>
        <p:spPr>
          <a:xfrm>
            <a:off x="4202566" y="881300"/>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3" name="组合 2"/>
          <p:cNvGrpSpPr/>
          <p:nvPr userDrawn="1">
            <p:custDataLst>
              <p:tags r:id="rId4"/>
            </p:custDataLst>
          </p:nvPr>
        </p:nvGrpSpPr>
        <p:grpSpPr>
          <a:xfrm>
            <a:off x="4861851" y="188185"/>
            <a:ext cx="2468299" cy="577391"/>
            <a:chOff x="4927165" y="188185"/>
            <a:chExt cx="2468299" cy="577391"/>
          </a:xfrm>
        </p:grpSpPr>
        <p:sp>
          <p:nvSpPr>
            <p:cNvPr id="4" name="文本框 3"/>
            <p:cNvSpPr txBox="1"/>
            <p:nvPr>
              <p:custDataLst>
                <p:tags r:id="rId5"/>
              </p:custDataLst>
            </p:nvPr>
          </p:nvSpPr>
          <p:spPr>
            <a:xfrm>
              <a:off x="5648724" y="194206"/>
              <a:ext cx="1746740" cy="565348"/>
            </a:xfrm>
            <a:prstGeom prst="rect">
              <a:avLst/>
            </a:prstGeom>
            <a:noFill/>
          </p:spPr>
          <p:txBody>
            <a:bodyPr wrap="square" rtlCol="0">
              <a:spAutoFit/>
            </a:bodyPr>
            <a:lstStyle>
              <a:defPPr>
                <a:defRPr lang="zh-CN"/>
              </a:defPPr>
              <a:lvl1pPr algn="ctr">
                <a:lnSpc>
                  <a:spcPct val="120000"/>
                </a:lnSpc>
                <a:defRPr sz="3600" b="1">
                  <a:cs typeface="+mn-ea"/>
                </a:defRPr>
              </a:lvl1pPr>
            </a:lstStyle>
            <a:p>
              <a:pPr algn="l"/>
              <a:r>
                <a:rPr lang="zh-CN" altLang="en-US" sz="2800">
                  <a:solidFill>
                    <a:srgbClr val="30A07D"/>
                  </a:solidFill>
                  <a:sym typeface="+mn-lt"/>
                </a:rPr>
                <a:t>新课导入</a:t>
              </a:r>
              <a:endParaRPr lang="zh-CN" altLang="en-US" sz="2800">
                <a:solidFill>
                  <a:srgbClr val="30A07D"/>
                </a:solidFill>
                <a:sym typeface="+mn-lt"/>
              </a:endParaRPr>
            </a:p>
          </p:txBody>
        </p:sp>
        <p:grpSp>
          <p:nvGrpSpPr>
            <p:cNvPr id="5" name="组合 4" descr="本素材由iSlide™ 提供 iSlide™尊重知识产权并注重保护用户享有的各项权利。郑重提醒您： iSlide™插件中提供的任何信息内容的所有权、知识产权归其原始权利人或权利受让人所有，您免费/购买获得的是信息内容的使用权，并受下述条款的约束； 1. 您仅可以个人非商业用途使用该等信息内容，不可将信息内容的全部或部分用于出售，或以出租、出借、转让、分销、发布等其他任何方式供他人使用； 2. 禁止在接入互联网或移动互联网的任何网站、平台、应用或程序上以任何方式为他人提供iSlide™插件资源内容的下载。 The resource is supplied by iSlide™. iSlide™ respects all intellectual property rights and protects all the rights its users acquired.Solemnly remind you: The ownership and intellectual property of the resources supplied in iSlide Add-in belongs to its owner or the assignee of this ownership.you only acquired the usage of the resources supplied in iSlide Add-in, as well as respected the following restrain terms: 1.You are only allowed to use such resource for personal and non-commercial aim, not allowed to use such resource or part of it for the sale; or rent, lend, transfer to others; or distribution or release it in any way. 2.You are not permitted to provide the resource of iSlide Add-in in any website, platform, application access to the Internet or mobile Internet." title="iSlide™ 版权声明  COPYRIGHT NOTICE"/>
            <p:cNvGrpSpPr/>
            <p:nvPr>
              <p:custDataLst>
                <p:tags r:id="rId6"/>
              </p:custDataLst>
            </p:nvPr>
          </p:nvGrpSpPr>
          <p:grpSpPr>
            <a:xfrm>
              <a:off x="4927165" y="188185"/>
              <a:ext cx="586295" cy="577391"/>
              <a:chOff x="3896662" y="1657699"/>
              <a:chExt cx="4398676" cy="4331872"/>
            </a:xfrm>
          </p:grpSpPr>
          <p:sp>
            <p:nvSpPr>
              <p:cNvPr id="7" name="íšļiḑe"/>
              <p:cNvSpPr/>
              <p:nvPr>
                <p:custDataLst>
                  <p:tags r:id="rId7"/>
                </p:custDataLst>
              </p:nvPr>
            </p:nvSpPr>
            <p:spPr bwMode="auto">
              <a:xfrm>
                <a:off x="3896662" y="3836482"/>
                <a:ext cx="4398676"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8" name="îṩ1îḋê"/>
              <p:cNvSpPr/>
              <p:nvPr>
                <p:custDataLst>
                  <p:tags r:id="rId8"/>
                </p:custDataLst>
              </p:nvPr>
            </p:nvSpPr>
            <p:spPr bwMode="auto">
              <a:xfrm>
                <a:off x="4852449" y="2001986"/>
                <a:ext cx="2492242" cy="3740930"/>
              </a:xfrm>
              <a:custGeom>
                <a:avLst/>
                <a:gdLst>
                  <a:gd name="T0" fmla="*/ 12 w 485"/>
                  <a:gd name="T1" fmla="*/ 728 h 728"/>
                  <a:gd name="T2" fmla="*/ 0 w 485"/>
                  <a:gd name="T3" fmla="*/ 720 h 728"/>
                  <a:gd name="T4" fmla="*/ 473 w 485"/>
                  <a:gd name="T5" fmla="*/ 0 h 728"/>
                  <a:gd name="T6" fmla="*/ 485 w 485"/>
                  <a:gd name="T7" fmla="*/ 8 h 728"/>
                  <a:gd name="T8" fmla="*/ 12 w 485"/>
                  <a:gd name="T9" fmla="*/ 728 h 728"/>
                </a:gdLst>
                <a:ahLst/>
                <a:cxnLst>
                  <a:cxn ang="0">
                    <a:pos x="T0" y="T1"/>
                  </a:cxn>
                  <a:cxn ang="0">
                    <a:pos x="T2" y="T3"/>
                  </a:cxn>
                  <a:cxn ang="0">
                    <a:pos x="T4" y="T5"/>
                  </a:cxn>
                  <a:cxn ang="0">
                    <a:pos x="T6" y="T7"/>
                  </a:cxn>
                  <a:cxn ang="0">
                    <a:pos x="T8" y="T9"/>
                  </a:cxn>
                </a:cxnLst>
                <a:rect l="0" t="0" r="r" b="b"/>
                <a:pathLst>
                  <a:path w="485" h="728">
                    <a:moveTo>
                      <a:pt x="12" y="728"/>
                    </a:moveTo>
                    <a:lnTo>
                      <a:pt x="0" y="720"/>
                    </a:lnTo>
                    <a:lnTo>
                      <a:pt x="473" y="0"/>
                    </a:lnTo>
                    <a:lnTo>
                      <a:pt x="485" y="8"/>
                    </a:lnTo>
                    <a:lnTo>
                      <a:pt x="12" y="72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9" name="íṧļîďé"/>
              <p:cNvSpPr/>
              <p:nvPr>
                <p:custDataLst>
                  <p:tags r:id="rId9"/>
                </p:custDataLst>
              </p:nvPr>
            </p:nvSpPr>
            <p:spPr bwMode="auto">
              <a:xfrm>
                <a:off x="4852449" y="2001986"/>
                <a:ext cx="2492242" cy="3740930"/>
              </a:xfrm>
              <a:custGeom>
                <a:avLst/>
                <a:gdLst>
                  <a:gd name="T0" fmla="*/ 473 w 485"/>
                  <a:gd name="T1" fmla="*/ 728 h 728"/>
                  <a:gd name="T2" fmla="*/ 0 w 485"/>
                  <a:gd name="T3" fmla="*/ 8 h 728"/>
                  <a:gd name="T4" fmla="*/ 12 w 485"/>
                  <a:gd name="T5" fmla="*/ 0 h 728"/>
                  <a:gd name="T6" fmla="*/ 485 w 485"/>
                  <a:gd name="T7" fmla="*/ 720 h 728"/>
                  <a:gd name="T8" fmla="*/ 473 w 485"/>
                  <a:gd name="T9" fmla="*/ 728 h 728"/>
                </a:gdLst>
                <a:ahLst/>
                <a:cxnLst>
                  <a:cxn ang="0">
                    <a:pos x="T0" y="T1"/>
                  </a:cxn>
                  <a:cxn ang="0">
                    <a:pos x="T2" y="T3"/>
                  </a:cxn>
                  <a:cxn ang="0">
                    <a:pos x="T4" y="T5"/>
                  </a:cxn>
                  <a:cxn ang="0">
                    <a:pos x="T6" y="T7"/>
                  </a:cxn>
                  <a:cxn ang="0">
                    <a:pos x="T8" y="T9"/>
                  </a:cxn>
                </a:cxnLst>
                <a:rect l="0" t="0" r="r" b="b"/>
                <a:pathLst>
                  <a:path w="485" h="728">
                    <a:moveTo>
                      <a:pt x="473" y="728"/>
                    </a:moveTo>
                    <a:lnTo>
                      <a:pt x="0" y="8"/>
                    </a:lnTo>
                    <a:lnTo>
                      <a:pt x="12" y="0"/>
                    </a:lnTo>
                    <a:lnTo>
                      <a:pt x="485" y="720"/>
                    </a:lnTo>
                    <a:lnTo>
                      <a:pt x="473" y="72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0" name="ïṥḷïḍe"/>
              <p:cNvSpPr/>
              <p:nvPr>
                <p:custDataLst>
                  <p:tags r:id="rId10"/>
                </p:custDataLst>
              </p:nvPr>
            </p:nvSpPr>
            <p:spPr bwMode="auto">
              <a:xfrm>
                <a:off x="4364280" y="1919768"/>
                <a:ext cx="3473721" cy="3905366"/>
              </a:xfrm>
              <a:custGeom>
                <a:avLst/>
                <a:gdLst>
                  <a:gd name="T0" fmla="*/ 0 w 676"/>
                  <a:gd name="T1" fmla="*/ 190 h 760"/>
                  <a:gd name="T2" fmla="*/ 338 w 676"/>
                  <a:gd name="T3" fmla="*/ 0 h 760"/>
                  <a:gd name="T4" fmla="*/ 676 w 676"/>
                  <a:gd name="T5" fmla="*/ 190 h 760"/>
                  <a:gd name="T6" fmla="*/ 676 w 676"/>
                  <a:gd name="T7" fmla="*/ 570 h 760"/>
                  <a:gd name="T8" fmla="*/ 338 w 676"/>
                  <a:gd name="T9" fmla="*/ 760 h 760"/>
                  <a:gd name="T10" fmla="*/ 0 w 676"/>
                  <a:gd name="T11" fmla="*/ 570 h 760"/>
                  <a:gd name="T12" fmla="*/ 0 w 676"/>
                  <a:gd name="T13" fmla="*/ 190 h 760"/>
                </a:gdLst>
                <a:ahLst/>
                <a:cxnLst>
                  <a:cxn ang="0">
                    <a:pos x="T0" y="T1"/>
                  </a:cxn>
                  <a:cxn ang="0">
                    <a:pos x="T2" y="T3"/>
                  </a:cxn>
                  <a:cxn ang="0">
                    <a:pos x="T4" y="T5"/>
                  </a:cxn>
                  <a:cxn ang="0">
                    <a:pos x="T6" y="T7"/>
                  </a:cxn>
                  <a:cxn ang="0">
                    <a:pos x="T8" y="T9"/>
                  </a:cxn>
                  <a:cxn ang="0">
                    <a:pos x="T10" y="T11"/>
                  </a:cxn>
                  <a:cxn ang="0">
                    <a:pos x="T12" y="T13"/>
                  </a:cxn>
                </a:cxnLst>
                <a:rect l="0" t="0" r="r" b="b"/>
                <a:pathLst>
                  <a:path w="676" h="760">
                    <a:moveTo>
                      <a:pt x="0" y="190"/>
                    </a:moveTo>
                    <a:lnTo>
                      <a:pt x="338" y="0"/>
                    </a:lnTo>
                    <a:lnTo>
                      <a:pt x="676" y="190"/>
                    </a:lnTo>
                    <a:lnTo>
                      <a:pt x="676" y="570"/>
                    </a:lnTo>
                    <a:lnTo>
                      <a:pt x="338" y="760"/>
                    </a:lnTo>
                    <a:lnTo>
                      <a:pt x="0" y="570"/>
                    </a:lnTo>
                    <a:lnTo>
                      <a:pt x="0" y="19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1" name="îślïḍé"/>
              <p:cNvSpPr/>
              <p:nvPr>
                <p:custDataLst>
                  <p:tags r:id="rId11"/>
                </p:custDataLst>
              </p:nvPr>
            </p:nvSpPr>
            <p:spPr bwMode="auto">
              <a:xfrm>
                <a:off x="4595517" y="2181840"/>
                <a:ext cx="3011243" cy="3381225"/>
              </a:xfrm>
              <a:custGeom>
                <a:avLst/>
                <a:gdLst>
                  <a:gd name="T0" fmla="*/ 0 w 586"/>
                  <a:gd name="T1" fmla="*/ 164 h 658"/>
                  <a:gd name="T2" fmla="*/ 293 w 586"/>
                  <a:gd name="T3" fmla="*/ 0 h 658"/>
                  <a:gd name="T4" fmla="*/ 586 w 586"/>
                  <a:gd name="T5" fmla="*/ 164 h 658"/>
                  <a:gd name="T6" fmla="*/ 586 w 586"/>
                  <a:gd name="T7" fmla="*/ 494 h 658"/>
                  <a:gd name="T8" fmla="*/ 293 w 586"/>
                  <a:gd name="T9" fmla="*/ 658 h 658"/>
                  <a:gd name="T10" fmla="*/ 0 w 586"/>
                  <a:gd name="T11" fmla="*/ 494 h 658"/>
                  <a:gd name="T12" fmla="*/ 0 w 586"/>
                  <a:gd name="T13" fmla="*/ 164 h 658"/>
                </a:gdLst>
                <a:ahLst/>
                <a:cxnLst>
                  <a:cxn ang="0">
                    <a:pos x="T0" y="T1"/>
                  </a:cxn>
                  <a:cxn ang="0">
                    <a:pos x="T2" y="T3"/>
                  </a:cxn>
                  <a:cxn ang="0">
                    <a:pos x="T4" y="T5"/>
                  </a:cxn>
                  <a:cxn ang="0">
                    <a:pos x="T6" y="T7"/>
                  </a:cxn>
                  <a:cxn ang="0">
                    <a:pos x="T8" y="T9"/>
                  </a:cxn>
                  <a:cxn ang="0">
                    <a:pos x="T10" y="T11"/>
                  </a:cxn>
                  <a:cxn ang="0">
                    <a:pos x="T12" y="T13"/>
                  </a:cxn>
                </a:cxnLst>
                <a:rect l="0" t="0" r="r" b="b"/>
                <a:pathLst>
                  <a:path w="586" h="658">
                    <a:moveTo>
                      <a:pt x="0" y="164"/>
                    </a:moveTo>
                    <a:lnTo>
                      <a:pt x="293" y="0"/>
                    </a:lnTo>
                    <a:lnTo>
                      <a:pt x="586" y="164"/>
                    </a:lnTo>
                    <a:lnTo>
                      <a:pt x="586" y="494"/>
                    </a:lnTo>
                    <a:lnTo>
                      <a:pt x="293" y="658"/>
                    </a:lnTo>
                    <a:lnTo>
                      <a:pt x="0" y="494"/>
                    </a:lnTo>
                    <a:lnTo>
                      <a:pt x="0" y="164"/>
                    </a:lnTo>
                    <a:close/>
                  </a:path>
                </a:pathLst>
              </a:custGeom>
              <a:solidFill>
                <a:srgbClr val="FBD76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2" name="ïṩ1ïdê"/>
              <p:cNvSpPr/>
              <p:nvPr>
                <p:custDataLst>
                  <p:tags r:id="rId12"/>
                </p:custDataLst>
              </p:nvPr>
            </p:nvSpPr>
            <p:spPr bwMode="auto">
              <a:xfrm>
                <a:off x="5638663" y="3178736"/>
                <a:ext cx="924955" cy="2774866"/>
              </a:xfrm>
              <a:custGeom>
                <a:avLst/>
                <a:gdLst>
                  <a:gd name="T0" fmla="*/ 0 w 256"/>
                  <a:gd name="T1" fmla="*/ 0 h 768"/>
                  <a:gd name="T2" fmla="*/ 0 w 256"/>
                  <a:gd name="T3" fmla="*/ 640 h 768"/>
                  <a:gd name="T4" fmla="*/ 128 w 256"/>
                  <a:gd name="T5" fmla="*/ 768 h 768"/>
                  <a:gd name="T6" fmla="*/ 256 w 256"/>
                  <a:gd name="T7" fmla="*/ 640 h 768"/>
                  <a:gd name="T8" fmla="*/ 256 w 256"/>
                  <a:gd name="T9" fmla="*/ 0 h 768"/>
                  <a:gd name="T10" fmla="*/ 0 w 256"/>
                  <a:gd name="T11" fmla="*/ 0 h 768"/>
                </a:gdLst>
                <a:ahLst/>
                <a:cxnLst>
                  <a:cxn ang="0">
                    <a:pos x="T0" y="T1"/>
                  </a:cxn>
                  <a:cxn ang="0">
                    <a:pos x="T2" y="T3"/>
                  </a:cxn>
                  <a:cxn ang="0">
                    <a:pos x="T4" y="T5"/>
                  </a:cxn>
                  <a:cxn ang="0">
                    <a:pos x="T6" y="T7"/>
                  </a:cxn>
                  <a:cxn ang="0">
                    <a:pos x="T8" y="T9"/>
                  </a:cxn>
                  <a:cxn ang="0">
                    <a:pos x="T10" y="T11"/>
                  </a:cxn>
                </a:cxnLst>
                <a:rect l="0" t="0" r="r" b="b"/>
                <a:pathLst>
                  <a:path w="256" h="768">
                    <a:moveTo>
                      <a:pt x="0" y="0"/>
                    </a:moveTo>
                    <a:cubicBezTo>
                      <a:pt x="0" y="640"/>
                      <a:pt x="0" y="640"/>
                      <a:pt x="0" y="640"/>
                    </a:cubicBezTo>
                    <a:cubicBezTo>
                      <a:pt x="0" y="710"/>
                      <a:pt x="57" y="768"/>
                      <a:pt x="128" y="768"/>
                    </a:cubicBezTo>
                    <a:cubicBezTo>
                      <a:pt x="198" y="768"/>
                      <a:pt x="256" y="710"/>
                      <a:pt x="256" y="640"/>
                    </a:cubicBezTo>
                    <a:cubicBezTo>
                      <a:pt x="256" y="0"/>
                      <a:pt x="256" y="0"/>
                      <a:pt x="256" y="0"/>
                    </a:cubicBezTo>
                    <a:lnTo>
                      <a:pt x="0" y="0"/>
                    </a:lnTo>
                    <a:close/>
                  </a:path>
                </a:pathLst>
              </a:custGeom>
              <a:solidFill>
                <a:srgbClr val="30A07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3" name="îṣľîďé"/>
              <p:cNvSpPr/>
              <p:nvPr>
                <p:custDataLst>
                  <p:tags r:id="rId13"/>
                </p:custDataLst>
              </p:nvPr>
            </p:nvSpPr>
            <p:spPr bwMode="auto">
              <a:xfrm>
                <a:off x="5602691" y="3142764"/>
                <a:ext cx="996896" cy="2846807"/>
              </a:xfrm>
              <a:custGeom>
                <a:avLst/>
                <a:gdLst>
                  <a:gd name="T0" fmla="*/ 138 w 276"/>
                  <a:gd name="T1" fmla="*/ 788 h 788"/>
                  <a:gd name="T2" fmla="*/ 0 w 276"/>
                  <a:gd name="T3" fmla="*/ 650 h 788"/>
                  <a:gd name="T4" fmla="*/ 0 w 276"/>
                  <a:gd name="T5" fmla="*/ 0 h 788"/>
                  <a:gd name="T6" fmla="*/ 276 w 276"/>
                  <a:gd name="T7" fmla="*/ 0 h 788"/>
                  <a:gd name="T8" fmla="*/ 276 w 276"/>
                  <a:gd name="T9" fmla="*/ 650 h 788"/>
                  <a:gd name="T10" fmla="*/ 138 w 276"/>
                  <a:gd name="T11" fmla="*/ 788 h 788"/>
                  <a:gd name="T12" fmla="*/ 20 w 276"/>
                  <a:gd name="T13" fmla="*/ 20 h 788"/>
                  <a:gd name="T14" fmla="*/ 20 w 276"/>
                  <a:gd name="T15" fmla="*/ 650 h 788"/>
                  <a:gd name="T16" fmla="*/ 138 w 276"/>
                  <a:gd name="T17" fmla="*/ 768 h 788"/>
                  <a:gd name="T18" fmla="*/ 256 w 276"/>
                  <a:gd name="T19" fmla="*/ 650 h 788"/>
                  <a:gd name="T20" fmla="*/ 256 w 276"/>
                  <a:gd name="T21" fmla="*/ 20 h 788"/>
                  <a:gd name="T22" fmla="*/ 20 w 276"/>
                  <a:gd name="T23" fmla="*/ 20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6" h="788">
                    <a:moveTo>
                      <a:pt x="138" y="788"/>
                    </a:moveTo>
                    <a:cubicBezTo>
                      <a:pt x="62" y="788"/>
                      <a:pt x="0" y="726"/>
                      <a:pt x="0" y="650"/>
                    </a:cubicBezTo>
                    <a:cubicBezTo>
                      <a:pt x="0" y="0"/>
                      <a:pt x="0" y="0"/>
                      <a:pt x="0" y="0"/>
                    </a:cubicBezTo>
                    <a:cubicBezTo>
                      <a:pt x="276" y="0"/>
                      <a:pt x="276" y="0"/>
                      <a:pt x="276" y="0"/>
                    </a:cubicBezTo>
                    <a:cubicBezTo>
                      <a:pt x="276" y="650"/>
                      <a:pt x="276" y="650"/>
                      <a:pt x="276" y="650"/>
                    </a:cubicBezTo>
                    <a:cubicBezTo>
                      <a:pt x="276" y="726"/>
                      <a:pt x="214" y="788"/>
                      <a:pt x="138" y="788"/>
                    </a:cubicBezTo>
                    <a:close/>
                    <a:moveTo>
                      <a:pt x="20" y="20"/>
                    </a:moveTo>
                    <a:cubicBezTo>
                      <a:pt x="20" y="650"/>
                      <a:pt x="20" y="650"/>
                      <a:pt x="20" y="650"/>
                    </a:cubicBezTo>
                    <a:cubicBezTo>
                      <a:pt x="20" y="715"/>
                      <a:pt x="73" y="768"/>
                      <a:pt x="138" y="768"/>
                    </a:cubicBezTo>
                    <a:cubicBezTo>
                      <a:pt x="203" y="768"/>
                      <a:pt x="256" y="715"/>
                      <a:pt x="256" y="650"/>
                    </a:cubicBezTo>
                    <a:cubicBezTo>
                      <a:pt x="256" y="20"/>
                      <a:pt x="256" y="20"/>
                      <a:pt x="256" y="20"/>
                    </a:cubicBezTo>
                    <a:lnTo>
                      <a:pt x="20" y="2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4" name="íŝḷïde"/>
              <p:cNvSpPr/>
              <p:nvPr>
                <p:custDataLst>
                  <p:tags r:id="rId14"/>
                </p:custDataLst>
              </p:nvPr>
            </p:nvSpPr>
            <p:spPr bwMode="auto">
              <a:xfrm>
                <a:off x="5602691" y="3142764"/>
                <a:ext cx="996896" cy="2846807"/>
              </a:xfrm>
              <a:custGeom>
                <a:avLst/>
                <a:gdLst>
                  <a:gd name="T0" fmla="*/ 138 w 276"/>
                  <a:gd name="T1" fmla="*/ 788 h 788"/>
                  <a:gd name="T2" fmla="*/ 0 w 276"/>
                  <a:gd name="T3" fmla="*/ 650 h 788"/>
                  <a:gd name="T4" fmla="*/ 0 w 276"/>
                  <a:gd name="T5" fmla="*/ 0 h 788"/>
                  <a:gd name="T6" fmla="*/ 276 w 276"/>
                  <a:gd name="T7" fmla="*/ 0 h 788"/>
                  <a:gd name="T8" fmla="*/ 276 w 276"/>
                  <a:gd name="T9" fmla="*/ 650 h 788"/>
                  <a:gd name="T10" fmla="*/ 138 w 276"/>
                  <a:gd name="T11" fmla="*/ 788 h 788"/>
                  <a:gd name="T12" fmla="*/ 20 w 276"/>
                  <a:gd name="T13" fmla="*/ 20 h 788"/>
                  <a:gd name="T14" fmla="*/ 20 w 276"/>
                  <a:gd name="T15" fmla="*/ 650 h 788"/>
                  <a:gd name="T16" fmla="*/ 138 w 276"/>
                  <a:gd name="T17" fmla="*/ 768 h 788"/>
                  <a:gd name="T18" fmla="*/ 256 w 276"/>
                  <a:gd name="T19" fmla="*/ 650 h 788"/>
                  <a:gd name="T20" fmla="*/ 256 w 276"/>
                  <a:gd name="T21" fmla="*/ 20 h 788"/>
                  <a:gd name="T22" fmla="*/ 20 w 276"/>
                  <a:gd name="T23" fmla="*/ 20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6" h="788">
                    <a:moveTo>
                      <a:pt x="138" y="788"/>
                    </a:moveTo>
                    <a:cubicBezTo>
                      <a:pt x="62" y="788"/>
                      <a:pt x="0" y="726"/>
                      <a:pt x="0" y="650"/>
                    </a:cubicBezTo>
                    <a:cubicBezTo>
                      <a:pt x="0" y="0"/>
                      <a:pt x="0" y="0"/>
                      <a:pt x="0" y="0"/>
                    </a:cubicBezTo>
                    <a:cubicBezTo>
                      <a:pt x="276" y="0"/>
                      <a:pt x="276" y="0"/>
                      <a:pt x="276" y="0"/>
                    </a:cubicBezTo>
                    <a:cubicBezTo>
                      <a:pt x="276" y="650"/>
                      <a:pt x="276" y="650"/>
                      <a:pt x="276" y="650"/>
                    </a:cubicBezTo>
                    <a:cubicBezTo>
                      <a:pt x="276" y="726"/>
                      <a:pt x="214" y="788"/>
                      <a:pt x="138" y="788"/>
                    </a:cubicBezTo>
                    <a:close/>
                    <a:moveTo>
                      <a:pt x="20" y="20"/>
                    </a:moveTo>
                    <a:cubicBezTo>
                      <a:pt x="20" y="650"/>
                      <a:pt x="20" y="650"/>
                      <a:pt x="20" y="650"/>
                    </a:cubicBezTo>
                    <a:cubicBezTo>
                      <a:pt x="20" y="715"/>
                      <a:pt x="73" y="768"/>
                      <a:pt x="138" y="768"/>
                    </a:cubicBezTo>
                    <a:cubicBezTo>
                      <a:pt x="203" y="768"/>
                      <a:pt x="256" y="715"/>
                      <a:pt x="256" y="650"/>
                    </a:cubicBezTo>
                    <a:cubicBezTo>
                      <a:pt x="256" y="20"/>
                      <a:pt x="256" y="20"/>
                      <a:pt x="256" y="20"/>
                    </a:cubicBezTo>
                    <a:lnTo>
                      <a:pt x="20" y="2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5" name="iṧḻiďè"/>
              <p:cNvSpPr/>
              <p:nvPr>
                <p:custDataLst>
                  <p:tags r:id="rId15"/>
                </p:custDataLst>
              </p:nvPr>
            </p:nvSpPr>
            <p:spPr bwMode="auto">
              <a:xfrm>
                <a:off x="5407422" y="2947496"/>
                <a:ext cx="1387433" cy="23124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16" name="ïṥļíḑè"/>
              <p:cNvSpPr/>
              <p:nvPr>
                <p:custDataLst>
                  <p:tags r:id="rId16"/>
                </p:custDataLst>
              </p:nvPr>
            </p:nvSpPr>
            <p:spPr bwMode="auto">
              <a:xfrm>
                <a:off x="5366313" y="2911527"/>
                <a:ext cx="1464514" cy="303181"/>
              </a:xfrm>
              <a:custGeom>
                <a:avLst/>
                <a:gdLst>
                  <a:gd name="T0" fmla="*/ 285 w 285"/>
                  <a:gd name="T1" fmla="*/ 59 h 59"/>
                  <a:gd name="T2" fmla="*/ 0 w 285"/>
                  <a:gd name="T3" fmla="*/ 59 h 59"/>
                  <a:gd name="T4" fmla="*/ 0 w 285"/>
                  <a:gd name="T5" fmla="*/ 0 h 59"/>
                  <a:gd name="T6" fmla="*/ 285 w 285"/>
                  <a:gd name="T7" fmla="*/ 0 h 59"/>
                  <a:gd name="T8" fmla="*/ 285 w 285"/>
                  <a:gd name="T9" fmla="*/ 59 h 59"/>
                  <a:gd name="T10" fmla="*/ 15 w 285"/>
                  <a:gd name="T11" fmla="*/ 45 h 59"/>
                  <a:gd name="T12" fmla="*/ 271 w 285"/>
                  <a:gd name="T13" fmla="*/ 45 h 59"/>
                  <a:gd name="T14" fmla="*/ 271 w 285"/>
                  <a:gd name="T15" fmla="*/ 14 h 59"/>
                  <a:gd name="T16" fmla="*/ 15 w 285"/>
                  <a:gd name="T17" fmla="*/ 14 h 59"/>
                  <a:gd name="T18" fmla="*/ 15 w 285"/>
                  <a:gd name="T19" fmla="*/ 4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5" h="59">
                    <a:moveTo>
                      <a:pt x="285" y="59"/>
                    </a:moveTo>
                    <a:lnTo>
                      <a:pt x="0" y="59"/>
                    </a:lnTo>
                    <a:lnTo>
                      <a:pt x="0" y="0"/>
                    </a:lnTo>
                    <a:lnTo>
                      <a:pt x="285" y="0"/>
                    </a:lnTo>
                    <a:lnTo>
                      <a:pt x="285" y="59"/>
                    </a:lnTo>
                    <a:close/>
                    <a:moveTo>
                      <a:pt x="15" y="45"/>
                    </a:moveTo>
                    <a:lnTo>
                      <a:pt x="271" y="45"/>
                    </a:lnTo>
                    <a:lnTo>
                      <a:pt x="271" y="14"/>
                    </a:lnTo>
                    <a:lnTo>
                      <a:pt x="15" y="14"/>
                    </a:lnTo>
                    <a:lnTo>
                      <a:pt x="15" y="4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7" name="ïṥ1íḓê"/>
              <p:cNvSpPr/>
              <p:nvPr>
                <p:custDataLst>
                  <p:tags r:id="rId17"/>
                </p:custDataLst>
              </p:nvPr>
            </p:nvSpPr>
            <p:spPr bwMode="auto">
              <a:xfrm>
                <a:off x="5638663" y="5223915"/>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18" name="ïśļïde"/>
              <p:cNvSpPr/>
              <p:nvPr>
                <p:custDataLst>
                  <p:tags r:id="rId18"/>
                </p:custDataLst>
              </p:nvPr>
            </p:nvSpPr>
            <p:spPr bwMode="auto">
              <a:xfrm>
                <a:off x="5638663" y="4992675"/>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19" name="í$ḷïḍé"/>
              <p:cNvSpPr/>
              <p:nvPr>
                <p:custDataLst>
                  <p:tags r:id="rId19"/>
                </p:custDataLst>
              </p:nvPr>
            </p:nvSpPr>
            <p:spPr bwMode="auto">
              <a:xfrm>
                <a:off x="5638663" y="4761438"/>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0" name="íṧ1iḓé"/>
              <p:cNvSpPr/>
              <p:nvPr>
                <p:custDataLst>
                  <p:tags r:id="rId20"/>
                </p:custDataLst>
              </p:nvPr>
            </p:nvSpPr>
            <p:spPr bwMode="auto">
              <a:xfrm>
                <a:off x="5638663" y="4530197"/>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1" name="îṥľïdé"/>
              <p:cNvSpPr/>
              <p:nvPr>
                <p:custDataLst>
                  <p:tags r:id="rId21"/>
                </p:custDataLst>
              </p:nvPr>
            </p:nvSpPr>
            <p:spPr bwMode="auto">
              <a:xfrm>
                <a:off x="5638663" y="4298960"/>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2" name="íS1iďè"/>
              <p:cNvSpPr/>
              <p:nvPr>
                <p:custDataLst>
                  <p:tags r:id="rId22"/>
                </p:custDataLst>
              </p:nvPr>
            </p:nvSpPr>
            <p:spPr bwMode="auto">
              <a:xfrm>
                <a:off x="5638663" y="4067720"/>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3" name="îšḻïdê"/>
              <p:cNvSpPr/>
              <p:nvPr>
                <p:custDataLst>
                  <p:tags r:id="rId23"/>
                </p:custDataLst>
              </p:nvPr>
            </p:nvSpPr>
            <p:spPr bwMode="auto">
              <a:xfrm>
                <a:off x="5638663" y="3836482"/>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4" name="íṡļîďê"/>
              <p:cNvSpPr/>
              <p:nvPr>
                <p:custDataLst>
                  <p:tags r:id="rId24"/>
                </p:custDataLst>
              </p:nvPr>
            </p:nvSpPr>
            <p:spPr bwMode="auto">
              <a:xfrm>
                <a:off x="5638659" y="3605242"/>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5" name="îṧ1ïdê"/>
              <p:cNvSpPr/>
              <p:nvPr>
                <p:custDataLst>
                  <p:tags r:id="rId25"/>
                </p:custDataLst>
              </p:nvPr>
            </p:nvSpPr>
            <p:spPr bwMode="auto">
              <a:xfrm>
                <a:off x="5638659" y="3374005"/>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6" name="iṣḷíḓe"/>
              <p:cNvSpPr/>
              <p:nvPr>
                <p:custDataLst>
                  <p:tags r:id="rId26"/>
                </p:custDataLst>
              </p:nvPr>
            </p:nvSpPr>
            <p:spPr bwMode="auto">
              <a:xfrm>
                <a:off x="5499918" y="1894076"/>
                <a:ext cx="287764" cy="287764"/>
              </a:xfrm>
              <a:custGeom>
                <a:avLst/>
                <a:gdLst>
                  <a:gd name="T0" fmla="*/ 0 w 56"/>
                  <a:gd name="T1" fmla="*/ 56 h 56"/>
                  <a:gd name="T2" fmla="*/ 56 w 56"/>
                  <a:gd name="T3" fmla="*/ 0 h 56"/>
                  <a:gd name="T4" fmla="*/ 0 w 56"/>
                  <a:gd name="T5" fmla="*/ 56 h 56"/>
                </a:gdLst>
                <a:ahLst/>
                <a:cxnLst>
                  <a:cxn ang="0">
                    <a:pos x="T0" y="T1"/>
                  </a:cxn>
                  <a:cxn ang="0">
                    <a:pos x="T2" y="T3"/>
                  </a:cxn>
                  <a:cxn ang="0">
                    <a:pos x="T4" y="T5"/>
                  </a:cxn>
                </a:cxnLst>
                <a:rect l="0" t="0" r="r" b="b"/>
                <a:pathLst>
                  <a:path w="56" h="56">
                    <a:moveTo>
                      <a:pt x="0" y="56"/>
                    </a:moveTo>
                    <a:lnTo>
                      <a:pt x="56" y="0"/>
                    </a:lnTo>
                    <a:lnTo>
                      <a:pt x="0" y="56"/>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27" name="íS1iḍe"/>
              <p:cNvSpPr/>
              <p:nvPr>
                <p:custDataLst>
                  <p:tags r:id="rId27"/>
                </p:custDataLst>
              </p:nvPr>
            </p:nvSpPr>
            <p:spPr bwMode="auto">
              <a:xfrm>
                <a:off x="5499918" y="1894076"/>
                <a:ext cx="287764" cy="287764"/>
              </a:xfrm>
              <a:custGeom>
                <a:avLst/>
                <a:gdLst>
                  <a:gd name="T0" fmla="*/ 0 w 56"/>
                  <a:gd name="T1" fmla="*/ 0 h 56"/>
                  <a:gd name="T2" fmla="*/ 56 w 56"/>
                  <a:gd name="T3" fmla="*/ 56 h 56"/>
                  <a:gd name="T4" fmla="*/ 0 w 56"/>
                  <a:gd name="T5" fmla="*/ 0 h 56"/>
                </a:gdLst>
                <a:ahLst/>
                <a:cxnLst>
                  <a:cxn ang="0">
                    <a:pos x="T0" y="T1"/>
                  </a:cxn>
                  <a:cxn ang="0">
                    <a:pos x="T2" y="T3"/>
                  </a:cxn>
                  <a:cxn ang="0">
                    <a:pos x="T4" y="T5"/>
                  </a:cxn>
                </a:cxnLst>
                <a:rect l="0" t="0" r="r" b="b"/>
                <a:pathLst>
                  <a:path w="56" h="56">
                    <a:moveTo>
                      <a:pt x="0" y="0"/>
                    </a:moveTo>
                    <a:lnTo>
                      <a:pt x="56" y="56"/>
                    </a:lnTo>
                    <a:lnTo>
                      <a:pt x="0" y="0"/>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28" name="i$líḋé"/>
              <p:cNvSpPr/>
              <p:nvPr>
                <p:custDataLst>
                  <p:tags r:id="rId28"/>
                </p:custDataLst>
              </p:nvPr>
            </p:nvSpPr>
            <p:spPr bwMode="auto">
              <a:xfrm>
                <a:off x="5541027" y="1935186"/>
                <a:ext cx="205546" cy="205546"/>
              </a:xfrm>
              <a:custGeom>
                <a:avLst/>
                <a:gdLst>
                  <a:gd name="T0" fmla="*/ 40 w 40"/>
                  <a:gd name="T1" fmla="*/ 20 h 40"/>
                  <a:gd name="T2" fmla="*/ 20 w 40"/>
                  <a:gd name="T3" fmla="*/ 40 h 40"/>
                  <a:gd name="T4" fmla="*/ 0 w 40"/>
                  <a:gd name="T5" fmla="*/ 20 h 40"/>
                  <a:gd name="T6" fmla="*/ 20 w 40"/>
                  <a:gd name="T7" fmla="*/ 0 h 40"/>
                  <a:gd name="T8" fmla="*/ 40 w 40"/>
                  <a:gd name="T9" fmla="*/ 20 h 40"/>
                </a:gdLst>
                <a:ahLst/>
                <a:cxnLst>
                  <a:cxn ang="0">
                    <a:pos x="T0" y="T1"/>
                  </a:cxn>
                  <a:cxn ang="0">
                    <a:pos x="T2" y="T3"/>
                  </a:cxn>
                  <a:cxn ang="0">
                    <a:pos x="T4" y="T5"/>
                  </a:cxn>
                  <a:cxn ang="0">
                    <a:pos x="T6" y="T7"/>
                  </a:cxn>
                  <a:cxn ang="0">
                    <a:pos x="T8" y="T9"/>
                  </a:cxn>
                </a:cxnLst>
                <a:rect l="0" t="0" r="r" b="b"/>
                <a:pathLst>
                  <a:path w="40" h="40">
                    <a:moveTo>
                      <a:pt x="40" y="20"/>
                    </a:moveTo>
                    <a:lnTo>
                      <a:pt x="20" y="40"/>
                    </a:lnTo>
                    <a:lnTo>
                      <a:pt x="0" y="20"/>
                    </a:lnTo>
                    <a:lnTo>
                      <a:pt x="20" y="0"/>
                    </a:lnTo>
                    <a:lnTo>
                      <a:pt x="40"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29" name="îṥḷíḓè"/>
              <p:cNvSpPr/>
              <p:nvPr>
                <p:custDataLst>
                  <p:tags r:id="rId29"/>
                </p:custDataLst>
              </p:nvPr>
            </p:nvSpPr>
            <p:spPr bwMode="auto">
              <a:xfrm>
                <a:off x="6414596" y="1657699"/>
                <a:ext cx="380259" cy="380259"/>
              </a:xfrm>
              <a:custGeom>
                <a:avLst/>
                <a:gdLst>
                  <a:gd name="T0" fmla="*/ 0 w 74"/>
                  <a:gd name="T1" fmla="*/ 74 h 74"/>
                  <a:gd name="T2" fmla="*/ 74 w 74"/>
                  <a:gd name="T3" fmla="*/ 0 h 74"/>
                  <a:gd name="T4" fmla="*/ 0 w 74"/>
                  <a:gd name="T5" fmla="*/ 74 h 74"/>
                </a:gdLst>
                <a:ahLst/>
                <a:cxnLst>
                  <a:cxn ang="0">
                    <a:pos x="T0" y="T1"/>
                  </a:cxn>
                  <a:cxn ang="0">
                    <a:pos x="T2" y="T3"/>
                  </a:cxn>
                  <a:cxn ang="0">
                    <a:pos x="T4" y="T5"/>
                  </a:cxn>
                </a:cxnLst>
                <a:rect l="0" t="0" r="r" b="b"/>
                <a:pathLst>
                  <a:path w="74" h="74">
                    <a:moveTo>
                      <a:pt x="0" y="74"/>
                    </a:moveTo>
                    <a:lnTo>
                      <a:pt x="74" y="0"/>
                    </a:lnTo>
                    <a:lnTo>
                      <a:pt x="0" y="74"/>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0" name="iSļîḋè"/>
              <p:cNvSpPr/>
              <p:nvPr>
                <p:custDataLst>
                  <p:tags r:id="rId30"/>
                </p:custDataLst>
              </p:nvPr>
            </p:nvSpPr>
            <p:spPr bwMode="auto">
              <a:xfrm>
                <a:off x="6414596" y="1657699"/>
                <a:ext cx="380259" cy="380259"/>
              </a:xfrm>
              <a:custGeom>
                <a:avLst/>
                <a:gdLst>
                  <a:gd name="T0" fmla="*/ 0 w 74"/>
                  <a:gd name="T1" fmla="*/ 0 h 74"/>
                  <a:gd name="T2" fmla="*/ 74 w 74"/>
                  <a:gd name="T3" fmla="*/ 74 h 74"/>
                  <a:gd name="T4" fmla="*/ 0 w 74"/>
                  <a:gd name="T5" fmla="*/ 0 h 74"/>
                </a:gdLst>
                <a:ahLst/>
                <a:cxnLst>
                  <a:cxn ang="0">
                    <a:pos x="T0" y="T1"/>
                  </a:cxn>
                  <a:cxn ang="0">
                    <a:pos x="T2" y="T3"/>
                  </a:cxn>
                  <a:cxn ang="0">
                    <a:pos x="T4" y="T5"/>
                  </a:cxn>
                </a:cxnLst>
                <a:rect l="0" t="0" r="r" b="b"/>
                <a:pathLst>
                  <a:path w="74" h="74">
                    <a:moveTo>
                      <a:pt x="0" y="0"/>
                    </a:moveTo>
                    <a:lnTo>
                      <a:pt x="74" y="74"/>
                    </a:lnTo>
                    <a:lnTo>
                      <a:pt x="0" y="0"/>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1" name="íṥḻíḓè"/>
              <p:cNvSpPr/>
              <p:nvPr>
                <p:custDataLst>
                  <p:tags r:id="rId31"/>
                </p:custDataLst>
              </p:nvPr>
            </p:nvSpPr>
            <p:spPr bwMode="auto">
              <a:xfrm>
                <a:off x="6471119" y="1714222"/>
                <a:ext cx="267209" cy="267209"/>
              </a:xfrm>
              <a:custGeom>
                <a:avLst/>
                <a:gdLst>
                  <a:gd name="T0" fmla="*/ 52 w 52"/>
                  <a:gd name="T1" fmla="*/ 26 h 52"/>
                  <a:gd name="T2" fmla="*/ 26 w 52"/>
                  <a:gd name="T3" fmla="*/ 52 h 52"/>
                  <a:gd name="T4" fmla="*/ 0 w 52"/>
                  <a:gd name="T5" fmla="*/ 26 h 52"/>
                  <a:gd name="T6" fmla="*/ 26 w 52"/>
                  <a:gd name="T7" fmla="*/ 0 h 52"/>
                  <a:gd name="T8" fmla="*/ 52 w 52"/>
                  <a:gd name="T9" fmla="*/ 26 h 52"/>
                </a:gdLst>
                <a:ahLst/>
                <a:cxnLst>
                  <a:cxn ang="0">
                    <a:pos x="T0" y="T1"/>
                  </a:cxn>
                  <a:cxn ang="0">
                    <a:pos x="T2" y="T3"/>
                  </a:cxn>
                  <a:cxn ang="0">
                    <a:pos x="T4" y="T5"/>
                  </a:cxn>
                  <a:cxn ang="0">
                    <a:pos x="T6" y="T7"/>
                  </a:cxn>
                  <a:cxn ang="0">
                    <a:pos x="T8" y="T9"/>
                  </a:cxn>
                </a:cxnLst>
                <a:rect l="0" t="0" r="r" b="b"/>
                <a:pathLst>
                  <a:path w="52" h="52">
                    <a:moveTo>
                      <a:pt x="52" y="26"/>
                    </a:moveTo>
                    <a:lnTo>
                      <a:pt x="26" y="52"/>
                    </a:lnTo>
                    <a:lnTo>
                      <a:pt x="0" y="26"/>
                    </a:lnTo>
                    <a:lnTo>
                      <a:pt x="26" y="0"/>
                    </a:lnTo>
                    <a:lnTo>
                      <a:pt x="52" y="26"/>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32" name="îṡ1ïḍe"/>
              <p:cNvSpPr/>
              <p:nvPr>
                <p:custDataLst>
                  <p:tags r:id="rId32"/>
                </p:custDataLst>
              </p:nvPr>
            </p:nvSpPr>
            <p:spPr bwMode="auto">
              <a:xfrm>
                <a:off x="6173078" y="2371968"/>
                <a:ext cx="143882" cy="143882"/>
              </a:xfrm>
              <a:custGeom>
                <a:avLst/>
                <a:gdLst>
                  <a:gd name="T0" fmla="*/ 0 w 28"/>
                  <a:gd name="T1" fmla="*/ 28 h 28"/>
                  <a:gd name="T2" fmla="*/ 28 w 28"/>
                  <a:gd name="T3" fmla="*/ 0 h 28"/>
                  <a:gd name="T4" fmla="*/ 0 w 28"/>
                  <a:gd name="T5" fmla="*/ 28 h 28"/>
                </a:gdLst>
                <a:ahLst/>
                <a:cxnLst>
                  <a:cxn ang="0">
                    <a:pos x="T0" y="T1"/>
                  </a:cxn>
                  <a:cxn ang="0">
                    <a:pos x="T2" y="T3"/>
                  </a:cxn>
                  <a:cxn ang="0">
                    <a:pos x="T4" y="T5"/>
                  </a:cxn>
                </a:cxnLst>
                <a:rect l="0" t="0" r="r" b="b"/>
                <a:pathLst>
                  <a:path w="28" h="28">
                    <a:moveTo>
                      <a:pt x="0" y="28"/>
                    </a:moveTo>
                    <a:lnTo>
                      <a:pt x="28" y="0"/>
                    </a:lnTo>
                    <a:lnTo>
                      <a:pt x="0" y="28"/>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3" name="îṡḻîḑê"/>
              <p:cNvSpPr/>
              <p:nvPr>
                <p:custDataLst>
                  <p:tags r:id="rId33"/>
                </p:custDataLst>
              </p:nvPr>
            </p:nvSpPr>
            <p:spPr bwMode="auto">
              <a:xfrm>
                <a:off x="6173078" y="2371968"/>
                <a:ext cx="143882" cy="143882"/>
              </a:xfrm>
              <a:custGeom>
                <a:avLst/>
                <a:gdLst>
                  <a:gd name="T0" fmla="*/ 0 w 28"/>
                  <a:gd name="T1" fmla="*/ 0 h 28"/>
                  <a:gd name="T2" fmla="*/ 28 w 28"/>
                  <a:gd name="T3" fmla="*/ 28 h 28"/>
                  <a:gd name="T4" fmla="*/ 0 w 28"/>
                  <a:gd name="T5" fmla="*/ 0 h 28"/>
                </a:gdLst>
                <a:ahLst/>
                <a:cxnLst>
                  <a:cxn ang="0">
                    <a:pos x="T0" y="T1"/>
                  </a:cxn>
                  <a:cxn ang="0">
                    <a:pos x="T2" y="T3"/>
                  </a:cxn>
                  <a:cxn ang="0">
                    <a:pos x="T4" y="T5"/>
                  </a:cxn>
                </a:cxnLst>
                <a:rect l="0" t="0" r="r" b="b"/>
                <a:pathLst>
                  <a:path w="28" h="28">
                    <a:moveTo>
                      <a:pt x="0" y="0"/>
                    </a:moveTo>
                    <a:lnTo>
                      <a:pt x="28" y="28"/>
                    </a:lnTo>
                    <a:lnTo>
                      <a:pt x="0" y="0"/>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4" name="îsļîdé"/>
              <p:cNvSpPr/>
              <p:nvPr>
                <p:custDataLst>
                  <p:tags r:id="rId34"/>
                </p:custDataLst>
              </p:nvPr>
            </p:nvSpPr>
            <p:spPr bwMode="auto">
              <a:xfrm>
                <a:off x="6193633" y="2392523"/>
                <a:ext cx="102773" cy="102773"/>
              </a:xfrm>
              <a:custGeom>
                <a:avLst/>
                <a:gdLst>
                  <a:gd name="T0" fmla="*/ 20 w 20"/>
                  <a:gd name="T1" fmla="*/ 10 h 20"/>
                  <a:gd name="T2" fmla="*/ 10 w 20"/>
                  <a:gd name="T3" fmla="*/ 20 h 20"/>
                  <a:gd name="T4" fmla="*/ 0 w 20"/>
                  <a:gd name="T5" fmla="*/ 10 h 20"/>
                  <a:gd name="T6" fmla="*/ 10 w 20"/>
                  <a:gd name="T7" fmla="*/ 0 h 20"/>
                  <a:gd name="T8" fmla="*/ 20 w 20"/>
                  <a:gd name="T9" fmla="*/ 10 h 20"/>
                </a:gdLst>
                <a:ahLst/>
                <a:cxnLst>
                  <a:cxn ang="0">
                    <a:pos x="T0" y="T1"/>
                  </a:cxn>
                  <a:cxn ang="0">
                    <a:pos x="T2" y="T3"/>
                  </a:cxn>
                  <a:cxn ang="0">
                    <a:pos x="T4" y="T5"/>
                  </a:cxn>
                  <a:cxn ang="0">
                    <a:pos x="T6" y="T7"/>
                  </a:cxn>
                  <a:cxn ang="0">
                    <a:pos x="T8" y="T9"/>
                  </a:cxn>
                </a:cxnLst>
                <a:rect l="0" t="0" r="r" b="b"/>
                <a:pathLst>
                  <a:path w="20" h="20">
                    <a:moveTo>
                      <a:pt x="20" y="10"/>
                    </a:moveTo>
                    <a:lnTo>
                      <a:pt x="10" y="20"/>
                    </a:lnTo>
                    <a:lnTo>
                      <a:pt x="0" y="10"/>
                    </a:lnTo>
                    <a:lnTo>
                      <a:pt x="10" y="0"/>
                    </a:lnTo>
                    <a:lnTo>
                      <a:pt x="20" y="1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35" name="işḻíḋé"/>
              <p:cNvSpPr/>
              <p:nvPr>
                <p:custDataLst>
                  <p:tags r:id="rId35"/>
                </p:custDataLst>
              </p:nvPr>
            </p:nvSpPr>
            <p:spPr bwMode="auto">
              <a:xfrm>
                <a:off x="5921286" y="2567237"/>
                <a:ext cx="107913" cy="107913"/>
              </a:xfrm>
              <a:prstGeom prst="ellipse">
                <a:avLst/>
              </a:pr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6" name="îṣḷïḑê"/>
              <p:cNvSpPr/>
              <p:nvPr>
                <p:custDataLst>
                  <p:tags r:id="rId36"/>
                </p:custDataLst>
              </p:nvPr>
            </p:nvSpPr>
            <p:spPr bwMode="auto">
              <a:xfrm>
                <a:off x="6049751" y="2053373"/>
                <a:ext cx="143882" cy="143882"/>
              </a:xfrm>
              <a:prstGeom prst="ellipse">
                <a:avLst/>
              </a:pr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grpSp>
        <p:cxnSp>
          <p:nvCxnSpPr>
            <p:cNvPr id="6" name="直接连接符 5"/>
            <p:cNvCxnSpPr/>
            <p:nvPr>
              <p:custDataLst>
                <p:tags r:id="rId37"/>
              </p:custDataLst>
            </p:nvPr>
          </p:nvCxnSpPr>
          <p:spPr>
            <a:xfrm flipH="1">
              <a:off x="5643214" y="259265"/>
              <a:ext cx="0" cy="435231"/>
            </a:xfrm>
            <a:prstGeom prst="line">
              <a:avLst/>
            </a:prstGeom>
            <a:ln w="28575">
              <a:solidFill>
                <a:srgbClr val="30A07D"/>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教学分析">
    <p:spTree>
      <p:nvGrpSpPr>
        <p:cNvPr id="1" name=""/>
        <p:cNvGrpSpPr/>
        <p:nvPr/>
      </p:nvGrpSpPr>
      <p:grpSpPr>
        <a:xfrm>
          <a:off x="0" y="0"/>
          <a:ext cx="0" cy="0"/>
          <a:chOff x="0" y="0"/>
          <a:chExt cx="0" cy="0"/>
        </a:xfrm>
      </p:grpSpPr>
      <p:pic>
        <p:nvPicPr>
          <p:cNvPr id="66" name="Picture 4" descr="F:\0PPT素材\背景及图片\白麻子.jpg"/>
          <p:cNvPicPr>
            <a:picLocks noChangeAspect="1" noChangeArrowheads="1"/>
          </p:cNvPicPr>
          <p:nvPr userDrawn="1">
            <p:custDataLst>
              <p:tags r:id="rId2"/>
            </p:custDataLst>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23478"/>
          <a:stretch>
            <a:fillRect/>
          </a:stretch>
        </p:blipFill>
        <p:spPr bwMode="auto">
          <a:xfrm>
            <a:off x="0" y="0"/>
            <a:ext cx="12191999" cy="6857999"/>
          </a:xfrm>
          <a:prstGeom prst="rect">
            <a:avLst/>
          </a:prstGeom>
          <a:noFill/>
          <a:ln>
            <a:solidFill>
              <a:srgbClr val="1F497D"/>
            </a:solidFill>
          </a:ln>
          <a:extLst>
            <a:ext uri="{909E8E84-426E-40DD-AFC4-6F175D3DCCD1}">
              <a14:hiddenFill xmlns:a14="http://schemas.microsoft.com/office/drawing/2010/main">
                <a:solidFill>
                  <a:srgbClr val="FFFFFF"/>
                </a:solidFill>
              </a14:hiddenFill>
            </a:ext>
          </a:extLst>
        </p:spPr>
      </p:pic>
      <p:cxnSp>
        <p:nvCxnSpPr>
          <p:cNvPr id="26" name="直接连接符 25"/>
          <p:cNvCxnSpPr/>
          <p:nvPr userDrawn="1">
            <p:custDataLst>
              <p:tags r:id="rId5"/>
            </p:custDataLst>
          </p:nvPr>
        </p:nvCxnSpPr>
        <p:spPr>
          <a:xfrm flipV="1">
            <a:off x="1270837" y="872085"/>
            <a:ext cx="9530501" cy="1"/>
          </a:xfrm>
          <a:prstGeom prst="line">
            <a:avLst/>
          </a:prstGeom>
          <a:noFill/>
          <a:ln w="15875" cap="flat" cmpd="sng" algn="ctr">
            <a:solidFill>
              <a:srgbClr val="118C3B"/>
            </a:solidFill>
            <a:prstDash val="solid"/>
          </a:ln>
          <a:effectLst/>
        </p:spPr>
      </p:cxnSp>
      <p:sp>
        <p:nvSpPr>
          <p:cNvPr id="41" name="KSO_Shape"/>
          <p:cNvSpPr/>
          <p:nvPr userDrawn="1">
            <p:custDataLst>
              <p:tags r:id="rId6"/>
            </p:custDataLst>
          </p:nvPr>
        </p:nvSpPr>
        <p:spPr bwMode="auto">
          <a:xfrm>
            <a:off x="10940516" y="400672"/>
            <a:ext cx="292789" cy="537255"/>
          </a:xfrm>
          <a:custGeom>
            <a:avLst/>
            <a:gdLst>
              <a:gd name="T0" fmla="*/ 982546 w 2361"/>
              <a:gd name="T1" fmla="*/ 83198 h 4328"/>
              <a:gd name="T2" fmla="*/ 914296 w 2361"/>
              <a:gd name="T3" fmla="*/ 41599 h 4328"/>
              <a:gd name="T4" fmla="*/ 684994 w 2361"/>
              <a:gd name="T5" fmla="*/ 256249 h 4328"/>
              <a:gd name="T6" fmla="*/ 620490 w 2361"/>
              <a:gd name="T7" fmla="*/ 383125 h 4328"/>
              <a:gd name="T8" fmla="*/ 579706 w 2361"/>
              <a:gd name="T9" fmla="*/ 479218 h 4328"/>
              <a:gd name="T10" fmla="*/ 56597 w 2361"/>
              <a:gd name="T11" fmla="*/ 1501301 h 4328"/>
              <a:gd name="T12" fmla="*/ 32876 w 2361"/>
              <a:gd name="T13" fmla="*/ 1601555 h 4328"/>
              <a:gd name="T14" fmla="*/ 20392 w 2361"/>
              <a:gd name="T15" fmla="*/ 1676017 h 4328"/>
              <a:gd name="T16" fmla="*/ 0 w 2361"/>
              <a:gd name="T17" fmla="*/ 1792493 h 4328"/>
              <a:gd name="T18" fmla="*/ 7907 w 2361"/>
              <a:gd name="T19" fmla="*/ 1800397 h 4328"/>
              <a:gd name="T20" fmla="*/ 58262 w 2361"/>
              <a:gd name="T21" fmla="*/ 1700976 h 4328"/>
              <a:gd name="T22" fmla="*/ 120685 w 2361"/>
              <a:gd name="T23" fmla="*/ 1654801 h 4328"/>
              <a:gd name="T24" fmla="*/ 191848 w 2361"/>
              <a:gd name="T25" fmla="*/ 1569524 h 4328"/>
              <a:gd name="T26" fmla="*/ 727026 w 2361"/>
              <a:gd name="T27" fmla="*/ 582799 h 4328"/>
              <a:gd name="T28" fmla="*/ 747417 w 2361"/>
              <a:gd name="T29" fmla="*/ 563248 h 4328"/>
              <a:gd name="T30" fmla="*/ 936353 w 2361"/>
              <a:gd name="T31" fmla="*/ 195930 h 4328"/>
              <a:gd name="T32" fmla="*/ 799853 w 2361"/>
              <a:gd name="T33" fmla="*/ 475475 h 4328"/>
              <a:gd name="T34" fmla="*/ 802350 w 2361"/>
              <a:gd name="T35" fmla="*/ 501266 h 4328"/>
              <a:gd name="T36" fmla="*/ 980049 w 2361"/>
              <a:gd name="T37" fmla="*/ 158907 h 4328"/>
              <a:gd name="T38" fmla="*/ 963819 w 2361"/>
              <a:gd name="T39" fmla="*/ 141852 h 4328"/>
              <a:gd name="T40" fmla="*/ 982546 w 2361"/>
              <a:gd name="T41" fmla="*/ 104829 h 4328"/>
              <a:gd name="T42" fmla="*/ 210159 w 2361"/>
              <a:gd name="T43" fmla="*/ 1549140 h 4328"/>
              <a:gd name="T44" fmla="*/ 84896 w 2361"/>
              <a:gd name="T45" fmla="*/ 1493398 h 4328"/>
              <a:gd name="T46" fmla="*/ 412827 w 2361"/>
              <a:gd name="T47" fmla="*/ 849032 h 4328"/>
              <a:gd name="T48" fmla="*/ 598017 w 2361"/>
              <a:gd name="T49" fmla="*/ 488786 h 4328"/>
              <a:gd name="T50" fmla="*/ 627564 w 2361"/>
              <a:gd name="T51" fmla="*/ 503762 h 4328"/>
              <a:gd name="T52" fmla="*/ 720783 w 2361"/>
              <a:gd name="T53" fmla="*/ 552848 h 4328"/>
              <a:gd name="T54" fmla="*/ 741175 w 2361"/>
              <a:gd name="T55" fmla="*/ 530385 h 4328"/>
              <a:gd name="T56" fmla="*/ 733268 w 2361"/>
              <a:gd name="T57" fmla="*/ 532465 h 4328"/>
              <a:gd name="T58" fmla="*/ 601763 w 2361"/>
              <a:gd name="T59" fmla="*/ 465075 h 4328"/>
              <a:gd name="T60" fmla="*/ 829816 w 2361"/>
              <a:gd name="T61" fmla="*/ 25791 h 4328"/>
              <a:gd name="T62" fmla="*/ 962154 w 2361"/>
              <a:gd name="T63" fmla="*/ 99421 h 43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361" h="4328">
                <a:moveTo>
                  <a:pt x="2361" y="252"/>
                </a:moveTo>
                <a:cubicBezTo>
                  <a:pt x="2361" y="200"/>
                  <a:pt x="2361" y="200"/>
                  <a:pt x="2361" y="200"/>
                </a:cubicBezTo>
                <a:cubicBezTo>
                  <a:pt x="2293" y="156"/>
                  <a:pt x="2293" y="156"/>
                  <a:pt x="2293" y="156"/>
                </a:cubicBezTo>
                <a:cubicBezTo>
                  <a:pt x="2197" y="100"/>
                  <a:pt x="2197" y="100"/>
                  <a:pt x="2197" y="100"/>
                </a:cubicBezTo>
                <a:cubicBezTo>
                  <a:pt x="2103" y="55"/>
                  <a:pt x="2024" y="21"/>
                  <a:pt x="1960" y="0"/>
                </a:cubicBezTo>
                <a:cubicBezTo>
                  <a:pt x="1646" y="616"/>
                  <a:pt x="1646" y="616"/>
                  <a:pt x="1646" y="616"/>
                </a:cubicBezTo>
                <a:cubicBezTo>
                  <a:pt x="1621" y="661"/>
                  <a:pt x="1621" y="661"/>
                  <a:pt x="1621" y="661"/>
                </a:cubicBezTo>
                <a:cubicBezTo>
                  <a:pt x="1491" y="921"/>
                  <a:pt x="1491" y="921"/>
                  <a:pt x="1491" y="921"/>
                </a:cubicBezTo>
                <a:cubicBezTo>
                  <a:pt x="1375" y="1143"/>
                  <a:pt x="1375" y="1143"/>
                  <a:pt x="1375" y="1143"/>
                </a:cubicBezTo>
                <a:cubicBezTo>
                  <a:pt x="1393" y="1152"/>
                  <a:pt x="1393" y="1152"/>
                  <a:pt x="1393" y="1152"/>
                </a:cubicBezTo>
                <a:cubicBezTo>
                  <a:pt x="1375" y="1186"/>
                  <a:pt x="1375" y="1186"/>
                  <a:pt x="1375" y="1186"/>
                </a:cubicBezTo>
                <a:cubicBezTo>
                  <a:pt x="136" y="3609"/>
                  <a:pt x="136" y="3609"/>
                  <a:pt x="136" y="3609"/>
                </a:cubicBezTo>
                <a:cubicBezTo>
                  <a:pt x="187" y="3632"/>
                  <a:pt x="187" y="3632"/>
                  <a:pt x="187" y="3632"/>
                </a:cubicBezTo>
                <a:cubicBezTo>
                  <a:pt x="79" y="3850"/>
                  <a:pt x="79" y="3850"/>
                  <a:pt x="79" y="3850"/>
                </a:cubicBezTo>
                <a:cubicBezTo>
                  <a:pt x="121" y="3886"/>
                  <a:pt x="121" y="3886"/>
                  <a:pt x="121" y="3886"/>
                </a:cubicBezTo>
                <a:cubicBezTo>
                  <a:pt x="49" y="4029"/>
                  <a:pt x="49" y="4029"/>
                  <a:pt x="49" y="4029"/>
                </a:cubicBezTo>
                <a:cubicBezTo>
                  <a:pt x="115" y="4078"/>
                  <a:pt x="115" y="4078"/>
                  <a:pt x="115" y="4078"/>
                </a:cubicBezTo>
                <a:cubicBezTo>
                  <a:pt x="0" y="4309"/>
                  <a:pt x="0" y="4309"/>
                  <a:pt x="0" y="4309"/>
                </a:cubicBezTo>
                <a:cubicBezTo>
                  <a:pt x="0" y="4309"/>
                  <a:pt x="0" y="4309"/>
                  <a:pt x="0" y="4309"/>
                </a:cubicBezTo>
                <a:cubicBezTo>
                  <a:pt x="19" y="4328"/>
                  <a:pt x="19" y="4328"/>
                  <a:pt x="19" y="4328"/>
                </a:cubicBezTo>
                <a:cubicBezTo>
                  <a:pt x="25" y="4321"/>
                  <a:pt x="25" y="4321"/>
                  <a:pt x="25" y="4321"/>
                </a:cubicBezTo>
                <a:cubicBezTo>
                  <a:pt x="140" y="4089"/>
                  <a:pt x="140" y="4089"/>
                  <a:pt x="140" y="4089"/>
                </a:cubicBezTo>
                <a:cubicBezTo>
                  <a:pt x="140" y="4095"/>
                  <a:pt x="167" y="4103"/>
                  <a:pt x="221" y="4114"/>
                </a:cubicBezTo>
                <a:cubicBezTo>
                  <a:pt x="234" y="4096"/>
                  <a:pt x="257" y="4050"/>
                  <a:pt x="290" y="3978"/>
                </a:cubicBezTo>
                <a:cubicBezTo>
                  <a:pt x="352" y="3989"/>
                  <a:pt x="352" y="3989"/>
                  <a:pt x="352" y="3989"/>
                </a:cubicBezTo>
                <a:cubicBezTo>
                  <a:pt x="461" y="3773"/>
                  <a:pt x="461" y="3773"/>
                  <a:pt x="461" y="3773"/>
                </a:cubicBezTo>
                <a:cubicBezTo>
                  <a:pt x="520" y="3805"/>
                  <a:pt x="520" y="3805"/>
                  <a:pt x="520" y="3805"/>
                </a:cubicBezTo>
                <a:cubicBezTo>
                  <a:pt x="1747" y="1401"/>
                  <a:pt x="1747" y="1401"/>
                  <a:pt x="1747" y="1401"/>
                </a:cubicBezTo>
                <a:cubicBezTo>
                  <a:pt x="1779" y="1346"/>
                  <a:pt x="1779" y="1346"/>
                  <a:pt x="1779" y="1346"/>
                </a:cubicBezTo>
                <a:cubicBezTo>
                  <a:pt x="1796" y="1354"/>
                  <a:pt x="1796" y="1354"/>
                  <a:pt x="1796" y="1354"/>
                </a:cubicBezTo>
                <a:cubicBezTo>
                  <a:pt x="2169" y="621"/>
                  <a:pt x="2169" y="621"/>
                  <a:pt x="2169" y="621"/>
                </a:cubicBezTo>
                <a:cubicBezTo>
                  <a:pt x="2250" y="471"/>
                  <a:pt x="2250" y="471"/>
                  <a:pt x="2250" y="471"/>
                </a:cubicBezTo>
                <a:cubicBezTo>
                  <a:pt x="2263" y="480"/>
                  <a:pt x="2263" y="480"/>
                  <a:pt x="2263" y="480"/>
                </a:cubicBezTo>
                <a:cubicBezTo>
                  <a:pt x="1922" y="1143"/>
                  <a:pt x="1922" y="1143"/>
                  <a:pt x="1922" y="1143"/>
                </a:cubicBezTo>
                <a:cubicBezTo>
                  <a:pt x="1904" y="1173"/>
                  <a:pt x="1899" y="1192"/>
                  <a:pt x="1904" y="1201"/>
                </a:cubicBezTo>
                <a:cubicBezTo>
                  <a:pt x="1904" y="1207"/>
                  <a:pt x="1912" y="1208"/>
                  <a:pt x="1928" y="1205"/>
                </a:cubicBezTo>
                <a:cubicBezTo>
                  <a:pt x="1939" y="1196"/>
                  <a:pt x="1939" y="1196"/>
                  <a:pt x="1939" y="1196"/>
                </a:cubicBezTo>
                <a:cubicBezTo>
                  <a:pt x="2355" y="382"/>
                  <a:pt x="2355" y="382"/>
                  <a:pt x="2355" y="382"/>
                </a:cubicBezTo>
                <a:cubicBezTo>
                  <a:pt x="2360" y="368"/>
                  <a:pt x="2359" y="357"/>
                  <a:pt x="2350" y="350"/>
                </a:cubicBezTo>
                <a:cubicBezTo>
                  <a:pt x="2335" y="350"/>
                  <a:pt x="2323" y="347"/>
                  <a:pt x="2316" y="341"/>
                </a:cubicBezTo>
                <a:cubicBezTo>
                  <a:pt x="2316" y="333"/>
                  <a:pt x="2316" y="333"/>
                  <a:pt x="2316" y="333"/>
                </a:cubicBezTo>
                <a:cubicBezTo>
                  <a:pt x="2361" y="252"/>
                  <a:pt x="2361" y="252"/>
                  <a:pt x="2361" y="252"/>
                </a:cubicBezTo>
                <a:close/>
                <a:moveTo>
                  <a:pt x="1672" y="1438"/>
                </a:moveTo>
                <a:cubicBezTo>
                  <a:pt x="505" y="3724"/>
                  <a:pt x="505" y="3724"/>
                  <a:pt x="505" y="3724"/>
                </a:cubicBezTo>
                <a:cubicBezTo>
                  <a:pt x="504" y="3736"/>
                  <a:pt x="500" y="3740"/>
                  <a:pt x="492" y="3737"/>
                </a:cubicBezTo>
                <a:cubicBezTo>
                  <a:pt x="488" y="3728"/>
                  <a:pt x="392" y="3679"/>
                  <a:pt x="204" y="3590"/>
                </a:cubicBezTo>
                <a:cubicBezTo>
                  <a:pt x="204" y="3583"/>
                  <a:pt x="204" y="3583"/>
                  <a:pt x="204" y="3583"/>
                </a:cubicBezTo>
                <a:cubicBezTo>
                  <a:pt x="733" y="2560"/>
                  <a:pt x="996" y="2045"/>
                  <a:pt x="992" y="2041"/>
                </a:cubicBezTo>
                <a:cubicBezTo>
                  <a:pt x="1192" y="1661"/>
                  <a:pt x="1192" y="1661"/>
                  <a:pt x="1192" y="1661"/>
                </a:cubicBezTo>
                <a:cubicBezTo>
                  <a:pt x="1437" y="1175"/>
                  <a:pt x="1437" y="1175"/>
                  <a:pt x="1437" y="1175"/>
                </a:cubicBezTo>
                <a:cubicBezTo>
                  <a:pt x="1446" y="1175"/>
                  <a:pt x="1446" y="1175"/>
                  <a:pt x="1446" y="1175"/>
                </a:cubicBezTo>
                <a:cubicBezTo>
                  <a:pt x="1508" y="1211"/>
                  <a:pt x="1508" y="1211"/>
                  <a:pt x="1508" y="1211"/>
                </a:cubicBezTo>
                <a:cubicBezTo>
                  <a:pt x="1719" y="1316"/>
                  <a:pt x="1719" y="1316"/>
                  <a:pt x="1719" y="1316"/>
                </a:cubicBezTo>
                <a:cubicBezTo>
                  <a:pt x="1727" y="1317"/>
                  <a:pt x="1732" y="1322"/>
                  <a:pt x="1732" y="1329"/>
                </a:cubicBezTo>
                <a:cubicBezTo>
                  <a:pt x="1672" y="1438"/>
                  <a:pt x="1672" y="1438"/>
                  <a:pt x="1672" y="1438"/>
                </a:cubicBezTo>
                <a:close/>
                <a:moveTo>
                  <a:pt x="1781" y="1275"/>
                </a:moveTo>
                <a:cubicBezTo>
                  <a:pt x="1770" y="1288"/>
                  <a:pt x="1770" y="1288"/>
                  <a:pt x="1770" y="1288"/>
                </a:cubicBezTo>
                <a:cubicBezTo>
                  <a:pt x="1762" y="1280"/>
                  <a:pt x="1762" y="1280"/>
                  <a:pt x="1762" y="1280"/>
                </a:cubicBezTo>
                <a:cubicBezTo>
                  <a:pt x="1448" y="1122"/>
                  <a:pt x="1448" y="1122"/>
                  <a:pt x="1448" y="1122"/>
                </a:cubicBezTo>
                <a:cubicBezTo>
                  <a:pt x="1446" y="1118"/>
                  <a:pt x="1446" y="1118"/>
                  <a:pt x="1446" y="1118"/>
                </a:cubicBezTo>
                <a:cubicBezTo>
                  <a:pt x="1986" y="62"/>
                  <a:pt x="1986" y="62"/>
                  <a:pt x="1986" y="62"/>
                </a:cubicBezTo>
                <a:cubicBezTo>
                  <a:pt x="1994" y="62"/>
                  <a:pt x="1994" y="62"/>
                  <a:pt x="1994" y="62"/>
                </a:cubicBezTo>
                <a:cubicBezTo>
                  <a:pt x="2115" y="114"/>
                  <a:pt x="2220" y="169"/>
                  <a:pt x="2310" y="226"/>
                </a:cubicBezTo>
                <a:cubicBezTo>
                  <a:pt x="2312" y="239"/>
                  <a:pt x="2312" y="239"/>
                  <a:pt x="2312" y="239"/>
                </a:cubicBezTo>
                <a:cubicBezTo>
                  <a:pt x="1781" y="1275"/>
                  <a:pt x="1781" y="1275"/>
                  <a:pt x="1781" y="1275"/>
                </a:cubicBezTo>
                <a:close/>
              </a:path>
            </a:pathLst>
          </a:custGeom>
          <a:solidFill>
            <a:srgbClr val="1F2123"/>
          </a:solidFill>
          <a:ln>
            <a:noFill/>
          </a:ln>
        </p:spPr>
        <p:txBody>
          <a:bodyPr anchor="ctr" anchorCtr="1"/>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ysClr val="windowText" lastClr="000000"/>
              </a:solidFill>
              <a:effectLst/>
              <a:uLnTx/>
              <a:uFillTx/>
            </a:endParaRPr>
          </a:p>
        </p:txBody>
      </p:sp>
      <p:sp>
        <p:nvSpPr>
          <p:cNvPr id="42" name="MH_Other_4"/>
          <p:cNvSpPr/>
          <p:nvPr userDrawn="1">
            <p:custDataLst>
              <p:tags r:id="rId7"/>
            </p:custDataLst>
          </p:nvPr>
        </p:nvSpPr>
        <p:spPr>
          <a:xfrm>
            <a:off x="314063" y="220781"/>
            <a:ext cx="554864" cy="554864"/>
          </a:xfrm>
          <a:prstGeom prst="ellipse">
            <a:avLst/>
          </a:prstGeom>
          <a:solidFill>
            <a:schemeClr val="accent2"/>
          </a:solidFill>
          <a:ln w="15875">
            <a:noFill/>
          </a:ln>
          <a:effectLst>
            <a:outerShdw blurRad="50800" dist="25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35362" tIns="67678" rIns="135362" bIns="67678" anchor="ctr"/>
          <a:lstStyle/>
          <a:p>
            <a:pPr algn="ctr"/>
            <a:endParaRPr lang="en-US" sz="2400">
              <a:solidFill>
                <a:prstClr val="white"/>
              </a:solidFill>
              <a:sym typeface="+mn-lt"/>
            </a:endParaRPr>
          </a:p>
        </p:txBody>
      </p:sp>
      <p:sp>
        <p:nvSpPr>
          <p:cNvPr id="43" name="MH_Other_4"/>
          <p:cNvSpPr/>
          <p:nvPr userDrawn="1">
            <p:custDataLst>
              <p:tags r:id="rId8"/>
            </p:custDataLst>
          </p:nvPr>
        </p:nvSpPr>
        <p:spPr>
          <a:xfrm>
            <a:off x="-91413" y="674336"/>
            <a:ext cx="362583" cy="362583"/>
          </a:xfrm>
          <a:prstGeom prst="ellipse">
            <a:avLst/>
          </a:prstGeom>
          <a:solidFill>
            <a:schemeClr val="accent1"/>
          </a:solidFill>
          <a:ln w="15875">
            <a:noFill/>
          </a:ln>
          <a:effectLst>
            <a:outerShdw blurRad="50800" dist="25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35362" tIns="67678" rIns="135362" bIns="67678" anchor="ctr"/>
          <a:lstStyle/>
          <a:p>
            <a:pPr algn="ctr"/>
            <a:endParaRPr lang="en-US" sz="2400">
              <a:solidFill>
                <a:prstClr val="white"/>
              </a:solidFill>
              <a:sym typeface="+mn-lt"/>
            </a:endParaRPr>
          </a:p>
        </p:txBody>
      </p:sp>
      <p:sp>
        <p:nvSpPr>
          <p:cNvPr id="44" name="椭圆 43"/>
          <p:cNvSpPr/>
          <p:nvPr userDrawn="1">
            <p:custDataLst>
              <p:tags r:id="rId9"/>
            </p:custDataLst>
          </p:nvPr>
        </p:nvSpPr>
        <p:spPr>
          <a:xfrm>
            <a:off x="780124" y="417420"/>
            <a:ext cx="432000" cy="43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gradFill>
          <a:ln w="9525">
            <a:gradFill>
              <a:gsLst>
                <a:gs pos="100000">
                  <a:schemeClr val="bg1">
                    <a:lumMod val="85000"/>
                  </a:schemeClr>
                </a:gs>
                <a:gs pos="0">
                  <a:schemeClr val="bg1"/>
                </a:gs>
              </a:gsLst>
              <a:lin ang="8100000" scaled="0"/>
            </a:gradFill>
          </a:ln>
          <a:effectLst>
            <a:outerShdw blurRad="4445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45" name="MH_Other_4"/>
          <p:cNvSpPr/>
          <p:nvPr userDrawn="1">
            <p:custDataLst>
              <p:tags r:id="rId10"/>
            </p:custDataLst>
          </p:nvPr>
        </p:nvSpPr>
        <p:spPr>
          <a:xfrm>
            <a:off x="211608" y="15873"/>
            <a:ext cx="204908" cy="204908"/>
          </a:xfrm>
          <a:prstGeom prst="ellipse">
            <a:avLst/>
          </a:prstGeom>
          <a:solidFill>
            <a:schemeClr val="accent1"/>
          </a:solidFill>
          <a:ln w="15875">
            <a:noFill/>
          </a:ln>
          <a:effectLst>
            <a:outerShdw blurRad="50800" dist="25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35362" tIns="67678" rIns="135362" bIns="67678" anchor="ctr"/>
          <a:lstStyle/>
          <a:p>
            <a:pPr algn="ctr"/>
            <a:endParaRPr lang="en-US" sz="2400">
              <a:solidFill>
                <a:prstClr val="white"/>
              </a:solidFill>
              <a:sym typeface="+mn-lt"/>
            </a:endParaRPr>
          </a:p>
        </p:txBody>
      </p:sp>
      <p:sp>
        <p:nvSpPr>
          <p:cNvPr id="64" name="矩形 3"/>
          <p:cNvSpPr>
            <a:spLocks noChangeArrowheads="1"/>
          </p:cNvSpPr>
          <p:nvPr userDrawn="1">
            <p:custDataLst>
              <p:tags r:id="rId11"/>
            </p:custDataLst>
          </p:nvPr>
        </p:nvSpPr>
        <p:spPr bwMode="auto">
          <a:xfrm>
            <a:off x="1445277" y="515725"/>
            <a:ext cx="2172335" cy="378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lIns="91442" tIns="45722" rIns="91442" bIns="45722">
            <a:spAutoFit/>
          </a:bodyPr>
          <a:lstStyle/>
          <a:p>
            <a:pPr marL="0" lvl="1" algn="ctr"/>
            <a:r>
              <a:rPr lang="en-US" altLang="zh-CN" sz="1865">
                <a:solidFill>
                  <a:schemeClr val="tx1">
                    <a:lumMod val="50000"/>
                    <a:lumOff val="50000"/>
                  </a:schemeClr>
                </a:solidFill>
                <a:latin typeface="微软雅黑" panose="020B0503020204020204" charset="-122"/>
                <a:ea typeface="微软雅黑" panose="020B0503020204020204" charset="-122"/>
              </a:rPr>
              <a:t>Teaching Analysis</a:t>
            </a:r>
            <a:endParaRPr lang="zh-CN" altLang="en-US" sz="1865">
              <a:solidFill>
                <a:schemeClr val="tx1">
                  <a:lumMod val="50000"/>
                  <a:lumOff val="50000"/>
                </a:schemeClr>
              </a:solidFill>
              <a:latin typeface="微软雅黑" panose="020B0503020204020204" charset="-122"/>
              <a:ea typeface="微软雅黑" panose="020B0503020204020204" charset="-122"/>
            </a:endParaRPr>
          </a:p>
        </p:txBody>
      </p:sp>
      <p:sp>
        <p:nvSpPr>
          <p:cNvPr id="65" name="标题 1"/>
          <p:cNvSpPr txBox="1"/>
          <p:nvPr userDrawn="1">
            <p:custDataLst>
              <p:tags r:id="rId12"/>
            </p:custDataLst>
          </p:nvPr>
        </p:nvSpPr>
        <p:spPr>
          <a:xfrm>
            <a:off x="1433391" y="90204"/>
            <a:ext cx="153924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vert="horz" wrap="none" lIns="91442" tIns="45722" rIns="91442" bIns="45722" rtlCol="0" anchor="ctr">
            <a:spAutoFit/>
          </a:bodyPr>
          <a:lstStyle>
            <a:lvl1pPr algn="l" defTabSz="914400" rtl="0" eaLnBrk="1" latinLnBrk="0" hangingPunct="1">
              <a:lnSpc>
                <a:spcPct val="90000"/>
              </a:lnSpc>
              <a:spcBef>
                <a:spcPct val="0"/>
              </a:spcBef>
              <a:buNone/>
              <a:defRPr lang="zh-CN" altLang="en-US" sz="2000" b="0" kern="1200">
                <a:solidFill>
                  <a:schemeClr val="tx1">
                    <a:lumMod val="85000"/>
                    <a:lumOff val="15000"/>
                  </a:schemeClr>
                </a:solidFill>
                <a:latin typeface="微软雅黑" panose="020B0503020204020204" charset="-122"/>
                <a:ea typeface="微软雅黑" panose="020B0503020204020204" charset="-122"/>
                <a:cs typeface="+mn-cs"/>
              </a:defRPr>
            </a:lvl1pPr>
          </a:lstStyle>
          <a:p>
            <a:pPr>
              <a:lnSpc>
                <a:spcPct val="100000"/>
              </a:lnSpc>
              <a:spcBef>
                <a:spcPct val="0"/>
              </a:spcBef>
            </a:pPr>
            <a:r>
              <a:rPr lang="zh-CN" altLang="en-US" sz="2665" b="1" kern="0">
                <a:solidFill>
                  <a:schemeClr val="accent1">
                    <a:lumMod val="75000"/>
                  </a:schemeClr>
                </a:solidFill>
              </a:rPr>
              <a:t>教学分析</a:t>
            </a:r>
            <a:endParaRPr lang="zh-CN" altLang="en-US" sz="2665" b="1" kern="0">
              <a:solidFill>
                <a:schemeClr val="accent1">
                  <a:lumMod val="75000"/>
                </a:schemeClr>
              </a:solidFill>
            </a:endParaRPr>
          </a:p>
        </p:txBody>
      </p:sp>
      <p:pic>
        <p:nvPicPr>
          <p:cNvPr id="11" name="图片 10"/>
          <p:cNvPicPr>
            <a:picLocks noChangeAspect="1"/>
          </p:cNvPicPr>
          <p:nvPr userDrawn="1">
            <p:custDataLst>
              <p:tags r:id="rId13"/>
            </p:custDataLst>
          </p:nvPr>
        </p:nvPicPr>
        <p:blipFill>
          <a:blip r:embed="rId14">
            <a:extLst>
              <a:ext uri="{BEBA8EAE-BF5A-486C-A8C5-ECC9F3942E4B}">
                <a14:imgProps xmlns:a14="http://schemas.microsoft.com/office/drawing/2010/main">
                  <a14:imgLayer r:embed="rId15">
                    <a14:imgEffect>
                      <a14:sharpenSoften amount="25000"/>
                    </a14:imgEffect>
                  </a14:imgLayer>
                </a14:imgProps>
              </a:ext>
              <a:ext uri="{28A0092B-C50C-407E-A947-70E740481C1C}">
                <a14:useLocalDpi xmlns:a14="http://schemas.microsoft.com/office/drawing/2010/main" val="0"/>
              </a:ext>
            </a:extLst>
          </a:blip>
          <a:srcRect l="-2601" r="1"/>
          <a:stretch>
            <a:fillRect/>
          </a:stretch>
        </p:blipFill>
        <p:spPr>
          <a:xfrm flipH="1">
            <a:off x="10838851" y="5752592"/>
            <a:ext cx="2016073" cy="1898480"/>
          </a:xfrm>
          <a:prstGeom prst="rect">
            <a:avLst/>
          </a:prstGeom>
        </p:spPr>
      </p:pic>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7" name="矩形: 圆角 6"/>
          <p:cNvSpPr/>
          <p:nvPr userDrawn="1">
            <p:custDataLst>
              <p:tags r:id="rId3"/>
            </p:custDataLst>
          </p:nvPr>
        </p:nvSpPr>
        <p:spPr>
          <a:xfrm>
            <a:off x="4202566" y="865258"/>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8" name="组合 7"/>
          <p:cNvGrpSpPr/>
          <p:nvPr userDrawn="1">
            <p:custDataLst>
              <p:tags r:id="rId4"/>
            </p:custDataLst>
          </p:nvPr>
        </p:nvGrpSpPr>
        <p:grpSpPr>
          <a:xfrm>
            <a:off x="4976827" y="307747"/>
            <a:ext cx="2238347" cy="565604"/>
            <a:chOff x="4921404" y="1807328"/>
            <a:chExt cx="2238347" cy="565604"/>
          </a:xfrm>
        </p:grpSpPr>
        <p:grpSp>
          <p:nvGrpSpPr>
            <p:cNvPr id="9" name="组合 8"/>
            <p:cNvGrpSpPr/>
            <p:nvPr>
              <p:custDataLst>
                <p:tags r:id="rId5"/>
              </p:custDataLst>
            </p:nvPr>
          </p:nvGrpSpPr>
          <p:grpSpPr>
            <a:xfrm>
              <a:off x="4921404" y="1858301"/>
              <a:ext cx="421274" cy="421274"/>
              <a:chOff x="5578186" y="3034798"/>
              <a:chExt cx="1030070" cy="1030070"/>
            </a:xfrm>
          </p:grpSpPr>
          <p:sp>
            <p:nvSpPr>
              <p:cNvPr id="12" name="椭圆 11"/>
              <p:cNvSpPr/>
              <p:nvPr>
                <p:custDataLst>
                  <p:tags r:id="rId6"/>
                </p:custDataLst>
              </p:nvPr>
            </p:nvSpPr>
            <p:spPr>
              <a:xfrm>
                <a:off x="5578186" y="3034798"/>
                <a:ext cx="1030070" cy="1030070"/>
              </a:xfrm>
              <a:prstGeom prst="ellipse">
                <a:avLst/>
              </a:prstGeom>
              <a:solidFill>
                <a:srgbClr val="377D8D"/>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13" name="PA-testtube-56785"/>
              <p:cNvGrpSpPr>
                <a:grpSpLocks noChangeAspect="1"/>
              </p:cNvGrpSpPr>
              <p:nvPr>
                <p:custDataLst>
                  <p:tags r:id="rId7"/>
                </p:custDataLst>
              </p:nvPr>
            </p:nvGrpSpPr>
            <p:grpSpPr>
              <a:xfrm>
                <a:off x="5757830" y="3127674"/>
                <a:ext cx="673563" cy="767006"/>
                <a:chOff x="3252" y="1469"/>
                <a:chExt cx="1211" cy="1379"/>
              </a:xfrm>
            </p:grpSpPr>
            <p:sp>
              <p:nvSpPr>
                <p:cNvPr id="14" name="PA_任意多边形 1241"/>
                <p:cNvSpPr>
                  <a:spLocks noEditPoints="1"/>
                </p:cNvSpPr>
                <p:nvPr>
                  <p:custDataLst>
                    <p:tags r:id="rId8"/>
                  </p:custDataLst>
                </p:nvPr>
              </p:nvSpPr>
              <p:spPr bwMode="auto">
                <a:xfrm>
                  <a:off x="3375" y="1796"/>
                  <a:ext cx="1088" cy="1052"/>
                </a:xfrm>
                <a:custGeom>
                  <a:avLst/>
                  <a:gdLst>
                    <a:gd name="T0" fmla="*/ 2509 w 2882"/>
                    <a:gd name="T1" fmla="*/ 1154 h 2788"/>
                    <a:gd name="T2" fmla="*/ 1359 w 2882"/>
                    <a:gd name="T3" fmla="*/ 997 h 2788"/>
                    <a:gd name="T4" fmla="*/ 657 w 2882"/>
                    <a:gd name="T5" fmla="*/ 296 h 2788"/>
                    <a:gd name="T6" fmla="*/ 657 w 2882"/>
                    <a:gd name="T7" fmla="*/ 296 h 2788"/>
                    <a:gd name="T8" fmla="*/ 386 w 2882"/>
                    <a:gd name="T9" fmla="*/ 25 h 2788"/>
                    <a:gd name="T10" fmla="*/ 296 w 2882"/>
                    <a:gd name="T11" fmla="*/ 25 h 2788"/>
                    <a:gd name="T12" fmla="*/ 296 w 2882"/>
                    <a:gd name="T13" fmla="*/ 115 h 2788"/>
                    <a:gd name="T14" fmla="*/ 489 w 2882"/>
                    <a:gd name="T15" fmla="*/ 308 h 2788"/>
                    <a:gd name="T16" fmla="*/ 205 w 2882"/>
                    <a:gd name="T17" fmla="*/ 385 h 2788"/>
                    <a:gd name="T18" fmla="*/ 115 w 2882"/>
                    <a:gd name="T19" fmla="*/ 296 h 2788"/>
                    <a:gd name="T20" fmla="*/ 25 w 2882"/>
                    <a:gd name="T21" fmla="*/ 296 h 2788"/>
                    <a:gd name="T22" fmla="*/ 25 w 2882"/>
                    <a:gd name="T23" fmla="*/ 386 h 2788"/>
                    <a:gd name="T24" fmla="*/ 139 w 2882"/>
                    <a:gd name="T25" fmla="*/ 500 h 2788"/>
                    <a:gd name="T26" fmla="*/ 140 w 2882"/>
                    <a:gd name="T27" fmla="*/ 502 h 2788"/>
                    <a:gd name="T28" fmla="*/ 998 w 2882"/>
                    <a:gd name="T29" fmla="*/ 1359 h 2788"/>
                    <a:gd name="T30" fmla="*/ 1154 w 2882"/>
                    <a:gd name="T31" fmla="*/ 2508 h 2788"/>
                    <a:gd name="T32" fmla="*/ 1831 w 2882"/>
                    <a:gd name="T33" fmla="*/ 2788 h 2788"/>
                    <a:gd name="T34" fmla="*/ 2509 w 2882"/>
                    <a:gd name="T35" fmla="*/ 2508 h 2788"/>
                    <a:gd name="T36" fmla="*/ 2509 w 2882"/>
                    <a:gd name="T37" fmla="*/ 1154 h 2788"/>
                    <a:gd name="T38" fmla="*/ 2418 w 2882"/>
                    <a:gd name="T39" fmla="*/ 2418 h 2788"/>
                    <a:gd name="T40" fmla="*/ 1244 w 2882"/>
                    <a:gd name="T41" fmla="*/ 2418 h 2788"/>
                    <a:gd name="T42" fmla="*/ 1132 w 2882"/>
                    <a:gd name="T43" fmla="*/ 1383 h 2788"/>
                    <a:gd name="T44" fmla="*/ 1123 w 2882"/>
                    <a:gd name="T45" fmla="*/ 1304 h 2788"/>
                    <a:gd name="T46" fmla="*/ 454 w 2882"/>
                    <a:gd name="T47" fmla="*/ 635 h 2788"/>
                    <a:gd name="T48" fmla="*/ 454 w 2882"/>
                    <a:gd name="T49" fmla="*/ 634 h 2788"/>
                    <a:gd name="T50" fmla="*/ 309 w 2882"/>
                    <a:gd name="T51" fmla="*/ 489 h 2788"/>
                    <a:gd name="T52" fmla="*/ 593 w 2882"/>
                    <a:gd name="T53" fmla="*/ 412 h 2788"/>
                    <a:gd name="T54" fmla="*/ 635 w 2882"/>
                    <a:gd name="T55" fmla="*/ 454 h 2788"/>
                    <a:gd name="T56" fmla="*/ 635 w 2882"/>
                    <a:gd name="T57" fmla="*/ 454 h 2788"/>
                    <a:gd name="T58" fmla="*/ 1304 w 2882"/>
                    <a:gd name="T59" fmla="*/ 1123 h 2788"/>
                    <a:gd name="T60" fmla="*/ 1384 w 2882"/>
                    <a:gd name="T61" fmla="*/ 1132 h 2788"/>
                    <a:gd name="T62" fmla="*/ 2418 w 2882"/>
                    <a:gd name="T63" fmla="*/ 1244 h 2788"/>
                    <a:gd name="T64" fmla="*/ 2418 w 2882"/>
                    <a:gd name="T65" fmla="*/ 2418 h 2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82" h="2788">
                      <a:moveTo>
                        <a:pt x="2509" y="1154"/>
                      </a:moveTo>
                      <a:cubicBezTo>
                        <a:pt x="2205" y="850"/>
                        <a:pt x="1729" y="788"/>
                        <a:pt x="1359" y="997"/>
                      </a:cubicBezTo>
                      <a:lnTo>
                        <a:pt x="657" y="296"/>
                      </a:lnTo>
                      <a:cubicBezTo>
                        <a:pt x="657" y="296"/>
                        <a:pt x="657" y="296"/>
                        <a:pt x="657" y="296"/>
                      </a:cubicBezTo>
                      <a:lnTo>
                        <a:pt x="386" y="25"/>
                      </a:lnTo>
                      <a:cubicBezTo>
                        <a:pt x="361" y="0"/>
                        <a:pt x="321" y="0"/>
                        <a:pt x="296" y="25"/>
                      </a:cubicBezTo>
                      <a:cubicBezTo>
                        <a:pt x="271" y="50"/>
                        <a:pt x="271" y="90"/>
                        <a:pt x="296" y="115"/>
                      </a:cubicBezTo>
                      <a:lnTo>
                        <a:pt x="489" y="308"/>
                      </a:lnTo>
                      <a:lnTo>
                        <a:pt x="205" y="385"/>
                      </a:lnTo>
                      <a:lnTo>
                        <a:pt x="115" y="296"/>
                      </a:lnTo>
                      <a:cubicBezTo>
                        <a:pt x="90" y="271"/>
                        <a:pt x="50" y="271"/>
                        <a:pt x="25" y="296"/>
                      </a:cubicBezTo>
                      <a:cubicBezTo>
                        <a:pt x="0" y="321"/>
                        <a:pt x="0" y="361"/>
                        <a:pt x="25" y="386"/>
                      </a:cubicBezTo>
                      <a:lnTo>
                        <a:pt x="139" y="500"/>
                      </a:lnTo>
                      <a:cubicBezTo>
                        <a:pt x="140" y="501"/>
                        <a:pt x="140" y="501"/>
                        <a:pt x="140" y="502"/>
                      </a:cubicBezTo>
                      <a:lnTo>
                        <a:pt x="998" y="1359"/>
                      </a:lnTo>
                      <a:cubicBezTo>
                        <a:pt x="788" y="1729"/>
                        <a:pt x="850" y="2205"/>
                        <a:pt x="1154" y="2508"/>
                      </a:cubicBezTo>
                      <a:cubicBezTo>
                        <a:pt x="1341" y="2695"/>
                        <a:pt x="1586" y="2788"/>
                        <a:pt x="1831" y="2788"/>
                      </a:cubicBezTo>
                      <a:cubicBezTo>
                        <a:pt x="2077" y="2788"/>
                        <a:pt x="2322" y="2695"/>
                        <a:pt x="2509" y="2508"/>
                      </a:cubicBezTo>
                      <a:cubicBezTo>
                        <a:pt x="2882" y="2135"/>
                        <a:pt x="2882" y="1527"/>
                        <a:pt x="2509" y="1154"/>
                      </a:cubicBezTo>
                      <a:close/>
                      <a:moveTo>
                        <a:pt x="2418" y="2418"/>
                      </a:moveTo>
                      <a:cubicBezTo>
                        <a:pt x="2095" y="2742"/>
                        <a:pt x="1568" y="2742"/>
                        <a:pt x="1244" y="2418"/>
                      </a:cubicBezTo>
                      <a:cubicBezTo>
                        <a:pt x="970" y="2144"/>
                        <a:pt x="923" y="1709"/>
                        <a:pt x="1132" y="1383"/>
                      </a:cubicBezTo>
                      <a:cubicBezTo>
                        <a:pt x="1148" y="1358"/>
                        <a:pt x="1145" y="1325"/>
                        <a:pt x="1123" y="1304"/>
                      </a:cubicBezTo>
                      <a:lnTo>
                        <a:pt x="454" y="635"/>
                      </a:lnTo>
                      <a:cubicBezTo>
                        <a:pt x="454" y="635"/>
                        <a:pt x="454" y="635"/>
                        <a:pt x="454" y="634"/>
                      </a:cubicBezTo>
                      <a:lnTo>
                        <a:pt x="309" y="489"/>
                      </a:lnTo>
                      <a:lnTo>
                        <a:pt x="593" y="412"/>
                      </a:lnTo>
                      <a:lnTo>
                        <a:pt x="635" y="454"/>
                      </a:lnTo>
                      <a:lnTo>
                        <a:pt x="635" y="454"/>
                      </a:lnTo>
                      <a:lnTo>
                        <a:pt x="1304" y="1123"/>
                      </a:lnTo>
                      <a:cubicBezTo>
                        <a:pt x="1325" y="1144"/>
                        <a:pt x="1358" y="1148"/>
                        <a:pt x="1384" y="1132"/>
                      </a:cubicBezTo>
                      <a:cubicBezTo>
                        <a:pt x="1709" y="923"/>
                        <a:pt x="2144" y="970"/>
                        <a:pt x="2418" y="1244"/>
                      </a:cubicBezTo>
                      <a:cubicBezTo>
                        <a:pt x="2742" y="1568"/>
                        <a:pt x="2742" y="2094"/>
                        <a:pt x="2418" y="2418"/>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5" name="PA_椭圆 1242"/>
                <p:cNvSpPr>
                  <a:spLocks noChangeArrowheads="1"/>
                </p:cNvSpPr>
                <p:nvPr>
                  <p:custDataLst>
                    <p:tags r:id="rId9"/>
                  </p:custDataLst>
                </p:nvPr>
              </p:nvSpPr>
              <p:spPr bwMode="auto">
                <a:xfrm>
                  <a:off x="4048" y="2275"/>
                  <a:ext cx="48" cy="49"/>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6" name="PA_椭圆 1243"/>
                <p:cNvSpPr>
                  <a:spLocks noChangeArrowheads="1"/>
                </p:cNvSpPr>
                <p:nvPr>
                  <p:custDataLst>
                    <p:tags r:id="rId10"/>
                  </p:custDataLst>
                </p:nvPr>
              </p:nvSpPr>
              <p:spPr bwMode="auto">
                <a:xfrm>
                  <a:off x="3903" y="2372"/>
                  <a:ext cx="48"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7" name="PA_任意多边形 1244"/>
                <p:cNvSpPr>
                  <a:spLocks noEditPoints="1"/>
                </p:cNvSpPr>
                <p:nvPr>
                  <p:custDataLst>
                    <p:tags r:id="rId11"/>
                  </p:custDataLst>
                </p:nvPr>
              </p:nvSpPr>
              <p:spPr bwMode="auto">
                <a:xfrm>
                  <a:off x="3492" y="1952"/>
                  <a:ext cx="919" cy="879"/>
                </a:xfrm>
                <a:custGeom>
                  <a:avLst/>
                  <a:gdLst>
                    <a:gd name="T0" fmla="*/ 2109 w 2433"/>
                    <a:gd name="T1" fmla="*/ 832 h 2330"/>
                    <a:gd name="T2" fmla="*/ 1075 w 2433"/>
                    <a:gd name="T3" fmla="*/ 720 h 2330"/>
                    <a:gd name="T4" fmla="*/ 995 w 2433"/>
                    <a:gd name="T5" fmla="*/ 711 h 2330"/>
                    <a:gd name="T6" fmla="*/ 326 w 2433"/>
                    <a:gd name="T7" fmla="*/ 42 h 2330"/>
                    <a:gd name="T8" fmla="*/ 326 w 2433"/>
                    <a:gd name="T9" fmla="*/ 42 h 2330"/>
                    <a:gd name="T10" fmla="*/ 284 w 2433"/>
                    <a:gd name="T11" fmla="*/ 0 h 2330"/>
                    <a:gd name="T12" fmla="*/ 0 w 2433"/>
                    <a:gd name="T13" fmla="*/ 77 h 2330"/>
                    <a:gd name="T14" fmla="*/ 145 w 2433"/>
                    <a:gd name="T15" fmla="*/ 222 h 2330"/>
                    <a:gd name="T16" fmla="*/ 145 w 2433"/>
                    <a:gd name="T17" fmla="*/ 223 h 2330"/>
                    <a:gd name="T18" fmla="*/ 814 w 2433"/>
                    <a:gd name="T19" fmla="*/ 892 h 2330"/>
                    <a:gd name="T20" fmla="*/ 823 w 2433"/>
                    <a:gd name="T21" fmla="*/ 971 h 2330"/>
                    <a:gd name="T22" fmla="*/ 935 w 2433"/>
                    <a:gd name="T23" fmla="*/ 2006 h 2330"/>
                    <a:gd name="T24" fmla="*/ 2109 w 2433"/>
                    <a:gd name="T25" fmla="*/ 2006 h 2330"/>
                    <a:gd name="T26" fmla="*/ 2109 w 2433"/>
                    <a:gd name="T27" fmla="*/ 832 h 2330"/>
                    <a:gd name="T28" fmla="*/ 962 w 2433"/>
                    <a:gd name="T29" fmla="*/ 1178 h 2330"/>
                    <a:gd name="T30" fmla="*/ 1153 w 2433"/>
                    <a:gd name="T31" fmla="*/ 986 h 2330"/>
                    <a:gd name="T32" fmla="*/ 1345 w 2433"/>
                    <a:gd name="T33" fmla="*/ 1178 h 2330"/>
                    <a:gd name="T34" fmla="*/ 1153 w 2433"/>
                    <a:gd name="T35" fmla="*/ 1369 h 2330"/>
                    <a:gd name="T36" fmla="*/ 962 w 2433"/>
                    <a:gd name="T37" fmla="*/ 1178 h 2330"/>
                    <a:gd name="T38" fmla="*/ 1409 w 2433"/>
                    <a:gd name="T39" fmla="*/ 2136 h 2330"/>
                    <a:gd name="T40" fmla="*/ 1217 w 2433"/>
                    <a:gd name="T41" fmla="*/ 1944 h 2330"/>
                    <a:gd name="T42" fmla="*/ 1409 w 2433"/>
                    <a:gd name="T43" fmla="*/ 1752 h 2330"/>
                    <a:gd name="T44" fmla="*/ 1600 w 2433"/>
                    <a:gd name="T45" fmla="*/ 1944 h 2330"/>
                    <a:gd name="T46" fmla="*/ 1409 w 2433"/>
                    <a:gd name="T47" fmla="*/ 2136 h 2330"/>
                    <a:gd name="T48" fmla="*/ 1536 w 2433"/>
                    <a:gd name="T49" fmla="*/ 1114 h 2330"/>
                    <a:gd name="T50" fmla="*/ 1345 w 2433"/>
                    <a:gd name="T51" fmla="*/ 922 h 2330"/>
                    <a:gd name="T52" fmla="*/ 1536 w 2433"/>
                    <a:gd name="T53" fmla="*/ 731 h 2330"/>
                    <a:gd name="T54" fmla="*/ 1728 w 2433"/>
                    <a:gd name="T55" fmla="*/ 922 h 2330"/>
                    <a:gd name="T56" fmla="*/ 1536 w 2433"/>
                    <a:gd name="T57" fmla="*/ 1114 h 2330"/>
                    <a:gd name="T58" fmla="*/ 2015 w 2433"/>
                    <a:gd name="T59" fmla="*/ 1497 h 2330"/>
                    <a:gd name="T60" fmla="*/ 1792 w 2433"/>
                    <a:gd name="T61" fmla="*/ 1274 h 2330"/>
                    <a:gd name="T62" fmla="*/ 2015 w 2433"/>
                    <a:gd name="T63" fmla="*/ 1050 h 2330"/>
                    <a:gd name="T64" fmla="*/ 2239 w 2433"/>
                    <a:gd name="T65" fmla="*/ 1274 h 2330"/>
                    <a:gd name="T66" fmla="*/ 2015 w 2433"/>
                    <a:gd name="T67" fmla="*/ 1497 h 2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33" h="2330">
                      <a:moveTo>
                        <a:pt x="2109" y="832"/>
                      </a:moveTo>
                      <a:cubicBezTo>
                        <a:pt x="1835" y="558"/>
                        <a:pt x="1400" y="511"/>
                        <a:pt x="1075" y="720"/>
                      </a:cubicBezTo>
                      <a:cubicBezTo>
                        <a:pt x="1049" y="736"/>
                        <a:pt x="1016" y="732"/>
                        <a:pt x="995" y="711"/>
                      </a:cubicBezTo>
                      <a:lnTo>
                        <a:pt x="326" y="42"/>
                      </a:lnTo>
                      <a:lnTo>
                        <a:pt x="326" y="42"/>
                      </a:lnTo>
                      <a:lnTo>
                        <a:pt x="284" y="0"/>
                      </a:lnTo>
                      <a:lnTo>
                        <a:pt x="0" y="77"/>
                      </a:lnTo>
                      <a:lnTo>
                        <a:pt x="145" y="222"/>
                      </a:lnTo>
                      <a:cubicBezTo>
                        <a:pt x="145" y="223"/>
                        <a:pt x="145" y="223"/>
                        <a:pt x="145" y="223"/>
                      </a:cubicBezTo>
                      <a:lnTo>
                        <a:pt x="814" y="892"/>
                      </a:lnTo>
                      <a:cubicBezTo>
                        <a:pt x="836" y="913"/>
                        <a:pt x="839" y="946"/>
                        <a:pt x="823" y="971"/>
                      </a:cubicBezTo>
                      <a:cubicBezTo>
                        <a:pt x="614" y="1297"/>
                        <a:pt x="661" y="1732"/>
                        <a:pt x="935" y="2006"/>
                      </a:cubicBezTo>
                      <a:cubicBezTo>
                        <a:pt x="1259" y="2330"/>
                        <a:pt x="1786" y="2330"/>
                        <a:pt x="2109" y="2006"/>
                      </a:cubicBezTo>
                      <a:cubicBezTo>
                        <a:pt x="2433" y="1682"/>
                        <a:pt x="2433" y="1156"/>
                        <a:pt x="2109" y="832"/>
                      </a:cubicBezTo>
                      <a:close/>
                      <a:moveTo>
                        <a:pt x="962" y="1178"/>
                      </a:moveTo>
                      <a:cubicBezTo>
                        <a:pt x="962" y="1072"/>
                        <a:pt x="1048" y="986"/>
                        <a:pt x="1153" y="986"/>
                      </a:cubicBezTo>
                      <a:cubicBezTo>
                        <a:pt x="1259" y="986"/>
                        <a:pt x="1345" y="1072"/>
                        <a:pt x="1345" y="1178"/>
                      </a:cubicBezTo>
                      <a:cubicBezTo>
                        <a:pt x="1345" y="1283"/>
                        <a:pt x="1259" y="1369"/>
                        <a:pt x="1153" y="1369"/>
                      </a:cubicBezTo>
                      <a:cubicBezTo>
                        <a:pt x="1048" y="1369"/>
                        <a:pt x="962" y="1283"/>
                        <a:pt x="962" y="1178"/>
                      </a:cubicBezTo>
                      <a:close/>
                      <a:moveTo>
                        <a:pt x="1409" y="2136"/>
                      </a:moveTo>
                      <a:cubicBezTo>
                        <a:pt x="1303" y="2136"/>
                        <a:pt x="1217" y="2050"/>
                        <a:pt x="1217" y="1944"/>
                      </a:cubicBezTo>
                      <a:cubicBezTo>
                        <a:pt x="1217" y="1838"/>
                        <a:pt x="1303" y="1752"/>
                        <a:pt x="1409" y="1752"/>
                      </a:cubicBezTo>
                      <a:cubicBezTo>
                        <a:pt x="1514" y="1752"/>
                        <a:pt x="1600" y="1838"/>
                        <a:pt x="1600" y="1944"/>
                      </a:cubicBezTo>
                      <a:cubicBezTo>
                        <a:pt x="1600" y="2050"/>
                        <a:pt x="1514" y="2136"/>
                        <a:pt x="1409" y="2136"/>
                      </a:cubicBezTo>
                      <a:close/>
                      <a:moveTo>
                        <a:pt x="1536" y="1114"/>
                      </a:moveTo>
                      <a:cubicBezTo>
                        <a:pt x="1431" y="1114"/>
                        <a:pt x="1345" y="1028"/>
                        <a:pt x="1345" y="922"/>
                      </a:cubicBezTo>
                      <a:cubicBezTo>
                        <a:pt x="1345" y="817"/>
                        <a:pt x="1431" y="731"/>
                        <a:pt x="1536" y="731"/>
                      </a:cubicBezTo>
                      <a:cubicBezTo>
                        <a:pt x="1642" y="731"/>
                        <a:pt x="1728" y="817"/>
                        <a:pt x="1728" y="922"/>
                      </a:cubicBezTo>
                      <a:cubicBezTo>
                        <a:pt x="1728" y="1028"/>
                        <a:pt x="1642" y="1114"/>
                        <a:pt x="1536" y="1114"/>
                      </a:cubicBezTo>
                      <a:close/>
                      <a:moveTo>
                        <a:pt x="2015" y="1497"/>
                      </a:moveTo>
                      <a:cubicBezTo>
                        <a:pt x="1892" y="1497"/>
                        <a:pt x="1792" y="1397"/>
                        <a:pt x="1792" y="1274"/>
                      </a:cubicBezTo>
                      <a:cubicBezTo>
                        <a:pt x="1792" y="1150"/>
                        <a:pt x="1892" y="1050"/>
                        <a:pt x="2015" y="1050"/>
                      </a:cubicBezTo>
                      <a:cubicBezTo>
                        <a:pt x="2139" y="1050"/>
                        <a:pt x="2239" y="1150"/>
                        <a:pt x="2239" y="1274"/>
                      </a:cubicBezTo>
                      <a:cubicBezTo>
                        <a:pt x="2239" y="1397"/>
                        <a:pt x="2139" y="1497"/>
                        <a:pt x="2015" y="1497"/>
                      </a:cubicBezTo>
                      <a:close/>
                    </a:path>
                  </a:pathLst>
                </a:cu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8" name="PA_椭圆 1245"/>
                <p:cNvSpPr>
                  <a:spLocks noChangeArrowheads="1"/>
                </p:cNvSpPr>
                <p:nvPr>
                  <p:custDataLst>
                    <p:tags r:id="rId12"/>
                  </p:custDataLst>
                </p:nvPr>
              </p:nvSpPr>
              <p:spPr bwMode="auto">
                <a:xfrm>
                  <a:off x="4217" y="2396"/>
                  <a:ext cx="72" cy="72"/>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9" name="PA_椭圆 1246"/>
                <p:cNvSpPr>
                  <a:spLocks noChangeArrowheads="1"/>
                </p:cNvSpPr>
                <p:nvPr>
                  <p:custDataLst>
                    <p:tags r:id="rId13"/>
                  </p:custDataLst>
                </p:nvPr>
              </p:nvSpPr>
              <p:spPr bwMode="auto">
                <a:xfrm>
                  <a:off x="4000" y="2661"/>
                  <a:ext cx="48"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0" name="PA_任意多边形 1247"/>
                <p:cNvSpPr>
                  <a:spLocks noEditPoints="1"/>
                </p:cNvSpPr>
                <p:nvPr>
                  <p:custDataLst>
                    <p:tags r:id="rId14"/>
                  </p:custDataLst>
                </p:nvPr>
              </p:nvSpPr>
              <p:spPr bwMode="auto">
                <a:xfrm>
                  <a:off x="4169" y="2348"/>
                  <a:ext cx="168" cy="169"/>
                </a:xfrm>
                <a:custGeom>
                  <a:avLst/>
                  <a:gdLst>
                    <a:gd name="T0" fmla="*/ 223 w 447"/>
                    <a:gd name="T1" fmla="*/ 0 h 447"/>
                    <a:gd name="T2" fmla="*/ 0 w 447"/>
                    <a:gd name="T3" fmla="*/ 224 h 447"/>
                    <a:gd name="T4" fmla="*/ 223 w 447"/>
                    <a:gd name="T5" fmla="*/ 447 h 447"/>
                    <a:gd name="T6" fmla="*/ 447 w 447"/>
                    <a:gd name="T7" fmla="*/ 224 h 447"/>
                    <a:gd name="T8" fmla="*/ 223 w 447"/>
                    <a:gd name="T9" fmla="*/ 0 h 447"/>
                    <a:gd name="T10" fmla="*/ 223 w 447"/>
                    <a:gd name="T11" fmla="*/ 319 h 447"/>
                    <a:gd name="T12" fmla="*/ 128 w 447"/>
                    <a:gd name="T13" fmla="*/ 224 h 447"/>
                    <a:gd name="T14" fmla="*/ 223 w 447"/>
                    <a:gd name="T15" fmla="*/ 128 h 447"/>
                    <a:gd name="T16" fmla="*/ 319 w 447"/>
                    <a:gd name="T17" fmla="*/ 224 h 447"/>
                    <a:gd name="T18" fmla="*/ 223 w 447"/>
                    <a:gd name="T19" fmla="*/ 319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7" h="447">
                      <a:moveTo>
                        <a:pt x="223" y="0"/>
                      </a:moveTo>
                      <a:cubicBezTo>
                        <a:pt x="100" y="0"/>
                        <a:pt x="0" y="100"/>
                        <a:pt x="0" y="224"/>
                      </a:cubicBezTo>
                      <a:cubicBezTo>
                        <a:pt x="0" y="347"/>
                        <a:pt x="100" y="447"/>
                        <a:pt x="223" y="447"/>
                      </a:cubicBezTo>
                      <a:cubicBezTo>
                        <a:pt x="347" y="447"/>
                        <a:pt x="447" y="347"/>
                        <a:pt x="447" y="224"/>
                      </a:cubicBezTo>
                      <a:cubicBezTo>
                        <a:pt x="447" y="100"/>
                        <a:pt x="347" y="0"/>
                        <a:pt x="223" y="0"/>
                      </a:cubicBezTo>
                      <a:close/>
                      <a:moveTo>
                        <a:pt x="223" y="319"/>
                      </a:moveTo>
                      <a:cubicBezTo>
                        <a:pt x="171" y="319"/>
                        <a:pt x="128" y="276"/>
                        <a:pt x="128" y="224"/>
                      </a:cubicBezTo>
                      <a:cubicBezTo>
                        <a:pt x="128" y="171"/>
                        <a:pt x="171" y="128"/>
                        <a:pt x="223" y="128"/>
                      </a:cubicBezTo>
                      <a:cubicBezTo>
                        <a:pt x="276" y="128"/>
                        <a:pt x="319" y="171"/>
                        <a:pt x="319" y="224"/>
                      </a:cubicBezTo>
                      <a:cubicBezTo>
                        <a:pt x="319" y="276"/>
                        <a:pt x="276" y="319"/>
                        <a:pt x="223" y="319"/>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1" name="PA_任意多边形 1248"/>
                <p:cNvSpPr>
                  <a:spLocks noEditPoints="1"/>
                </p:cNvSpPr>
                <p:nvPr>
                  <p:custDataLst>
                    <p:tags r:id="rId15"/>
                  </p:custDataLst>
                </p:nvPr>
              </p:nvSpPr>
              <p:spPr bwMode="auto">
                <a:xfrm>
                  <a:off x="3951" y="2613"/>
                  <a:ext cx="145" cy="145"/>
                </a:xfrm>
                <a:custGeom>
                  <a:avLst/>
                  <a:gdLst>
                    <a:gd name="T0" fmla="*/ 192 w 383"/>
                    <a:gd name="T1" fmla="*/ 0 h 384"/>
                    <a:gd name="T2" fmla="*/ 0 w 383"/>
                    <a:gd name="T3" fmla="*/ 192 h 384"/>
                    <a:gd name="T4" fmla="*/ 192 w 383"/>
                    <a:gd name="T5" fmla="*/ 384 h 384"/>
                    <a:gd name="T6" fmla="*/ 383 w 383"/>
                    <a:gd name="T7" fmla="*/ 192 h 384"/>
                    <a:gd name="T8" fmla="*/ 192 w 383"/>
                    <a:gd name="T9" fmla="*/ 0 h 384"/>
                    <a:gd name="T10" fmla="*/ 192 w 383"/>
                    <a:gd name="T11" fmla="*/ 256 h 384"/>
                    <a:gd name="T12" fmla="*/ 128 w 383"/>
                    <a:gd name="T13" fmla="*/ 192 h 384"/>
                    <a:gd name="T14" fmla="*/ 192 w 383"/>
                    <a:gd name="T15" fmla="*/ 128 h 384"/>
                    <a:gd name="T16" fmla="*/ 256 w 383"/>
                    <a:gd name="T17" fmla="*/ 192 h 384"/>
                    <a:gd name="T18" fmla="*/ 192 w 383"/>
                    <a:gd name="T19" fmla="*/ 25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4">
                      <a:moveTo>
                        <a:pt x="192" y="0"/>
                      </a:moveTo>
                      <a:cubicBezTo>
                        <a:pt x="86" y="0"/>
                        <a:pt x="0" y="86"/>
                        <a:pt x="0" y="192"/>
                      </a:cubicBezTo>
                      <a:cubicBezTo>
                        <a:pt x="0" y="298"/>
                        <a:pt x="86" y="384"/>
                        <a:pt x="192" y="384"/>
                      </a:cubicBezTo>
                      <a:cubicBezTo>
                        <a:pt x="297" y="384"/>
                        <a:pt x="383" y="298"/>
                        <a:pt x="383" y="192"/>
                      </a:cubicBezTo>
                      <a:cubicBezTo>
                        <a:pt x="383" y="86"/>
                        <a:pt x="297" y="0"/>
                        <a:pt x="192" y="0"/>
                      </a:cubicBezTo>
                      <a:close/>
                      <a:moveTo>
                        <a:pt x="192" y="256"/>
                      </a:moveTo>
                      <a:cubicBezTo>
                        <a:pt x="157" y="256"/>
                        <a:pt x="128" y="227"/>
                        <a:pt x="128" y="192"/>
                      </a:cubicBezTo>
                      <a:cubicBezTo>
                        <a:pt x="128" y="157"/>
                        <a:pt x="157" y="128"/>
                        <a:pt x="192" y="128"/>
                      </a:cubicBezTo>
                      <a:cubicBezTo>
                        <a:pt x="227" y="128"/>
                        <a:pt x="256" y="157"/>
                        <a:pt x="256" y="192"/>
                      </a:cubicBezTo>
                      <a:cubicBezTo>
                        <a:pt x="256" y="227"/>
                        <a:pt x="227" y="256"/>
                        <a:pt x="192" y="256"/>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2" name="PA_任意多边形 1249"/>
                <p:cNvSpPr>
                  <a:spLocks noEditPoints="1"/>
                </p:cNvSpPr>
                <p:nvPr>
                  <p:custDataLst>
                    <p:tags r:id="rId16"/>
                  </p:custDataLst>
                </p:nvPr>
              </p:nvSpPr>
              <p:spPr bwMode="auto">
                <a:xfrm>
                  <a:off x="3855" y="2324"/>
                  <a:ext cx="145" cy="144"/>
                </a:xfrm>
                <a:custGeom>
                  <a:avLst/>
                  <a:gdLst>
                    <a:gd name="T0" fmla="*/ 383 w 383"/>
                    <a:gd name="T1" fmla="*/ 192 h 383"/>
                    <a:gd name="T2" fmla="*/ 191 w 383"/>
                    <a:gd name="T3" fmla="*/ 0 h 383"/>
                    <a:gd name="T4" fmla="*/ 0 w 383"/>
                    <a:gd name="T5" fmla="*/ 192 h 383"/>
                    <a:gd name="T6" fmla="*/ 191 w 383"/>
                    <a:gd name="T7" fmla="*/ 383 h 383"/>
                    <a:gd name="T8" fmla="*/ 383 w 383"/>
                    <a:gd name="T9" fmla="*/ 192 h 383"/>
                    <a:gd name="T10" fmla="*/ 191 w 383"/>
                    <a:gd name="T11" fmla="*/ 256 h 383"/>
                    <a:gd name="T12" fmla="*/ 127 w 383"/>
                    <a:gd name="T13" fmla="*/ 192 h 383"/>
                    <a:gd name="T14" fmla="*/ 191 w 383"/>
                    <a:gd name="T15" fmla="*/ 128 h 383"/>
                    <a:gd name="T16" fmla="*/ 255 w 383"/>
                    <a:gd name="T17" fmla="*/ 192 h 383"/>
                    <a:gd name="T18" fmla="*/ 191 w 383"/>
                    <a:gd name="T19" fmla="*/ 256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3">
                      <a:moveTo>
                        <a:pt x="383" y="192"/>
                      </a:moveTo>
                      <a:cubicBezTo>
                        <a:pt x="383" y="86"/>
                        <a:pt x="297" y="0"/>
                        <a:pt x="191" y="0"/>
                      </a:cubicBezTo>
                      <a:cubicBezTo>
                        <a:pt x="86" y="0"/>
                        <a:pt x="0" y="86"/>
                        <a:pt x="0" y="192"/>
                      </a:cubicBezTo>
                      <a:cubicBezTo>
                        <a:pt x="0" y="297"/>
                        <a:pt x="86" y="383"/>
                        <a:pt x="191" y="383"/>
                      </a:cubicBezTo>
                      <a:cubicBezTo>
                        <a:pt x="297" y="383"/>
                        <a:pt x="383" y="297"/>
                        <a:pt x="383" y="192"/>
                      </a:cubicBezTo>
                      <a:close/>
                      <a:moveTo>
                        <a:pt x="191" y="256"/>
                      </a:moveTo>
                      <a:cubicBezTo>
                        <a:pt x="156" y="256"/>
                        <a:pt x="127" y="227"/>
                        <a:pt x="127" y="192"/>
                      </a:cubicBezTo>
                      <a:cubicBezTo>
                        <a:pt x="127" y="157"/>
                        <a:pt x="156" y="128"/>
                        <a:pt x="191" y="128"/>
                      </a:cubicBezTo>
                      <a:cubicBezTo>
                        <a:pt x="226" y="128"/>
                        <a:pt x="255" y="157"/>
                        <a:pt x="255" y="192"/>
                      </a:cubicBezTo>
                      <a:cubicBezTo>
                        <a:pt x="255" y="227"/>
                        <a:pt x="226" y="256"/>
                        <a:pt x="191" y="256"/>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3" name="PA_任意多边形 1250"/>
                <p:cNvSpPr>
                  <a:spLocks noEditPoints="1"/>
                </p:cNvSpPr>
                <p:nvPr>
                  <p:custDataLst>
                    <p:tags r:id="rId17"/>
                  </p:custDataLst>
                </p:nvPr>
              </p:nvSpPr>
              <p:spPr bwMode="auto">
                <a:xfrm>
                  <a:off x="4000" y="2228"/>
                  <a:ext cx="144" cy="144"/>
                </a:xfrm>
                <a:custGeom>
                  <a:avLst/>
                  <a:gdLst>
                    <a:gd name="T0" fmla="*/ 191 w 383"/>
                    <a:gd name="T1" fmla="*/ 0 h 383"/>
                    <a:gd name="T2" fmla="*/ 0 w 383"/>
                    <a:gd name="T3" fmla="*/ 191 h 383"/>
                    <a:gd name="T4" fmla="*/ 191 w 383"/>
                    <a:gd name="T5" fmla="*/ 383 h 383"/>
                    <a:gd name="T6" fmla="*/ 383 w 383"/>
                    <a:gd name="T7" fmla="*/ 191 h 383"/>
                    <a:gd name="T8" fmla="*/ 191 w 383"/>
                    <a:gd name="T9" fmla="*/ 0 h 383"/>
                    <a:gd name="T10" fmla="*/ 191 w 383"/>
                    <a:gd name="T11" fmla="*/ 255 h 383"/>
                    <a:gd name="T12" fmla="*/ 128 w 383"/>
                    <a:gd name="T13" fmla="*/ 191 h 383"/>
                    <a:gd name="T14" fmla="*/ 191 w 383"/>
                    <a:gd name="T15" fmla="*/ 127 h 383"/>
                    <a:gd name="T16" fmla="*/ 255 w 383"/>
                    <a:gd name="T17" fmla="*/ 191 h 383"/>
                    <a:gd name="T18" fmla="*/ 191 w 383"/>
                    <a:gd name="T19" fmla="*/ 255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3">
                      <a:moveTo>
                        <a:pt x="191" y="0"/>
                      </a:moveTo>
                      <a:cubicBezTo>
                        <a:pt x="86" y="0"/>
                        <a:pt x="0" y="86"/>
                        <a:pt x="0" y="191"/>
                      </a:cubicBezTo>
                      <a:cubicBezTo>
                        <a:pt x="0" y="297"/>
                        <a:pt x="86" y="383"/>
                        <a:pt x="191" y="383"/>
                      </a:cubicBezTo>
                      <a:cubicBezTo>
                        <a:pt x="297" y="383"/>
                        <a:pt x="383" y="297"/>
                        <a:pt x="383" y="191"/>
                      </a:cubicBezTo>
                      <a:cubicBezTo>
                        <a:pt x="383" y="86"/>
                        <a:pt x="297" y="0"/>
                        <a:pt x="191" y="0"/>
                      </a:cubicBezTo>
                      <a:close/>
                      <a:moveTo>
                        <a:pt x="191" y="255"/>
                      </a:moveTo>
                      <a:cubicBezTo>
                        <a:pt x="156" y="255"/>
                        <a:pt x="128" y="227"/>
                        <a:pt x="128" y="191"/>
                      </a:cubicBezTo>
                      <a:cubicBezTo>
                        <a:pt x="128" y="156"/>
                        <a:pt x="156" y="127"/>
                        <a:pt x="191" y="127"/>
                      </a:cubicBezTo>
                      <a:cubicBezTo>
                        <a:pt x="227" y="127"/>
                        <a:pt x="255" y="156"/>
                        <a:pt x="255" y="191"/>
                      </a:cubicBezTo>
                      <a:cubicBezTo>
                        <a:pt x="255" y="227"/>
                        <a:pt x="227" y="255"/>
                        <a:pt x="191" y="255"/>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4" name="PA_任意多边形 1251"/>
                <p:cNvSpPr>
                  <a:spLocks noEditPoints="1"/>
                </p:cNvSpPr>
                <p:nvPr>
                  <p:custDataLst>
                    <p:tags r:id="rId18"/>
                  </p:custDataLst>
                </p:nvPr>
              </p:nvSpPr>
              <p:spPr bwMode="auto">
                <a:xfrm>
                  <a:off x="3252" y="2035"/>
                  <a:ext cx="145" cy="144"/>
                </a:xfrm>
                <a:custGeom>
                  <a:avLst/>
                  <a:gdLst>
                    <a:gd name="T0" fmla="*/ 192 w 383"/>
                    <a:gd name="T1" fmla="*/ 0 h 383"/>
                    <a:gd name="T2" fmla="*/ 0 w 383"/>
                    <a:gd name="T3" fmla="*/ 191 h 383"/>
                    <a:gd name="T4" fmla="*/ 192 w 383"/>
                    <a:gd name="T5" fmla="*/ 383 h 383"/>
                    <a:gd name="T6" fmla="*/ 383 w 383"/>
                    <a:gd name="T7" fmla="*/ 191 h 383"/>
                    <a:gd name="T8" fmla="*/ 192 w 383"/>
                    <a:gd name="T9" fmla="*/ 0 h 383"/>
                    <a:gd name="T10" fmla="*/ 192 w 383"/>
                    <a:gd name="T11" fmla="*/ 255 h 383"/>
                    <a:gd name="T12" fmla="*/ 128 w 383"/>
                    <a:gd name="T13" fmla="*/ 191 h 383"/>
                    <a:gd name="T14" fmla="*/ 192 w 383"/>
                    <a:gd name="T15" fmla="*/ 128 h 383"/>
                    <a:gd name="T16" fmla="*/ 256 w 383"/>
                    <a:gd name="T17" fmla="*/ 191 h 383"/>
                    <a:gd name="T18" fmla="*/ 192 w 383"/>
                    <a:gd name="T19" fmla="*/ 255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3">
                      <a:moveTo>
                        <a:pt x="192" y="0"/>
                      </a:moveTo>
                      <a:cubicBezTo>
                        <a:pt x="86" y="0"/>
                        <a:pt x="0" y="86"/>
                        <a:pt x="0" y="191"/>
                      </a:cubicBezTo>
                      <a:cubicBezTo>
                        <a:pt x="0" y="297"/>
                        <a:pt x="86" y="383"/>
                        <a:pt x="192" y="383"/>
                      </a:cubicBezTo>
                      <a:cubicBezTo>
                        <a:pt x="297" y="383"/>
                        <a:pt x="383" y="297"/>
                        <a:pt x="383" y="191"/>
                      </a:cubicBezTo>
                      <a:cubicBezTo>
                        <a:pt x="383" y="86"/>
                        <a:pt x="297" y="0"/>
                        <a:pt x="192" y="0"/>
                      </a:cubicBezTo>
                      <a:close/>
                      <a:moveTo>
                        <a:pt x="192" y="255"/>
                      </a:moveTo>
                      <a:cubicBezTo>
                        <a:pt x="157" y="255"/>
                        <a:pt x="128" y="227"/>
                        <a:pt x="128" y="191"/>
                      </a:cubicBezTo>
                      <a:cubicBezTo>
                        <a:pt x="128" y="156"/>
                        <a:pt x="157" y="128"/>
                        <a:pt x="192" y="128"/>
                      </a:cubicBezTo>
                      <a:cubicBezTo>
                        <a:pt x="227" y="128"/>
                        <a:pt x="256" y="156"/>
                        <a:pt x="256" y="191"/>
                      </a:cubicBezTo>
                      <a:cubicBezTo>
                        <a:pt x="256" y="227"/>
                        <a:pt x="227" y="255"/>
                        <a:pt x="192" y="255"/>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5" name="PA_任意多边形 1252"/>
                <p:cNvSpPr>
                  <a:spLocks noEditPoints="1"/>
                </p:cNvSpPr>
                <p:nvPr>
                  <p:custDataLst>
                    <p:tags r:id="rId19"/>
                  </p:custDataLst>
                </p:nvPr>
              </p:nvSpPr>
              <p:spPr bwMode="auto">
                <a:xfrm>
                  <a:off x="3252" y="2275"/>
                  <a:ext cx="145" cy="145"/>
                </a:xfrm>
                <a:custGeom>
                  <a:avLst/>
                  <a:gdLst>
                    <a:gd name="T0" fmla="*/ 192 w 383"/>
                    <a:gd name="T1" fmla="*/ 0 h 384"/>
                    <a:gd name="T2" fmla="*/ 0 w 383"/>
                    <a:gd name="T3" fmla="*/ 192 h 384"/>
                    <a:gd name="T4" fmla="*/ 192 w 383"/>
                    <a:gd name="T5" fmla="*/ 384 h 384"/>
                    <a:gd name="T6" fmla="*/ 383 w 383"/>
                    <a:gd name="T7" fmla="*/ 192 h 384"/>
                    <a:gd name="T8" fmla="*/ 192 w 383"/>
                    <a:gd name="T9" fmla="*/ 0 h 384"/>
                    <a:gd name="T10" fmla="*/ 192 w 383"/>
                    <a:gd name="T11" fmla="*/ 256 h 384"/>
                    <a:gd name="T12" fmla="*/ 128 w 383"/>
                    <a:gd name="T13" fmla="*/ 192 h 384"/>
                    <a:gd name="T14" fmla="*/ 192 w 383"/>
                    <a:gd name="T15" fmla="*/ 128 h 384"/>
                    <a:gd name="T16" fmla="*/ 256 w 383"/>
                    <a:gd name="T17" fmla="*/ 192 h 384"/>
                    <a:gd name="T18" fmla="*/ 192 w 383"/>
                    <a:gd name="T19" fmla="*/ 25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4">
                      <a:moveTo>
                        <a:pt x="192" y="0"/>
                      </a:moveTo>
                      <a:cubicBezTo>
                        <a:pt x="86" y="0"/>
                        <a:pt x="0" y="86"/>
                        <a:pt x="0" y="192"/>
                      </a:cubicBezTo>
                      <a:cubicBezTo>
                        <a:pt x="0" y="298"/>
                        <a:pt x="86" y="384"/>
                        <a:pt x="192" y="384"/>
                      </a:cubicBezTo>
                      <a:cubicBezTo>
                        <a:pt x="297" y="384"/>
                        <a:pt x="383" y="298"/>
                        <a:pt x="383" y="192"/>
                      </a:cubicBezTo>
                      <a:cubicBezTo>
                        <a:pt x="383" y="86"/>
                        <a:pt x="297" y="0"/>
                        <a:pt x="192" y="0"/>
                      </a:cubicBezTo>
                      <a:close/>
                      <a:moveTo>
                        <a:pt x="192" y="256"/>
                      </a:moveTo>
                      <a:cubicBezTo>
                        <a:pt x="157" y="256"/>
                        <a:pt x="128" y="227"/>
                        <a:pt x="128" y="192"/>
                      </a:cubicBezTo>
                      <a:cubicBezTo>
                        <a:pt x="128" y="157"/>
                        <a:pt x="157" y="128"/>
                        <a:pt x="192" y="128"/>
                      </a:cubicBezTo>
                      <a:cubicBezTo>
                        <a:pt x="227" y="128"/>
                        <a:pt x="256" y="157"/>
                        <a:pt x="256" y="192"/>
                      </a:cubicBezTo>
                      <a:cubicBezTo>
                        <a:pt x="256" y="227"/>
                        <a:pt x="227" y="256"/>
                        <a:pt x="192" y="256"/>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6" name="PA_任意多边形 1253"/>
                <p:cNvSpPr/>
                <p:nvPr>
                  <p:custDataLst>
                    <p:tags r:id="rId20"/>
                  </p:custDataLst>
                </p:nvPr>
              </p:nvSpPr>
              <p:spPr bwMode="auto">
                <a:xfrm>
                  <a:off x="3328" y="1469"/>
                  <a:ext cx="146" cy="329"/>
                </a:xfrm>
                <a:custGeom>
                  <a:avLst/>
                  <a:gdLst>
                    <a:gd name="T0" fmla="*/ 158 w 387"/>
                    <a:gd name="T1" fmla="*/ 842 h 871"/>
                    <a:gd name="T2" fmla="*/ 211 w 387"/>
                    <a:gd name="T3" fmla="*/ 871 h 871"/>
                    <a:gd name="T4" fmla="*/ 246 w 387"/>
                    <a:gd name="T5" fmla="*/ 861 h 871"/>
                    <a:gd name="T6" fmla="*/ 265 w 387"/>
                    <a:gd name="T7" fmla="*/ 772 h 871"/>
                    <a:gd name="T8" fmla="*/ 244 w 387"/>
                    <a:gd name="T9" fmla="*/ 472 h 871"/>
                    <a:gd name="T10" fmla="*/ 236 w 387"/>
                    <a:gd name="T11" fmla="*/ 37 h 871"/>
                    <a:gd name="T12" fmla="*/ 148 w 387"/>
                    <a:gd name="T13" fmla="*/ 19 h 871"/>
                    <a:gd name="T14" fmla="*/ 129 w 387"/>
                    <a:gd name="T15" fmla="*/ 107 h 871"/>
                    <a:gd name="T16" fmla="*/ 146 w 387"/>
                    <a:gd name="T17" fmla="*/ 390 h 871"/>
                    <a:gd name="T18" fmla="*/ 158 w 387"/>
                    <a:gd name="T19" fmla="*/ 842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7" h="871">
                      <a:moveTo>
                        <a:pt x="158" y="842"/>
                      </a:moveTo>
                      <a:cubicBezTo>
                        <a:pt x="170" y="861"/>
                        <a:pt x="191" y="871"/>
                        <a:pt x="211" y="871"/>
                      </a:cubicBezTo>
                      <a:cubicBezTo>
                        <a:pt x="223" y="871"/>
                        <a:pt x="236" y="868"/>
                        <a:pt x="246" y="861"/>
                      </a:cubicBezTo>
                      <a:cubicBezTo>
                        <a:pt x="276" y="841"/>
                        <a:pt x="284" y="802"/>
                        <a:pt x="265" y="772"/>
                      </a:cubicBezTo>
                      <a:cubicBezTo>
                        <a:pt x="145" y="590"/>
                        <a:pt x="187" y="541"/>
                        <a:pt x="244" y="472"/>
                      </a:cubicBezTo>
                      <a:cubicBezTo>
                        <a:pt x="326" y="374"/>
                        <a:pt x="387" y="267"/>
                        <a:pt x="236" y="37"/>
                      </a:cubicBezTo>
                      <a:cubicBezTo>
                        <a:pt x="217" y="8"/>
                        <a:pt x="177" y="0"/>
                        <a:pt x="148" y="19"/>
                      </a:cubicBezTo>
                      <a:cubicBezTo>
                        <a:pt x="118" y="38"/>
                        <a:pt x="110" y="78"/>
                        <a:pt x="129" y="107"/>
                      </a:cubicBezTo>
                      <a:cubicBezTo>
                        <a:pt x="240" y="277"/>
                        <a:pt x="203" y="322"/>
                        <a:pt x="146" y="390"/>
                      </a:cubicBezTo>
                      <a:cubicBezTo>
                        <a:pt x="62" y="491"/>
                        <a:pt x="0" y="601"/>
                        <a:pt x="158" y="842"/>
                      </a:cubicBezTo>
                    </a:path>
                  </a:pathLst>
                </a:cu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7" name="PA_椭圆 1254"/>
                <p:cNvSpPr>
                  <a:spLocks noChangeArrowheads="1"/>
                </p:cNvSpPr>
                <p:nvPr>
                  <p:custDataLst>
                    <p:tags r:id="rId21"/>
                  </p:custDataLst>
                </p:nvPr>
              </p:nvSpPr>
              <p:spPr bwMode="auto">
                <a:xfrm>
                  <a:off x="3300" y="2083"/>
                  <a:ext cx="49"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8" name="PA_椭圆 1255"/>
                <p:cNvSpPr>
                  <a:spLocks noChangeArrowheads="1"/>
                </p:cNvSpPr>
                <p:nvPr>
                  <p:custDataLst>
                    <p:tags r:id="rId22"/>
                  </p:custDataLst>
                </p:nvPr>
              </p:nvSpPr>
              <p:spPr bwMode="auto">
                <a:xfrm>
                  <a:off x="3300" y="2324"/>
                  <a:ext cx="49"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grpSp>
        </p:grpSp>
        <p:sp>
          <p:nvSpPr>
            <p:cNvPr id="10" name="文本框 9"/>
            <p:cNvSpPr txBox="1"/>
            <p:nvPr>
              <p:custDataLst>
                <p:tags r:id="rId23"/>
              </p:custDataLst>
            </p:nvPr>
          </p:nvSpPr>
          <p:spPr>
            <a:xfrm>
              <a:off x="5404952" y="1807328"/>
              <a:ext cx="1754799" cy="565604"/>
            </a:xfrm>
            <a:prstGeom prst="rect">
              <a:avLst/>
            </a:prstGeom>
            <a:noFill/>
          </p:spPr>
          <p:txBody>
            <a:bodyPr wrap="square" rtlCol="0">
              <a:spAutoFit/>
            </a:bodyPr>
            <a:lstStyle/>
            <a:p>
              <a:pPr algn="dist">
                <a:lnSpc>
                  <a:spcPct val="120000"/>
                </a:lnSpc>
              </a:pPr>
              <a:r>
                <a:rPr lang="zh-CN" altLang="en-US" sz="2800" b="1">
                  <a:solidFill>
                    <a:srgbClr val="377D8D"/>
                  </a:solidFill>
                  <a:effectLst>
                    <a:innerShdw blurRad="63500" dist="50800">
                      <a:prstClr val="black">
                        <a:alpha val="50000"/>
                      </a:prstClr>
                    </a:innerShdw>
                  </a:effectLst>
                  <a:latin typeface="微软雅黑" panose="020B0503020204020204" charset="-122"/>
                  <a:ea typeface="微软雅黑" panose="020B0503020204020204" charset="-122"/>
                </a:rPr>
                <a:t>课堂小结</a:t>
              </a:r>
              <a:endParaRPr lang="zh-CN" altLang="en-US" sz="2800" b="1">
                <a:solidFill>
                  <a:srgbClr val="377D8D"/>
                </a:solidFill>
                <a:effectLst>
                  <a:innerShdw blurRad="63500" dist="50800">
                    <a:prstClr val="black">
                      <a:alpha val="50000"/>
                    </a:prstClr>
                  </a:innerShdw>
                </a:effectLst>
                <a:latin typeface="微软雅黑" panose="020B0503020204020204" charset="-122"/>
                <a:ea typeface="微软雅黑" panose="020B0503020204020204" charset="-122"/>
              </a:endParaRPr>
            </a:p>
          </p:txBody>
        </p:sp>
        <p:cxnSp>
          <p:nvCxnSpPr>
            <p:cNvPr id="11" name="直接连接符 10"/>
            <p:cNvCxnSpPr/>
            <p:nvPr>
              <p:custDataLst>
                <p:tags r:id="rId24"/>
              </p:custDataLst>
            </p:nvPr>
          </p:nvCxnSpPr>
          <p:spPr>
            <a:xfrm flipH="1">
              <a:off x="5409827" y="1851323"/>
              <a:ext cx="0" cy="435231"/>
            </a:xfrm>
            <a:prstGeom prst="line">
              <a:avLst/>
            </a:prstGeom>
            <a:ln w="28575">
              <a:solidFill>
                <a:srgbClr val="377D8D"/>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节标题">
    <p:bg>
      <p:bgPr>
        <a:solidFill>
          <a:schemeClr val="tx2"/>
        </a:solidFill>
        <a:effectLst/>
      </p:bgPr>
    </p:bg>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0" y="1533950"/>
            <a:ext cx="12192000" cy="379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8" name="图片 7" descr="包含织物的图片  说明已自动生成"/>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rot="16200000">
            <a:off x="5056236" y="-1772981"/>
            <a:ext cx="2147050" cy="6039669"/>
          </a:xfrm>
          <a:prstGeom prst="rect">
            <a:avLst/>
          </a:prstGeom>
        </p:spPr>
      </p:pic>
      <p:sp>
        <p:nvSpPr>
          <p:cNvPr id="12" name="长方形 11"/>
          <p:cNvSpPr/>
          <p:nvPr userDrawn="1">
            <p:custDataLst>
              <p:tags r:id="rId5"/>
            </p:custDataLst>
          </p:nvPr>
        </p:nvSpPr>
        <p:spPr>
          <a:xfrm>
            <a:off x="225552" y="1796143"/>
            <a:ext cx="11740896" cy="326571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6" name="图片 15" descr="包含花朵、植物的图片  说明已自动生成"/>
          <p:cNvPicPr>
            <a:picLocks noChangeAspect="1"/>
          </p:cNvPicPr>
          <p:nvPr userDrawn="1">
            <p:custDataLst>
              <p:tags r:id="rId6"/>
            </p:custDataLst>
          </p:nvPr>
        </p:nvPicPr>
        <p:blipFill>
          <a:blip r:embed="rId7">
            <a:extLst>
              <a:ext uri="{28A0092B-C50C-407E-A947-70E740481C1C}">
                <a14:useLocalDpi xmlns:a14="http://schemas.microsoft.com/office/drawing/2010/main" val="0"/>
              </a:ext>
            </a:extLst>
          </a:blip>
          <a:stretch>
            <a:fillRect/>
          </a:stretch>
        </p:blipFill>
        <p:spPr>
          <a:xfrm rot="16200000">
            <a:off x="6307543" y="-287017"/>
            <a:ext cx="1051334" cy="3866771"/>
          </a:xfrm>
          <a:prstGeom prst="rect">
            <a:avLst/>
          </a:prstGeom>
        </p:spPr>
      </p:pic>
      <p:pic>
        <p:nvPicPr>
          <p:cNvPr id="19" name="图片 18" descr="包含软体动物、昆虫的图片  说明已自动生成"/>
          <p:cNvPicPr>
            <a:picLocks noChangeAspect="1"/>
          </p:cNvPicPr>
          <p:nvPr userDrawn="1">
            <p:custDataLst>
              <p:tags r:id="rId8"/>
            </p:custDataLst>
          </p:nvPr>
        </p:nvPicPr>
        <p:blipFill>
          <a:blip r:embed="rId9">
            <a:extLst>
              <a:ext uri="{28A0092B-C50C-407E-A947-70E740481C1C}">
                <a14:useLocalDpi xmlns:a14="http://schemas.microsoft.com/office/drawing/2010/main" val="0"/>
              </a:ext>
            </a:extLst>
          </a:blip>
          <a:stretch>
            <a:fillRect/>
          </a:stretch>
        </p:blipFill>
        <p:spPr>
          <a:xfrm>
            <a:off x="5492222" y="4923380"/>
            <a:ext cx="1207554" cy="354511"/>
          </a:xfrm>
          <a:prstGeom prst="rect">
            <a:avLst/>
          </a:prstGeom>
        </p:spPr>
      </p:pic>
      <p:sp>
        <p:nvSpPr>
          <p:cNvPr id="2" name="标题 1"/>
          <p:cNvSpPr>
            <a:spLocks noGrp="1"/>
          </p:cNvSpPr>
          <p:nvPr>
            <p:ph type="title"/>
            <p:custDataLst>
              <p:tags r:id="rId10"/>
            </p:custDataLst>
          </p:nvPr>
        </p:nvSpPr>
        <p:spPr>
          <a:xfrm>
            <a:off x="1743456" y="2404872"/>
            <a:ext cx="8705088" cy="2002536"/>
          </a:xfrm>
        </p:spPr>
        <p:txBody>
          <a:bodyPr rtlCol="0" anchor="t">
            <a:normAutofit/>
          </a:bodyPr>
          <a:lstStyle>
            <a:lvl1pPr algn="ctr">
              <a:defRPr lang="zh-CN" sz="4400"/>
            </a:lvl1pPr>
          </a:lstStyle>
          <a:p>
            <a:pPr rtl="0"/>
            <a:r>
              <a:rPr lang="zh-CN" altLang="en-US"/>
              <a:t>单击此处编辑母版标题样式</a:t>
            </a:r>
            <a:endParaRPr lang="zh-CN"/>
          </a:p>
        </p:txBody>
      </p:sp>
      <p:sp>
        <p:nvSpPr>
          <p:cNvPr id="3" name="文本占位符 2"/>
          <p:cNvSpPr>
            <a:spLocks noGrp="1"/>
          </p:cNvSpPr>
          <p:nvPr>
            <p:ph type="body" idx="1"/>
            <p:custDataLst>
              <p:tags r:id="rId11"/>
            </p:custDataLst>
          </p:nvPr>
        </p:nvSpPr>
        <p:spPr>
          <a:xfrm>
            <a:off x="1743454" y="3964517"/>
            <a:ext cx="8705089" cy="457200"/>
          </a:xfrm>
        </p:spPr>
        <p:txBody>
          <a:bodyPr rtlCol="0" anchor="ctr"/>
          <a:lstStyle>
            <a:lvl1pPr marL="0" indent="0" algn="ctr">
              <a:buNone/>
              <a:defRPr lang="zh-CN" sz="2400">
                <a:solidFill>
                  <a:schemeClr val="accent3"/>
                </a:solidFill>
              </a:defRPr>
            </a:lvl1pPr>
            <a:lvl2pPr marL="457200" indent="0">
              <a:buNone/>
              <a:defRPr lang="zh-CN" sz="2000">
                <a:solidFill>
                  <a:schemeClr val="tx1">
                    <a:tint val="75000"/>
                  </a:schemeClr>
                </a:solidFill>
              </a:defRPr>
            </a:lvl2pPr>
            <a:lvl3pPr marL="914400" indent="0">
              <a:buNone/>
              <a:defRPr lang="zh-CN" sz="1800">
                <a:solidFill>
                  <a:schemeClr val="tx1">
                    <a:tint val="75000"/>
                  </a:schemeClr>
                </a:solidFill>
              </a:defRPr>
            </a:lvl3pPr>
            <a:lvl4pPr marL="1371600" indent="0">
              <a:buNone/>
              <a:defRPr lang="zh-CN" sz="1600">
                <a:solidFill>
                  <a:schemeClr val="tx1">
                    <a:tint val="75000"/>
                  </a:schemeClr>
                </a:solidFill>
              </a:defRPr>
            </a:lvl4pPr>
            <a:lvl5pPr marL="1828800" indent="0">
              <a:buNone/>
              <a:defRPr lang="zh-CN" sz="1600">
                <a:solidFill>
                  <a:schemeClr val="tx1">
                    <a:tint val="75000"/>
                  </a:schemeClr>
                </a:solidFill>
              </a:defRPr>
            </a:lvl5pPr>
            <a:lvl6pPr marL="2286000" indent="0">
              <a:buNone/>
              <a:defRPr lang="zh-CN" sz="1600">
                <a:solidFill>
                  <a:schemeClr val="tx1">
                    <a:tint val="75000"/>
                  </a:schemeClr>
                </a:solidFill>
              </a:defRPr>
            </a:lvl6pPr>
            <a:lvl7pPr marL="2743200" indent="0">
              <a:buNone/>
              <a:defRPr lang="zh-CN" sz="1600">
                <a:solidFill>
                  <a:schemeClr val="tx1">
                    <a:tint val="75000"/>
                  </a:schemeClr>
                </a:solidFill>
              </a:defRPr>
            </a:lvl7pPr>
            <a:lvl8pPr marL="3200400" indent="0">
              <a:buNone/>
              <a:defRPr lang="zh-CN" sz="1600">
                <a:solidFill>
                  <a:schemeClr val="tx1">
                    <a:tint val="75000"/>
                  </a:schemeClr>
                </a:solidFill>
              </a:defRPr>
            </a:lvl8pPr>
            <a:lvl9pPr marL="3657600" indent="0">
              <a:buNone/>
              <a:defRPr lang="zh-CN" sz="1600">
                <a:solidFill>
                  <a:schemeClr val="tx1">
                    <a:tint val="75000"/>
                  </a:schemeClr>
                </a:solidFill>
              </a:defRPr>
            </a:lvl9pPr>
          </a:lstStyle>
          <a:p>
            <a:pPr lvl="0" rtl="0"/>
            <a:r>
              <a:rPr lang="zh-CN" altLang="en-US"/>
              <a:t>单击此处编辑母版文本样式</a:t>
            </a:r>
            <a:endParaRPr lang="zh-CN" altLang="en-US"/>
          </a:p>
        </p:txBody>
      </p:sp>
      <p:sp>
        <p:nvSpPr>
          <p:cNvPr id="27" name="文本占位符 24"/>
          <p:cNvSpPr>
            <a:spLocks noGrp="1"/>
          </p:cNvSpPr>
          <p:nvPr>
            <p:ph type="body" sz="quarter" idx="11" hasCustomPrompt="1"/>
            <p:custDataLst>
              <p:tags r:id="rId12"/>
            </p:custDataLst>
          </p:nvPr>
        </p:nvSpPr>
        <p:spPr>
          <a:xfrm>
            <a:off x="10149667" y="3189069"/>
            <a:ext cx="945473" cy="1936750"/>
          </a:xfrm>
        </p:spPr>
        <p:txBody>
          <a:bodyPr rtlCol="0">
            <a:noAutofit/>
          </a:bodyPr>
          <a:lstStyle>
            <a:lvl1pPr marL="0" indent="0">
              <a:buNone/>
              <a:defRPr lang="zh-CN" sz="14000" b="1">
                <a:solidFill>
                  <a:schemeClr val="tx2"/>
                </a:solidFill>
                <a:latin typeface="+mj-ea"/>
                <a:ea typeface="+mj-ea"/>
              </a:defRPr>
            </a:lvl1pPr>
          </a:lstStyle>
          <a:p>
            <a:pPr lvl="0" rtl="0"/>
            <a:r>
              <a:rPr lang="zh-CN"/>
              <a:t>”</a:t>
            </a:r>
            <a:endParaRPr lang="zh-CN"/>
          </a:p>
        </p:txBody>
      </p:sp>
      <p:sp>
        <p:nvSpPr>
          <p:cNvPr id="28" name="文本占位符 24"/>
          <p:cNvSpPr>
            <a:spLocks noGrp="1"/>
          </p:cNvSpPr>
          <p:nvPr>
            <p:ph type="body" sz="quarter" idx="10" hasCustomPrompt="1"/>
            <p:custDataLst>
              <p:tags r:id="rId13"/>
            </p:custDataLst>
          </p:nvPr>
        </p:nvSpPr>
        <p:spPr>
          <a:xfrm>
            <a:off x="1033184" y="2136567"/>
            <a:ext cx="941832" cy="1936750"/>
          </a:xfrm>
        </p:spPr>
        <p:txBody>
          <a:bodyPr rtlCol="0">
            <a:noAutofit/>
          </a:bodyPr>
          <a:lstStyle>
            <a:lvl1pPr marL="0" indent="0">
              <a:buNone/>
              <a:defRPr lang="zh-CN" sz="14000" b="1">
                <a:solidFill>
                  <a:schemeClr val="tx2"/>
                </a:solidFill>
                <a:latin typeface="+mj-ea"/>
                <a:ea typeface="+mj-ea"/>
              </a:defRPr>
            </a:lvl1pPr>
          </a:lstStyle>
          <a:p>
            <a:pPr lvl="0" rtl="0"/>
            <a:r>
              <a:rPr lang="zh-CN"/>
              <a:t>“</a:t>
            </a:r>
            <a:endParaRPr lang="zh-CN"/>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自定义布局">
    <p:bg>
      <p:bgPr>
        <a:solidFill>
          <a:schemeClr val="tx2"/>
        </a:solidFill>
        <a:effectLst/>
      </p:bgPr>
    </p:bg>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sp>
        <p:nvSpPr>
          <p:cNvPr id="8" name="长方形 7"/>
          <p:cNvSpPr/>
          <p:nvPr userDrawn="1">
            <p:custDataLst>
              <p:tags r:id="rId3"/>
            </p:custDataLst>
          </p:nvPr>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0" name="图片 9" descr="包含软体动物、昆虫的图片  说明已自动生成"/>
          <p:cNvPicPr>
            <a:picLocks noChangeAspect="1"/>
          </p:cNvPicPr>
          <p:nvPr userDrawn="1">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标题 1"/>
          <p:cNvSpPr>
            <a:spLocks noGrp="1"/>
          </p:cNvSpPr>
          <p:nvPr>
            <p:ph type="title"/>
            <p:custDataLst>
              <p:tags r:id="rId6"/>
            </p:custDataLst>
          </p:nvPr>
        </p:nvSpPr>
        <p:spPr/>
        <p:txBody>
          <a:bodyPr rtlCol="0"/>
          <a:lstStyle>
            <a:lvl1pPr algn="ctr">
              <a:defRPr lang="zh-CN"/>
            </a:lvl1pPr>
          </a:lstStyle>
          <a:p>
            <a:pPr rtl="0"/>
            <a:r>
              <a:rPr lang="zh-CN" altLang="en-US"/>
              <a:t>单击此处编辑母版标题样式</a:t>
            </a:r>
            <a:endParaRPr lang="zh-CN"/>
          </a:p>
        </p:txBody>
      </p:sp>
      <p:sp>
        <p:nvSpPr>
          <p:cNvPr id="22" name="图片占位符 17"/>
          <p:cNvSpPr>
            <a:spLocks noGrp="1" noChangeAspect="1"/>
          </p:cNvSpPr>
          <p:nvPr>
            <p:ph type="pic" sz="quarter" idx="12"/>
            <p:custDataLst>
              <p:tags r:id="rId7"/>
            </p:custDataLst>
          </p:nvPr>
        </p:nvSpPr>
        <p:spPr>
          <a:xfrm>
            <a:off x="1375868"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0" name="文本占位符 19"/>
          <p:cNvSpPr>
            <a:spLocks noGrp="1"/>
          </p:cNvSpPr>
          <p:nvPr>
            <p:ph type="body" sz="quarter" idx="13"/>
            <p:custDataLst>
              <p:tags r:id="rId8"/>
            </p:custDataLst>
          </p:nvPr>
        </p:nvSpPr>
        <p:spPr>
          <a:xfrm>
            <a:off x="1326173" y="3946525"/>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21" name="文本占位符 19"/>
          <p:cNvSpPr>
            <a:spLocks noGrp="1"/>
          </p:cNvSpPr>
          <p:nvPr>
            <p:ph type="body" sz="quarter" idx="14"/>
            <p:custDataLst>
              <p:tags r:id="rId9"/>
            </p:custDataLst>
          </p:nvPr>
        </p:nvSpPr>
        <p:spPr>
          <a:xfrm>
            <a:off x="1328309" y="4306415"/>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31" name="图片占位符 17"/>
          <p:cNvSpPr>
            <a:spLocks noGrp="1" noChangeAspect="1"/>
          </p:cNvSpPr>
          <p:nvPr>
            <p:ph type="pic" sz="quarter" idx="17"/>
            <p:custDataLst>
              <p:tags r:id="rId10"/>
            </p:custDataLst>
          </p:nvPr>
        </p:nvSpPr>
        <p:spPr>
          <a:xfrm>
            <a:off x="3828270"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3" name="文本占位符 19"/>
          <p:cNvSpPr>
            <a:spLocks noGrp="1"/>
          </p:cNvSpPr>
          <p:nvPr>
            <p:ph type="body" sz="quarter" idx="19"/>
            <p:custDataLst>
              <p:tags r:id="rId11"/>
            </p:custDataLst>
          </p:nvPr>
        </p:nvSpPr>
        <p:spPr>
          <a:xfrm>
            <a:off x="3763663" y="3926721"/>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2" name="文本占位符 19"/>
          <p:cNvSpPr>
            <a:spLocks noGrp="1"/>
          </p:cNvSpPr>
          <p:nvPr>
            <p:ph type="body" sz="quarter" idx="18"/>
            <p:custDataLst>
              <p:tags r:id="rId12"/>
            </p:custDataLst>
          </p:nvPr>
        </p:nvSpPr>
        <p:spPr>
          <a:xfrm>
            <a:off x="3765799" y="4286611"/>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30" name="图片占位符 17"/>
          <p:cNvSpPr>
            <a:spLocks noGrp="1" noChangeAspect="1"/>
          </p:cNvSpPr>
          <p:nvPr>
            <p:ph type="pic" sz="quarter" idx="16"/>
            <p:custDataLst>
              <p:tags r:id="rId13"/>
            </p:custDataLst>
          </p:nvPr>
        </p:nvSpPr>
        <p:spPr>
          <a:xfrm>
            <a:off x="6280672"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5" name="文本占位符 19"/>
          <p:cNvSpPr>
            <a:spLocks noGrp="1"/>
          </p:cNvSpPr>
          <p:nvPr>
            <p:ph type="body" sz="quarter" idx="21"/>
            <p:custDataLst>
              <p:tags r:id="rId14"/>
            </p:custDataLst>
          </p:nvPr>
        </p:nvSpPr>
        <p:spPr>
          <a:xfrm>
            <a:off x="6216065" y="3946525"/>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4" name="文本占位符 19"/>
          <p:cNvSpPr>
            <a:spLocks noGrp="1"/>
          </p:cNvSpPr>
          <p:nvPr>
            <p:ph type="body" sz="quarter" idx="20"/>
            <p:custDataLst>
              <p:tags r:id="rId15"/>
            </p:custDataLst>
          </p:nvPr>
        </p:nvSpPr>
        <p:spPr>
          <a:xfrm>
            <a:off x="6218201" y="4306415"/>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29" name="图片占位符 17"/>
          <p:cNvSpPr>
            <a:spLocks noGrp="1" noChangeAspect="1"/>
          </p:cNvSpPr>
          <p:nvPr>
            <p:ph type="pic" sz="quarter" idx="15"/>
            <p:custDataLst>
              <p:tags r:id="rId16"/>
            </p:custDataLst>
          </p:nvPr>
        </p:nvSpPr>
        <p:spPr>
          <a:xfrm>
            <a:off x="8733074"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7" name="文本占位符 19"/>
          <p:cNvSpPr>
            <a:spLocks noGrp="1"/>
          </p:cNvSpPr>
          <p:nvPr>
            <p:ph type="body" sz="quarter" idx="23"/>
            <p:custDataLst>
              <p:tags r:id="rId17"/>
            </p:custDataLst>
          </p:nvPr>
        </p:nvSpPr>
        <p:spPr>
          <a:xfrm>
            <a:off x="8666331" y="3946525"/>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6" name="文本占位符 19"/>
          <p:cNvSpPr>
            <a:spLocks noGrp="1"/>
          </p:cNvSpPr>
          <p:nvPr>
            <p:ph type="body" sz="quarter" idx="22"/>
            <p:custDataLst>
              <p:tags r:id="rId18"/>
            </p:custDataLst>
          </p:nvPr>
        </p:nvSpPr>
        <p:spPr>
          <a:xfrm>
            <a:off x="8668467" y="4306415"/>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3" name="页脚占位符 2"/>
          <p:cNvSpPr>
            <a:spLocks noGrp="1"/>
          </p:cNvSpPr>
          <p:nvPr>
            <p:ph type="ftr" sz="quarter" idx="10"/>
            <p:custDataLst>
              <p:tags r:id="rId19"/>
            </p:custDataLst>
          </p:nvPr>
        </p:nvSpPr>
        <p:spPr/>
        <p:txBody>
          <a:bodyPr rtlCol="0"/>
          <a:lstStyle>
            <a:defPPr>
              <a:defRPr lang="zh-CN"/>
            </a:defPPr>
          </a:lstStyle>
          <a:p>
            <a:pPr rtl="0"/>
            <a:r>
              <a:rPr lang="zh-CN"/>
              <a:t>演示文稿标题</a:t>
            </a:r>
            <a:endParaRPr lang="zh-CN"/>
          </a:p>
        </p:txBody>
      </p:sp>
      <p:sp>
        <p:nvSpPr>
          <p:cNvPr id="4" name="灯片编号占位符 3"/>
          <p:cNvSpPr>
            <a:spLocks noGrp="1"/>
          </p:cNvSpPr>
          <p:nvPr>
            <p:ph type="sldNum" sz="quarter" idx="11"/>
            <p:custDataLst>
              <p:tags r:id="rId20"/>
            </p:custDataLst>
          </p:nvPr>
        </p:nvSpPr>
        <p:spPr/>
        <p:txBody>
          <a:bodyPr rtlCol="0"/>
          <a:lstStyle>
            <a:defPPr>
              <a:defRPr lang="zh-CN"/>
            </a:defPPr>
          </a:lstStyle>
          <a:p>
            <a:pPr rtl="0"/>
            <a:fld id="{294A09A9-5501-47C1-A89A-A340965A2BE2}" type="slidenum">
              <a:rPr lang="en-US" altLang="zh-CN" smtClean="0"/>
            </a:fld>
            <a:endParaRPr lang="zh-CN"/>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2"/>
            </p:custDataLst>
          </p:nvPr>
        </p:nvSpPr>
        <p:spPr>
          <a:xfrm>
            <a:off x="838221" y="6356351"/>
            <a:ext cx="2743271"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endParaRPr lang="zh-CN" altLang="en-US" sz="1200">
              <a:solidFill>
                <a:srgbClr val="898989"/>
              </a:solidFill>
            </a:endParaRPr>
          </a:p>
        </p:txBody>
      </p:sp>
      <p:sp>
        <p:nvSpPr>
          <p:cNvPr id="3" name="Footer Placeholder 4"/>
          <p:cNvSpPr>
            <a:spLocks noGrp="1"/>
          </p:cNvSpPr>
          <p:nvPr>
            <p:ph type="ftr" sz="quarter" idx="11"/>
            <p:custDataLst>
              <p:tags r:id="rId3"/>
            </p:custDataLst>
          </p:nvPr>
        </p:nvSpPr>
        <p:spPr>
          <a:xfrm>
            <a:off x="4038705" y="6356351"/>
            <a:ext cx="4114907"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ctr"/>
            <a:endParaRPr lang="zh-CN" altLang="en-US" sz="1200">
              <a:solidFill>
                <a:srgbClr val="898989"/>
              </a:solidFill>
            </a:endParaRPr>
          </a:p>
        </p:txBody>
      </p:sp>
      <p:sp>
        <p:nvSpPr>
          <p:cNvPr id="4" name="Slide Number Placeholder 5"/>
          <p:cNvSpPr>
            <a:spLocks noGrp="1"/>
          </p:cNvSpPr>
          <p:nvPr>
            <p:ph type="sldNum" sz="quarter" idx="12"/>
            <p:custDataLst>
              <p:tags r:id="rId4"/>
            </p:custDataLst>
          </p:nvPr>
        </p:nvSpPr>
        <p:spPr>
          <a:xfrm>
            <a:off x="8610824" y="6356351"/>
            <a:ext cx="2743271" cy="365125"/>
          </a:xfrm>
          <a:prstGeom prst="rect">
            <a:avLst/>
          </a:prstGeom>
        </p:spPr>
        <p:txBody>
          <a:bodyPr numCol="1" anchor="ctr" anchorCtr="0" compatLnSpc="1"/>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r" eaLnBrk="1" hangingPunct="1">
              <a:buFont typeface="Arial" panose="020B0604020202020204"/>
            </a:pPr>
            <a:fld id="{4CA3BA0E-FE86-4B47-B013-CAE3722BB9C1}" type="slidenum">
              <a:rPr lang="en-US" altLang="en-US" sz="1200">
                <a:solidFill>
                  <a:srgbClr val="898989"/>
                </a:solidFill>
              </a:rPr>
            </a:fld>
            <a:endParaRPr lang="en-US" altLang="en-US" sz="1200">
              <a:solidFill>
                <a:srgbClr val="898989"/>
              </a:solidFill>
            </a:endParaRPr>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9616" y="274638"/>
            <a:ext cx="10973085" cy="1143000"/>
          </a:xfrm>
          <a:prstGeom prst="rect">
            <a:avLst/>
          </a:prstGeom>
        </p:spPr>
        <p:txBody>
          <a:bodyPr/>
          <a:lstStyle/>
          <a:p>
            <a:r>
              <a:rPr lang="zh-CN" altLang="en-US" noProof="1"/>
              <a:t>单击此处编辑母版标题样式</a:t>
            </a:r>
            <a:endParaRPr lang="zh-CN" altLang="en-US" noProof="1"/>
          </a:p>
        </p:txBody>
      </p:sp>
      <p:sp>
        <p:nvSpPr>
          <p:cNvPr id="3" name="表格占位符 2"/>
          <p:cNvSpPr>
            <a:spLocks noGrp="1"/>
          </p:cNvSpPr>
          <p:nvPr>
            <p:ph type="tbl" idx="1"/>
            <p:custDataLst>
              <p:tags r:id="rId3"/>
            </p:custDataLst>
          </p:nvPr>
        </p:nvSpPr>
        <p:spPr>
          <a:xfrm>
            <a:off x="609616" y="1600201"/>
            <a:ext cx="10973085" cy="4525963"/>
          </a:xfrm>
          <a:prstGeom prst="rect">
            <a:avLst/>
          </a:prstGeom>
        </p:spPr>
        <p:txBody>
          <a:bodyPr/>
          <a:lstStyle/>
          <a:p>
            <a:endParaRPr lang="zh-CN" altLang="en-US" noProof="1"/>
          </a:p>
        </p:txBody>
      </p:sp>
      <p:sp>
        <p:nvSpPr>
          <p:cNvPr id="4" name="Rectangle 4"/>
          <p:cNvSpPr>
            <a:spLocks noGrp="1"/>
          </p:cNvSpPr>
          <p:nvPr>
            <p:ph type="dt" sz="half" idx="10"/>
            <p:custDataLst>
              <p:tags r:id="rId4"/>
            </p:custDataLst>
          </p:nvPr>
        </p:nvSpPr>
        <p:spPr>
          <a:xfrm>
            <a:off x="609616" y="6245225"/>
            <a:ext cx="2844874" cy="476250"/>
          </a:xfrm>
          <a:prstGeom prst="rect">
            <a:avLst/>
          </a:prstGeom>
        </p:spPr>
        <p:txBody>
          <a:bodyPr/>
          <a:lstStyle>
            <a:lvl1pPr>
              <a:defRPr/>
            </a:lvl1pPr>
          </a:lstStyle>
          <a:p>
            <a:endParaRPr lang="en-US" altLang="x-none"/>
          </a:p>
        </p:txBody>
      </p:sp>
      <p:sp>
        <p:nvSpPr>
          <p:cNvPr id="5" name="Rectangle 5"/>
          <p:cNvSpPr>
            <a:spLocks noGrp="1"/>
          </p:cNvSpPr>
          <p:nvPr>
            <p:ph type="ftr" sz="quarter" idx="11"/>
            <p:custDataLst>
              <p:tags r:id="rId5"/>
            </p:custDataLst>
          </p:nvPr>
        </p:nvSpPr>
        <p:spPr>
          <a:xfrm>
            <a:off x="4165709" y="6245225"/>
            <a:ext cx="3860900" cy="476250"/>
          </a:xfrm>
          <a:prstGeom prst="rect">
            <a:avLst/>
          </a:prstGeom>
        </p:spPr>
        <p:txBody>
          <a:bodyPr/>
          <a:lstStyle>
            <a:lvl1pPr>
              <a:defRPr/>
            </a:lvl1pPr>
          </a:lstStyle>
          <a:p>
            <a:endParaRPr lang="en-US" altLang="x-none"/>
          </a:p>
        </p:txBody>
      </p:sp>
      <p:sp>
        <p:nvSpPr>
          <p:cNvPr id="6" name="Rectangle 6"/>
          <p:cNvSpPr>
            <a:spLocks noGrp="1"/>
          </p:cNvSpPr>
          <p:nvPr>
            <p:ph type="sldNum" sz="quarter" idx="12"/>
            <p:custDataLst>
              <p:tags r:id="rId6"/>
            </p:custDataLst>
          </p:nvPr>
        </p:nvSpPr>
        <p:spPr>
          <a:xfrm>
            <a:off x="8737827" y="6245225"/>
            <a:ext cx="2844874" cy="476250"/>
          </a:xfrm>
          <a:prstGeom prst="rect">
            <a:avLst/>
          </a:prstGeom>
        </p:spPr>
        <p:txBody>
          <a:bodyPr/>
          <a:lstStyle>
            <a:lvl1pPr>
              <a:defRPr/>
            </a:lvl1pPr>
          </a:lstStyle>
          <a:p>
            <a:fld id="{9A877C47-1C8F-40AF-99DF-F27E79029528}" type="slidenum">
              <a:rPr lang="en-US" altLang="zh-CN"/>
            </a:fld>
            <a:endParaRPr lang="en-US" altLang="zh-CN"/>
          </a:p>
        </p:txBody>
      </p:sp>
    </p:spTree>
  </p:cSld>
  <p:clrMapOvr>
    <a:masterClrMapping/>
  </p:clrMapOvr>
  <p:transition>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7_标题和内容">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2"/>
            </p:custDataLst>
          </p:nvPr>
        </p:nvSpPr>
        <p:spPr>
          <a:xfrm>
            <a:off x="838221" y="6356351"/>
            <a:ext cx="2743271"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endParaRPr lang="zh-CN" altLang="en-US" sz="1200">
              <a:solidFill>
                <a:srgbClr val="898989"/>
              </a:solidFill>
            </a:endParaRPr>
          </a:p>
        </p:txBody>
      </p:sp>
      <p:sp>
        <p:nvSpPr>
          <p:cNvPr id="3" name="Footer Placeholder 4"/>
          <p:cNvSpPr>
            <a:spLocks noGrp="1"/>
          </p:cNvSpPr>
          <p:nvPr>
            <p:ph type="ftr" sz="quarter" idx="11"/>
            <p:custDataLst>
              <p:tags r:id="rId3"/>
            </p:custDataLst>
          </p:nvPr>
        </p:nvSpPr>
        <p:spPr>
          <a:xfrm>
            <a:off x="4038705" y="6356351"/>
            <a:ext cx="4114907"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ctr"/>
            <a:endParaRPr lang="zh-CN" altLang="en-US" sz="1200">
              <a:solidFill>
                <a:srgbClr val="898989"/>
              </a:solidFill>
            </a:endParaRPr>
          </a:p>
        </p:txBody>
      </p:sp>
      <p:sp>
        <p:nvSpPr>
          <p:cNvPr id="4" name="Slide Number Placeholder 5"/>
          <p:cNvSpPr>
            <a:spLocks noGrp="1"/>
          </p:cNvSpPr>
          <p:nvPr>
            <p:ph type="sldNum" sz="quarter" idx="12"/>
            <p:custDataLst>
              <p:tags r:id="rId4"/>
            </p:custDataLst>
          </p:nvPr>
        </p:nvSpPr>
        <p:spPr>
          <a:xfrm>
            <a:off x="8610824" y="6356351"/>
            <a:ext cx="2743271" cy="365125"/>
          </a:xfrm>
          <a:prstGeom prst="rect">
            <a:avLst/>
          </a:prstGeom>
        </p:spPr>
        <p:txBody>
          <a:bodyPr numCol="1" anchor="ctr" anchorCtr="0" compatLnSpc="1"/>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r" eaLnBrk="1" hangingPunct="1">
              <a:buFont typeface="Arial" panose="020B0604020202020204"/>
            </a:pPr>
            <a:fld id="{877257AB-5C1F-4832-8F8E-13145317B0C8}" type="slidenum">
              <a:rPr lang="en-US" altLang="en-US" sz="1200">
                <a:solidFill>
                  <a:srgbClr val="898989"/>
                </a:solidFill>
              </a:rPr>
            </a:fld>
            <a:endParaRPr lang="en-US" altLang="en-US" sz="1200">
              <a:solidFill>
                <a:srgbClr val="898989"/>
              </a:solidFill>
            </a:endParaRPr>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课前引入">
    <p:spTree>
      <p:nvGrpSpPr>
        <p:cNvPr id="1" name=""/>
        <p:cNvGrpSpPr/>
        <p:nvPr/>
      </p:nvGrpSpPr>
      <p:grpSpPr>
        <a:xfrm>
          <a:off x="0" y="0"/>
          <a:ext cx="0" cy="0"/>
          <a:chOff x="0" y="0"/>
          <a:chExt cx="0" cy="0"/>
        </a:xfrm>
      </p:grpSpPr>
      <p:sp>
        <p:nvSpPr>
          <p:cNvPr id="10" name="TextBox 6"/>
          <p:cNvSpPr txBox="1"/>
          <p:nvPr userDrawn="1">
            <p:custDataLst>
              <p:tags r:id="rId2"/>
            </p:custDataLst>
          </p:nvPr>
        </p:nvSpPr>
        <p:spPr>
          <a:xfrm>
            <a:off x="1162932" y="183304"/>
            <a:ext cx="2619359"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1</a:t>
            </a:r>
            <a:r>
              <a:rPr lang="zh-CN" altLang="en-US" sz="2000" b="1">
                <a:solidFill>
                  <a:prstClr val="white"/>
                </a:solidFill>
                <a:latin typeface="微软雅黑" panose="020B0503020204020204" charset="-122"/>
                <a:ea typeface="微软雅黑" panose="020B0503020204020204" charset="-122"/>
              </a:rPr>
              <a:t>、课前引入</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知识精讲">
    <p:spTree>
      <p:nvGrpSpPr>
        <p:cNvPr id="1" name=""/>
        <p:cNvGrpSpPr/>
        <p:nvPr/>
      </p:nvGrpSpPr>
      <p:grpSpPr>
        <a:xfrm>
          <a:off x="0" y="0"/>
          <a:ext cx="0" cy="0"/>
          <a:chOff x="0" y="0"/>
          <a:chExt cx="0" cy="0"/>
        </a:xfrm>
      </p:grpSpPr>
      <p:sp>
        <p:nvSpPr>
          <p:cNvPr id="7" name="文本框 6"/>
          <p:cNvSpPr txBox="1"/>
          <p:nvPr userDrawn="1">
            <p:custDataLst>
              <p:tags r:id="rId2"/>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8" name="文本框 7"/>
          <p:cNvSpPr txBox="1"/>
          <p:nvPr userDrawn="1">
            <p:custDataLst>
              <p:tags r:id="rId3"/>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
        <p:nvSpPr>
          <p:cNvPr id="10" name="TextBox 6"/>
          <p:cNvSpPr txBox="1"/>
          <p:nvPr userDrawn="1">
            <p:custDataLst>
              <p:tags r:id="rId4"/>
            </p:custDataLst>
          </p:nvPr>
        </p:nvSpPr>
        <p:spPr>
          <a:xfrm>
            <a:off x="1162932" y="183304"/>
            <a:ext cx="2602733"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2</a:t>
            </a:r>
            <a:r>
              <a:rPr lang="zh-CN" altLang="en-US" sz="2000" b="1">
                <a:solidFill>
                  <a:prstClr val="white"/>
                </a:solidFill>
                <a:latin typeface="微软雅黑" panose="020B0503020204020204" charset="-122"/>
                <a:ea typeface="微软雅黑" panose="020B0503020204020204" charset="-122"/>
              </a:rPr>
              <a:t>、知识精讲</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914400" y="301625"/>
            <a:ext cx="10363200" cy="1462088"/>
          </a:xfrm>
        </p:spPr>
        <p:txBody>
          <a:bodyPr/>
          <a:lstStyle/>
          <a:p>
            <a:r>
              <a:rPr lang="zh-CN" altLang="en-US"/>
              <a:t>单击此处编辑母版标题样式</a:t>
            </a:r>
            <a:endParaRPr lang="zh-CN" altLang="en-US"/>
          </a:p>
        </p:txBody>
      </p:sp>
      <p:sp>
        <p:nvSpPr>
          <p:cNvPr id="3" name="文本占位符 2"/>
          <p:cNvSpPr>
            <a:spLocks noGrp="1"/>
          </p:cNvSpPr>
          <p:nvPr>
            <p:ph type="body" sz="half" idx="1"/>
            <p:custDataLst>
              <p:tags r:id="rId3"/>
            </p:custDataLst>
          </p:nvPr>
        </p:nvSpPr>
        <p:spPr>
          <a:xfrm>
            <a:off x="914400" y="1981200"/>
            <a:ext cx="5080000" cy="4114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197600" y="1981200"/>
            <a:ext cx="5080000" cy="4114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6" name="页脚占位符 5"/>
          <p:cNvSpPr>
            <a:spLocks noGrp="1"/>
          </p:cNvSpPr>
          <p:nvPr>
            <p:ph type="ftr" sz="quarter" idx="11"/>
            <p:custDataLst>
              <p:tags r:id="rId6"/>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7" name="灯片编号占位符 6"/>
          <p:cNvSpPr>
            <a:spLocks noGrp="1"/>
          </p:cNvSpPr>
          <p:nvPr>
            <p:ph type="sldNum" sz="quarter" idx="12"/>
            <p:custDataLst>
              <p:tags r:id="rId7"/>
            </p:custDataLst>
          </p:nvPr>
        </p:nvSpPr>
        <p:spPr/>
        <p:txBody>
          <a:bodyPr/>
          <a:lstStyle/>
          <a:p>
            <a:pPr lvl="0" eaLnBrk="1" hangingPunct="1"/>
            <a:fld id="{9A0DB2DC-4C9A-4742-B13C-FB6460FD3503}" type="slidenum">
              <a:rPr lang="en-US" altLang="zh-CN"/>
            </a:fld>
            <a:endParaRPr lang="en-US" altLang="zh-CN">
              <a:latin typeface="Arial" panose="020B0604020202020204" pitchFamily="34" charset="0"/>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本节小节">
    <p:spTree>
      <p:nvGrpSpPr>
        <p:cNvPr id="1" name=""/>
        <p:cNvGrpSpPr/>
        <p:nvPr/>
      </p:nvGrpSpPr>
      <p:grpSpPr>
        <a:xfrm>
          <a:off x="0" y="0"/>
          <a:ext cx="0" cy="0"/>
          <a:chOff x="0" y="0"/>
          <a:chExt cx="0" cy="0"/>
        </a:xfrm>
      </p:grpSpPr>
      <p:sp>
        <p:nvSpPr>
          <p:cNvPr id="28" name="文本框 27"/>
          <p:cNvSpPr txBox="1"/>
          <p:nvPr userDrawn="1">
            <p:custDataLst>
              <p:tags r:id="rId2"/>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9" name="文本框 28"/>
          <p:cNvSpPr txBox="1"/>
          <p:nvPr userDrawn="1">
            <p:custDataLst>
              <p:tags r:id="rId3"/>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
        <p:nvSpPr>
          <p:cNvPr id="9" name="TextBox 6"/>
          <p:cNvSpPr txBox="1"/>
          <p:nvPr userDrawn="1">
            <p:custDataLst>
              <p:tags r:id="rId4"/>
            </p:custDataLst>
          </p:nvPr>
        </p:nvSpPr>
        <p:spPr>
          <a:xfrm>
            <a:off x="1162932" y="183304"/>
            <a:ext cx="2594421"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3</a:t>
            </a:r>
            <a:r>
              <a:rPr lang="zh-CN" altLang="en-US" sz="2000" b="1">
                <a:solidFill>
                  <a:prstClr val="white"/>
                </a:solidFill>
                <a:latin typeface="微软雅黑" panose="020B0503020204020204" charset="-122"/>
                <a:ea typeface="微软雅黑" panose="020B0503020204020204" charset="-122"/>
              </a:rPr>
              <a:t>、本节小结</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本节检测">
    <p:spTree>
      <p:nvGrpSpPr>
        <p:cNvPr id="1" name=""/>
        <p:cNvGrpSpPr/>
        <p:nvPr/>
      </p:nvGrpSpPr>
      <p:grpSpPr>
        <a:xfrm>
          <a:off x="0" y="0"/>
          <a:ext cx="0" cy="0"/>
          <a:chOff x="0" y="0"/>
          <a:chExt cx="0" cy="0"/>
        </a:xfrm>
      </p:grpSpPr>
      <p:sp>
        <p:nvSpPr>
          <p:cNvPr id="28" name="文本框 27"/>
          <p:cNvSpPr txBox="1"/>
          <p:nvPr userDrawn="1">
            <p:custDataLst>
              <p:tags r:id="rId2"/>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9" name="文本框 28"/>
          <p:cNvSpPr txBox="1"/>
          <p:nvPr userDrawn="1">
            <p:custDataLst>
              <p:tags r:id="rId3"/>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
        <p:nvSpPr>
          <p:cNvPr id="9" name="TextBox 6"/>
          <p:cNvSpPr txBox="1"/>
          <p:nvPr userDrawn="1">
            <p:custDataLst>
              <p:tags r:id="rId4"/>
            </p:custDataLst>
          </p:nvPr>
        </p:nvSpPr>
        <p:spPr>
          <a:xfrm>
            <a:off x="1162932" y="183304"/>
            <a:ext cx="2611046"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4</a:t>
            </a:r>
            <a:r>
              <a:rPr lang="zh-CN" altLang="en-US" sz="2000" b="1">
                <a:solidFill>
                  <a:prstClr val="white"/>
                </a:solidFill>
                <a:latin typeface="微软雅黑" panose="020B0503020204020204" charset="-122"/>
                <a:ea typeface="微软雅黑" panose="020B0503020204020204" charset="-122"/>
              </a:rPr>
              <a:t>、本节检测</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1007971" y="6146561"/>
            <a:ext cx="1184027"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903441" y="6569447"/>
            <a:ext cx="288559"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34582"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55160"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3" name="图片 2" descr="大单元教学（素材）"/>
          <p:cNvPicPr>
            <a:picLocks noChangeAspect="1"/>
          </p:cNvPicPr>
          <p:nvPr userDrawn="1">
            <p:custDataLst>
              <p:tags r:id="rId6"/>
            </p:custDataLst>
          </p:nvPr>
        </p:nvPicPr>
        <p:blipFill>
          <a:blip r:embed="rId7"/>
          <a:stretch>
            <a:fillRect/>
          </a:stretch>
        </p:blipFill>
        <p:spPr>
          <a:xfrm>
            <a:off x="214405" y="201930"/>
            <a:ext cx="2731399" cy="720000"/>
          </a:xfrm>
          <a:prstGeom prst="rect">
            <a:avLst/>
          </a:prstGeom>
        </p:spPr>
      </p:pic>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0988351" y="6146561"/>
            <a:ext cx="1179298"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880244" y="6569447"/>
            <a:ext cx="287406"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13647"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32162"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13" name="图片 12"/>
          <p:cNvPicPr>
            <a:picLocks noChangeAspect="1"/>
          </p:cNvPicPr>
          <p:nvPr userDrawn="1">
            <p:custDataLst>
              <p:tags r:id="rId6"/>
            </p:custDataLst>
          </p:nvPr>
        </p:nvPicPr>
        <p:blipFill>
          <a:blip r:embed="rId7"/>
          <a:stretch>
            <a:fillRect/>
          </a:stretch>
        </p:blipFill>
        <p:spPr>
          <a:xfrm>
            <a:off x="573644" y="332740"/>
            <a:ext cx="3486139" cy="705485"/>
          </a:xfrm>
          <a:prstGeom prst="rect">
            <a:avLst/>
          </a:prstGeom>
        </p:spPr>
      </p:pic>
      <p:pic>
        <p:nvPicPr>
          <p:cNvPr id="3" name="图片 2" descr="大单元教学（素材）"/>
          <p:cNvPicPr>
            <a:picLocks noChangeAspect="1"/>
          </p:cNvPicPr>
          <p:nvPr userDrawn="1">
            <p:custDataLst>
              <p:tags r:id="rId8"/>
            </p:custDataLst>
          </p:nvPr>
        </p:nvPicPr>
        <p:blipFill>
          <a:blip r:embed="rId9"/>
          <a:stretch>
            <a:fillRect/>
          </a:stretch>
        </p:blipFill>
        <p:spPr>
          <a:xfrm>
            <a:off x="4087612" y="318135"/>
            <a:ext cx="2731399" cy="720000"/>
          </a:xfrm>
          <a:prstGeom prst="rect">
            <a:avLst/>
          </a:prstGeom>
        </p:spPr>
      </p:pic>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0988351" y="6146561"/>
            <a:ext cx="1179298"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880244" y="6569447"/>
            <a:ext cx="287406"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13647"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32162"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28" name="图片 27"/>
          <p:cNvPicPr>
            <a:picLocks noChangeAspect="1"/>
          </p:cNvPicPr>
          <p:nvPr userDrawn="1">
            <p:custDataLst>
              <p:tags r:id="rId6"/>
            </p:custDataLst>
          </p:nvPr>
        </p:nvPicPr>
        <p:blipFill>
          <a:blip r:embed="rId7"/>
          <a:stretch>
            <a:fillRect/>
          </a:stretch>
        </p:blipFill>
        <p:spPr>
          <a:xfrm>
            <a:off x="501544" y="332740"/>
            <a:ext cx="4735770" cy="720000"/>
          </a:xfrm>
          <a:prstGeom prst="rect">
            <a:avLst/>
          </a:prstGeom>
        </p:spPr>
      </p:pic>
      <p:pic>
        <p:nvPicPr>
          <p:cNvPr id="3" name="图片 2" descr="大单元教学（素材）"/>
          <p:cNvPicPr>
            <a:picLocks noChangeAspect="1"/>
          </p:cNvPicPr>
          <p:nvPr userDrawn="1">
            <p:custDataLst>
              <p:tags r:id="rId8"/>
            </p:custDataLst>
          </p:nvPr>
        </p:nvPicPr>
        <p:blipFill>
          <a:blip r:embed="rId9"/>
          <a:stretch>
            <a:fillRect/>
          </a:stretch>
        </p:blipFill>
        <p:spPr>
          <a:xfrm>
            <a:off x="5237431" y="273685"/>
            <a:ext cx="2731399" cy="720000"/>
          </a:xfrm>
          <a:prstGeom prst="rect">
            <a:avLst/>
          </a:prstGeom>
        </p:spPr>
      </p:pic>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0988351" y="6146561"/>
            <a:ext cx="1179298"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880244" y="6569447"/>
            <a:ext cx="287406"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13647"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32162"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2" name="图片 1"/>
          <p:cNvPicPr>
            <a:picLocks noChangeAspect="1"/>
          </p:cNvPicPr>
          <p:nvPr userDrawn="1">
            <p:custDataLst>
              <p:tags r:id="rId6"/>
            </p:custDataLst>
          </p:nvPr>
        </p:nvPicPr>
        <p:blipFill>
          <a:blip r:embed="rId7"/>
          <a:stretch>
            <a:fillRect/>
          </a:stretch>
        </p:blipFill>
        <p:spPr>
          <a:xfrm>
            <a:off x="573644" y="320675"/>
            <a:ext cx="4665051" cy="708660"/>
          </a:xfrm>
          <a:prstGeom prst="rect">
            <a:avLst/>
          </a:prstGeom>
        </p:spPr>
      </p:pic>
      <p:pic>
        <p:nvPicPr>
          <p:cNvPr id="3" name="图片 2" descr="大单元教学（素材）"/>
          <p:cNvPicPr>
            <a:picLocks noChangeAspect="1"/>
          </p:cNvPicPr>
          <p:nvPr userDrawn="1">
            <p:custDataLst>
              <p:tags r:id="rId8"/>
            </p:custDataLst>
          </p:nvPr>
        </p:nvPicPr>
        <p:blipFill>
          <a:blip r:embed="rId9"/>
          <a:stretch>
            <a:fillRect/>
          </a:stretch>
        </p:blipFill>
        <p:spPr>
          <a:xfrm>
            <a:off x="5163432" y="309245"/>
            <a:ext cx="2731399" cy="720000"/>
          </a:xfrm>
          <a:prstGeom prst="rect">
            <a:avLst/>
          </a:prstGeom>
        </p:spPr>
      </p:pic>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知识">
    <p:spTree>
      <p:nvGrpSpPr>
        <p:cNvPr id="1" name=""/>
        <p:cNvGrpSpPr/>
        <p:nvPr/>
      </p:nvGrpSpPr>
      <p:grpSpPr>
        <a:xfrm>
          <a:off x="0" y="0"/>
          <a:ext cx="0" cy="0"/>
          <a:chOff x="0" y="0"/>
          <a:chExt cx="0" cy="0"/>
        </a:xfrm>
      </p:grpSpPr>
      <p:grpSp>
        <p:nvGrpSpPr>
          <p:cNvPr id="4" name="组合 3"/>
          <p:cNvGrpSpPr/>
          <p:nvPr userDrawn="1">
            <p:custDataLst>
              <p:tags r:id="rId2"/>
            </p:custDataLst>
          </p:nvPr>
        </p:nvGrpSpPr>
        <p:grpSpPr>
          <a:xfrm>
            <a:off x="277856" y="155787"/>
            <a:ext cx="545772" cy="496111"/>
            <a:chOff x="871717" y="11189609"/>
            <a:chExt cx="380406" cy="345792"/>
          </a:xfrm>
        </p:grpSpPr>
        <p:grpSp>
          <p:nvGrpSpPr>
            <p:cNvPr id="10" name="图形 54"/>
            <p:cNvGrpSpPr/>
            <p:nvPr>
              <p:custDataLst>
                <p:tags r:id="rId3"/>
              </p:custDataLst>
            </p:nvPr>
          </p:nvGrpSpPr>
          <p:grpSpPr>
            <a:xfrm>
              <a:off x="901463" y="11189609"/>
              <a:ext cx="304843" cy="345792"/>
              <a:chOff x="901463" y="11189609"/>
              <a:chExt cx="304843" cy="345792"/>
            </a:xfrm>
          </p:grpSpPr>
          <p:sp>
            <p:nvSpPr>
              <p:cNvPr id="14" name="任意多边形: 形状 13"/>
              <p:cNvSpPr/>
              <p:nvPr>
                <p:custDataLst>
                  <p:tags r:id="rId4"/>
                </p:custDataLst>
              </p:nvPr>
            </p:nvSpPr>
            <p:spPr>
              <a:xfrm>
                <a:off x="995858" y="11189610"/>
                <a:ext cx="102407" cy="147237"/>
              </a:xfrm>
              <a:custGeom>
                <a:avLst/>
                <a:gdLst>
                  <a:gd name="connsiteX0" fmla="*/ 62597 w 90429"/>
                  <a:gd name="connsiteY0" fmla="*/ 104220 h 147237"/>
                  <a:gd name="connsiteX1" fmla="*/ 48305 w 90429"/>
                  <a:gd name="connsiteY1" fmla="*/ 104220 h 147237"/>
                  <a:gd name="connsiteX2" fmla="*/ 48305 w 90429"/>
                  <a:gd name="connsiteY2" fmla="*/ 93502 h 147237"/>
                  <a:gd name="connsiteX3" fmla="*/ 90429 w 90429"/>
                  <a:gd name="connsiteY3" fmla="*/ 51521 h 147237"/>
                  <a:gd name="connsiteX4" fmla="*/ 90429 w 90429"/>
                  <a:gd name="connsiteY4" fmla="*/ 65812 h 147237"/>
                  <a:gd name="connsiteX5" fmla="*/ 62597 w 90429"/>
                  <a:gd name="connsiteY5" fmla="*/ 93573 h 147237"/>
                  <a:gd name="connsiteX6" fmla="*/ 39837 w 90429"/>
                  <a:gd name="connsiteY6" fmla="*/ 147237 h 147237"/>
                  <a:gd name="connsiteX7" fmla="*/ 25546 w 90429"/>
                  <a:gd name="connsiteY7" fmla="*/ 147237 h 147237"/>
                  <a:gd name="connsiteX8" fmla="*/ 25546 w 90429"/>
                  <a:gd name="connsiteY8" fmla="*/ 39837 h 147237"/>
                  <a:gd name="connsiteX9" fmla="*/ 0 w 90429"/>
                  <a:gd name="connsiteY9" fmla="*/ 14291 h 147237"/>
                  <a:gd name="connsiteX10" fmla="*/ 0 w 90429"/>
                  <a:gd name="connsiteY10" fmla="*/ 0 h 147237"/>
                  <a:gd name="connsiteX11" fmla="*/ 39837 w 90429"/>
                  <a:gd name="connsiteY11" fmla="*/ 39837 h 14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429" h="147237">
                    <a:moveTo>
                      <a:pt x="62597" y="104220"/>
                    </a:moveTo>
                    <a:lnTo>
                      <a:pt x="48305" y="104220"/>
                    </a:lnTo>
                    <a:lnTo>
                      <a:pt x="48305" y="93502"/>
                    </a:lnTo>
                    <a:cubicBezTo>
                      <a:pt x="48364" y="70285"/>
                      <a:pt x="67212" y="51501"/>
                      <a:pt x="90429" y="51521"/>
                    </a:cubicBezTo>
                    <a:lnTo>
                      <a:pt x="90429" y="65812"/>
                    </a:lnTo>
                    <a:cubicBezTo>
                      <a:pt x="75077" y="65792"/>
                      <a:pt x="62616" y="78221"/>
                      <a:pt x="62597" y="93573"/>
                    </a:cubicBezTo>
                    <a:close/>
                    <a:moveTo>
                      <a:pt x="39837" y="147237"/>
                    </a:moveTo>
                    <a:lnTo>
                      <a:pt x="25546" y="147237"/>
                    </a:lnTo>
                    <a:lnTo>
                      <a:pt x="25546" y="39837"/>
                    </a:lnTo>
                    <a:cubicBezTo>
                      <a:pt x="25546" y="25729"/>
                      <a:pt x="14109" y="14291"/>
                      <a:pt x="0" y="14291"/>
                    </a:cubicBezTo>
                    <a:lnTo>
                      <a:pt x="0" y="0"/>
                    </a:lnTo>
                    <a:cubicBezTo>
                      <a:pt x="21993" y="20"/>
                      <a:pt x="39818" y="17844"/>
                      <a:pt x="39837" y="39837"/>
                    </a:cubicBezTo>
                    <a:close/>
                  </a:path>
                </a:pathLst>
              </a:custGeom>
              <a:solidFill>
                <a:srgbClr val="282D33"/>
              </a:solidFill>
              <a:ln w="335" cap="flat">
                <a:noFill/>
                <a:prstDash val="solid"/>
                <a:miter/>
              </a:ln>
            </p:spPr>
            <p:txBody>
              <a:bodyPr rtlCol="0" anchor="ctr"/>
              <a:lstStyle/>
              <a:p>
                <a:endParaRPr lang="zh-CN" altLang="en-US" sz="1200"/>
              </a:p>
            </p:txBody>
          </p:sp>
          <p:sp>
            <p:nvSpPr>
              <p:cNvPr id="15" name="任意多边形: 形状 14"/>
              <p:cNvSpPr/>
              <p:nvPr>
                <p:custDataLst>
                  <p:tags r:id="rId5"/>
                </p:custDataLst>
              </p:nvPr>
            </p:nvSpPr>
            <p:spPr>
              <a:xfrm>
                <a:off x="956700" y="11189609"/>
                <a:ext cx="186300" cy="174212"/>
              </a:xfrm>
              <a:custGeom>
                <a:avLst/>
                <a:gdLst>
                  <a:gd name="connsiteX0" fmla="*/ 83283 w 170889"/>
                  <a:gd name="connsiteY0" fmla="*/ 174212 h 174212"/>
                  <a:gd name="connsiteX1" fmla="*/ 64704 w 170889"/>
                  <a:gd name="connsiteY1" fmla="*/ 155634 h 174212"/>
                  <a:gd name="connsiteX2" fmla="*/ 64704 w 170889"/>
                  <a:gd name="connsiteY2" fmla="*/ 125372 h 174212"/>
                  <a:gd name="connsiteX3" fmla="*/ 78996 w 170889"/>
                  <a:gd name="connsiteY3" fmla="*/ 125372 h 174212"/>
                  <a:gd name="connsiteX4" fmla="*/ 78996 w 170889"/>
                  <a:gd name="connsiteY4" fmla="*/ 155634 h 174212"/>
                  <a:gd name="connsiteX5" fmla="*/ 83284 w 170889"/>
                  <a:gd name="connsiteY5" fmla="*/ 159920 h 174212"/>
                  <a:gd name="connsiteX6" fmla="*/ 87571 w 170889"/>
                  <a:gd name="connsiteY6" fmla="*/ 155634 h 174212"/>
                  <a:gd name="connsiteX7" fmla="*/ 87571 w 170889"/>
                  <a:gd name="connsiteY7" fmla="*/ 102434 h 174212"/>
                  <a:gd name="connsiteX8" fmla="*/ 101862 w 170889"/>
                  <a:gd name="connsiteY8" fmla="*/ 102434 h 174212"/>
                  <a:gd name="connsiteX9" fmla="*/ 101862 w 170889"/>
                  <a:gd name="connsiteY9" fmla="*/ 155634 h 174212"/>
                  <a:gd name="connsiteX10" fmla="*/ 83283 w 170889"/>
                  <a:gd name="connsiteY10" fmla="*/ 174212 h 174212"/>
                  <a:gd name="connsiteX11" fmla="*/ 14291 w 170889"/>
                  <a:gd name="connsiteY11" fmla="*/ 74708 h 174212"/>
                  <a:gd name="connsiteX12" fmla="*/ 0 w 170889"/>
                  <a:gd name="connsiteY12" fmla="*/ 74708 h 174212"/>
                  <a:gd name="connsiteX13" fmla="*/ 0 w 170889"/>
                  <a:gd name="connsiteY13" fmla="*/ 39837 h 174212"/>
                  <a:gd name="connsiteX14" fmla="*/ 39873 w 170889"/>
                  <a:gd name="connsiteY14" fmla="*/ 0 h 174212"/>
                  <a:gd name="connsiteX15" fmla="*/ 39873 w 170889"/>
                  <a:gd name="connsiteY15" fmla="*/ 14291 h 174212"/>
                  <a:gd name="connsiteX16" fmla="*/ 14291 w 170889"/>
                  <a:gd name="connsiteY16" fmla="*/ 39837 h 174212"/>
                  <a:gd name="connsiteX17" fmla="*/ 170890 w 170889"/>
                  <a:gd name="connsiteY17" fmla="*/ 130124 h 174212"/>
                  <a:gd name="connsiteX18" fmla="*/ 156598 w 170889"/>
                  <a:gd name="connsiteY18" fmla="*/ 130124 h 174212"/>
                  <a:gd name="connsiteX19" fmla="*/ 156598 w 170889"/>
                  <a:gd name="connsiteY19" fmla="*/ 93573 h 174212"/>
                  <a:gd name="connsiteX20" fmla="*/ 128837 w 170889"/>
                  <a:gd name="connsiteY20" fmla="*/ 65812 h 174212"/>
                  <a:gd name="connsiteX21" fmla="*/ 128837 w 170889"/>
                  <a:gd name="connsiteY21" fmla="*/ 51521 h 174212"/>
                  <a:gd name="connsiteX22" fmla="*/ 170890 w 170889"/>
                  <a:gd name="connsiteY22" fmla="*/ 93573 h 174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889" h="174212">
                    <a:moveTo>
                      <a:pt x="83283" y="174212"/>
                    </a:moveTo>
                    <a:cubicBezTo>
                      <a:pt x="73031" y="174193"/>
                      <a:pt x="64724" y="165886"/>
                      <a:pt x="64704" y="155634"/>
                    </a:cubicBezTo>
                    <a:lnTo>
                      <a:pt x="64704" y="125372"/>
                    </a:lnTo>
                    <a:lnTo>
                      <a:pt x="78996" y="125372"/>
                    </a:lnTo>
                    <a:lnTo>
                      <a:pt x="78996" y="155634"/>
                    </a:lnTo>
                    <a:cubicBezTo>
                      <a:pt x="78996" y="158002"/>
                      <a:pt x="80916" y="159921"/>
                      <a:pt x="83284" y="159920"/>
                    </a:cubicBezTo>
                    <a:cubicBezTo>
                      <a:pt x="85651" y="159919"/>
                      <a:pt x="87570" y="158001"/>
                      <a:pt x="87571" y="155634"/>
                    </a:cubicBezTo>
                    <a:lnTo>
                      <a:pt x="87571" y="102434"/>
                    </a:lnTo>
                    <a:lnTo>
                      <a:pt x="101862" y="102434"/>
                    </a:lnTo>
                    <a:lnTo>
                      <a:pt x="101862" y="155634"/>
                    </a:lnTo>
                    <a:cubicBezTo>
                      <a:pt x="101843" y="165886"/>
                      <a:pt x="93536" y="174193"/>
                      <a:pt x="83283" y="174212"/>
                    </a:cubicBezTo>
                    <a:close/>
                    <a:moveTo>
                      <a:pt x="14291" y="74708"/>
                    </a:moveTo>
                    <a:lnTo>
                      <a:pt x="0" y="74708"/>
                    </a:lnTo>
                    <a:lnTo>
                      <a:pt x="0" y="39837"/>
                    </a:lnTo>
                    <a:cubicBezTo>
                      <a:pt x="39" y="17838"/>
                      <a:pt x="17874" y="20"/>
                      <a:pt x="39873" y="0"/>
                    </a:cubicBezTo>
                    <a:lnTo>
                      <a:pt x="39873" y="14291"/>
                    </a:lnTo>
                    <a:cubicBezTo>
                      <a:pt x="25758" y="14291"/>
                      <a:pt x="14311" y="25723"/>
                      <a:pt x="14291" y="39837"/>
                    </a:cubicBezTo>
                    <a:close/>
                    <a:moveTo>
                      <a:pt x="170890" y="130124"/>
                    </a:moveTo>
                    <a:lnTo>
                      <a:pt x="156598" y="130124"/>
                    </a:lnTo>
                    <a:lnTo>
                      <a:pt x="156598" y="93573"/>
                    </a:lnTo>
                    <a:cubicBezTo>
                      <a:pt x="156579" y="78249"/>
                      <a:pt x="144161" y="65832"/>
                      <a:pt x="128837" y="65812"/>
                    </a:cubicBezTo>
                    <a:lnTo>
                      <a:pt x="128837" y="51521"/>
                    </a:lnTo>
                    <a:cubicBezTo>
                      <a:pt x="152054" y="51540"/>
                      <a:pt x="170870" y="70356"/>
                      <a:pt x="170890" y="93573"/>
                    </a:cubicBezTo>
                    <a:close/>
                  </a:path>
                </a:pathLst>
              </a:custGeom>
              <a:solidFill>
                <a:srgbClr val="282D33"/>
              </a:solidFill>
              <a:ln w="335" cap="flat">
                <a:noFill/>
                <a:prstDash val="solid"/>
                <a:miter/>
              </a:ln>
            </p:spPr>
            <p:txBody>
              <a:bodyPr rtlCol="0" anchor="ctr"/>
              <a:lstStyle/>
              <a:p>
                <a:endParaRPr lang="zh-CN" altLang="en-US" sz="1200"/>
              </a:p>
            </p:txBody>
          </p:sp>
          <p:sp>
            <p:nvSpPr>
              <p:cNvPr id="16" name="任意多边形: 形状 15"/>
              <p:cNvSpPr/>
              <p:nvPr>
                <p:custDataLst>
                  <p:tags r:id="rId6"/>
                </p:custDataLst>
              </p:nvPr>
            </p:nvSpPr>
            <p:spPr>
              <a:xfrm>
                <a:off x="901463" y="11447641"/>
                <a:ext cx="121477" cy="55593"/>
              </a:xfrm>
              <a:custGeom>
                <a:avLst/>
                <a:gdLst>
                  <a:gd name="connsiteX0" fmla="*/ 60739 w 121477"/>
                  <a:gd name="connsiteY0" fmla="*/ 55594 h 55593"/>
                  <a:gd name="connsiteX1" fmla="*/ 0 w 121477"/>
                  <a:gd name="connsiteY1" fmla="*/ 0 h 55593"/>
                  <a:gd name="connsiteX2" fmla="*/ 121477 w 121477"/>
                  <a:gd name="connsiteY2" fmla="*/ 0 h 55593"/>
                  <a:gd name="connsiteX3" fmla="*/ 60739 w 121477"/>
                  <a:gd name="connsiteY3" fmla="*/ 55594 h 55593"/>
                </a:gdLst>
                <a:ahLst/>
                <a:cxnLst>
                  <a:cxn ang="0">
                    <a:pos x="connsiteX0" y="connsiteY0"/>
                  </a:cxn>
                  <a:cxn ang="0">
                    <a:pos x="connsiteX1" y="connsiteY1"/>
                  </a:cxn>
                  <a:cxn ang="0">
                    <a:pos x="connsiteX2" y="connsiteY2"/>
                  </a:cxn>
                  <a:cxn ang="0">
                    <a:pos x="connsiteX3" y="connsiteY3"/>
                  </a:cxn>
                </a:cxnLst>
                <a:rect l="l" t="t" r="r" b="b"/>
                <a:pathLst>
                  <a:path w="121477" h="55593">
                    <a:moveTo>
                      <a:pt x="60739" y="55594"/>
                    </a:moveTo>
                    <a:cubicBezTo>
                      <a:pt x="29157" y="55571"/>
                      <a:pt x="2811" y="31456"/>
                      <a:pt x="0" y="0"/>
                    </a:cubicBezTo>
                    <a:lnTo>
                      <a:pt x="121477" y="0"/>
                    </a:lnTo>
                    <a:cubicBezTo>
                      <a:pt x="118650" y="31448"/>
                      <a:pt x="92314" y="55554"/>
                      <a:pt x="60739" y="55594"/>
                    </a:cubicBezTo>
                    <a:close/>
                  </a:path>
                </a:pathLst>
              </a:custGeom>
              <a:solidFill>
                <a:srgbClr val="F8C44F"/>
              </a:solidFill>
              <a:ln w="335" cap="flat">
                <a:noFill/>
                <a:prstDash val="solid"/>
                <a:miter/>
              </a:ln>
            </p:spPr>
            <p:txBody>
              <a:bodyPr rtlCol="0" anchor="ctr"/>
              <a:lstStyle/>
              <a:p>
                <a:endParaRPr lang="zh-CN" altLang="en-US" sz="1200"/>
              </a:p>
            </p:txBody>
          </p:sp>
          <p:sp>
            <p:nvSpPr>
              <p:cNvPr id="17" name="任意多边形: 形状 16"/>
              <p:cNvSpPr/>
              <p:nvPr>
                <p:custDataLst>
                  <p:tags r:id="rId7"/>
                </p:custDataLst>
              </p:nvPr>
            </p:nvSpPr>
            <p:spPr>
              <a:xfrm>
                <a:off x="1061929" y="11328201"/>
                <a:ext cx="144377" cy="207200"/>
              </a:xfrm>
              <a:custGeom>
                <a:avLst/>
                <a:gdLst>
                  <a:gd name="connsiteX0" fmla="*/ 128551 w 144377"/>
                  <a:gd name="connsiteY0" fmla="*/ 207190 h 207200"/>
                  <a:gd name="connsiteX1" fmla="*/ 15899 w 144377"/>
                  <a:gd name="connsiteY1" fmla="*/ 207190 h 207200"/>
                  <a:gd name="connsiteX2" fmla="*/ 2322 w 144377"/>
                  <a:gd name="connsiteY2" fmla="*/ 200044 h 207200"/>
                  <a:gd name="connsiteX3" fmla="*/ 2322 w 144377"/>
                  <a:gd name="connsiteY3" fmla="*/ 182430 h 207200"/>
                  <a:gd name="connsiteX4" fmla="*/ 45196 w 144377"/>
                  <a:gd name="connsiteY4" fmla="*/ 95431 h 207200"/>
                  <a:gd name="connsiteX5" fmla="*/ 45196 w 144377"/>
                  <a:gd name="connsiteY5" fmla="*/ 44339 h 207200"/>
                  <a:gd name="connsiteX6" fmla="*/ 41373 w 144377"/>
                  <a:gd name="connsiteY6" fmla="*/ 44339 h 207200"/>
                  <a:gd name="connsiteX7" fmla="*/ 41373 w 144377"/>
                  <a:gd name="connsiteY7" fmla="*/ 0 h 207200"/>
                  <a:gd name="connsiteX8" fmla="*/ 103112 w 144377"/>
                  <a:gd name="connsiteY8" fmla="*/ 0 h 207200"/>
                  <a:gd name="connsiteX9" fmla="*/ 103112 w 144377"/>
                  <a:gd name="connsiteY9" fmla="*/ 44339 h 207200"/>
                  <a:gd name="connsiteX10" fmla="*/ 99182 w 144377"/>
                  <a:gd name="connsiteY10" fmla="*/ 44339 h 207200"/>
                  <a:gd name="connsiteX11" fmla="*/ 99182 w 144377"/>
                  <a:gd name="connsiteY11" fmla="*/ 95645 h 207200"/>
                  <a:gd name="connsiteX12" fmla="*/ 142056 w 144377"/>
                  <a:gd name="connsiteY12" fmla="*/ 182609 h 207200"/>
                  <a:gd name="connsiteX13" fmla="*/ 142056 w 144377"/>
                  <a:gd name="connsiteY13" fmla="*/ 200223 h 207200"/>
                  <a:gd name="connsiteX14" fmla="*/ 128551 w 144377"/>
                  <a:gd name="connsiteY14" fmla="*/ 207190 h 207200"/>
                  <a:gd name="connsiteX15" fmla="*/ 55665 w 144377"/>
                  <a:gd name="connsiteY15" fmla="*/ 30048 h 207200"/>
                  <a:gd name="connsiteX16" fmla="*/ 59666 w 144377"/>
                  <a:gd name="connsiteY16" fmla="*/ 30048 h 207200"/>
                  <a:gd name="connsiteX17" fmla="*/ 59666 w 144377"/>
                  <a:gd name="connsiteY17" fmla="*/ 98968 h 207200"/>
                  <a:gd name="connsiteX18" fmla="*/ 15291 w 144377"/>
                  <a:gd name="connsiteY18" fmla="*/ 188933 h 207200"/>
                  <a:gd name="connsiteX19" fmla="*/ 14434 w 144377"/>
                  <a:gd name="connsiteY19" fmla="*/ 192506 h 207200"/>
                  <a:gd name="connsiteX20" fmla="*/ 15899 w 144377"/>
                  <a:gd name="connsiteY20" fmla="*/ 192720 h 207200"/>
                  <a:gd name="connsiteX21" fmla="*/ 128551 w 144377"/>
                  <a:gd name="connsiteY21" fmla="*/ 192720 h 207200"/>
                  <a:gd name="connsiteX22" fmla="*/ 130051 w 144377"/>
                  <a:gd name="connsiteY22" fmla="*/ 192434 h 207200"/>
                  <a:gd name="connsiteX23" fmla="*/ 129194 w 144377"/>
                  <a:gd name="connsiteY23" fmla="*/ 188861 h 207200"/>
                  <a:gd name="connsiteX24" fmla="*/ 84890 w 144377"/>
                  <a:gd name="connsiteY24" fmla="*/ 98968 h 207200"/>
                  <a:gd name="connsiteX25" fmla="*/ 84890 w 144377"/>
                  <a:gd name="connsiteY25" fmla="*/ 30048 h 207200"/>
                  <a:gd name="connsiteX26" fmla="*/ 88821 w 144377"/>
                  <a:gd name="connsiteY26" fmla="*/ 30048 h 207200"/>
                  <a:gd name="connsiteX27" fmla="*/ 88821 w 144377"/>
                  <a:gd name="connsiteY27" fmla="*/ 14291 h 207200"/>
                  <a:gd name="connsiteX28" fmla="*/ 55665 w 144377"/>
                  <a:gd name="connsiteY28" fmla="*/ 14291 h 20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4377" h="207200">
                    <a:moveTo>
                      <a:pt x="128551" y="207190"/>
                    </a:moveTo>
                    <a:lnTo>
                      <a:pt x="15899" y="207190"/>
                    </a:lnTo>
                    <a:cubicBezTo>
                      <a:pt x="10426" y="207386"/>
                      <a:pt x="5259" y="204666"/>
                      <a:pt x="2322" y="200044"/>
                    </a:cubicBezTo>
                    <a:cubicBezTo>
                      <a:pt x="-774" y="194581"/>
                      <a:pt x="-774" y="187894"/>
                      <a:pt x="2322" y="182430"/>
                    </a:cubicBezTo>
                    <a:lnTo>
                      <a:pt x="45196" y="95431"/>
                    </a:lnTo>
                    <a:lnTo>
                      <a:pt x="45196" y="44339"/>
                    </a:lnTo>
                    <a:lnTo>
                      <a:pt x="41373" y="44339"/>
                    </a:lnTo>
                    <a:lnTo>
                      <a:pt x="41373" y="0"/>
                    </a:lnTo>
                    <a:lnTo>
                      <a:pt x="103112" y="0"/>
                    </a:lnTo>
                    <a:lnTo>
                      <a:pt x="103112" y="44339"/>
                    </a:lnTo>
                    <a:lnTo>
                      <a:pt x="99182" y="44339"/>
                    </a:lnTo>
                    <a:lnTo>
                      <a:pt x="99182" y="95645"/>
                    </a:lnTo>
                    <a:lnTo>
                      <a:pt x="142056" y="182609"/>
                    </a:lnTo>
                    <a:cubicBezTo>
                      <a:pt x="145152" y="188072"/>
                      <a:pt x="145152" y="194760"/>
                      <a:pt x="142056" y="200223"/>
                    </a:cubicBezTo>
                    <a:cubicBezTo>
                      <a:pt x="139084" y="204751"/>
                      <a:pt x="133962" y="207393"/>
                      <a:pt x="128551" y="207190"/>
                    </a:cubicBezTo>
                    <a:close/>
                    <a:moveTo>
                      <a:pt x="55665" y="30048"/>
                    </a:moveTo>
                    <a:lnTo>
                      <a:pt x="59666" y="30048"/>
                    </a:lnTo>
                    <a:lnTo>
                      <a:pt x="59666" y="98968"/>
                    </a:lnTo>
                    <a:lnTo>
                      <a:pt x="15291" y="188933"/>
                    </a:lnTo>
                    <a:cubicBezTo>
                      <a:pt x="14618" y="189996"/>
                      <a:pt x="14316" y="191253"/>
                      <a:pt x="14434" y="192506"/>
                    </a:cubicBezTo>
                    <a:cubicBezTo>
                      <a:pt x="14907" y="192657"/>
                      <a:pt x="15402" y="192729"/>
                      <a:pt x="15899" y="192720"/>
                    </a:cubicBezTo>
                    <a:lnTo>
                      <a:pt x="128551" y="192720"/>
                    </a:lnTo>
                    <a:cubicBezTo>
                      <a:pt x="129068" y="192768"/>
                      <a:pt x="129588" y="192669"/>
                      <a:pt x="130051" y="192434"/>
                    </a:cubicBezTo>
                    <a:cubicBezTo>
                      <a:pt x="130159" y="191182"/>
                      <a:pt x="129858" y="189929"/>
                      <a:pt x="129194" y="188861"/>
                    </a:cubicBezTo>
                    <a:lnTo>
                      <a:pt x="84890" y="98968"/>
                    </a:lnTo>
                    <a:lnTo>
                      <a:pt x="84890" y="30048"/>
                    </a:lnTo>
                    <a:lnTo>
                      <a:pt x="88821" y="30048"/>
                    </a:lnTo>
                    <a:lnTo>
                      <a:pt x="88821" y="14291"/>
                    </a:lnTo>
                    <a:lnTo>
                      <a:pt x="55665" y="14291"/>
                    </a:lnTo>
                    <a:close/>
                  </a:path>
                </a:pathLst>
              </a:custGeom>
              <a:solidFill>
                <a:srgbClr val="282D33"/>
              </a:solidFill>
              <a:ln w="335" cap="flat">
                <a:noFill/>
                <a:prstDash val="solid"/>
                <a:miter/>
              </a:ln>
            </p:spPr>
            <p:txBody>
              <a:bodyPr rtlCol="0" anchor="ctr"/>
              <a:lstStyle/>
              <a:p>
                <a:endParaRPr lang="zh-CN" altLang="en-US" sz="1200"/>
              </a:p>
            </p:txBody>
          </p:sp>
          <p:sp>
            <p:nvSpPr>
              <p:cNvPr id="18" name="任意多边形: 形状 17"/>
              <p:cNvSpPr/>
              <p:nvPr>
                <p:custDataLst>
                  <p:tags r:id="rId8"/>
                </p:custDataLst>
              </p:nvPr>
            </p:nvSpPr>
            <p:spPr>
              <a:xfrm>
                <a:off x="1098265" y="11433957"/>
                <a:ext cx="71814" cy="72850"/>
              </a:xfrm>
              <a:custGeom>
                <a:avLst/>
                <a:gdLst>
                  <a:gd name="connsiteX0" fmla="*/ 0 w 71814"/>
                  <a:gd name="connsiteY0" fmla="*/ 72851 h 72850"/>
                  <a:gd name="connsiteX1" fmla="*/ 35907 w 71814"/>
                  <a:gd name="connsiteY1" fmla="*/ 0 h 72850"/>
                  <a:gd name="connsiteX2" fmla="*/ 71814 w 71814"/>
                  <a:gd name="connsiteY2" fmla="*/ 72851 h 72850"/>
                  <a:gd name="connsiteX3" fmla="*/ 0 w 71814"/>
                  <a:gd name="connsiteY3" fmla="*/ 72851 h 72850"/>
                </a:gdLst>
                <a:ahLst/>
                <a:cxnLst>
                  <a:cxn ang="0">
                    <a:pos x="connsiteX0" y="connsiteY0"/>
                  </a:cxn>
                  <a:cxn ang="0">
                    <a:pos x="connsiteX1" y="connsiteY1"/>
                  </a:cxn>
                  <a:cxn ang="0">
                    <a:pos x="connsiteX2" y="connsiteY2"/>
                  </a:cxn>
                  <a:cxn ang="0">
                    <a:pos x="connsiteX3" y="connsiteY3"/>
                  </a:cxn>
                </a:cxnLst>
                <a:rect l="l" t="t" r="r" b="b"/>
                <a:pathLst>
                  <a:path w="71814" h="72850">
                    <a:moveTo>
                      <a:pt x="0" y="72851"/>
                    </a:moveTo>
                    <a:lnTo>
                      <a:pt x="35907" y="0"/>
                    </a:lnTo>
                    <a:lnTo>
                      <a:pt x="71814" y="72851"/>
                    </a:lnTo>
                    <a:lnTo>
                      <a:pt x="0" y="72851"/>
                    </a:lnTo>
                    <a:close/>
                  </a:path>
                </a:pathLst>
              </a:custGeom>
              <a:solidFill>
                <a:srgbClr val="34CA9D"/>
              </a:solidFill>
              <a:ln w="335" cap="flat">
                <a:noFill/>
                <a:prstDash val="solid"/>
                <a:miter/>
              </a:ln>
            </p:spPr>
            <p:txBody>
              <a:bodyPr rtlCol="0" anchor="ctr"/>
              <a:lstStyle/>
              <a:p>
                <a:endParaRPr lang="zh-CN" altLang="en-US" sz="1200"/>
              </a:p>
            </p:txBody>
          </p:sp>
        </p:grpSp>
        <p:grpSp>
          <p:nvGrpSpPr>
            <p:cNvPr id="11" name="组合 10"/>
            <p:cNvGrpSpPr/>
            <p:nvPr>
              <p:custDataLst>
                <p:tags r:id="rId9"/>
              </p:custDataLst>
            </p:nvPr>
          </p:nvGrpSpPr>
          <p:grpSpPr>
            <a:xfrm>
              <a:off x="871717" y="11213443"/>
              <a:ext cx="380406" cy="318140"/>
              <a:chOff x="6369506" y="11232130"/>
              <a:chExt cx="5656826" cy="4730906"/>
            </a:xfrm>
          </p:grpSpPr>
          <p:pic>
            <p:nvPicPr>
              <p:cNvPr id="12" name="图片 11"/>
              <p:cNvPicPr>
                <a:picLocks noChangeAspect="1"/>
              </p:cNvPicPr>
              <p:nvPr>
                <p:custDataLst>
                  <p:tags r:id="rId10"/>
                </p:custDataLst>
              </p:nvPr>
            </p:nvPicPr>
            <p:blipFill>
              <a:blip r:embed="rId11"/>
              <a:srcRect l="75956" b="74628"/>
              <a:stretch>
                <a:fillRect/>
              </a:stretch>
            </p:blipFill>
            <p:spPr>
              <a:xfrm>
                <a:off x="10850704" y="11276711"/>
                <a:ext cx="1175628" cy="1200318"/>
              </a:xfrm>
              <a:prstGeom prst="rect">
                <a:avLst/>
              </a:prstGeom>
            </p:spPr>
          </p:pic>
          <p:pic>
            <p:nvPicPr>
              <p:cNvPr id="13" name="图片 12"/>
              <p:cNvPicPr>
                <a:picLocks noChangeAspect="1"/>
              </p:cNvPicPr>
              <p:nvPr>
                <p:custDataLst>
                  <p:tags r:id="rId12"/>
                </p:custDataLst>
              </p:nvPr>
            </p:nvPicPr>
            <p:blipFill>
              <a:blip r:embed="rId11"/>
              <a:srcRect r="25584"/>
              <a:stretch>
                <a:fillRect/>
              </a:stretch>
            </p:blipFill>
            <p:spPr>
              <a:xfrm>
                <a:off x="6369506" y="11232130"/>
                <a:ext cx="3638482" cy="4730906"/>
              </a:xfrm>
              <a:prstGeom prst="rect">
                <a:avLst/>
              </a:prstGeom>
            </p:spPr>
          </p:pic>
        </p:grpSp>
      </p:grpSp>
      <p:grpSp>
        <p:nvGrpSpPr>
          <p:cNvPr id="5" name="组合 4"/>
          <p:cNvGrpSpPr/>
          <p:nvPr>
            <p:custDataLst>
              <p:tags r:id="rId13"/>
            </p:custDataLst>
          </p:nvPr>
        </p:nvGrpSpPr>
        <p:grpSpPr>
          <a:xfrm>
            <a:off x="276416" y="193647"/>
            <a:ext cx="11915903" cy="591315"/>
            <a:chOff x="32649" y="149542"/>
            <a:chExt cx="25820132" cy="1904101"/>
          </a:xfrm>
        </p:grpSpPr>
        <p:cxnSp>
          <p:nvCxnSpPr>
            <p:cNvPr id="7" name="直接连接符 6"/>
            <p:cNvCxnSpPr/>
            <p:nvPr>
              <p:custDataLst>
                <p:tags r:id="rId14"/>
              </p:custDataLst>
            </p:nvPr>
          </p:nvCxnSpPr>
          <p:spPr>
            <a:xfrm>
              <a:off x="32649" y="2053643"/>
              <a:ext cx="25820132" cy="0"/>
            </a:xfrm>
            <a:prstGeom prst="line">
              <a:avLst/>
            </a:prstGeom>
            <a:ln w="41275">
              <a:gradFill>
                <a:gsLst>
                  <a:gs pos="0">
                    <a:srgbClr val="34CA9D"/>
                  </a:gs>
                  <a:gs pos="35000">
                    <a:srgbClr val="34CA9D"/>
                  </a:gs>
                  <a:gs pos="88000">
                    <a:srgbClr val="34CA9D"/>
                  </a:gs>
                  <a:gs pos="64000">
                    <a:srgbClr val="34CA9D"/>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15"/>
              </p:custDataLst>
            </p:nvPr>
          </p:nvCxnSpPr>
          <p:spPr>
            <a:xfrm>
              <a:off x="1664258" y="149542"/>
              <a:ext cx="2639189" cy="0"/>
            </a:xfrm>
            <a:prstGeom prst="line">
              <a:avLst/>
            </a:prstGeom>
            <a:ln w="28575">
              <a:gradFill>
                <a:gsLst>
                  <a:gs pos="0">
                    <a:srgbClr val="34CA9D"/>
                  </a:gs>
                  <a:gs pos="37000">
                    <a:srgbClr val="34CA9D"/>
                  </a:gs>
                  <a:gs pos="60000">
                    <a:srgbClr val="34CA9D"/>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sp>
        <p:nvSpPr>
          <p:cNvPr id="20" name="文本框 9"/>
          <p:cNvSpPr txBox="1"/>
          <p:nvPr userDrawn="1">
            <p:custDataLst>
              <p:tags r:id="rId16"/>
            </p:custDataLst>
          </p:nvPr>
        </p:nvSpPr>
        <p:spPr>
          <a:xfrm>
            <a:off x="1018644" y="300670"/>
            <a:ext cx="4589842" cy="394241"/>
          </a:xfrm>
          <a:prstGeom prst="rect">
            <a:avLst/>
          </a:prstGeom>
          <a:noFill/>
        </p:spPr>
        <p:txBody>
          <a:bodyPr wrap="square" lIns="0" tIns="0" rIns="0" bIns="0" rtlCol="0">
            <a:noAutofit/>
          </a:bodyPr>
          <a:lstStyle/>
          <a:p>
            <a:pPr algn="just"/>
            <a:endParaRPr lang="zh-CN" altLang="en-US" sz="2300" b="1" kern="100">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例题">
    <p:spTree>
      <p:nvGrpSpPr>
        <p:cNvPr id="1" name=""/>
        <p:cNvGrpSpPr/>
        <p:nvPr/>
      </p:nvGrpSpPr>
      <p:grpSpPr>
        <a:xfrm>
          <a:off x="0" y="0"/>
          <a:ext cx="0" cy="0"/>
          <a:chOff x="0" y="0"/>
          <a:chExt cx="0" cy="0"/>
        </a:xfrm>
      </p:grpSpPr>
      <p:grpSp>
        <p:nvGrpSpPr>
          <p:cNvPr id="5" name="组合 4"/>
          <p:cNvGrpSpPr/>
          <p:nvPr>
            <p:custDataLst>
              <p:tags r:id="rId2"/>
            </p:custDataLst>
          </p:nvPr>
        </p:nvGrpSpPr>
        <p:grpSpPr>
          <a:xfrm>
            <a:off x="276415" y="193647"/>
            <a:ext cx="11670152" cy="591315"/>
            <a:chOff x="32649" y="149542"/>
            <a:chExt cx="25287624" cy="1904101"/>
          </a:xfrm>
        </p:grpSpPr>
        <p:sp>
          <p:nvSpPr>
            <p:cNvPr id="6" name="文本框 9"/>
            <p:cNvSpPr txBox="1"/>
            <p:nvPr>
              <p:custDataLst>
                <p:tags r:id="rId3"/>
              </p:custDataLst>
            </p:nvPr>
          </p:nvSpPr>
          <p:spPr>
            <a:xfrm>
              <a:off x="1640958" y="494170"/>
              <a:ext cx="3934847" cy="1269496"/>
            </a:xfrm>
            <a:prstGeom prst="rect">
              <a:avLst/>
            </a:prstGeom>
            <a:noFill/>
          </p:spPr>
          <p:txBody>
            <a:bodyPr wrap="square" lIns="0" tIns="0" rIns="0" bIns="0" rtlCol="0">
              <a:noAutofit/>
            </a:bodyPr>
            <a:lstStyle/>
            <a:p>
              <a:pPr algn="just"/>
              <a:endParaRPr lang="zh-CN" altLang="en-US" sz="2300" b="1"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p:txBody>
        </p:sp>
        <p:cxnSp>
          <p:nvCxnSpPr>
            <p:cNvPr id="7" name="直接连接符 6"/>
            <p:cNvCxnSpPr/>
            <p:nvPr>
              <p:custDataLst>
                <p:tags r:id="rId4"/>
              </p:custDataLst>
            </p:nvPr>
          </p:nvCxnSpPr>
          <p:spPr>
            <a:xfrm>
              <a:off x="32649" y="2053643"/>
              <a:ext cx="25287624" cy="0"/>
            </a:xfrm>
            <a:prstGeom prst="line">
              <a:avLst/>
            </a:prstGeom>
            <a:ln w="41275">
              <a:gradFill>
                <a:gsLst>
                  <a:gs pos="0">
                    <a:srgbClr val="00B0F0"/>
                  </a:gs>
                  <a:gs pos="27000">
                    <a:srgbClr val="00B0F0"/>
                  </a:gs>
                  <a:gs pos="76000">
                    <a:srgbClr val="00B0F0"/>
                  </a:gs>
                  <a:gs pos="47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28575">
              <a:gradFill>
                <a:gsLst>
                  <a:gs pos="0">
                    <a:srgbClr val="00B0F0"/>
                  </a:gs>
                  <a:gs pos="37000">
                    <a:srgbClr val="00B0F0"/>
                  </a:gs>
                  <a:gs pos="60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pic>
        <p:nvPicPr>
          <p:cNvPr id="22" name="图形 21"/>
          <p:cNvPicPr>
            <a:picLocks noChangeAspect="1"/>
          </p:cNvPicPr>
          <p:nvPr userDrawn="1">
            <p:custDataLst>
              <p:tags r:id="rId6"/>
            </p:custDataLst>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76419" y="162172"/>
            <a:ext cx="577774" cy="577764"/>
          </a:xfrm>
          <a:prstGeom prst="rect">
            <a:avLst/>
          </a:prstGeom>
        </p:spPr>
      </p:pic>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作业">
    <p:spTree>
      <p:nvGrpSpPr>
        <p:cNvPr id="1" name=""/>
        <p:cNvGrpSpPr/>
        <p:nvPr/>
      </p:nvGrpSpPr>
      <p:grpSpPr>
        <a:xfrm>
          <a:off x="0" y="0"/>
          <a:ext cx="0" cy="0"/>
          <a:chOff x="0" y="0"/>
          <a:chExt cx="0" cy="0"/>
        </a:xfrm>
      </p:grpSpPr>
      <p:grpSp>
        <p:nvGrpSpPr>
          <p:cNvPr id="5" name="组合 4"/>
          <p:cNvGrpSpPr/>
          <p:nvPr>
            <p:custDataLst>
              <p:tags r:id="rId2"/>
            </p:custDataLst>
          </p:nvPr>
        </p:nvGrpSpPr>
        <p:grpSpPr>
          <a:xfrm>
            <a:off x="276415" y="193647"/>
            <a:ext cx="11670152" cy="591315"/>
            <a:chOff x="32649" y="149542"/>
            <a:chExt cx="25287624" cy="1904101"/>
          </a:xfrm>
        </p:grpSpPr>
        <p:sp>
          <p:nvSpPr>
            <p:cNvPr id="6" name="文本框 9"/>
            <p:cNvSpPr txBox="1"/>
            <p:nvPr>
              <p:custDataLst>
                <p:tags r:id="rId3"/>
              </p:custDataLst>
            </p:nvPr>
          </p:nvSpPr>
          <p:spPr>
            <a:xfrm>
              <a:off x="1640958" y="494170"/>
              <a:ext cx="3934847" cy="1269496"/>
            </a:xfrm>
            <a:prstGeom prst="rect">
              <a:avLst/>
            </a:prstGeom>
            <a:noFill/>
          </p:spPr>
          <p:txBody>
            <a:bodyPr wrap="square" lIns="0" tIns="0" rIns="0" bIns="0" rtlCol="0">
              <a:noAutofit/>
            </a:bodyPr>
            <a:lstStyle/>
            <a:p>
              <a:pPr algn="just"/>
              <a:endParaRPr lang="zh-CN" altLang="en-US" sz="23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p:txBody>
        </p:sp>
        <p:cxnSp>
          <p:nvCxnSpPr>
            <p:cNvPr id="7" name="直接连接符 6"/>
            <p:cNvCxnSpPr/>
            <p:nvPr>
              <p:custDataLst>
                <p:tags r:id="rId4"/>
              </p:custDataLst>
            </p:nvPr>
          </p:nvCxnSpPr>
          <p:spPr>
            <a:xfrm>
              <a:off x="32649" y="2053643"/>
              <a:ext cx="25287624" cy="0"/>
            </a:xfrm>
            <a:prstGeom prst="line">
              <a:avLst/>
            </a:prstGeom>
            <a:ln w="41275">
              <a:gradFill>
                <a:gsLst>
                  <a:gs pos="0">
                    <a:srgbClr val="FF0000"/>
                  </a:gs>
                  <a:gs pos="27000">
                    <a:srgbClr val="FF0000"/>
                  </a:gs>
                  <a:gs pos="76000">
                    <a:srgbClr val="FF0000"/>
                  </a:gs>
                  <a:gs pos="47000">
                    <a:srgbClr val="FF000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28575">
              <a:gradFill>
                <a:gsLst>
                  <a:gs pos="0">
                    <a:srgbClr val="FF0000"/>
                  </a:gs>
                  <a:gs pos="37000">
                    <a:srgbClr val="FF0000"/>
                  </a:gs>
                  <a:gs pos="60000">
                    <a:srgbClr val="FF000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grpSp>
        <p:nvGrpSpPr>
          <p:cNvPr id="9" name="组合 8"/>
          <p:cNvGrpSpPr/>
          <p:nvPr userDrawn="1">
            <p:custDataLst>
              <p:tags r:id="rId6"/>
            </p:custDataLst>
          </p:nvPr>
        </p:nvGrpSpPr>
        <p:grpSpPr>
          <a:xfrm>
            <a:off x="316194" y="138881"/>
            <a:ext cx="529279" cy="538141"/>
            <a:chOff x="10650482" y="11659034"/>
            <a:chExt cx="658776" cy="725411"/>
          </a:xfrm>
        </p:grpSpPr>
        <p:sp>
          <p:nvSpPr>
            <p:cNvPr id="10" name="Freeform 711"/>
            <p:cNvSpPr/>
            <p:nvPr>
              <p:custDataLst>
                <p:tags r:id="rId7"/>
              </p:custDataLst>
            </p:nvPr>
          </p:nvSpPr>
          <p:spPr bwMode="auto">
            <a:xfrm>
              <a:off x="10663941" y="12201200"/>
              <a:ext cx="124134" cy="183245"/>
            </a:xfrm>
            <a:custGeom>
              <a:avLst/>
              <a:gdLst>
                <a:gd name="T0" fmla="*/ 40 w 160"/>
                <a:gd name="T1" fmla="*/ 0 h 236"/>
                <a:gd name="T2" fmla="*/ 0 w 160"/>
                <a:gd name="T3" fmla="*/ 40 h 236"/>
                <a:gd name="T4" fmla="*/ 0 w 160"/>
                <a:gd name="T5" fmla="*/ 196 h 236"/>
                <a:gd name="T6" fmla="*/ 40 w 160"/>
                <a:gd name="T7" fmla="*/ 236 h 236"/>
                <a:gd name="T8" fmla="*/ 120 w 160"/>
                <a:gd name="T9" fmla="*/ 236 h 236"/>
                <a:gd name="T10" fmla="*/ 160 w 160"/>
                <a:gd name="T11" fmla="*/ 196 h 236"/>
                <a:gd name="T12" fmla="*/ 160 w 160"/>
                <a:gd name="T13" fmla="*/ 40 h 236"/>
                <a:gd name="T14" fmla="*/ 120 w 160"/>
                <a:gd name="T15" fmla="*/ 0 h 236"/>
                <a:gd name="T16" fmla="*/ 40 w 160"/>
                <a:gd name="T17" fmla="*/ 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236">
                  <a:moveTo>
                    <a:pt x="40" y="0"/>
                  </a:moveTo>
                  <a:cubicBezTo>
                    <a:pt x="18" y="0"/>
                    <a:pt x="0" y="18"/>
                    <a:pt x="0" y="40"/>
                  </a:cubicBezTo>
                  <a:cubicBezTo>
                    <a:pt x="0" y="196"/>
                    <a:pt x="0" y="196"/>
                    <a:pt x="0" y="196"/>
                  </a:cubicBezTo>
                  <a:cubicBezTo>
                    <a:pt x="0" y="218"/>
                    <a:pt x="18" y="236"/>
                    <a:pt x="40" y="236"/>
                  </a:cubicBezTo>
                  <a:cubicBezTo>
                    <a:pt x="120" y="236"/>
                    <a:pt x="120" y="236"/>
                    <a:pt x="120" y="236"/>
                  </a:cubicBezTo>
                  <a:cubicBezTo>
                    <a:pt x="142" y="236"/>
                    <a:pt x="160" y="218"/>
                    <a:pt x="160" y="196"/>
                  </a:cubicBezTo>
                  <a:cubicBezTo>
                    <a:pt x="160" y="40"/>
                    <a:pt x="160" y="40"/>
                    <a:pt x="160" y="40"/>
                  </a:cubicBezTo>
                  <a:cubicBezTo>
                    <a:pt x="160" y="18"/>
                    <a:pt x="142" y="0"/>
                    <a:pt x="120" y="0"/>
                  </a:cubicBezTo>
                  <a:lnTo>
                    <a:pt x="40" y="0"/>
                  </a:lnTo>
                  <a:close/>
                </a:path>
              </a:pathLst>
            </a:custGeom>
            <a:solidFill>
              <a:srgbClr val="E1331E"/>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1" name="Freeform 712"/>
            <p:cNvSpPr/>
            <p:nvPr>
              <p:custDataLst>
                <p:tags r:id="rId8"/>
              </p:custDataLst>
            </p:nvPr>
          </p:nvSpPr>
          <p:spPr bwMode="auto">
            <a:xfrm>
              <a:off x="10837668" y="12139133"/>
              <a:ext cx="124134" cy="245312"/>
            </a:xfrm>
            <a:custGeom>
              <a:avLst/>
              <a:gdLst>
                <a:gd name="T0" fmla="*/ 40 w 160"/>
                <a:gd name="T1" fmla="*/ 0 h 316"/>
                <a:gd name="T2" fmla="*/ 0 w 160"/>
                <a:gd name="T3" fmla="*/ 40 h 316"/>
                <a:gd name="T4" fmla="*/ 0 w 160"/>
                <a:gd name="T5" fmla="*/ 276 h 316"/>
                <a:gd name="T6" fmla="*/ 40 w 160"/>
                <a:gd name="T7" fmla="*/ 316 h 316"/>
                <a:gd name="T8" fmla="*/ 120 w 160"/>
                <a:gd name="T9" fmla="*/ 316 h 316"/>
                <a:gd name="T10" fmla="*/ 160 w 160"/>
                <a:gd name="T11" fmla="*/ 276 h 316"/>
                <a:gd name="T12" fmla="*/ 160 w 160"/>
                <a:gd name="T13" fmla="*/ 40 h 316"/>
                <a:gd name="T14" fmla="*/ 120 w 160"/>
                <a:gd name="T15" fmla="*/ 0 h 316"/>
                <a:gd name="T16" fmla="*/ 40 w 160"/>
                <a:gd name="T17"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16">
                  <a:moveTo>
                    <a:pt x="40" y="0"/>
                  </a:moveTo>
                  <a:cubicBezTo>
                    <a:pt x="18" y="0"/>
                    <a:pt x="0" y="18"/>
                    <a:pt x="0" y="40"/>
                  </a:cubicBezTo>
                  <a:cubicBezTo>
                    <a:pt x="0" y="276"/>
                    <a:pt x="0" y="276"/>
                    <a:pt x="0" y="276"/>
                  </a:cubicBezTo>
                  <a:cubicBezTo>
                    <a:pt x="0" y="298"/>
                    <a:pt x="18" y="316"/>
                    <a:pt x="40" y="316"/>
                  </a:cubicBezTo>
                  <a:cubicBezTo>
                    <a:pt x="120" y="316"/>
                    <a:pt x="120" y="316"/>
                    <a:pt x="120" y="316"/>
                  </a:cubicBezTo>
                  <a:cubicBezTo>
                    <a:pt x="142" y="316"/>
                    <a:pt x="160" y="298"/>
                    <a:pt x="160" y="276"/>
                  </a:cubicBezTo>
                  <a:cubicBezTo>
                    <a:pt x="160" y="40"/>
                    <a:pt x="160" y="40"/>
                    <a:pt x="160" y="40"/>
                  </a:cubicBezTo>
                  <a:cubicBezTo>
                    <a:pt x="160" y="18"/>
                    <a:pt x="142" y="0"/>
                    <a:pt x="120" y="0"/>
                  </a:cubicBezTo>
                  <a:lnTo>
                    <a:pt x="40" y="0"/>
                  </a:lnTo>
                  <a:close/>
                </a:path>
              </a:pathLst>
            </a:custGeom>
            <a:solidFill>
              <a:srgbClr val="F4BD37"/>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2" name="Freeform 713"/>
            <p:cNvSpPr/>
            <p:nvPr>
              <p:custDataLst>
                <p:tags r:id="rId9"/>
              </p:custDataLst>
            </p:nvPr>
          </p:nvSpPr>
          <p:spPr bwMode="auto">
            <a:xfrm>
              <a:off x="11011397" y="12077066"/>
              <a:ext cx="124134" cy="307379"/>
            </a:xfrm>
            <a:custGeom>
              <a:avLst/>
              <a:gdLst>
                <a:gd name="T0" fmla="*/ 40 w 160"/>
                <a:gd name="T1" fmla="*/ 0 h 396"/>
                <a:gd name="T2" fmla="*/ 0 w 160"/>
                <a:gd name="T3" fmla="*/ 40 h 396"/>
                <a:gd name="T4" fmla="*/ 0 w 160"/>
                <a:gd name="T5" fmla="*/ 356 h 396"/>
                <a:gd name="T6" fmla="*/ 40 w 160"/>
                <a:gd name="T7" fmla="*/ 396 h 396"/>
                <a:gd name="T8" fmla="*/ 120 w 160"/>
                <a:gd name="T9" fmla="*/ 396 h 396"/>
                <a:gd name="T10" fmla="*/ 160 w 160"/>
                <a:gd name="T11" fmla="*/ 356 h 396"/>
                <a:gd name="T12" fmla="*/ 160 w 160"/>
                <a:gd name="T13" fmla="*/ 40 h 396"/>
                <a:gd name="T14" fmla="*/ 120 w 160"/>
                <a:gd name="T15" fmla="*/ 0 h 396"/>
                <a:gd name="T16" fmla="*/ 40 w 160"/>
                <a:gd name="T17" fmla="*/ 0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96">
                  <a:moveTo>
                    <a:pt x="40" y="0"/>
                  </a:moveTo>
                  <a:cubicBezTo>
                    <a:pt x="18" y="0"/>
                    <a:pt x="0" y="18"/>
                    <a:pt x="0" y="40"/>
                  </a:cubicBezTo>
                  <a:cubicBezTo>
                    <a:pt x="0" y="356"/>
                    <a:pt x="0" y="356"/>
                    <a:pt x="0" y="356"/>
                  </a:cubicBezTo>
                  <a:cubicBezTo>
                    <a:pt x="0" y="378"/>
                    <a:pt x="18" y="396"/>
                    <a:pt x="40" y="396"/>
                  </a:cubicBezTo>
                  <a:cubicBezTo>
                    <a:pt x="120" y="396"/>
                    <a:pt x="120" y="396"/>
                    <a:pt x="120" y="396"/>
                  </a:cubicBezTo>
                  <a:cubicBezTo>
                    <a:pt x="142" y="396"/>
                    <a:pt x="160" y="378"/>
                    <a:pt x="160" y="356"/>
                  </a:cubicBezTo>
                  <a:cubicBezTo>
                    <a:pt x="160" y="40"/>
                    <a:pt x="160" y="40"/>
                    <a:pt x="160" y="40"/>
                  </a:cubicBezTo>
                  <a:cubicBezTo>
                    <a:pt x="160" y="18"/>
                    <a:pt x="142" y="0"/>
                    <a:pt x="120" y="0"/>
                  </a:cubicBezTo>
                  <a:lnTo>
                    <a:pt x="40" y="0"/>
                  </a:lnTo>
                  <a:close/>
                </a:path>
              </a:pathLst>
            </a:custGeom>
            <a:solidFill>
              <a:srgbClr val="575D69"/>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3" name="Freeform 714"/>
            <p:cNvSpPr/>
            <p:nvPr>
              <p:custDataLst>
                <p:tags r:id="rId10"/>
              </p:custDataLst>
            </p:nvPr>
          </p:nvSpPr>
          <p:spPr bwMode="auto">
            <a:xfrm>
              <a:off x="11185124" y="11984129"/>
              <a:ext cx="124134" cy="400316"/>
            </a:xfrm>
            <a:custGeom>
              <a:avLst/>
              <a:gdLst>
                <a:gd name="T0" fmla="*/ 40 w 160"/>
                <a:gd name="T1" fmla="*/ 0 h 516"/>
                <a:gd name="T2" fmla="*/ 0 w 160"/>
                <a:gd name="T3" fmla="*/ 40 h 516"/>
                <a:gd name="T4" fmla="*/ 0 w 160"/>
                <a:gd name="T5" fmla="*/ 476 h 516"/>
                <a:gd name="T6" fmla="*/ 40 w 160"/>
                <a:gd name="T7" fmla="*/ 516 h 516"/>
                <a:gd name="T8" fmla="*/ 120 w 160"/>
                <a:gd name="T9" fmla="*/ 516 h 516"/>
                <a:gd name="T10" fmla="*/ 160 w 160"/>
                <a:gd name="T11" fmla="*/ 476 h 516"/>
                <a:gd name="T12" fmla="*/ 160 w 160"/>
                <a:gd name="T13" fmla="*/ 40 h 516"/>
                <a:gd name="T14" fmla="*/ 120 w 160"/>
                <a:gd name="T15" fmla="*/ 0 h 516"/>
                <a:gd name="T16" fmla="*/ 40 w 160"/>
                <a:gd name="T17" fmla="*/ 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516">
                  <a:moveTo>
                    <a:pt x="40" y="0"/>
                  </a:moveTo>
                  <a:cubicBezTo>
                    <a:pt x="18" y="0"/>
                    <a:pt x="0" y="18"/>
                    <a:pt x="0" y="40"/>
                  </a:cubicBezTo>
                  <a:cubicBezTo>
                    <a:pt x="0" y="476"/>
                    <a:pt x="0" y="476"/>
                    <a:pt x="0" y="476"/>
                  </a:cubicBezTo>
                  <a:cubicBezTo>
                    <a:pt x="0" y="498"/>
                    <a:pt x="18" y="516"/>
                    <a:pt x="40" y="516"/>
                  </a:cubicBezTo>
                  <a:cubicBezTo>
                    <a:pt x="120" y="516"/>
                    <a:pt x="120" y="516"/>
                    <a:pt x="120" y="516"/>
                  </a:cubicBezTo>
                  <a:cubicBezTo>
                    <a:pt x="142" y="516"/>
                    <a:pt x="160" y="498"/>
                    <a:pt x="160" y="476"/>
                  </a:cubicBezTo>
                  <a:cubicBezTo>
                    <a:pt x="160" y="40"/>
                    <a:pt x="160" y="40"/>
                    <a:pt x="160" y="40"/>
                  </a:cubicBezTo>
                  <a:cubicBezTo>
                    <a:pt x="160" y="18"/>
                    <a:pt x="142" y="0"/>
                    <a:pt x="120" y="0"/>
                  </a:cubicBezTo>
                  <a:lnTo>
                    <a:pt x="40" y="0"/>
                  </a:lnTo>
                  <a:close/>
                </a:path>
              </a:pathLst>
            </a:custGeom>
            <a:solidFill>
              <a:srgbClr val="3CAED6"/>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4" name="Freeform 715"/>
            <p:cNvSpPr/>
            <p:nvPr>
              <p:custDataLst>
                <p:tags r:id="rId11"/>
              </p:custDataLst>
            </p:nvPr>
          </p:nvSpPr>
          <p:spPr bwMode="auto">
            <a:xfrm>
              <a:off x="10650482" y="11659034"/>
              <a:ext cx="638732" cy="476505"/>
            </a:xfrm>
            <a:custGeom>
              <a:avLst/>
              <a:gdLst>
                <a:gd name="T0" fmla="*/ 764 w 823"/>
                <a:gd name="T1" fmla="*/ 281 h 614"/>
                <a:gd name="T2" fmla="*/ 782 w 823"/>
                <a:gd name="T3" fmla="*/ 274 h 614"/>
                <a:gd name="T4" fmla="*/ 821 w 823"/>
                <a:gd name="T5" fmla="*/ 17 h 614"/>
                <a:gd name="T6" fmla="*/ 805 w 823"/>
                <a:gd name="T7" fmla="*/ 2 h 614"/>
                <a:gd name="T8" fmla="*/ 555 w 823"/>
                <a:gd name="T9" fmla="*/ 63 h 614"/>
                <a:gd name="T10" fmla="*/ 550 w 823"/>
                <a:gd name="T11" fmla="*/ 82 h 614"/>
                <a:gd name="T12" fmla="*/ 596 w 823"/>
                <a:gd name="T13" fmla="*/ 128 h 614"/>
                <a:gd name="T14" fmla="*/ 597 w 823"/>
                <a:gd name="T15" fmla="*/ 156 h 614"/>
                <a:gd name="T16" fmla="*/ 448 w 823"/>
                <a:gd name="T17" fmla="*/ 308 h 614"/>
                <a:gd name="T18" fmla="*/ 420 w 823"/>
                <a:gd name="T19" fmla="*/ 308 h 614"/>
                <a:gd name="T20" fmla="*/ 328 w 823"/>
                <a:gd name="T21" fmla="*/ 217 h 614"/>
                <a:gd name="T22" fmla="*/ 299 w 823"/>
                <a:gd name="T23" fmla="*/ 217 h 614"/>
                <a:gd name="T24" fmla="*/ 7 w 823"/>
                <a:gd name="T25" fmla="*/ 512 h 614"/>
                <a:gd name="T26" fmla="*/ 8 w 823"/>
                <a:gd name="T27" fmla="*/ 541 h 614"/>
                <a:gd name="T28" fmla="*/ 74 w 823"/>
                <a:gd name="T29" fmla="*/ 606 h 614"/>
                <a:gd name="T30" fmla="*/ 102 w 823"/>
                <a:gd name="T31" fmla="*/ 606 h 614"/>
                <a:gd name="T32" fmla="*/ 305 w 823"/>
                <a:gd name="T33" fmla="*/ 401 h 614"/>
                <a:gd name="T34" fmla="*/ 333 w 823"/>
                <a:gd name="T35" fmla="*/ 401 h 614"/>
                <a:gd name="T36" fmla="*/ 424 w 823"/>
                <a:gd name="T37" fmla="*/ 494 h 614"/>
                <a:gd name="T38" fmla="*/ 452 w 823"/>
                <a:gd name="T39" fmla="*/ 494 h 614"/>
                <a:gd name="T40" fmla="*/ 697 w 823"/>
                <a:gd name="T41" fmla="*/ 247 h 614"/>
                <a:gd name="T42" fmla="*/ 726 w 823"/>
                <a:gd name="T43" fmla="*/ 246 h 614"/>
                <a:gd name="T44" fmla="*/ 764 w 823"/>
                <a:gd name="T45" fmla="*/ 281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23" h="614">
                  <a:moveTo>
                    <a:pt x="764" y="281"/>
                  </a:moveTo>
                  <a:cubicBezTo>
                    <a:pt x="772" y="288"/>
                    <a:pt x="780" y="285"/>
                    <a:pt x="782" y="274"/>
                  </a:cubicBezTo>
                  <a:cubicBezTo>
                    <a:pt x="821" y="17"/>
                    <a:pt x="821" y="17"/>
                    <a:pt x="821" y="17"/>
                  </a:cubicBezTo>
                  <a:cubicBezTo>
                    <a:pt x="823" y="6"/>
                    <a:pt x="815" y="0"/>
                    <a:pt x="805" y="2"/>
                  </a:cubicBezTo>
                  <a:cubicBezTo>
                    <a:pt x="555" y="63"/>
                    <a:pt x="555" y="63"/>
                    <a:pt x="555" y="63"/>
                  </a:cubicBezTo>
                  <a:cubicBezTo>
                    <a:pt x="544" y="65"/>
                    <a:pt x="542" y="74"/>
                    <a:pt x="550" y="82"/>
                  </a:cubicBezTo>
                  <a:cubicBezTo>
                    <a:pt x="596" y="128"/>
                    <a:pt x="596" y="128"/>
                    <a:pt x="596" y="128"/>
                  </a:cubicBezTo>
                  <a:cubicBezTo>
                    <a:pt x="604" y="135"/>
                    <a:pt x="604" y="148"/>
                    <a:pt x="597" y="156"/>
                  </a:cubicBezTo>
                  <a:cubicBezTo>
                    <a:pt x="448" y="308"/>
                    <a:pt x="448" y="308"/>
                    <a:pt x="448" y="308"/>
                  </a:cubicBezTo>
                  <a:cubicBezTo>
                    <a:pt x="440" y="316"/>
                    <a:pt x="428" y="316"/>
                    <a:pt x="420" y="308"/>
                  </a:cubicBezTo>
                  <a:cubicBezTo>
                    <a:pt x="328" y="217"/>
                    <a:pt x="328" y="217"/>
                    <a:pt x="328" y="217"/>
                  </a:cubicBezTo>
                  <a:cubicBezTo>
                    <a:pt x="320" y="209"/>
                    <a:pt x="307" y="210"/>
                    <a:pt x="299" y="217"/>
                  </a:cubicBezTo>
                  <a:cubicBezTo>
                    <a:pt x="7" y="512"/>
                    <a:pt x="7" y="512"/>
                    <a:pt x="7" y="512"/>
                  </a:cubicBezTo>
                  <a:cubicBezTo>
                    <a:pt x="0" y="520"/>
                    <a:pt x="0" y="533"/>
                    <a:pt x="8" y="541"/>
                  </a:cubicBezTo>
                  <a:cubicBezTo>
                    <a:pt x="74" y="606"/>
                    <a:pt x="74" y="606"/>
                    <a:pt x="74" y="606"/>
                  </a:cubicBezTo>
                  <a:cubicBezTo>
                    <a:pt x="82" y="614"/>
                    <a:pt x="94" y="614"/>
                    <a:pt x="102" y="606"/>
                  </a:cubicBezTo>
                  <a:cubicBezTo>
                    <a:pt x="305" y="401"/>
                    <a:pt x="305" y="401"/>
                    <a:pt x="305" y="401"/>
                  </a:cubicBezTo>
                  <a:cubicBezTo>
                    <a:pt x="313" y="393"/>
                    <a:pt x="326" y="393"/>
                    <a:pt x="333" y="401"/>
                  </a:cubicBezTo>
                  <a:cubicBezTo>
                    <a:pt x="424" y="494"/>
                    <a:pt x="424" y="494"/>
                    <a:pt x="424" y="494"/>
                  </a:cubicBezTo>
                  <a:cubicBezTo>
                    <a:pt x="432" y="502"/>
                    <a:pt x="445" y="502"/>
                    <a:pt x="452" y="494"/>
                  </a:cubicBezTo>
                  <a:cubicBezTo>
                    <a:pt x="697" y="247"/>
                    <a:pt x="697" y="247"/>
                    <a:pt x="697" y="247"/>
                  </a:cubicBezTo>
                  <a:cubicBezTo>
                    <a:pt x="705" y="239"/>
                    <a:pt x="718" y="239"/>
                    <a:pt x="726" y="246"/>
                  </a:cubicBezTo>
                  <a:lnTo>
                    <a:pt x="764" y="281"/>
                  </a:lnTo>
                  <a:close/>
                </a:path>
              </a:pathLst>
            </a:custGeom>
            <a:solidFill>
              <a:srgbClr val="FF0000"/>
            </a:solidFill>
            <a:ln>
              <a:noFill/>
            </a:ln>
          </p:spPr>
          <p:txBody>
            <a:bodyPr vert="horz" wrap="square" lIns="91423" tIns="45711" rIns="91423" bIns="45711" numCol="1" anchor="t" anchorCtr="0" compatLnSpc="1"/>
            <a:lstStyle/>
            <a:p>
              <a:endParaRPr lang="zh-CN" altLang="en-US" sz="1200"/>
            </a:p>
          </p:txBody>
        </p:sp>
      </p:gr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导图">
    <p:spTree>
      <p:nvGrpSpPr>
        <p:cNvPr id="1" name=""/>
        <p:cNvGrpSpPr/>
        <p:nvPr/>
      </p:nvGrpSpPr>
      <p:grpSpPr>
        <a:xfrm>
          <a:off x="0" y="0"/>
          <a:ext cx="0" cy="0"/>
          <a:chOff x="0" y="0"/>
          <a:chExt cx="0" cy="0"/>
        </a:xfrm>
      </p:grpSpPr>
      <p:grpSp>
        <p:nvGrpSpPr>
          <p:cNvPr id="5" name="组合 4"/>
          <p:cNvGrpSpPr/>
          <p:nvPr>
            <p:custDataLst>
              <p:tags r:id="rId2"/>
            </p:custDataLst>
          </p:nvPr>
        </p:nvGrpSpPr>
        <p:grpSpPr>
          <a:xfrm>
            <a:off x="276408" y="193639"/>
            <a:ext cx="11669848" cy="591288"/>
            <a:chOff x="32649" y="149542"/>
            <a:chExt cx="25287624" cy="1904101"/>
          </a:xfrm>
        </p:grpSpPr>
        <p:sp>
          <p:nvSpPr>
            <p:cNvPr id="6" name="文本框 9"/>
            <p:cNvSpPr txBox="1"/>
            <p:nvPr>
              <p:custDataLst>
                <p:tags r:id="rId3"/>
              </p:custDataLst>
            </p:nvPr>
          </p:nvSpPr>
          <p:spPr>
            <a:xfrm>
              <a:off x="1640958" y="494170"/>
              <a:ext cx="3934847" cy="1269496"/>
            </a:xfrm>
            <a:prstGeom prst="rect">
              <a:avLst/>
            </a:prstGeom>
            <a:noFill/>
          </p:spPr>
          <p:txBody>
            <a:bodyPr wrap="square" lIns="0" tIns="0" rIns="0" bIns="0" rtlCol="0">
              <a:noAutofit/>
            </a:bodyPr>
            <a:lstStyle/>
            <a:p>
              <a:pPr algn="just"/>
              <a:endParaRPr lang="zh-CN" altLang="en-US" sz="2265" kern="100">
                <a:effectLst/>
                <a:latin typeface="Calibri" panose="020F0502020204030204" pitchFamily="34" charset="0"/>
                <a:ea typeface="宋体" panose="02010600030101010101" pitchFamily="2" charset="-122"/>
                <a:cs typeface="Times New Roman" panose="02020603050405020304" pitchFamily="18" charset="0"/>
              </a:endParaRPr>
            </a:p>
          </p:txBody>
        </p:sp>
        <p:cxnSp>
          <p:nvCxnSpPr>
            <p:cNvPr id="7" name="直接连接符 6"/>
            <p:cNvCxnSpPr/>
            <p:nvPr>
              <p:custDataLst>
                <p:tags r:id="rId4"/>
              </p:custDataLst>
            </p:nvPr>
          </p:nvCxnSpPr>
          <p:spPr>
            <a:xfrm>
              <a:off x="32649" y="2053643"/>
              <a:ext cx="25287624" cy="0"/>
            </a:xfrm>
            <a:prstGeom prst="line">
              <a:avLst/>
            </a:prstGeom>
            <a:ln w="41275">
              <a:gradFill>
                <a:gsLst>
                  <a:gs pos="0">
                    <a:srgbClr val="FFB724"/>
                  </a:gs>
                  <a:gs pos="27000">
                    <a:srgbClr val="FFB724"/>
                  </a:gs>
                  <a:gs pos="76000">
                    <a:srgbClr val="FFB724"/>
                  </a:gs>
                  <a:gs pos="47000">
                    <a:srgbClr val="FFB724"/>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28575">
              <a:gradFill>
                <a:gsLst>
                  <a:gs pos="0">
                    <a:srgbClr val="FFB724"/>
                  </a:gs>
                  <a:gs pos="37000">
                    <a:srgbClr val="FFB724"/>
                  </a:gs>
                  <a:gs pos="60000">
                    <a:srgbClr val="FFB724"/>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grpSp>
        <p:nvGrpSpPr>
          <p:cNvPr id="2" name="组合 1"/>
          <p:cNvGrpSpPr/>
          <p:nvPr>
            <p:custDataLst>
              <p:tags r:id="rId6"/>
            </p:custDataLst>
          </p:nvPr>
        </p:nvGrpSpPr>
        <p:grpSpPr>
          <a:xfrm>
            <a:off x="353924" y="172413"/>
            <a:ext cx="443076" cy="522465"/>
            <a:chOff x="1576853" y="12791027"/>
            <a:chExt cx="287611" cy="339154"/>
          </a:xfrm>
        </p:grpSpPr>
        <p:sp>
          <p:nvSpPr>
            <p:cNvPr id="10" name="任意多边形: 形状 9"/>
            <p:cNvSpPr/>
            <p:nvPr userDrawn="1">
              <p:custDataLst>
                <p:tags r:id="rId7"/>
              </p:custDataLst>
            </p:nvPr>
          </p:nvSpPr>
          <p:spPr>
            <a:xfrm flipH="1">
              <a:off x="1576853" y="12791027"/>
              <a:ext cx="287611" cy="339154"/>
            </a:xfrm>
            <a:custGeom>
              <a:avLst/>
              <a:gdLst>
                <a:gd name="connsiteX0" fmla="*/ 210516 w 287611"/>
                <a:gd name="connsiteY0" fmla="*/ 339154 h 339154"/>
                <a:gd name="connsiteX1" fmla="*/ 99154 w 287611"/>
                <a:gd name="connsiteY1" fmla="*/ 339154 h 339154"/>
                <a:gd name="connsiteX2" fmla="*/ 90588 w 287611"/>
                <a:gd name="connsiteY2" fmla="*/ 331098 h 339154"/>
                <a:gd name="connsiteX3" fmla="*/ 90588 w 287611"/>
                <a:gd name="connsiteY3" fmla="*/ 274707 h 339154"/>
                <a:gd name="connsiteX4" fmla="*/ 47757 w 287611"/>
                <a:gd name="connsiteY4" fmla="*/ 274707 h 339154"/>
                <a:gd name="connsiteX5" fmla="*/ 39190 w 287611"/>
                <a:gd name="connsiteY5" fmla="*/ 266651 h 339154"/>
                <a:gd name="connsiteX6" fmla="*/ 39190 w 287611"/>
                <a:gd name="connsiteY6" fmla="*/ 209454 h 339154"/>
                <a:gd name="connsiteX7" fmla="*/ 4926 w 287611"/>
                <a:gd name="connsiteY7" fmla="*/ 194148 h 339154"/>
                <a:gd name="connsiteX8" fmla="*/ 642 w 287611"/>
                <a:gd name="connsiteY8" fmla="*/ 189314 h 339154"/>
                <a:gd name="connsiteX9" fmla="*/ 642 w 287611"/>
                <a:gd name="connsiteY9" fmla="*/ 182869 h 339154"/>
                <a:gd name="connsiteX10" fmla="*/ 22058 w 287611"/>
                <a:gd name="connsiteY10" fmla="*/ 139367 h 339154"/>
                <a:gd name="connsiteX11" fmla="*/ 22058 w 287611"/>
                <a:gd name="connsiteY11" fmla="*/ 136950 h 339154"/>
                <a:gd name="connsiteX12" fmla="*/ 154835 w 287611"/>
                <a:gd name="connsiteY12" fmla="*/ 0 h 339154"/>
                <a:gd name="connsiteX13" fmla="*/ 287612 w 287611"/>
                <a:gd name="connsiteY13" fmla="*/ 136950 h 339154"/>
                <a:gd name="connsiteX14" fmla="*/ 219082 w 287611"/>
                <a:gd name="connsiteY14" fmla="*/ 256984 h 339154"/>
                <a:gd name="connsiteX15" fmla="*/ 219082 w 287611"/>
                <a:gd name="connsiteY15" fmla="*/ 330292 h 339154"/>
                <a:gd name="connsiteX16" fmla="*/ 210516 w 287611"/>
                <a:gd name="connsiteY16" fmla="*/ 339154 h 339154"/>
                <a:gd name="connsiteX17" fmla="*/ 107721 w 287611"/>
                <a:gd name="connsiteY17" fmla="*/ 323042 h 339154"/>
                <a:gd name="connsiteX18" fmla="*/ 201949 w 287611"/>
                <a:gd name="connsiteY18" fmla="*/ 323042 h 339154"/>
                <a:gd name="connsiteX19" fmla="*/ 201949 w 287611"/>
                <a:gd name="connsiteY19" fmla="*/ 252956 h 339154"/>
                <a:gd name="connsiteX20" fmla="*/ 206232 w 287611"/>
                <a:gd name="connsiteY20" fmla="*/ 245705 h 339154"/>
                <a:gd name="connsiteX21" fmla="*/ 210516 w 287611"/>
                <a:gd name="connsiteY21" fmla="*/ 243289 h 339154"/>
                <a:gd name="connsiteX22" fmla="*/ 270479 w 287611"/>
                <a:gd name="connsiteY22" fmla="*/ 136950 h 339154"/>
                <a:gd name="connsiteX23" fmla="*/ 154835 w 287611"/>
                <a:gd name="connsiteY23" fmla="*/ 16112 h 339154"/>
                <a:gd name="connsiteX24" fmla="*/ 39190 w 287611"/>
                <a:gd name="connsiteY24" fmla="*/ 136950 h 339154"/>
                <a:gd name="connsiteX25" fmla="*/ 39190 w 287611"/>
                <a:gd name="connsiteY25" fmla="*/ 140979 h 339154"/>
                <a:gd name="connsiteX26" fmla="*/ 38334 w 287611"/>
                <a:gd name="connsiteY26" fmla="*/ 144201 h 339154"/>
                <a:gd name="connsiteX27" fmla="*/ 19488 w 287611"/>
                <a:gd name="connsiteY27" fmla="*/ 182064 h 339154"/>
                <a:gd name="connsiteX28" fmla="*/ 51183 w 287611"/>
                <a:gd name="connsiteY28" fmla="*/ 195759 h 339154"/>
                <a:gd name="connsiteX29" fmla="*/ 56323 w 287611"/>
                <a:gd name="connsiteY29" fmla="*/ 203009 h 339154"/>
                <a:gd name="connsiteX30" fmla="*/ 56323 w 287611"/>
                <a:gd name="connsiteY30" fmla="*/ 256984 h 339154"/>
                <a:gd name="connsiteX31" fmla="*/ 99154 w 287611"/>
                <a:gd name="connsiteY31" fmla="*/ 256984 h 339154"/>
                <a:gd name="connsiteX32" fmla="*/ 107721 w 287611"/>
                <a:gd name="connsiteY32" fmla="*/ 265040 h 339154"/>
                <a:gd name="connsiteX33" fmla="*/ 107721 w 287611"/>
                <a:gd name="connsiteY33" fmla="*/ 323042 h 33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7611" h="339154">
                  <a:moveTo>
                    <a:pt x="210516" y="339154"/>
                  </a:moveTo>
                  <a:lnTo>
                    <a:pt x="99154" y="339154"/>
                  </a:lnTo>
                  <a:cubicBezTo>
                    <a:pt x="94014" y="339154"/>
                    <a:pt x="90588" y="335932"/>
                    <a:pt x="90588" y="331098"/>
                  </a:cubicBezTo>
                  <a:lnTo>
                    <a:pt x="90588" y="274707"/>
                  </a:lnTo>
                  <a:lnTo>
                    <a:pt x="47757" y="274707"/>
                  </a:lnTo>
                  <a:cubicBezTo>
                    <a:pt x="42617" y="274707"/>
                    <a:pt x="39190" y="271484"/>
                    <a:pt x="39190" y="266651"/>
                  </a:cubicBezTo>
                  <a:lnTo>
                    <a:pt x="39190" y="209454"/>
                  </a:lnTo>
                  <a:lnTo>
                    <a:pt x="4926" y="194148"/>
                  </a:lnTo>
                  <a:cubicBezTo>
                    <a:pt x="3212" y="193342"/>
                    <a:pt x="1499" y="191731"/>
                    <a:pt x="642" y="189314"/>
                  </a:cubicBezTo>
                  <a:cubicBezTo>
                    <a:pt x="-214" y="187703"/>
                    <a:pt x="-214" y="185286"/>
                    <a:pt x="642" y="182869"/>
                  </a:cubicBezTo>
                  <a:lnTo>
                    <a:pt x="22058" y="139367"/>
                  </a:lnTo>
                  <a:lnTo>
                    <a:pt x="22058" y="136950"/>
                  </a:lnTo>
                  <a:cubicBezTo>
                    <a:pt x="22058" y="61225"/>
                    <a:pt x="82022" y="0"/>
                    <a:pt x="154835" y="0"/>
                  </a:cubicBezTo>
                  <a:cubicBezTo>
                    <a:pt x="227648" y="0"/>
                    <a:pt x="287612" y="61225"/>
                    <a:pt x="287612" y="136950"/>
                  </a:cubicBezTo>
                  <a:cubicBezTo>
                    <a:pt x="287612" y="186897"/>
                    <a:pt x="261056" y="232816"/>
                    <a:pt x="219082" y="256984"/>
                  </a:cubicBezTo>
                  <a:lnTo>
                    <a:pt x="219082" y="330292"/>
                  </a:lnTo>
                  <a:cubicBezTo>
                    <a:pt x="219082" y="335932"/>
                    <a:pt x="215655" y="339154"/>
                    <a:pt x="210516" y="339154"/>
                  </a:cubicBezTo>
                  <a:close/>
                  <a:moveTo>
                    <a:pt x="107721" y="323042"/>
                  </a:moveTo>
                  <a:lnTo>
                    <a:pt x="201949" y="323042"/>
                  </a:lnTo>
                  <a:lnTo>
                    <a:pt x="201949" y="252956"/>
                  </a:lnTo>
                  <a:cubicBezTo>
                    <a:pt x="201949" y="250539"/>
                    <a:pt x="203662" y="247317"/>
                    <a:pt x="206232" y="245705"/>
                  </a:cubicBezTo>
                  <a:lnTo>
                    <a:pt x="210516" y="243289"/>
                  </a:lnTo>
                  <a:cubicBezTo>
                    <a:pt x="247350" y="222343"/>
                    <a:pt x="270479" y="181258"/>
                    <a:pt x="270479" y="136950"/>
                  </a:cubicBezTo>
                  <a:cubicBezTo>
                    <a:pt x="270479" y="70087"/>
                    <a:pt x="218225" y="16112"/>
                    <a:pt x="154835" y="16112"/>
                  </a:cubicBezTo>
                  <a:cubicBezTo>
                    <a:pt x="91444" y="16112"/>
                    <a:pt x="39190" y="70087"/>
                    <a:pt x="39190" y="136950"/>
                  </a:cubicBezTo>
                  <a:lnTo>
                    <a:pt x="39190" y="140979"/>
                  </a:lnTo>
                  <a:cubicBezTo>
                    <a:pt x="39190" y="142590"/>
                    <a:pt x="39190" y="143395"/>
                    <a:pt x="38334" y="144201"/>
                  </a:cubicBezTo>
                  <a:lnTo>
                    <a:pt x="19488" y="182064"/>
                  </a:lnTo>
                  <a:lnTo>
                    <a:pt x="51183" y="195759"/>
                  </a:lnTo>
                  <a:cubicBezTo>
                    <a:pt x="54610" y="197370"/>
                    <a:pt x="56323" y="199787"/>
                    <a:pt x="56323" y="203009"/>
                  </a:cubicBezTo>
                  <a:lnTo>
                    <a:pt x="56323" y="256984"/>
                  </a:lnTo>
                  <a:lnTo>
                    <a:pt x="99154" y="256984"/>
                  </a:lnTo>
                  <a:cubicBezTo>
                    <a:pt x="104294" y="256984"/>
                    <a:pt x="107721" y="260206"/>
                    <a:pt x="107721" y="265040"/>
                  </a:cubicBezTo>
                  <a:lnTo>
                    <a:pt x="107721" y="323042"/>
                  </a:lnTo>
                  <a:close/>
                </a:path>
              </a:pathLst>
            </a:custGeom>
            <a:solidFill>
              <a:srgbClr val="3A3E46"/>
            </a:solidFill>
            <a:ln w="400" cap="flat">
              <a:noFill/>
              <a:prstDash val="solid"/>
              <a:miter/>
            </a:ln>
          </p:spPr>
          <p:txBody>
            <a:bodyPr rtlCol="0" anchor="ctr"/>
            <a:lstStyle/>
            <a:p>
              <a:endParaRPr lang="zh-CN" altLang="en-US" sz="1200"/>
            </a:p>
          </p:txBody>
        </p:sp>
        <p:sp>
          <p:nvSpPr>
            <p:cNvPr id="11" name="任意多边形: 形状 10"/>
            <p:cNvSpPr/>
            <p:nvPr userDrawn="1">
              <p:custDataLst>
                <p:tags r:id="rId8"/>
              </p:custDataLst>
            </p:nvPr>
          </p:nvSpPr>
          <p:spPr>
            <a:xfrm flipH="1">
              <a:off x="1628526" y="12832917"/>
              <a:ext cx="153036" cy="161118"/>
            </a:xfrm>
            <a:custGeom>
              <a:avLst/>
              <a:gdLst>
                <a:gd name="connsiteX0" fmla="*/ 138750 w 153036"/>
                <a:gd name="connsiteY0" fmla="*/ 85393 h 161118"/>
                <a:gd name="connsiteX1" fmla="*/ 109625 w 153036"/>
                <a:gd name="connsiteY1" fmla="*/ 62031 h 161118"/>
                <a:gd name="connsiteX2" fmla="*/ 76216 w 153036"/>
                <a:gd name="connsiteY2" fmla="*/ 0 h 161118"/>
                <a:gd name="connsiteX3" fmla="*/ 47948 w 153036"/>
                <a:gd name="connsiteY3" fmla="*/ 33835 h 161118"/>
                <a:gd name="connsiteX4" fmla="*/ 2547 w 153036"/>
                <a:gd name="connsiteY4" fmla="*/ 40280 h 161118"/>
                <a:gd name="connsiteX5" fmla="*/ 43665 w 153036"/>
                <a:gd name="connsiteY5" fmla="*/ 99088 h 161118"/>
                <a:gd name="connsiteX6" fmla="*/ 77073 w 153036"/>
                <a:gd name="connsiteY6" fmla="*/ 161118 h 161118"/>
                <a:gd name="connsiteX7" fmla="*/ 105342 w 153036"/>
                <a:gd name="connsiteY7" fmla="*/ 127284 h 161118"/>
                <a:gd name="connsiteX8" fmla="*/ 113051 w 153036"/>
                <a:gd name="connsiteY8" fmla="*/ 128895 h 161118"/>
                <a:gd name="connsiteX9" fmla="*/ 128470 w 153036"/>
                <a:gd name="connsiteY9" fmla="*/ 130506 h 161118"/>
                <a:gd name="connsiteX10" fmla="*/ 151599 w 153036"/>
                <a:gd name="connsiteY10" fmla="*/ 120839 h 161118"/>
                <a:gd name="connsiteX11" fmla="*/ 138750 w 153036"/>
                <a:gd name="connsiteY11" fmla="*/ 85393 h 161118"/>
                <a:gd name="connsiteX12" fmla="*/ 93349 w 153036"/>
                <a:gd name="connsiteY12" fmla="*/ 79754 h 161118"/>
                <a:gd name="connsiteX13" fmla="*/ 91636 w 153036"/>
                <a:gd name="connsiteY13" fmla="*/ 104727 h 161118"/>
                <a:gd name="connsiteX14" fmla="*/ 67650 w 153036"/>
                <a:gd name="connsiteY14" fmla="*/ 93449 h 161118"/>
                <a:gd name="connsiteX15" fmla="*/ 59084 w 153036"/>
                <a:gd name="connsiteY15" fmla="*/ 88615 h 161118"/>
                <a:gd name="connsiteX16" fmla="*/ 59084 w 153036"/>
                <a:gd name="connsiteY16" fmla="*/ 79754 h 161118"/>
                <a:gd name="connsiteX17" fmla="*/ 60797 w 153036"/>
                <a:gd name="connsiteY17" fmla="*/ 54780 h 161118"/>
                <a:gd name="connsiteX18" fmla="*/ 84783 w 153036"/>
                <a:gd name="connsiteY18" fmla="*/ 66058 h 161118"/>
                <a:gd name="connsiteX19" fmla="*/ 93349 w 153036"/>
                <a:gd name="connsiteY19" fmla="*/ 70892 h 161118"/>
                <a:gd name="connsiteX20" fmla="*/ 93349 w 153036"/>
                <a:gd name="connsiteY20" fmla="*/ 79754 h 161118"/>
                <a:gd name="connsiteX21" fmla="*/ 76216 w 153036"/>
                <a:gd name="connsiteY21" fmla="*/ 15306 h 161118"/>
                <a:gd name="connsiteX22" fmla="*/ 90779 w 153036"/>
                <a:gd name="connsiteY22" fmla="*/ 50752 h 161118"/>
                <a:gd name="connsiteX23" fmla="*/ 63367 w 153036"/>
                <a:gd name="connsiteY23" fmla="*/ 38668 h 161118"/>
                <a:gd name="connsiteX24" fmla="*/ 76216 w 153036"/>
                <a:gd name="connsiteY24" fmla="*/ 15306 h 161118"/>
                <a:gd name="connsiteX25" fmla="*/ 17109 w 153036"/>
                <a:gd name="connsiteY25" fmla="*/ 47530 h 161118"/>
                <a:gd name="connsiteX26" fmla="*/ 23962 w 153036"/>
                <a:gd name="connsiteY26" fmla="*/ 45919 h 161118"/>
                <a:gd name="connsiteX27" fmla="*/ 44521 w 153036"/>
                <a:gd name="connsiteY27" fmla="*/ 49141 h 161118"/>
                <a:gd name="connsiteX28" fmla="*/ 41951 w 153036"/>
                <a:gd name="connsiteY28" fmla="*/ 77337 h 161118"/>
                <a:gd name="connsiteX29" fmla="*/ 17109 w 153036"/>
                <a:gd name="connsiteY29" fmla="*/ 47530 h 161118"/>
                <a:gd name="connsiteX30" fmla="*/ 76216 w 153036"/>
                <a:gd name="connsiteY30" fmla="*/ 144201 h 161118"/>
                <a:gd name="connsiteX31" fmla="*/ 61654 w 153036"/>
                <a:gd name="connsiteY31" fmla="*/ 108755 h 161118"/>
                <a:gd name="connsiteX32" fmla="*/ 89066 w 153036"/>
                <a:gd name="connsiteY32" fmla="*/ 120839 h 161118"/>
                <a:gd name="connsiteX33" fmla="*/ 76216 w 153036"/>
                <a:gd name="connsiteY33" fmla="*/ 144201 h 161118"/>
                <a:gd name="connsiteX34" fmla="*/ 135324 w 153036"/>
                <a:gd name="connsiteY34" fmla="*/ 111977 h 161118"/>
                <a:gd name="connsiteX35" fmla="*/ 115621 w 153036"/>
                <a:gd name="connsiteY35" fmla="*/ 111977 h 161118"/>
                <a:gd name="connsiteX36" fmla="*/ 107911 w 153036"/>
                <a:gd name="connsiteY36" fmla="*/ 110366 h 161118"/>
                <a:gd name="connsiteX37" fmla="*/ 110481 w 153036"/>
                <a:gd name="connsiteY37" fmla="*/ 82170 h 161118"/>
                <a:gd name="connsiteX38" fmla="*/ 125901 w 153036"/>
                <a:gd name="connsiteY38" fmla="*/ 95866 h 161118"/>
                <a:gd name="connsiteX39" fmla="*/ 135324 w 153036"/>
                <a:gd name="connsiteY39" fmla="*/ 111977 h 16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3036" h="161118">
                  <a:moveTo>
                    <a:pt x="138750" y="85393"/>
                  </a:moveTo>
                  <a:cubicBezTo>
                    <a:pt x="131040" y="77337"/>
                    <a:pt x="120761" y="69281"/>
                    <a:pt x="109625" y="62031"/>
                  </a:cubicBezTo>
                  <a:cubicBezTo>
                    <a:pt x="107055" y="29807"/>
                    <a:pt x="95919" y="0"/>
                    <a:pt x="76216" y="0"/>
                  </a:cubicBezTo>
                  <a:cubicBezTo>
                    <a:pt x="62510" y="0"/>
                    <a:pt x="53088" y="14501"/>
                    <a:pt x="47948" y="33835"/>
                  </a:cubicBezTo>
                  <a:cubicBezTo>
                    <a:pt x="27389" y="28196"/>
                    <a:pt x="9400" y="29001"/>
                    <a:pt x="2547" y="40280"/>
                  </a:cubicBezTo>
                  <a:cubicBezTo>
                    <a:pt x="-7733" y="56391"/>
                    <a:pt x="14539" y="79754"/>
                    <a:pt x="43665" y="99088"/>
                  </a:cubicBezTo>
                  <a:cubicBezTo>
                    <a:pt x="46234" y="131311"/>
                    <a:pt x="57370" y="161118"/>
                    <a:pt x="77073" y="161118"/>
                  </a:cubicBezTo>
                  <a:cubicBezTo>
                    <a:pt x="90779" y="161118"/>
                    <a:pt x="100202" y="146618"/>
                    <a:pt x="105342" y="127284"/>
                  </a:cubicBezTo>
                  <a:cubicBezTo>
                    <a:pt x="107911" y="128089"/>
                    <a:pt x="110481" y="128895"/>
                    <a:pt x="113051" y="128895"/>
                  </a:cubicBezTo>
                  <a:cubicBezTo>
                    <a:pt x="119047" y="129700"/>
                    <a:pt x="124187" y="130506"/>
                    <a:pt x="128470" y="130506"/>
                  </a:cubicBezTo>
                  <a:cubicBezTo>
                    <a:pt x="142176" y="130506"/>
                    <a:pt x="148173" y="125672"/>
                    <a:pt x="151599" y="120839"/>
                  </a:cubicBezTo>
                  <a:cubicBezTo>
                    <a:pt x="154169" y="113588"/>
                    <a:pt x="155026" y="102310"/>
                    <a:pt x="138750" y="85393"/>
                  </a:cubicBezTo>
                  <a:close/>
                  <a:moveTo>
                    <a:pt x="93349" y="79754"/>
                  </a:moveTo>
                  <a:cubicBezTo>
                    <a:pt x="93349" y="89421"/>
                    <a:pt x="92492" y="97476"/>
                    <a:pt x="91636" y="104727"/>
                  </a:cubicBezTo>
                  <a:cubicBezTo>
                    <a:pt x="83926" y="101505"/>
                    <a:pt x="75360" y="98282"/>
                    <a:pt x="67650" y="93449"/>
                  </a:cubicBezTo>
                  <a:cubicBezTo>
                    <a:pt x="65080" y="91837"/>
                    <a:pt x="61654" y="90226"/>
                    <a:pt x="59084" y="88615"/>
                  </a:cubicBezTo>
                  <a:lnTo>
                    <a:pt x="59084" y="79754"/>
                  </a:lnTo>
                  <a:cubicBezTo>
                    <a:pt x="59084" y="70086"/>
                    <a:pt x="59940" y="62031"/>
                    <a:pt x="60797" y="54780"/>
                  </a:cubicBezTo>
                  <a:cubicBezTo>
                    <a:pt x="68507" y="58003"/>
                    <a:pt x="76216" y="61225"/>
                    <a:pt x="84783" y="66058"/>
                  </a:cubicBezTo>
                  <a:cubicBezTo>
                    <a:pt x="87352" y="67670"/>
                    <a:pt x="90779" y="69281"/>
                    <a:pt x="93349" y="70892"/>
                  </a:cubicBezTo>
                  <a:lnTo>
                    <a:pt x="93349" y="79754"/>
                  </a:lnTo>
                  <a:close/>
                  <a:moveTo>
                    <a:pt x="76216" y="15306"/>
                  </a:moveTo>
                  <a:cubicBezTo>
                    <a:pt x="79643" y="15306"/>
                    <a:pt x="87352" y="27390"/>
                    <a:pt x="90779" y="50752"/>
                  </a:cubicBezTo>
                  <a:cubicBezTo>
                    <a:pt x="82213" y="45919"/>
                    <a:pt x="72790" y="41891"/>
                    <a:pt x="63367" y="38668"/>
                  </a:cubicBezTo>
                  <a:cubicBezTo>
                    <a:pt x="67650" y="23362"/>
                    <a:pt x="73647" y="15306"/>
                    <a:pt x="76216" y="15306"/>
                  </a:cubicBezTo>
                  <a:close/>
                  <a:moveTo>
                    <a:pt x="17109" y="47530"/>
                  </a:moveTo>
                  <a:cubicBezTo>
                    <a:pt x="17966" y="46724"/>
                    <a:pt x="20536" y="45919"/>
                    <a:pt x="23962" y="45919"/>
                  </a:cubicBezTo>
                  <a:cubicBezTo>
                    <a:pt x="28245" y="45919"/>
                    <a:pt x="35955" y="46724"/>
                    <a:pt x="44521" y="49141"/>
                  </a:cubicBezTo>
                  <a:cubicBezTo>
                    <a:pt x="42808" y="58003"/>
                    <a:pt x="41951" y="67670"/>
                    <a:pt x="41951" y="77337"/>
                  </a:cubicBezTo>
                  <a:cubicBezTo>
                    <a:pt x="22249" y="62836"/>
                    <a:pt x="15396" y="49947"/>
                    <a:pt x="17109" y="47530"/>
                  </a:cubicBezTo>
                  <a:close/>
                  <a:moveTo>
                    <a:pt x="76216" y="144201"/>
                  </a:moveTo>
                  <a:cubicBezTo>
                    <a:pt x="72790" y="144201"/>
                    <a:pt x="65080" y="132117"/>
                    <a:pt x="61654" y="108755"/>
                  </a:cubicBezTo>
                  <a:cubicBezTo>
                    <a:pt x="71077" y="113588"/>
                    <a:pt x="79643" y="117617"/>
                    <a:pt x="89066" y="120839"/>
                  </a:cubicBezTo>
                  <a:cubicBezTo>
                    <a:pt x="84783" y="136145"/>
                    <a:pt x="78786" y="144201"/>
                    <a:pt x="76216" y="144201"/>
                  </a:cubicBezTo>
                  <a:close/>
                  <a:moveTo>
                    <a:pt x="135324" y="111977"/>
                  </a:moveTo>
                  <a:cubicBezTo>
                    <a:pt x="135324" y="112783"/>
                    <a:pt x="130184" y="115200"/>
                    <a:pt x="115621" y="111977"/>
                  </a:cubicBezTo>
                  <a:cubicBezTo>
                    <a:pt x="113051" y="111172"/>
                    <a:pt x="110481" y="110366"/>
                    <a:pt x="107911" y="110366"/>
                  </a:cubicBezTo>
                  <a:cubicBezTo>
                    <a:pt x="109625" y="101505"/>
                    <a:pt x="110481" y="91837"/>
                    <a:pt x="110481" y="82170"/>
                  </a:cubicBezTo>
                  <a:cubicBezTo>
                    <a:pt x="116478" y="87004"/>
                    <a:pt x="121617" y="91032"/>
                    <a:pt x="125901" y="95866"/>
                  </a:cubicBezTo>
                  <a:cubicBezTo>
                    <a:pt x="136180" y="106338"/>
                    <a:pt x="136180" y="111172"/>
                    <a:pt x="135324" y="111977"/>
                  </a:cubicBezTo>
                  <a:close/>
                </a:path>
              </a:pathLst>
            </a:custGeom>
            <a:solidFill>
              <a:srgbClr val="FFB724"/>
            </a:solidFill>
            <a:ln w="400" cap="flat">
              <a:noFill/>
              <a:prstDash val="solid"/>
              <a:miter/>
            </a:ln>
          </p:spPr>
          <p:txBody>
            <a:bodyPr rtlCol="0" anchor="ctr"/>
            <a:lstStyle/>
            <a:p>
              <a:endParaRPr lang="zh-CN" altLang="en-US" sz="1200">
                <a:solidFill>
                  <a:srgbClr val="FF0000"/>
                </a:solidFill>
              </a:endParaRPr>
            </a:p>
          </p:txBody>
        </p:sp>
        <p:sp>
          <p:nvSpPr>
            <p:cNvPr id="12" name="任意多边形: 形状 11"/>
            <p:cNvSpPr/>
            <p:nvPr userDrawn="1">
              <p:custDataLst>
                <p:tags r:id="rId9"/>
              </p:custDataLst>
            </p:nvPr>
          </p:nvSpPr>
          <p:spPr>
            <a:xfrm flipH="1">
              <a:off x="1629191" y="12863403"/>
              <a:ext cx="153070" cy="100096"/>
            </a:xfrm>
            <a:custGeom>
              <a:avLst/>
              <a:gdLst>
                <a:gd name="connsiteX0" fmla="*/ 4959 w 153070"/>
                <a:gd name="connsiteY0" fmla="*/ 66185 h 100096"/>
                <a:gd name="connsiteX1" fmla="*/ 13525 w 153070"/>
                <a:gd name="connsiteY1" fmla="*/ 54907 h 100096"/>
                <a:gd name="connsiteX2" fmla="*/ 58926 w 153070"/>
                <a:gd name="connsiteY2" fmla="*/ 21878 h 100096"/>
                <a:gd name="connsiteX3" fmla="*/ 150585 w 153070"/>
                <a:gd name="connsiteY3" fmla="*/ 9794 h 100096"/>
                <a:gd name="connsiteX4" fmla="*/ 93191 w 153070"/>
                <a:gd name="connsiteY4" fmla="*/ 78269 h 100096"/>
                <a:gd name="connsiteX5" fmla="*/ 39224 w 153070"/>
                <a:gd name="connsiteY5" fmla="*/ 98409 h 100096"/>
                <a:gd name="connsiteX6" fmla="*/ 1532 w 153070"/>
                <a:gd name="connsiteY6" fmla="*/ 90353 h 100096"/>
                <a:gd name="connsiteX7" fmla="*/ 4959 w 153070"/>
                <a:gd name="connsiteY7" fmla="*/ 66185 h 100096"/>
                <a:gd name="connsiteX8" fmla="*/ 134309 w 153070"/>
                <a:gd name="connsiteY8" fmla="*/ 23489 h 100096"/>
                <a:gd name="connsiteX9" fmla="*/ 136023 w 153070"/>
                <a:gd name="connsiteY9" fmla="*/ 17044 h 100096"/>
                <a:gd name="connsiteX10" fmla="*/ 68349 w 153070"/>
                <a:gd name="connsiteY10" fmla="*/ 35573 h 100096"/>
                <a:gd name="connsiteX11" fmla="*/ 27231 w 153070"/>
                <a:gd name="connsiteY11" fmla="*/ 65380 h 100096"/>
                <a:gd name="connsiteX12" fmla="*/ 17808 w 153070"/>
                <a:gd name="connsiteY12" fmla="*/ 81491 h 100096"/>
                <a:gd name="connsiteX13" fmla="*/ 37510 w 153070"/>
                <a:gd name="connsiteY13" fmla="*/ 81491 h 100096"/>
                <a:gd name="connsiteX14" fmla="*/ 86338 w 153070"/>
                <a:gd name="connsiteY14" fmla="*/ 62963 h 100096"/>
                <a:gd name="connsiteX15" fmla="*/ 134309 w 153070"/>
                <a:gd name="connsiteY15" fmla="*/ 23489 h 100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3070" h="100096">
                  <a:moveTo>
                    <a:pt x="4959" y="66185"/>
                  </a:moveTo>
                  <a:cubicBezTo>
                    <a:pt x="6672" y="62963"/>
                    <a:pt x="10099" y="58935"/>
                    <a:pt x="13525" y="54907"/>
                  </a:cubicBezTo>
                  <a:cubicBezTo>
                    <a:pt x="24661" y="43629"/>
                    <a:pt x="40080" y="31545"/>
                    <a:pt x="58926" y="21878"/>
                  </a:cubicBezTo>
                  <a:cubicBezTo>
                    <a:pt x="94905" y="2544"/>
                    <a:pt x="138592" y="-9540"/>
                    <a:pt x="150585" y="9794"/>
                  </a:cubicBezTo>
                  <a:cubicBezTo>
                    <a:pt x="162578" y="29128"/>
                    <a:pt x="129169" y="58935"/>
                    <a:pt x="93191" y="78269"/>
                  </a:cubicBezTo>
                  <a:cubicBezTo>
                    <a:pt x="74346" y="88742"/>
                    <a:pt x="55500" y="95992"/>
                    <a:pt x="39224" y="98409"/>
                  </a:cubicBezTo>
                  <a:cubicBezTo>
                    <a:pt x="15238" y="103242"/>
                    <a:pt x="4959" y="96798"/>
                    <a:pt x="1532" y="90353"/>
                  </a:cubicBezTo>
                  <a:cubicBezTo>
                    <a:pt x="-181" y="84714"/>
                    <a:pt x="-1894" y="77464"/>
                    <a:pt x="4959" y="66185"/>
                  </a:cubicBezTo>
                  <a:close/>
                  <a:moveTo>
                    <a:pt x="134309" y="23489"/>
                  </a:moveTo>
                  <a:cubicBezTo>
                    <a:pt x="136023" y="20267"/>
                    <a:pt x="136879" y="17850"/>
                    <a:pt x="136023" y="17044"/>
                  </a:cubicBezTo>
                  <a:cubicBezTo>
                    <a:pt x="133453" y="13822"/>
                    <a:pt x="106897" y="13822"/>
                    <a:pt x="68349" y="35573"/>
                  </a:cubicBezTo>
                  <a:cubicBezTo>
                    <a:pt x="51217" y="44434"/>
                    <a:pt x="36654" y="55713"/>
                    <a:pt x="27231" y="65380"/>
                  </a:cubicBezTo>
                  <a:cubicBezTo>
                    <a:pt x="17808" y="75852"/>
                    <a:pt x="17808" y="80686"/>
                    <a:pt x="17808" y="81491"/>
                  </a:cubicBezTo>
                  <a:cubicBezTo>
                    <a:pt x="17808" y="82297"/>
                    <a:pt x="22948" y="84714"/>
                    <a:pt x="37510" y="81491"/>
                  </a:cubicBezTo>
                  <a:cubicBezTo>
                    <a:pt x="52073" y="79075"/>
                    <a:pt x="69206" y="71824"/>
                    <a:pt x="86338" y="62963"/>
                  </a:cubicBezTo>
                  <a:cubicBezTo>
                    <a:pt x="113750" y="47657"/>
                    <a:pt x="129169" y="32350"/>
                    <a:pt x="134309" y="23489"/>
                  </a:cubicBezTo>
                  <a:close/>
                </a:path>
              </a:pathLst>
            </a:custGeom>
            <a:solidFill>
              <a:srgbClr val="3A3E46"/>
            </a:solidFill>
            <a:ln w="400" cap="flat">
              <a:noFill/>
              <a:prstDash val="solid"/>
              <a:miter/>
            </a:ln>
          </p:spPr>
          <p:txBody>
            <a:bodyPr rtlCol="0" anchor="ctr"/>
            <a:lstStyle/>
            <a:p>
              <a:endParaRPr lang="zh-CN" altLang="en-US" sz="1200"/>
            </a:p>
          </p:txBody>
        </p:sp>
        <p:sp>
          <p:nvSpPr>
            <p:cNvPr id="13" name="任意多边形: 形状 12"/>
            <p:cNvSpPr/>
            <p:nvPr userDrawn="1">
              <p:custDataLst>
                <p:tags r:id="rId10"/>
              </p:custDataLst>
            </p:nvPr>
          </p:nvSpPr>
          <p:spPr>
            <a:xfrm flipH="1">
              <a:off x="1628250" y="12936839"/>
              <a:ext cx="17132" cy="16111"/>
            </a:xfrm>
            <a:custGeom>
              <a:avLst/>
              <a:gdLst>
                <a:gd name="connsiteX0" fmla="*/ 0 w 17132"/>
                <a:gd name="connsiteY0" fmla="*/ 8056 h 16111"/>
                <a:gd name="connsiteX1" fmla="*/ 8566 w 17132"/>
                <a:gd name="connsiteY1" fmla="*/ 16112 h 16111"/>
                <a:gd name="connsiteX2" fmla="*/ 17133 w 17132"/>
                <a:gd name="connsiteY2" fmla="*/ 8056 h 16111"/>
                <a:gd name="connsiteX3" fmla="*/ 8566 w 17132"/>
                <a:gd name="connsiteY3" fmla="*/ 0 h 16111"/>
                <a:gd name="connsiteX4" fmla="*/ 0 w 17132"/>
                <a:gd name="connsiteY4" fmla="*/ 8056 h 16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2" h="16111">
                  <a:moveTo>
                    <a:pt x="0" y="8056"/>
                  </a:moveTo>
                  <a:cubicBezTo>
                    <a:pt x="0" y="12505"/>
                    <a:pt x="3835" y="16112"/>
                    <a:pt x="8566" y="16112"/>
                  </a:cubicBezTo>
                  <a:cubicBezTo>
                    <a:pt x="13297" y="16112"/>
                    <a:pt x="17133" y="12505"/>
                    <a:pt x="17133" y="8056"/>
                  </a:cubicBezTo>
                  <a:cubicBezTo>
                    <a:pt x="17133" y="3607"/>
                    <a:pt x="13297" y="0"/>
                    <a:pt x="8566" y="0"/>
                  </a:cubicBezTo>
                  <a:cubicBezTo>
                    <a:pt x="3835" y="0"/>
                    <a:pt x="0" y="3607"/>
                    <a:pt x="0" y="8056"/>
                  </a:cubicBezTo>
                  <a:close/>
                </a:path>
              </a:pathLst>
            </a:custGeom>
            <a:solidFill>
              <a:srgbClr val="3A3E46"/>
            </a:solidFill>
            <a:ln w="400" cap="flat">
              <a:noFill/>
              <a:prstDash val="solid"/>
              <a:miter/>
            </a:ln>
          </p:spPr>
          <p:txBody>
            <a:bodyPr rtlCol="0" anchor="ctr"/>
            <a:lstStyle/>
            <a:p>
              <a:endParaRPr lang="zh-CN" altLang="en-US" sz="1200"/>
            </a:p>
          </p:txBody>
        </p:sp>
        <p:sp>
          <p:nvSpPr>
            <p:cNvPr id="14" name="任意多边形: 形状 13"/>
            <p:cNvSpPr/>
            <p:nvPr userDrawn="1">
              <p:custDataLst>
                <p:tags r:id="rId11"/>
              </p:custDataLst>
            </p:nvPr>
          </p:nvSpPr>
          <p:spPr>
            <a:xfrm flipH="1">
              <a:off x="1696780" y="12832112"/>
              <a:ext cx="17132" cy="16111"/>
            </a:xfrm>
            <a:custGeom>
              <a:avLst/>
              <a:gdLst>
                <a:gd name="connsiteX0" fmla="*/ 0 w 17132"/>
                <a:gd name="connsiteY0" fmla="*/ 8056 h 16111"/>
                <a:gd name="connsiteX1" fmla="*/ 8567 w 17132"/>
                <a:gd name="connsiteY1" fmla="*/ 16112 h 16111"/>
                <a:gd name="connsiteX2" fmla="*/ 17133 w 17132"/>
                <a:gd name="connsiteY2" fmla="*/ 8056 h 16111"/>
                <a:gd name="connsiteX3" fmla="*/ 8567 w 17132"/>
                <a:gd name="connsiteY3" fmla="*/ 0 h 16111"/>
                <a:gd name="connsiteX4" fmla="*/ 0 w 17132"/>
                <a:gd name="connsiteY4" fmla="*/ 8056 h 16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2" h="16111">
                  <a:moveTo>
                    <a:pt x="0" y="8056"/>
                  </a:moveTo>
                  <a:cubicBezTo>
                    <a:pt x="0" y="12505"/>
                    <a:pt x="3836" y="16112"/>
                    <a:pt x="8567" y="16112"/>
                  </a:cubicBezTo>
                  <a:cubicBezTo>
                    <a:pt x="13297" y="16112"/>
                    <a:pt x="17133" y="12505"/>
                    <a:pt x="17133" y="8056"/>
                  </a:cubicBezTo>
                  <a:cubicBezTo>
                    <a:pt x="17133" y="3607"/>
                    <a:pt x="13297" y="0"/>
                    <a:pt x="8567" y="0"/>
                  </a:cubicBezTo>
                  <a:cubicBezTo>
                    <a:pt x="3836" y="0"/>
                    <a:pt x="0" y="3607"/>
                    <a:pt x="0" y="8056"/>
                  </a:cubicBezTo>
                  <a:close/>
                </a:path>
              </a:pathLst>
            </a:custGeom>
            <a:solidFill>
              <a:srgbClr val="3A3E46"/>
            </a:solidFill>
            <a:ln w="400" cap="flat">
              <a:noFill/>
              <a:prstDash val="solid"/>
              <a:miter/>
            </a:ln>
          </p:spPr>
          <p:txBody>
            <a:bodyPr rtlCol="0" anchor="ctr"/>
            <a:lstStyle/>
            <a:p>
              <a:endParaRPr lang="zh-CN" altLang="en-US" sz="1200"/>
            </a:p>
          </p:txBody>
        </p:sp>
        <p:sp>
          <p:nvSpPr>
            <p:cNvPr id="15" name="任意多边形: 形状 14"/>
            <p:cNvSpPr/>
            <p:nvPr userDrawn="1">
              <p:custDataLst>
                <p:tags r:id="rId12"/>
              </p:custDataLst>
            </p:nvPr>
          </p:nvSpPr>
          <p:spPr>
            <a:xfrm flipH="1">
              <a:off x="1765310" y="12936839"/>
              <a:ext cx="17132" cy="16111"/>
            </a:xfrm>
            <a:custGeom>
              <a:avLst/>
              <a:gdLst>
                <a:gd name="connsiteX0" fmla="*/ 0 w 17132"/>
                <a:gd name="connsiteY0" fmla="*/ 8056 h 16111"/>
                <a:gd name="connsiteX1" fmla="*/ 8566 w 17132"/>
                <a:gd name="connsiteY1" fmla="*/ 16112 h 16111"/>
                <a:gd name="connsiteX2" fmla="*/ 17132 w 17132"/>
                <a:gd name="connsiteY2" fmla="*/ 8056 h 16111"/>
                <a:gd name="connsiteX3" fmla="*/ 8566 w 17132"/>
                <a:gd name="connsiteY3" fmla="*/ 0 h 16111"/>
                <a:gd name="connsiteX4" fmla="*/ 0 w 17132"/>
                <a:gd name="connsiteY4" fmla="*/ 8056 h 16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2" h="16111">
                  <a:moveTo>
                    <a:pt x="0" y="8056"/>
                  </a:moveTo>
                  <a:cubicBezTo>
                    <a:pt x="0" y="12505"/>
                    <a:pt x="3835" y="16112"/>
                    <a:pt x="8566" y="16112"/>
                  </a:cubicBezTo>
                  <a:cubicBezTo>
                    <a:pt x="13297" y="16112"/>
                    <a:pt x="17132" y="12505"/>
                    <a:pt x="17132" y="8056"/>
                  </a:cubicBezTo>
                  <a:cubicBezTo>
                    <a:pt x="17132" y="3607"/>
                    <a:pt x="13297" y="0"/>
                    <a:pt x="8566" y="0"/>
                  </a:cubicBezTo>
                  <a:cubicBezTo>
                    <a:pt x="3835" y="0"/>
                    <a:pt x="0" y="3607"/>
                    <a:pt x="0" y="8056"/>
                  </a:cubicBezTo>
                  <a:close/>
                </a:path>
              </a:pathLst>
            </a:custGeom>
            <a:solidFill>
              <a:srgbClr val="FFB724"/>
            </a:solidFill>
            <a:ln w="400" cap="flat">
              <a:noFill/>
              <a:prstDash val="solid"/>
              <a:miter/>
            </a:ln>
          </p:spPr>
          <p:txBody>
            <a:bodyPr rtlCol="0" anchor="ctr"/>
            <a:lstStyle/>
            <a:p>
              <a:endParaRPr lang="zh-CN" altLang="en-US" sz="1200"/>
            </a:p>
          </p:txBody>
        </p:sp>
      </p:grpSp>
      <p:sp>
        <p:nvSpPr>
          <p:cNvPr id="4" name="文本占位符 3"/>
          <p:cNvSpPr>
            <a:spLocks noGrp="1"/>
          </p:cNvSpPr>
          <p:nvPr>
            <p:ph type="body" sz="quarter" idx="10"/>
            <p:custDataLst>
              <p:tags r:id="rId13"/>
            </p:custDataLst>
          </p:nvPr>
        </p:nvSpPr>
        <p:spPr>
          <a:xfrm>
            <a:off x="564517" y="1108841"/>
            <a:ext cx="10899435" cy="1417965"/>
          </a:xfrm>
        </p:spPr>
        <p:txBody>
          <a:bodyPr>
            <a:normAutofit/>
          </a:bodyPr>
          <a:lstStyle>
            <a:lvl1pPr marL="0" indent="0">
              <a:buFontTx/>
              <a:buNone/>
              <a:defRPr sz="2265"/>
            </a:lvl1pPr>
            <a:lvl2pPr marL="457200" indent="0">
              <a:buFontTx/>
              <a:buNone/>
              <a:defRPr sz="2535"/>
            </a:lvl2pPr>
            <a:lvl3pPr marL="914400" indent="0">
              <a:buFontTx/>
              <a:buNone/>
              <a:defRPr sz="2535"/>
            </a:lvl3pPr>
            <a:lvl4pPr marL="1371600" indent="0">
              <a:buFontTx/>
              <a:buNone/>
              <a:defRPr sz="2535"/>
            </a:lvl4pPr>
            <a:lvl5pPr marL="1828800" indent="0">
              <a:buFontTx/>
              <a:buNone/>
              <a:defRPr sz="2535"/>
            </a:lvl5pPr>
          </a:lstStyle>
          <a:p>
            <a:pPr lvl="0"/>
            <a:r>
              <a:rPr lang="zh-CN" altLang="en-US"/>
              <a:t>单击此处编辑母版文本样式</a:t>
            </a:r>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6_标题幻灯片">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4"/>
            </p:custDataLst>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custDataLst>
              <p:tags r:id="rId5"/>
            </p:custDataLst>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6"/>
            </p:custDataLst>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D58CF80-EB36-4F98-A0A0-562DAC861D7A}"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2" name="矩形 11"/>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2" name="日期占位符 1"/>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3" name="页脚占位符 2"/>
          <p:cNvSpPr>
            <a:spLocks noGrp="1"/>
          </p:cNvSpPr>
          <p:nvPr>
            <p:ph type="ftr" sz="quarter" idx="11"/>
            <p:custDataLst>
              <p:tags r:id="rId8"/>
            </p:custDataLst>
          </p:nvPr>
        </p:nvSpPr>
        <p:spPr/>
        <p:txBody>
          <a:bodyPr/>
          <a:lstStyle/>
          <a:p>
            <a:endParaRPr lang="zh-CN" altLang="en-US"/>
          </a:p>
        </p:txBody>
      </p:sp>
      <p:sp>
        <p:nvSpPr>
          <p:cNvPr id="4" name="灯片编号占位符 3"/>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6"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custDataLst>
              <p:tags r:id="rId3"/>
            </p:custDataLst>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7" Type="http://schemas.openxmlformats.org/officeDocument/2006/relationships/theme" Target="../theme/theme1.xml"/><Relationship Id="rId56" Type="http://schemas.openxmlformats.org/officeDocument/2006/relationships/image" Target="../media/image21.png"/><Relationship Id="rId55" Type="http://schemas.openxmlformats.org/officeDocument/2006/relationships/tags" Target="../tags/tag318.xml"/><Relationship Id="rId54" Type="http://schemas.openxmlformats.org/officeDocument/2006/relationships/tags" Target="../tags/tag317.xml"/><Relationship Id="rId53" Type="http://schemas.openxmlformats.org/officeDocument/2006/relationships/tags" Target="../tags/tag316.xml"/><Relationship Id="rId52" Type="http://schemas.openxmlformats.org/officeDocument/2006/relationships/tags" Target="../tags/tag315.xml"/><Relationship Id="rId51" Type="http://schemas.openxmlformats.org/officeDocument/2006/relationships/tags" Target="../tags/tag314.xml"/><Relationship Id="rId50" Type="http://schemas.openxmlformats.org/officeDocument/2006/relationships/tags" Target="../tags/tag313.xml"/><Relationship Id="rId5" Type="http://schemas.openxmlformats.org/officeDocument/2006/relationships/slideLayout" Target="../slideLayouts/slideLayout5.xml"/><Relationship Id="rId49" Type="http://schemas.openxmlformats.org/officeDocument/2006/relationships/tags" Target="../tags/tag312.xml"/><Relationship Id="rId48" Type="http://schemas.openxmlformats.org/officeDocument/2006/relationships/image" Target="file:///D:\qq&#25991;&#20214;\712321467\Image\C2C\Image2\%7b75232B38-A165-1FB7-499C-2E1C792CACB5%7d.png" TargetMode="External"/><Relationship Id="rId47" Type="http://schemas.openxmlformats.org/officeDocument/2006/relationships/image" Target="../media/image20.png"/><Relationship Id="rId46" Type="http://schemas.openxmlformats.org/officeDocument/2006/relationships/tags" Target="../tags/tag311.xml"/><Relationship Id="rId45" Type="http://schemas.openxmlformats.org/officeDocument/2006/relationships/tags" Target="../tags/tag310.xml"/><Relationship Id="rId44" Type="http://schemas.openxmlformats.org/officeDocument/2006/relationships/tags" Target="../tags/tag309.xml"/><Relationship Id="rId43" Type="http://schemas.openxmlformats.org/officeDocument/2006/relationships/tags" Target="../tags/tag308.xml"/><Relationship Id="rId42" Type="http://schemas.openxmlformats.org/officeDocument/2006/relationships/tags" Target="../tags/tag307.xml"/><Relationship Id="rId41" Type="http://schemas.openxmlformats.org/officeDocument/2006/relationships/tags" Target="../tags/tag306.xml"/><Relationship Id="rId40" Type="http://schemas.openxmlformats.org/officeDocument/2006/relationships/slideLayout" Target="../slideLayouts/slideLayout40.xml"/><Relationship Id="rId4" Type="http://schemas.openxmlformats.org/officeDocument/2006/relationships/slideLayout" Target="../slideLayouts/slideLayout4.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41"/>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42"/>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43"/>
            </p:custDataLst>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汉仪旗黑-55简" panose="00020600040101010101" charset="-128"/>
                <a:ea typeface="汉仪旗黑-55简" panose="00020600040101010101" charset="-128"/>
                <a:cs typeface="汉仪旗黑-55简" panose="00020600040101010101" charset="-128"/>
              </a:defRPr>
            </a:lvl1pPr>
          </a:lstStyle>
          <a:p>
            <a:fld id="{7D58CF80-EB36-4F98-A0A0-562DAC861D7A}" type="datetimeFigureOut">
              <a:rPr lang="zh-CN" altLang="en-US" smtClean="0"/>
            </a:fld>
            <a:endParaRPr lang="zh-CN" altLang="en-US"/>
          </a:p>
        </p:txBody>
      </p:sp>
      <p:sp>
        <p:nvSpPr>
          <p:cNvPr id="5" name="页脚占位符 4"/>
          <p:cNvSpPr>
            <a:spLocks noGrp="1"/>
          </p:cNvSpPr>
          <p:nvPr>
            <p:ph type="ftr" sz="quarter" idx="3"/>
            <p:custDataLst>
              <p:tags r:id="rId44"/>
            </p:custDataLst>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汉仪旗黑-55简" panose="00020600040101010101" charset="-128"/>
                <a:ea typeface="汉仪旗黑-55简" panose="00020600040101010101" charset="-128"/>
                <a:cs typeface="汉仪旗黑-55简" panose="00020600040101010101" charset="-128"/>
              </a:defRPr>
            </a:lvl1pPr>
          </a:lstStyle>
          <a:p>
            <a:endParaRPr lang="zh-CN" altLang="en-US"/>
          </a:p>
        </p:txBody>
      </p:sp>
      <p:sp>
        <p:nvSpPr>
          <p:cNvPr id="6" name="灯片编号占位符 5"/>
          <p:cNvSpPr>
            <a:spLocks noGrp="1"/>
          </p:cNvSpPr>
          <p:nvPr>
            <p:ph type="sldNum" sz="quarter" idx="4"/>
            <p:custDataLst>
              <p:tags r:id="rId45"/>
            </p:custDataLst>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汉仪旗黑-55简" panose="00020600040101010101" charset="-128"/>
                <a:ea typeface="汉仪旗黑-55简" panose="00020600040101010101" charset="-128"/>
                <a:cs typeface="汉仪旗黑-55简" panose="00020600040101010101" charset="-128"/>
              </a:defRPr>
            </a:lvl1pPr>
          </a:lstStyle>
          <a:p>
            <a:fld id="{9FF70A2B-86D8-4167-8C6A-531A3B0D62A9}" type="slidenum">
              <a:rPr lang="zh-CN" altLang="en-US" smtClean="0"/>
            </a:fld>
            <a:endParaRPr lang="zh-CN" altLang="en-US"/>
          </a:p>
        </p:txBody>
      </p:sp>
      <p:pic>
        <p:nvPicPr>
          <p:cNvPr id="7" name="图片 1073743875" descr="学科网 zxxk.com"/>
          <p:cNvPicPr>
            <a:picLocks noChangeAspect="1"/>
          </p:cNvPicPr>
          <p:nvPr>
            <p:custDataLst>
              <p:tags r:id="rId46"/>
            </p:custDataLst>
          </p:nvPr>
        </p:nvPicPr>
        <p:blipFill>
          <a:blip r:embed="rId47" r:link="rId48"/>
          <a:stretch>
            <a:fillRect/>
          </a:stretch>
        </p:blipFill>
        <p:spPr>
          <a:xfrm>
            <a:off x="838200" y="365125"/>
            <a:ext cx="9525" cy="9525"/>
          </a:xfrm>
          <a:prstGeom prst="rect">
            <a:avLst/>
          </a:prstGeom>
          <a:noFill/>
          <a:ln>
            <a:noFill/>
            <a:miter lim="800000"/>
            <a:headEnd/>
            <a:tailEnd/>
          </a:ln>
        </p:spPr>
      </p:pic>
      <p:sp>
        <p:nvSpPr>
          <p:cNvPr id="8" name="任意多边形 16"/>
          <p:cNvSpPr/>
          <p:nvPr userDrawn="1">
            <p:custDataLst>
              <p:tags r:id="rId49"/>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9" name="Freeform 6"/>
          <p:cNvSpPr/>
          <p:nvPr userDrawn="1">
            <p:custDataLst>
              <p:tags r:id="rId50"/>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0" name="矩形 9"/>
          <p:cNvSpPr/>
          <p:nvPr userDrawn="1">
            <p:custDataLst>
              <p:tags r:id="rId51"/>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1" name="Oval 8"/>
          <p:cNvSpPr>
            <a:spLocks noChangeArrowheads="1"/>
          </p:cNvSpPr>
          <p:nvPr userDrawn="1">
            <p:custDataLst>
              <p:tags r:id="rId52"/>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2" name="Oval 9"/>
          <p:cNvSpPr>
            <a:spLocks noChangeArrowheads="1"/>
          </p:cNvSpPr>
          <p:nvPr userDrawn="1">
            <p:custDataLst>
              <p:tags r:id="rId53"/>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3" name="Oval 8"/>
          <p:cNvSpPr>
            <a:spLocks noChangeArrowheads="1"/>
          </p:cNvSpPr>
          <p:nvPr userDrawn="1">
            <p:custDataLst>
              <p:tags r:id="rId54"/>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14" name="图片 1073743875" descr="学科网 zxxk.com"/>
          <p:cNvPicPr>
            <a:picLocks noChangeAspect="1"/>
          </p:cNvPicPr>
          <p:nvPr>
            <p:custDataLst>
              <p:tags r:id="rId55"/>
            </p:custDataLst>
          </p:nvPr>
        </p:nvPicPr>
        <p:blipFill>
          <a:blip r:embed="rId56" r:link="rId48"/>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Lst>
  <p:transition/>
  <p:txStyles>
    <p:title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汉仪旗黑-55简" panose="00020600040101010101" charset="-128"/>
          <a:ea typeface="汉仪旗黑-55简" panose="00020600040101010101" charset="-128"/>
          <a:cs typeface="汉仪旗黑-55简" panose="00020600040101010101" charset="-12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汉仪旗黑-55简" panose="00020600040101010101" charset="-128"/>
          <a:ea typeface="汉仪旗黑-55简" panose="00020600040101010101" charset="-128"/>
          <a:cs typeface="汉仪旗黑-55简" panose="00020600040101010101" charset="-128"/>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汉仪旗黑-55简" panose="00020600040101010101" charset="-128"/>
          <a:ea typeface="汉仪旗黑-55简" panose="00020600040101010101" charset="-128"/>
          <a:cs typeface="汉仪旗黑-55简" panose="00020600040101010101" charset="-128"/>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旗黑-55简" panose="00020600040101010101" charset="-128"/>
          <a:ea typeface="汉仪旗黑-55简" panose="00020600040101010101" charset="-128"/>
          <a:cs typeface="汉仪旗黑-55简" panose="00020600040101010101" charset="-128"/>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旗黑-55简" panose="00020600040101010101" charset="-128"/>
          <a:ea typeface="汉仪旗黑-55简" panose="00020600040101010101" charset="-128"/>
          <a:cs typeface="汉仪旗黑-55简" panose="00020600040101010101" charset="-12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325.xml"/><Relationship Id="rId7" Type="http://schemas.openxmlformats.org/officeDocument/2006/relationships/tags" Target="../tags/tag324.xml"/><Relationship Id="rId6" Type="http://schemas.openxmlformats.org/officeDocument/2006/relationships/image" Target="../media/image22.png"/><Relationship Id="rId5" Type="http://schemas.openxmlformats.org/officeDocument/2006/relationships/tags" Target="../tags/tag323.xml"/><Relationship Id="rId4" Type="http://schemas.openxmlformats.org/officeDocument/2006/relationships/tags" Target="../tags/tag322.xml"/><Relationship Id="rId3" Type="http://schemas.openxmlformats.org/officeDocument/2006/relationships/tags" Target="../tags/tag321.xml"/><Relationship Id="rId2" Type="http://schemas.openxmlformats.org/officeDocument/2006/relationships/tags" Target="../tags/tag320.xml"/><Relationship Id="rId1" Type="http://schemas.openxmlformats.org/officeDocument/2006/relationships/tags" Target="../tags/tag319.xml"/></Relationships>
</file>

<file path=ppt/slides/_rels/slide10.xml.rels><?xml version="1.0" encoding="UTF-8" standalone="yes"?>
<Relationships xmlns="http://schemas.openxmlformats.org/package/2006/relationships"><Relationship Id="rId9" Type="http://schemas.openxmlformats.org/officeDocument/2006/relationships/tags" Target="../tags/tag584.xml"/><Relationship Id="rId8" Type="http://schemas.openxmlformats.org/officeDocument/2006/relationships/tags" Target="../tags/tag583.xml"/><Relationship Id="rId7" Type="http://schemas.openxmlformats.org/officeDocument/2006/relationships/tags" Target="../tags/tag582.xml"/><Relationship Id="rId6" Type="http://schemas.openxmlformats.org/officeDocument/2006/relationships/tags" Target="../tags/tag581.xml"/><Relationship Id="rId5" Type="http://schemas.openxmlformats.org/officeDocument/2006/relationships/tags" Target="../tags/tag580.xml"/><Relationship Id="rId4" Type="http://schemas.openxmlformats.org/officeDocument/2006/relationships/tags" Target="../tags/tag579.xml"/><Relationship Id="rId32" Type="http://schemas.openxmlformats.org/officeDocument/2006/relationships/slideLayout" Target="../slideLayouts/slideLayout7.xml"/><Relationship Id="rId31" Type="http://schemas.openxmlformats.org/officeDocument/2006/relationships/tags" Target="../tags/tag606.xml"/><Relationship Id="rId30" Type="http://schemas.openxmlformats.org/officeDocument/2006/relationships/tags" Target="../tags/tag605.xml"/><Relationship Id="rId3" Type="http://schemas.openxmlformats.org/officeDocument/2006/relationships/tags" Target="../tags/tag578.xml"/><Relationship Id="rId29" Type="http://schemas.openxmlformats.org/officeDocument/2006/relationships/tags" Target="../tags/tag604.xml"/><Relationship Id="rId28" Type="http://schemas.openxmlformats.org/officeDocument/2006/relationships/tags" Target="../tags/tag603.xml"/><Relationship Id="rId27" Type="http://schemas.openxmlformats.org/officeDocument/2006/relationships/tags" Target="../tags/tag602.xml"/><Relationship Id="rId26" Type="http://schemas.openxmlformats.org/officeDocument/2006/relationships/tags" Target="../tags/tag601.xml"/><Relationship Id="rId25" Type="http://schemas.openxmlformats.org/officeDocument/2006/relationships/tags" Target="../tags/tag600.xml"/><Relationship Id="rId24" Type="http://schemas.openxmlformats.org/officeDocument/2006/relationships/tags" Target="../tags/tag599.xml"/><Relationship Id="rId23" Type="http://schemas.openxmlformats.org/officeDocument/2006/relationships/tags" Target="../tags/tag598.xml"/><Relationship Id="rId22" Type="http://schemas.openxmlformats.org/officeDocument/2006/relationships/tags" Target="../tags/tag597.xml"/><Relationship Id="rId21" Type="http://schemas.openxmlformats.org/officeDocument/2006/relationships/tags" Target="../tags/tag596.xml"/><Relationship Id="rId20" Type="http://schemas.openxmlformats.org/officeDocument/2006/relationships/tags" Target="../tags/tag595.xml"/><Relationship Id="rId2" Type="http://schemas.openxmlformats.org/officeDocument/2006/relationships/tags" Target="../tags/tag577.xml"/><Relationship Id="rId19" Type="http://schemas.openxmlformats.org/officeDocument/2006/relationships/tags" Target="../tags/tag594.xml"/><Relationship Id="rId18" Type="http://schemas.openxmlformats.org/officeDocument/2006/relationships/tags" Target="../tags/tag593.xml"/><Relationship Id="rId17" Type="http://schemas.openxmlformats.org/officeDocument/2006/relationships/tags" Target="../tags/tag592.xml"/><Relationship Id="rId16" Type="http://schemas.openxmlformats.org/officeDocument/2006/relationships/tags" Target="../tags/tag591.xml"/><Relationship Id="rId15" Type="http://schemas.openxmlformats.org/officeDocument/2006/relationships/tags" Target="../tags/tag590.xml"/><Relationship Id="rId14" Type="http://schemas.openxmlformats.org/officeDocument/2006/relationships/tags" Target="../tags/tag589.xml"/><Relationship Id="rId13" Type="http://schemas.openxmlformats.org/officeDocument/2006/relationships/tags" Target="../tags/tag588.xml"/><Relationship Id="rId12" Type="http://schemas.openxmlformats.org/officeDocument/2006/relationships/tags" Target="../tags/tag587.xml"/><Relationship Id="rId11" Type="http://schemas.openxmlformats.org/officeDocument/2006/relationships/tags" Target="../tags/tag586.xml"/><Relationship Id="rId10" Type="http://schemas.openxmlformats.org/officeDocument/2006/relationships/tags" Target="../tags/tag585.xml"/><Relationship Id="rId1" Type="http://schemas.openxmlformats.org/officeDocument/2006/relationships/tags" Target="../tags/tag576.xml"/></Relationships>
</file>

<file path=ppt/slides/_rels/slide11.xml.rels><?xml version="1.0" encoding="UTF-8" standalone="yes"?>
<Relationships xmlns="http://schemas.openxmlformats.org/package/2006/relationships"><Relationship Id="rId9" Type="http://schemas.openxmlformats.org/officeDocument/2006/relationships/tags" Target="../tags/tag615.xml"/><Relationship Id="rId8" Type="http://schemas.openxmlformats.org/officeDocument/2006/relationships/tags" Target="../tags/tag614.xml"/><Relationship Id="rId78" Type="http://schemas.openxmlformats.org/officeDocument/2006/relationships/notesSlide" Target="../notesSlides/notesSlide3.xml"/><Relationship Id="rId77" Type="http://schemas.openxmlformats.org/officeDocument/2006/relationships/slideLayout" Target="../slideLayouts/slideLayout1.xml"/><Relationship Id="rId76" Type="http://schemas.openxmlformats.org/officeDocument/2006/relationships/tags" Target="../tags/tag682.xml"/><Relationship Id="rId75" Type="http://schemas.openxmlformats.org/officeDocument/2006/relationships/tags" Target="../tags/tag681.xml"/><Relationship Id="rId74" Type="http://schemas.openxmlformats.org/officeDocument/2006/relationships/tags" Target="../tags/tag680.xml"/><Relationship Id="rId73" Type="http://schemas.openxmlformats.org/officeDocument/2006/relationships/tags" Target="../tags/tag679.xml"/><Relationship Id="rId72" Type="http://schemas.openxmlformats.org/officeDocument/2006/relationships/tags" Target="../tags/tag678.xml"/><Relationship Id="rId71" Type="http://schemas.openxmlformats.org/officeDocument/2006/relationships/tags" Target="../tags/tag677.xml"/><Relationship Id="rId70" Type="http://schemas.openxmlformats.org/officeDocument/2006/relationships/tags" Target="../tags/tag676.xml"/><Relationship Id="rId7" Type="http://schemas.openxmlformats.org/officeDocument/2006/relationships/tags" Target="../tags/tag613.xml"/><Relationship Id="rId69" Type="http://schemas.openxmlformats.org/officeDocument/2006/relationships/tags" Target="../tags/tag675.xml"/><Relationship Id="rId68" Type="http://schemas.openxmlformats.org/officeDocument/2006/relationships/tags" Target="../tags/tag674.xml"/><Relationship Id="rId67" Type="http://schemas.openxmlformats.org/officeDocument/2006/relationships/tags" Target="../tags/tag673.xml"/><Relationship Id="rId66" Type="http://schemas.openxmlformats.org/officeDocument/2006/relationships/tags" Target="../tags/tag672.xml"/><Relationship Id="rId65" Type="http://schemas.openxmlformats.org/officeDocument/2006/relationships/tags" Target="../tags/tag671.xml"/><Relationship Id="rId64" Type="http://schemas.openxmlformats.org/officeDocument/2006/relationships/tags" Target="../tags/tag670.xml"/><Relationship Id="rId63" Type="http://schemas.openxmlformats.org/officeDocument/2006/relationships/tags" Target="../tags/tag669.xml"/><Relationship Id="rId62" Type="http://schemas.openxmlformats.org/officeDocument/2006/relationships/tags" Target="../tags/tag668.xml"/><Relationship Id="rId61" Type="http://schemas.openxmlformats.org/officeDocument/2006/relationships/tags" Target="../tags/tag667.xml"/><Relationship Id="rId60" Type="http://schemas.openxmlformats.org/officeDocument/2006/relationships/tags" Target="../tags/tag666.xml"/><Relationship Id="rId6" Type="http://schemas.openxmlformats.org/officeDocument/2006/relationships/tags" Target="../tags/tag612.xml"/><Relationship Id="rId59" Type="http://schemas.openxmlformats.org/officeDocument/2006/relationships/tags" Target="../tags/tag665.xml"/><Relationship Id="rId58" Type="http://schemas.openxmlformats.org/officeDocument/2006/relationships/tags" Target="../tags/tag664.xml"/><Relationship Id="rId57" Type="http://schemas.openxmlformats.org/officeDocument/2006/relationships/tags" Target="../tags/tag663.xml"/><Relationship Id="rId56" Type="http://schemas.openxmlformats.org/officeDocument/2006/relationships/tags" Target="../tags/tag662.xml"/><Relationship Id="rId55" Type="http://schemas.openxmlformats.org/officeDocument/2006/relationships/tags" Target="../tags/tag661.xml"/><Relationship Id="rId54" Type="http://schemas.openxmlformats.org/officeDocument/2006/relationships/tags" Target="../tags/tag660.xml"/><Relationship Id="rId53" Type="http://schemas.openxmlformats.org/officeDocument/2006/relationships/tags" Target="../tags/tag659.xml"/><Relationship Id="rId52" Type="http://schemas.openxmlformats.org/officeDocument/2006/relationships/tags" Target="../tags/tag658.xml"/><Relationship Id="rId51" Type="http://schemas.openxmlformats.org/officeDocument/2006/relationships/tags" Target="../tags/tag657.xml"/><Relationship Id="rId50" Type="http://schemas.openxmlformats.org/officeDocument/2006/relationships/tags" Target="../tags/tag656.xml"/><Relationship Id="rId5" Type="http://schemas.openxmlformats.org/officeDocument/2006/relationships/tags" Target="../tags/tag611.xml"/><Relationship Id="rId49" Type="http://schemas.openxmlformats.org/officeDocument/2006/relationships/tags" Target="../tags/tag655.xml"/><Relationship Id="rId48" Type="http://schemas.openxmlformats.org/officeDocument/2006/relationships/tags" Target="../tags/tag654.xml"/><Relationship Id="rId47" Type="http://schemas.openxmlformats.org/officeDocument/2006/relationships/tags" Target="../tags/tag653.xml"/><Relationship Id="rId46" Type="http://schemas.openxmlformats.org/officeDocument/2006/relationships/tags" Target="../tags/tag652.xml"/><Relationship Id="rId45" Type="http://schemas.openxmlformats.org/officeDocument/2006/relationships/tags" Target="../tags/tag651.xml"/><Relationship Id="rId44" Type="http://schemas.openxmlformats.org/officeDocument/2006/relationships/tags" Target="../tags/tag650.xml"/><Relationship Id="rId43" Type="http://schemas.openxmlformats.org/officeDocument/2006/relationships/tags" Target="../tags/tag649.xml"/><Relationship Id="rId42" Type="http://schemas.openxmlformats.org/officeDocument/2006/relationships/tags" Target="../tags/tag648.xml"/><Relationship Id="rId41" Type="http://schemas.openxmlformats.org/officeDocument/2006/relationships/tags" Target="../tags/tag647.xml"/><Relationship Id="rId40" Type="http://schemas.openxmlformats.org/officeDocument/2006/relationships/tags" Target="../tags/tag646.xml"/><Relationship Id="rId4" Type="http://schemas.openxmlformats.org/officeDocument/2006/relationships/tags" Target="../tags/tag610.xml"/><Relationship Id="rId39" Type="http://schemas.openxmlformats.org/officeDocument/2006/relationships/tags" Target="../tags/tag645.xml"/><Relationship Id="rId38" Type="http://schemas.openxmlformats.org/officeDocument/2006/relationships/tags" Target="../tags/tag644.xml"/><Relationship Id="rId37" Type="http://schemas.openxmlformats.org/officeDocument/2006/relationships/tags" Target="../tags/tag643.xml"/><Relationship Id="rId36" Type="http://schemas.openxmlformats.org/officeDocument/2006/relationships/tags" Target="../tags/tag642.xml"/><Relationship Id="rId35" Type="http://schemas.openxmlformats.org/officeDocument/2006/relationships/tags" Target="../tags/tag641.xml"/><Relationship Id="rId34" Type="http://schemas.openxmlformats.org/officeDocument/2006/relationships/tags" Target="../tags/tag640.xml"/><Relationship Id="rId33" Type="http://schemas.openxmlformats.org/officeDocument/2006/relationships/tags" Target="../tags/tag639.xml"/><Relationship Id="rId32" Type="http://schemas.openxmlformats.org/officeDocument/2006/relationships/tags" Target="../tags/tag638.xml"/><Relationship Id="rId31" Type="http://schemas.openxmlformats.org/officeDocument/2006/relationships/tags" Target="../tags/tag637.xml"/><Relationship Id="rId30" Type="http://schemas.openxmlformats.org/officeDocument/2006/relationships/tags" Target="../tags/tag636.xml"/><Relationship Id="rId3" Type="http://schemas.openxmlformats.org/officeDocument/2006/relationships/tags" Target="../tags/tag609.xml"/><Relationship Id="rId29" Type="http://schemas.openxmlformats.org/officeDocument/2006/relationships/tags" Target="../tags/tag635.xml"/><Relationship Id="rId28" Type="http://schemas.openxmlformats.org/officeDocument/2006/relationships/tags" Target="../tags/tag634.xml"/><Relationship Id="rId27" Type="http://schemas.openxmlformats.org/officeDocument/2006/relationships/tags" Target="../tags/tag633.xml"/><Relationship Id="rId26" Type="http://schemas.openxmlformats.org/officeDocument/2006/relationships/tags" Target="../tags/tag632.xml"/><Relationship Id="rId25" Type="http://schemas.openxmlformats.org/officeDocument/2006/relationships/tags" Target="../tags/tag631.xml"/><Relationship Id="rId24" Type="http://schemas.openxmlformats.org/officeDocument/2006/relationships/tags" Target="../tags/tag630.xml"/><Relationship Id="rId23" Type="http://schemas.openxmlformats.org/officeDocument/2006/relationships/tags" Target="../tags/tag629.xml"/><Relationship Id="rId22" Type="http://schemas.openxmlformats.org/officeDocument/2006/relationships/tags" Target="../tags/tag628.xml"/><Relationship Id="rId21" Type="http://schemas.openxmlformats.org/officeDocument/2006/relationships/tags" Target="../tags/tag627.xml"/><Relationship Id="rId20" Type="http://schemas.openxmlformats.org/officeDocument/2006/relationships/tags" Target="../tags/tag626.xml"/><Relationship Id="rId2" Type="http://schemas.openxmlformats.org/officeDocument/2006/relationships/tags" Target="../tags/tag608.xml"/><Relationship Id="rId19" Type="http://schemas.openxmlformats.org/officeDocument/2006/relationships/tags" Target="../tags/tag625.xml"/><Relationship Id="rId18" Type="http://schemas.openxmlformats.org/officeDocument/2006/relationships/tags" Target="../tags/tag624.xml"/><Relationship Id="rId17" Type="http://schemas.openxmlformats.org/officeDocument/2006/relationships/tags" Target="../tags/tag623.xml"/><Relationship Id="rId16" Type="http://schemas.openxmlformats.org/officeDocument/2006/relationships/tags" Target="../tags/tag622.xml"/><Relationship Id="rId15" Type="http://schemas.openxmlformats.org/officeDocument/2006/relationships/tags" Target="../tags/tag621.xml"/><Relationship Id="rId14" Type="http://schemas.openxmlformats.org/officeDocument/2006/relationships/tags" Target="../tags/tag620.xml"/><Relationship Id="rId13" Type="http://schemas.openxmlformats.org/officeDocument/2006/relationships/tags" Target="../tags/tag619.xml"/><Relationship Id="rId12" Type="http://schemas.openxmlformats.org/officeDocument/2006/relationships/tags" Target="../tags/tag618.xml"/><Relationship Id="rId11" Type="http://schemas.openxmlformats.org/officeDocument/2006/relationships/tags" Target="../tags/tag617.xml"/><Relationship Id="rId10" Type="http://schemas.openxmlformats.org/officeDocument/2006/relationships/tags" Target="../tags/tag616.xml"/><Relationship Id="rId1" Type="http://schemas.openxmlformats.org/officeDocument/2006/relationships/tags" Target="../tags/tag607.xml"/></Relationships>
</file>

<file path=ppt/slides/_rels/slide12.xml.rels><?xml version="1.0" encoding="UTF-8" standalone="yes"?>
<Relationships xmlns="http://schemas.openxmlformats.org/package/2006/relationships"><Relationship Id="rId9" Type="http://schemas.openxmlformats.org/officeDocument/2006/relationships/tags" Target="../tags/tag692.xml"/><Relationship Id="rId8" Type="http://schemas.openxmlformats.org/officeDocument/2006/relationships/tags" Target="../tags/tag691.xml"/><Relationship Id="rId7" Type="http://schemas.openxmlformats.org/officeDocument/2006/relationships/image" Target="../media/image49.png"/><Relationship Id="rId6" Type="http://schemas.openxmlformats.org/officeDocument/2006/relationships/tags" Target="../tags/tag690.xml"/><Relationship Id="rId5" Type="http://schemas.openxmlformats.org/officeDocument/2006/relationships/image" Target="../media/image48.png"/><Relationship Id="rId4" Type="http://schemas.openxmlformats.org/officeDocument/2006/relationships/tags" Target="../tags/tag689.xml"/><Relationship Id="rId3" Type="http://schemas.openxmlformats.org/officeDocument/2006/relationships/tags" Target="../tags/tag688.xml"/><Relationship Id="rId23" Type="http://schemas.openxmlformats.org/officeDocument/2006/relationships/notesSlide" Target="../notesSlides/notesSlide4.xml"/><Relationship Id="rId22" Type="http://schemas.openxmlformats.org/officeDocument/2006/relationships/slideLayout" Target="../slideLayouts/slideLayout7.xml"/><Relationship Id="rId21" Type="http://schemas.openxmlformats.org/officeDocument/2006/relationships/tags" Target="../tags/tag700.xml"/><Relationship Id="rId20" Type="http://schemas.openxmlformats.org/officeDocument/2006/relationships/tags" Target="../tags/tag699.xml"/><Relationship Id="rId2" Type="http://schemas.openxmlformats.org/officeDocument/2006/relationships/tags" Target="../tags/tag687.xml"/><Relationship Id="rId19" Type="http://schemas.openxmlformats.org/officeDocument/2006/relationships/tags" Target="../tags/tag698.xml"/><Relationship Id="rId18" Type="http://schemas.openxmlformats.org/officeDocument/2006/relationships/tags" Target="../tags/tag697.xml"/><Relationship Id="rId17" Type="http://schemas.openxmlformats.org/officeDocument/2006/relationships/tags" Target="../tags/tag696.xml"/><Relationship Id="rId16" Type="http://schemas.openxmlformats.org/officeDocument/2006/relationships/image" Target="../media/image53.jpeg"/><Relationship Id="rId15" Type="http://schemas.openxmlformats.org/officeDocument/2006/relationships/tags" Target="../tags/tag695.xml"/><Relationship Id="rId14" Type="http://schemas.openxmlformats.org/officeDocument/2006/relationships/image" Target="../media/image52.jpeg"/><Relationship Id="rId13" Type="http://schemas.openxmlformats.org/officeDocument/2006/relationships/tags" Target="../tags/tag694.xml"/><Relationship Id="rId12" Type="http://schemas.openxmlformats.org/officeDocument/2006/relationships/image" Target="../media/image51.jpeg"/><Relationship Id="rId11" Type="http://schemas.openxmlformats.org/officeDocument/2006/relationships/tags" Target="../tags/tag693.xml"/><Relationship Id="rId10" Type="http://schemas.openxmlformats.org/officeDocument/2006/relationships/image" Target="../media/image50.jpeg"/><Relationship Id="rId1" Type="http://schemas.openxmlformats.org/officeDocument/2006/relationships/tags" Target="../tags/tag686.xml"/></Relationships>
</file>

<file path=ppt/slides/_rels/slide13.xml.rels><?xml version="1.0" encoding="UTF-8" standalone="yes"?>
<Relationships xmlns="http://schemas.openxmlformats.org/package/2006/relationships"><Relationship Id="rId9" Type="http://schemas.openxmlformats.org/officeDocument/2006/relationships/tags" Target="../tags/tag712.xml"/><Relationship Id="rId8" Type="http://schemas.openxmlformats.org/officeDocument/2006/relationships/tags" Target="../tags/tag711.xml"/><Relationship Id="rId7" Type="http://schemas.openxmlformats.org/officeDocument/2006/relationships/tags" Target="../tags/tag710.xml"/><Relationship Id="rId6" Type="http://schemas.openxmlformats.org/officeDocument/2006/relationships/tags" Target="../tags/tag709.xml"/><Relationship Id="rId5" Type="http://schemas.openxmlformats.org/officeDocument/2006/relationships/tags" Target="../tags/tag708.xml"/><Relationship Id="rId4" Type="http://schemas.openxmlformats.org/officeDocument/2006/relationships/tags" Target="../tags/tag707.xml"/><Relationship Id="rId3" Type="http://schemas.openxmlformats.org/officeDocument/2006/relationships/tags" Target="../tags/tag706.xml"/><Relationship Id="rId27" Type="http://schemas.openxmlformats.org/officeDocument/2006/relationships/notesSlide" Target="../notesSlides/notesSlide5.xml"/><Relationship Id="rId26" Type="http://schemas.openxmlformats.org/officeDocument/2006/relationships/slideLayout" Target="../slideLayouts/slideLayout1.xml"/><Relationship Id="rId25" Type="http://schemas.openxmlformats.org/officeDocument/2006/relationships/tags" Target="../tags/tag727.xml"/><Relationship Id="rId24" Type="http://schemas.openxmlformats.org/officeDocument/2006/relationships/tags" Target="../tags/tag726.xml"/><Relationship Id="rId23" Type="http://schemas.openxmlformats.org/officeDocument/2006/relationships/tags" Target="../tags/tag725.xml"/><Relationship Id="rId22" Type="http://schemas.openxmlformats.org/officeDocument/2006/relationships/tags" Target="../tags/tag724.xml"/><Relationship Id="rId21" Type="http://schemas.openxmlformats.org/officeDocument/2006/relationships/image" Target="../media/image54.jpeg"/><Relationship Id="rId20" Type="http://schemas.openxmlformats.org/officeDocument/2006/relationships/tags" Target="../tags/tag723.xml"/><Relationship Id="rId2" Type="http://schemas.openxmlformats.org/officeDocument/2006/relationships/tags" Target="../tags/tag705.xml"/><Relationship Id="rId19" Type="http://schemas.openxmlformats.org/officeDocument/2006/relationships/tags" Target="../tags/tag722.xml"/><Relationship Id="rId18" Type="http://schemas.openxmlformats.org/officeDocument/2006/relationships/tags" Target="../tags/tag721.xml"/><Relationship Id="rId17" Type="http://schemas.openxmlformats.org/officeDocument/2006/relationships/tags" Target="../tags/tag720.xml"/><Relationship Id="rId16" Type="http://schemas.openxmlformats.org/officeDocument/2006/relationships/tags" Target="../tags/tag719.xml"/><Relationship Id="rId15" Type="http://schemas.openxmlformats.org/officeDocument/2006/relationships/tags" Target="../tags/tag718.xml"/><Relationship Id="rId14" Type="http://schemas.openxmlformats.org/officeDocument/2006/relationships/tags" Target="../tags/tag717.xml"/><Relationship Id="rId13" Type="http://schemas.openxmlformats.org/officeDocument/2006/relationships/tags" Target="../tags/tag716.xml"/><Relationship Id="rId12" Type="http://schemas.openxmlformats.org/officeDocument/2006/relationships/tags" Target="../tags/tag715.xml"/><Relationship Id="rId11" Type="http://schemas.openxmlformats.org/officeDocument/2006/relationships/tags" Target="../tags/tag714.xml"/><Relationship Id="rId10" Type="http://schemas.openxmlformats.org/officeDocument/2006/relationships/tags" Target="../tags/tag713.xml"/><Relationship Id="rId1" Type="http://schemas.openxmlformats.org/officeDocument/2006/relationships/tags" Target="../tags/tag704.xml"/></Relationships>
</file>

<file path=ppt/slides/_rels/slide14.xml.rels><?xml version="1.0" encoding="UTF-8" standalone="yes"?>
<Relationships xmlns="http://schemas.openxmlformats.org/package/2006/relationships"><Relationship Id="rId9" Type="http://schemas.openxmlformats.org/officeDocument/2006/relationships/tags" Target="../tags/tag739.xml"/><Relationship Id="rId8" Type="http://schemas.openxmlformats.org/officeDocument/2006/relationships/tags" Target="../tags/tag738.xml"/><Relationship Id="rId7" Type="http://schemas.openxmlformats.org/officeDocument/2006/relationships/tags" Target="../tags/tag737.xml"/><Relationship Id="rId6" Type="http://schemas.openxmlformats.org/officeDocument/2006/relationships/tags" Target="../tags/tag736.xml"/><Relationship Id="rId5" Type="http://schemas.openxmlformats.org/officeDocument/2006/relationships/tags" Target="../tags/tag735.xml"/><Relationship Id="rId4" Type="http://schemas.openxmlformats.org/officeDocument/2006/relationships/tags" Target="../tags/tag734.xml"/><Relationship Id="rId3" Type="http://schemas.openxmlformats.org/officeDocument/2006/relationships/tags" Target="../tags/tag733.xml"/><Relationship Id="rId2" Type="http://schemas.openxmlformats.org/officeDocument/2006/relationships/tags" Target="../tags/tag732.xml"/><Relationship Id="rId17" Type="http://schemas.openxmlformats.org/officeDocument/2006/relationships/slideLayout" Target="../slideLayouts/slideLayout7.xml"/><Relationship Id="rId16" Type="http://schemas.openxmlformats.org/officeDocument/2006/relationships/tags" Target="../tags/tag746.xml"/><Relationship Id="rId15" Type="http://schemas.openxmlformats.org/officeDocument/2006/relationships/tags" Target="../tags/tag745.xml"/><Relationship Id="rId14" Type="http://schemas.openxmlformats.org/officeDocument/2006/relationships/tags" Target="../tags/tag744.xml"/><Relationship Id="rId13" Type="http://schemas.openxmlformats.org/officeDocument/2006/relationships/tags" Target="../tags/tag743.xml"/><Relationship Id="rId12" Type="http://schemas.openxmlformats.org/officeDocument/2006/relationships/tags" Target="../tags/tag742.xml"/><Relationship Id="rId11" Type="http://schemas.openxmlformats.org/officeDocument/2006/relationships/tags" Target="../tags/tag741.xml"/><Relationship Id="rId10" Type="http://schemas.openxmlformats.org/officeDocument/2006/relationships/tags" Target="../tags/tag740.xml"/><Relationship Id="rId1" Type="http://schemas.openxmlformats.org/officeDocument/2006/relationships/tags" Target="../tags/tag731.xml"/></Relationships>
</file>

<file path=ppt/slides/_rels/slide15.xml.rels><?xml version="1.0" encoding="UTF-8" standalone="yes"?>
<Relationships xmlns="http://schemas.openxmlformats.org/package/2006/relationships"><Relationship Id="rId9" Type="http://schemas.openxmlformats.org/officeDocument/2006/relationships/tags" Target="../tags/tag754.xml"/><Relationship Id="rId8" Type="http://schemas.openxmlformats.org/officeDocument/2006/relationships/tags" Target="../tags/tag753.xml"/><Relationship Id="rId7" Type="http://schemas.openxmlformats.org/officeDocument/2006/relationships/tags" Target="../tags/tag752.xml"/><Relationship Id="rId69" Type="http://schemas.openxmlformats.org/officeDocument/2006/relationships/notesSlide" Target="../notesSlides/notesSlide6.xml"/><Relationship Id="rId68" Type="http://schemas.openxmlformats.org/officeDocument/2006/relationships/slideLayout" Target="../slideLayouts/slideLayout1.xml"/><Relationship Id="rId67" Type="http://schemas.openxmlformats.org/officeDocument/2006/relationships/tags" Target="../tags/tag812.xml"/><Relationship Id="rId66" Type="http://schemas.openxmlformats.org/officeDocument/2006/relationships/tags" Target="../tags/tag811.xml"/><Relationship Id="rId65" Type="http://schemas.openxmlformats.org/officeDocument/2006/relationships/tags" Target="../tags/tag810.xml"/><Relationship Id="rId64" Type="http://schemas.openxmlformats.org/officeDocument/2006/relationships/tags" Target="../tags/tag809.xml"/><Relationship Id="rId63" Type="http://schemas.openxmlformats.org/officeDocument/2006/relationships/tags" Target="../tags/tag808.xml"/><Relationship Id="rId62" Type="http://schemas.openxmlformats.org/officeDocument/2006/relationships/tags" Target="../tags/tag807.xml"/><Relationship Id="rId61" Type="http://schemas.openxmlformats.org/officeDocument/2006/relationships/tags" Target="../tags/tag806.xml"/><Relationship Id="rId60" Type="http://schemas.openxmlformats.org/officeDocument/2006/relationships/tags" Target="../tags/tag805.xml"/><Relationship Id="rId6" Type="http://schemas.openxmlformats.org/officeDocument/2006/relationships/tags" Target="../tags/tag751.xml"/><Relationship Id="rId59" Type="http://schemas.openxmlformats.org/officeDocument/2006/relationships/tags" Target="../tags/tag804.xml"/><Relationship Id="rId58" Type="http://schemas.openxmlformats.org/officeDocument/2006/relationships/tags" Target="../tags/tag803.xml"/><Relationship Id="rId57" Type="http://schemas.openxmlformats.org/officeDocument/2006/relationships/tags" Target="../tags/tag802.xml"/><Relationship Id="rId56" Type="http://schemas.openxmlformats.org/officeDocument/2006/relationships/tags" Target="../tags/tag801.xml"/><Relationship Id="rId55" Type="http://schemas.openxmlformats.org/officeDocument/2006/relationships/tags" Target="../tags/tag800.xml"/><Relationship Id="rId54" Type="http://schemas.openxmlformats.org/officeDocument/2006/relationships/tags" Target="../tags/tag799.xml"/><Relationship Id="rId53" Type="http://schemas.openxmlformats.org/officeDocument/2006/relationships/tags" Target="../tags/tag798.xml"/><Relationship Id="rId52" Type="http://schemas.openxmlformats.org/officeDocument/2006/relationships/tags" Target="../tags/tag797.xml"/><Relationship Id="rId51" Type="http://schemas.openxmlformats.org/officeDocument/2006/relationships/tags" Target="../tags/tag796.xml"/><Relationship Id="rId50" Type="http://schemas.openxmlformats.org/officeDocument/2006/relationships/tags" Target="../tags/tag795.xml"/><Relationship Id="rId5" Type="http://schemas.openxmlformats.org/officeDocument/2006/relationships/tags" Target="../tags/tag750.xml"/><Relationship Id="rId49" Type="http://schemas.openxmlformats.org/officeDocument/2006/relationships/tags" Target="../tags/tag794.xml"/><Relationship Id="rId48" Type="http://schemas.openxmlformats.org/officeDocument/2006/relationships/tags" Target="../tags/tag793.xml"/><Relationship Id="rId47" Type="http://schemas.openxmlformats.org/officeDocument/2006/relationships/tags" Target="../tags/tag792.xml"/><Relationship Id="rId46" Type="http://schemas.openxmlformats.org/officeDocument/2006/relationships/tags" Target="../tags/tag791.xml"/><Relationship Id="rId45" Type="http://schemas.openxmlformats.org/officeDocument/2006/relationships/tags" Target="../tags/tag790.xml"/><Relationship Id="rId44" Type="http://schemas.openxmlformats.org/officeDocument/2006/relationships/tags" Target="../tags/tag789.xml"/><Relationship Id="rId43" Type="http://schemas.openxmlformats.org/officeDocument/2006/relationships/tags" Target="../tags/tag788.xml"/><Relationship Id="rId42" Type="http://schemas.openxmlformats.org/officeDocument/2006/relationships/tags" Target="../tags/tag787.xml"/><Relationship Id="rId41" Type="http://schemas.openxmlformats.org/officeDocument/2006/relationships/tags" Target="../tags/tag786.xml"/><Relationship Id="rId40" Type="http://schemas.openxmlformats.org/officeDocument/2006/relationships/tags" Target="../tags/tag785.xml"/><Relationship Id="rId4" Type="http://schemas.openxmlformats.org/officeDocument/2006/relationships/image" Target="../media/image55.png"/><Relationship Id="rId39" Type="http://schemas.openxmlformats.org/officeDocument/2006/relationships/tags" Target="../tags/tag784.xml"/><Relationship Id="rId38" Type="http://schemas.openxmlformats.org/officeDocument/2006/relationships/tags" Target="../tags/tag783.xml"/><Relationship Id="rId37" Type="http://schemas.openxmlformats.org/officeDocument/2006/relationships/tags" Target="../tags/tag782.xml"/><Relationship Id="rId36" Type="http://schemas.openxmlformats.org/officeDocument/2006/relationships/tags" Target="../tags/tag781.xml"/><Relationship Id="rId35" Type="http://schemas.openxmlformats.org/officeDocument/2006/relationships/tags" Target="../tags/tag780.xml"/><Relationship Id="rId34" Type="http://schemas.openxmlformats.org/officeDocument/2006/relationships/tags" Target="../tags/tag779.xml"/><Relationship Id="rId33" Type="http://schemas.openxmlformats.org/officeDocument/2006/relationships/tags" Target="../tags/tag778.xml"/><Relationship Id="rId32" Type="http://schemas.openxmlformats.org/officeDocument/2006/relationships/tags" Target="../tags/tag777.xml"/><Relationship Id="rId31" Type="http://schemas.openxmlformats.org/officeDocument/2006/relationships/tags" Target="../tags/tag776.xml"/><Relationship Id="rId30" Type="http://schemas.openxmlformats.org/officeDocument/2006/relationships/tags" Target="../tags/tag775.xml"/><Relationship Id="rId3" Type="http://schemas.openxmlformats.org/officeDocument/2006/relationships/tags" Target="../tags/tag749.xml"/><Relationship Id="rId29" Type="http://schemas.openxmlformats.org/officeDocument/2006/relationships/tags" Target="../tags/tag774.xml"/><Relationship Id="rId28" Type="http://schemas.openxmlformats.org/officeDocument/2006/relationships/tags" Target="../tags/tag773.xml"/><Relationship Id="rId27" Type="http://schemas.openxmlformats.org/officeDocument/2006/relationships/tags" Target="../tags/tag772.xml"/><Relationship Id="rId26" Type="http://schemas.openxmlformats.org/officeDocument/2006/relationships/tags" Target="../tags/tag771.xml"/><Relationship Id="rId25" Type="http://schemas.openxmlformats.org/officeDocument/2006/relationships/tags" Target="../tags/tag770.xml"/><Relationship Id="rId24" Type="http://schemas.openxmlformats.org/officeDocument/2006/relationships/tags" Target="../tags/tag769.xml"/><Relationship Id="rId23" Type="http://schemas.openxmlformats.org/officeDocument/2006/relationships/tags" Target="../tags/tag768.xml"/><Relationship Id="rId22" Type="http://schemas.openxmlformats.org/officeDocument/2006/relationships/tags" Target="../tags/tag767.xml"/><Relationship Id="rId21" Type="http://schemas.openxmlformats.org/officeDocument/2006/relationships/tags" Target="../tags/tag766.xml"/><Relationship Id="rId20" Type="http://schemas.openxmlformats.org/officeDocument/2006/relationships/tags" Target="../tags/tag765.xml"/><Relationship Id="rId2" Type="http://schemas.openxmlformats.org/officeDocument/2006/relationships/tags" Target="../tags/tag748.xml"/><Relationship Id="rId19" Type="http://schemas.openxmlformats.org/officeDocument/2006/relationships/tags" Target="../tags/tag764.xml"/><Relationship Id="rId18" Type="http://schemas.openxmlformats.org/officeDocument/2006/relationships/tags" Target="../tags/tag763.xml"/><Relationship Id="rId17" Type="http://schemas.openxmlformats.org/officeDocument/2006/relationships/tags" Target="../tags/tag762.xml"/><Relationship Id="rId16" Type="http://schemas.openxmlformats.org/officeDocument/2006/relationships/tags" Target="../tags/tag761.xml"/><Relationship Id="rId15" Type="http://schemas.openxmlformats.org/officeDocument/2006/relationships/tags" Target="../tags/tag760.xml"/><Relationship Id="rId14" Type="http://schemas.openxmlformats.org/officeDocument/2006/relationships/tags" Target="../tags/tag759.xml"/><Relationship Id="rId13" Type="http://schemas.openxmlformats.org/officeDocument/2006/relationships/tags" Target="../tags/tag758.xml"/><Relationship Id="rId12" Type="http://schemas.openxmlformats.org/officeDocument/2006/relationships/tags" Target="../tags/tag757.xml"/><Relationship Id="rId11" Type="http://schemas.openxmlformats.org/officeDocument/2006/relationships/tags" Target="../tags/tag756.xml"/><Relationship Id="rId10" Type="http://schemas.openxmlformats.org/officeDocument/2006/relationships/tags" Target="../tags/tag755.xml"/><Relationship Id="rId1" Type="http://schemas.openxmlformats.org/officeDocument/2006/relationships/tags" Target="../tags/tag747.xml"/></Relationships>
</file>

<file path=ppt/slides/_rels/slide16.xml.rels><?xml version="1.0" encoding="UTF-8" standalone="yes"?>
<Relationships xmlns="http://schemas.openxmlformats.org/package/2006/relationships"><Relationship Id="rId9" Type="http://schemas.openxmlformats.org/officeDocument/2006/relationships/tags" Target="../tags/tag824.xml"/><Relationship Id="rId8" Type="http://schemas.openxmlformats.org/officeDocument/2006/relationships/tags" Target="../tags/tag823.xml"/><Relationship Id="rId7" Type="http://schemas.openxmlformats.org/officeDocument/2006/relationships/tags" Target="../tags/tag822.xml"/><Relationship Id="rId6" Type="http://schemas.openxmlformats.org/officeDocument/2006/relationships/tags" Target="../tags/tag821.xml"/><Relationship Id="rId5" Type="http://schemas.openxmlformats.org/officeDocument/2006/relationships/tags" Target="../tags/tag820.xml"/><Relationship Id="rId41" Type="http://schemas.openxmlformats.org/officeDocument/2006/relationships/slideLayout" Target="../slideLayouts/slideLayout40.xml"/><Relationship Id="rId40" Type="http://schemas.openxmlformats.org/officeDocument/2006/relationships/tags" Target="../tags/tag855.xml"/><Relationship Id="rId4" Type="http://schemas.openxmlformats.org/officeDocument/2006/relationships/tags" Target="../tags/tag819.xml"/><Relationship Id="rId39" Type="http://schemas.openxmlformats.org/officeDocument/2006/relationships/tags" Target="../tags/tag854.xml"/><Relationship Id="rId38" Type="http://schemas.openxmlformats.org/officeDocument/2006/relationships/tags" Target="../tags/tag853.xml"/><Relationship Id="rId37" Type="http://schemas.openxmlformats.org/officeDocument/2006/relationships/tags" Target="../tags/tag852.xml"/><Relationship Id="rId36" Type="http://schemas.openxmlformats.org/officeDocument/2006/relationships/tags" Target="../tags/tag851.xml"/><Relationship Id="rId35" Type="http://schemas.openxmlformats.org/officeDocument/2006/relationships/tags" Target="../tags/tag850.xml"/><Relationship Id="rId34" Type="http://schemas.openxmlformats.org/officeDocument/2006/relationships/tags" Target="../tags/tag849.xml"/><Relationship Id="rId33" Type="http://schemas.openxmlformats.org/officeDocument/2006/relationships/tags" Target="../tags/tag848.xml"/><Relationship Id="rId32" Type="http://schemas.openxmlformats.org/officeDocument/2006/relationships/tags" Target="../tags/tag847.xml"/><Relationship Id="rId31" Type="http://schemas.openxmlformats.org/officeDocument/2006/relationships/tags" Target="../tags/tag846.xml"/><Relationship Id="rId30" Type="http://schemas.openxmlformats.org/officeDocument/2006/relationships/tags" Target="../tags/tag845.xml"/><Relationship Id="rId3" Type="http://schemas.openxmlformats.org/officeDocument/2006/relationships/tags" Target="../tags/tag818.xml"/><Relationship Id="rId29" Type="http://schemas.openxmlformats.org/officeDocument/2006/relationships/tags" Target="../tags/tag844.xml"/><Relationship Id="rId28" Type="http://schemas.openxmlformats.org/officeDocument/2006/relationships/tags" Target="../tags/tag843.xml"/><Relationship Id="rId27" Type="http://schemas.openxmlformats.org/officeDocument/2006/relationships/tags" Target="../tags/tag842.xml"/><Relationship Id="rId26" Type="http://schemas.openxmlformats.org/officeDocument/2006/relationships/tags" Target="../tags/tag841.xml"/><Relationship Id="rId25" Type="http://schemas.openxmlformats.org/officeDocument/2006/relationships/tags" Target="../tags/tag840.xml"/><Relationship Id="rId24" Type="http://schemas.openxmlformats.org/officeDocument/2006/relationships/tags" Target="../tags/tag839.xml"/><Relationship Id="rId23" Type="http://schemas.openxmlformats.org/officeDocument/2006/relationships/tags" Target="../tags/tag838.xml"/><Relationship Id="rId22" Type="http://schemas.openxmlformats.org/officeDocument/2006/relationships/tags" Target="../tags/tag837.xml"/><Relationship Id="rId21" Type="http://schemas.openxmlformats.org/officeDocument/2006/relationships/tags" Target="../tags/tag836.xml"/><Relationship Id="rId20" Type="http://schemas.openxmlformats.org/officeDocument/2006/relationships/tags" Target="../tags/tag835.xml"/><Relationship Id="rId2" Type="http://schemas.openxmlformats.org/officeDocument/2006/relationships/tags" Target="../tags/tag817.xml"/><Relationship Id="rId19" Type="http://schemas.openxmlformats.org/officeDocument/2006/relationships/tags" Target="../tags/tag834.xml"/><Relationship Id="rId18" Type="http://schemas.openxmlformats.org/officeDocument/2006/relationships/tags" Target="../tags/tag833.xml"/><Relationship Id="rId17" Type="http://schemas.openxmlformats.org/officeDocument/2006/relationships/tags" Target="../tags/tag832.xml"/><Relationship Id="rId16" Type="http://schemas.openxmlformats.org/officeDocument/2006/relationships/tags" Target="../tags/tag831.xml"/><Relationship Id="rId15" Type="http://schemas.openxmlformats.org/officeDocument/2006/relationships/tags" Target="../tags/tag830.xml"/><Relationship Id="rId14" Type="http://schemas.openxmlformats.org/officeDocument/2006/relationships/tags" Target="../tags/tag829.xml"/><Relationship Id="rId13" Type="http://schemas.openxmlformats.org/officeDocument/2006/relationships/tags" Target="../tags/tag828.xml"/><Relationship Id="rId12" Type="http://schemas.openxmlformats.org/officeDocument/2006/relationships/tags" Target="../tags/tag827.xml"/><Relationship Id="rId11" Type="http://schemas.openxmlformats.org/officeDocument/2006/relationships/tags" Target="../tags/tag826.xml"/><Relationship Id="rId10" Type="http://schemas.openxmlformats.org/officeDocument/2006/relationships/tags" Target="../tags/tag825.xml"/><Relationship Id="rId1" Type="http://schemas.openxmlformats.org/officeDocument/2006/relationships/tags" Target="../tags/tag816.xml"/></Relationships>
</file>

<file path=ppt/slides/_rels/slide17.xml.rels><?xml version="1.0" encoding="UTF-8" standalone="yes"?>
<Relationships xmlns="http://schemas.openxmlformats.org/package/2006/relationships"><Relationship Id="rId9" Type="http://schemas.openxmlformats.org/officeDocument/2006/relationships/tags" Target="../tags/tag864.xml"/><Relationship Id="rId8" Type="http://schemas.openxmlformats.org/officeDocument/2006/relationships/tags" Target="../tags/tag863.xml"/><Relationship Id="rId7" Type="http://schemas.openxmlformats.org/officeDocument/2006/relationships/tags" Target="../tags/tag862.xml"/><Relationship Id="rId63" Type="http://schemas.openxmlformats.org/officeDocument/2006/relationships/slideLayout" Target="../slideLayouts/slideLayout40.xml"/><Relationship Id="rId62" Type="http://schemas.openxmlformats.org/officeDocument/2006/relationships/tags" Target="../tags/tag917.xml"/><Relationship Id="rId61" Type="http://schemas.openxmlformats.org/officeDocument/2006/relationships/tags" Target="../tags/tag916.xml"/><Relationship Id="rId60" Type="http://schemas.openxmlformats.org/officeDocument/2006/relationships/tags" Target="../tags/tag915.xml"/><Relationship Id="rId6" Type="http://schemas.openxmlformats.org/officeDocument/2006/relationships/tags" Target="../tags/tag861.xml"/><Relationship Id="rId59" Type="http://schemas.openxmlformats.org/officeDocument/2006/relationships/tags" Target="../tags/tag914.xml"/><Relationship Id="rId58" Type="http://schemas.openxmlformats.org/officeDocument/2006/relationships/tags" Target="../tags/tag913.xml"/><Relationship Id="rId57" Type="http://schemas.openxmlformats.org/officeDocument/2006/relationships/tags" Target="../tags/tag912.xml"/><Relationship Id="rId56" Type="http://schemas.openxmlformats.org/officeDocument/2006/relationships/tags" Target="../tags/tag911.xml"/><Relationship Id="rId55" Type="http://schemas.openxmlformats.org/officeDocument/2006/relationships/tags" Target="../tags/tag910.xml"/><Relationship Id="rId54" Type="http://schemas.openxmlformats.org/officeDocument/2006/relationships/tags" Target="../tags/tag909.xml"/><Relationship Id="rId53" Type="http://schemas.openxmlformats.org/officeDocument/2006/relationships/tags" Target="../tags/tag908.xml"/><Relationship Id="rId52" Type="http://schemas.openxmlformats.org/officeDocument/2006/relationships/tags" Target="../tags/tag907.xml"/><Relationship Id="rId51" Type="http://schemas.openxmlformats.org/officeDocument/2006/relationships/tags" Target="../tags/tag906.xml"/><Relationship Id="rId50" Type="http://schemas.openxmlformats.org/officeDocument/2006/relationships/tags" Target="../tags/tag905.xml"/><Relationship Id="rId5" Type="http://schemas.openxmlformats.org/officeDocument/2006/relationships/tags" Target="../tags/tag860.xml"/><Relationship Id="rId49" Type="http://schemas.openxmlformats.org/officeDocument/2006/relationships/tags" Target="../tags/tag904.xml"/><Relationship Id="rId48" Type="http://schemas.openxmlformats.org/officeDocument/2006/relationships/tags" Target="../tags/tag903.xml"/><Relationship Id="rId47" Type="http://schemas.openxmlformats.org/officeDocument/2006/relationships/tags" Target="../tags/tag902.xml"/><Relationship Id="rId46" Type="http://schemas.openxmlformats.org/officeDocument/2006/relationships/tags" Target="../tags/tag901.xml"/><Relationship Id="rId45" Type="http://schemas.openxmlformats.org/officeDocument/2006/relationships/tags" Target="../tags/tag900.xml"/><Relationship Id="rId44" Type="http://schemas.openxmlformats.org/officeDocument/2006/relationships/tags" Target="../tags/tag899.xml"/><Relationship Id="rId43" Type="http://schemas.openxmlformats.org/officeDocument/2006/relationships/tags" Target="../tags/tag898.xml"/><Relationship Id="rId42" Type="http://schemas.openxmlformats.org/officeDocument/2006/relationships/tags" Target="../tags/tag897.xml"/><Relationship Id="rId41" Type="http://schemas.openxmlformats.org/officeDocument/2006/relationships/tags" Target="../tags/tag896.xml"/><Relationship Id="rId40" Type="http://schemas.openxmlformats.org/officeDocument/2006/relationships/tags" Target="../tags/tag895.xml"/><Relationship Id="rId4" Type="http://schemas.openxmlformats.org/officeDocument/2006/relationships/tags" Target="../tags/tag859.xml"/><Relationship Id="rId39" Type="http://schemas.openxmlformats.org/officeDocument/2006/relationships/tags" Target="../tags/tag894.xml"/><Relationship Id="rId38" Type="http://schemas.openxmlformats.org/officeDocument/2006/relationships/tags" Target="../tags/tag893.xml"/><Relationship Id="rId37" Type="http://schemas.openxmlformats.org/officeDocument/2006/relationships/tags" Target="../tags/tag892.xml"/><Relationship Id="rId36" Type="http://schemas.openxmlformats.org/officeDocument/2006/relationships/tags" Target="../tags/tag891.xml"/><Relationship Id="rId35" Type="http://schemas.openxmlformats.org/officeDocument/2006/relationships/tags" Target="../tags/tag890.xml"/><Relationship Id="rId34" Type="http://schemas.openxmlformats.org/officeDocument/2006/relationships/tags" Target="../tags/tag889.xml"/><Relationship Id="rId33" Type="http://schemas.openxmlformats.org/officeDocument/2006/relationships/tags" Target="../tags/tag888.xml"/><Relationship Id="rId32" Type="http://schemas.openxmlformats.org/officeDocument/2006/relationships/tags" Target="../tags/tag887.xml"/><Relationship Id="rId31" Type="http://schemas.openxmlformats.org/officeDocument/2006/relationships/tags" Target="../tags/tag886.xml"/><Relationship Id="rId30" Type="http://schemas.openxmlformats.org/officeDocument/2006/relationships/tags" Target="../tags/tag885.xml"/><Relationship Id="rId3" Type="http://schemas.openxmlformats.org/officeDocument/2006/relationships/tags" Target="../tags/tag858.xml"/><Relationship Id="rId29" Type="http://schemas.openxmlformats.org/officeDocument/2006/relationships/tags" Target="../tags/tag884.xml"/><Relationship Id="rId28" Type="http://schemas.openxmlformats.org/officeDocument/2006/relationships/tags" Target="../tags/tag883.xml"/><Relationship Id="rId27" Type="http://schemas.openxmlformats.org/officeDocument/2006/relationships/tags" Target="../tags/tag882.xml"/><Relationship Id="rId26" Type="http://schemas.openxmlformats.org/officeDocument/2006/relationships/tags" Target="../tags/tag881.xml"/><Relationship Id="rId25" Type="http://schemas.openxmlformats.org/officeDocument/2006/relationships/tags" Target="../tags/tag880.xml"/><Relationship Id="rId24" Type="http://schemas.openxmlformats.org/officeDocument/2006/relationships/tags" Target="../tags/tag879.xml"/><Relationship Id="rId23" Type="http://schemas.openxmlformats.org/officeDocument/2006/relationships/tags" Target="../tags/tag878.xml"/><Relationship Id="rId22" Type="http://schemas.openxmlformats.org/officeDocument/2006/relationships/tags" Target="../tags/tag877.xml"/><Relationship Id="rId21" Type="http://schemas.openxmlformats.org/officeDocument/2006/relationships/tags" Target="../tags/tag876.xml"/><Relationship Id="rId20" Type="http://schemas.openxmlformats.org/officeDocument/2006/relationships/tags" Target="../tags/tag875.xml"/><Relationship Id="rId2" Type="http://schemas.openxmlformats.org/officeDocument/2006/relationships/tags" Target="../tags/tag857.xml"/><Relationship Id="rId19" Type="http://schemas.openxmlformats.org/officeDocument/2006/relationships/tags" Target="../tags/tag874.xml"/><Relationship Id="rId18" Type="http://schemas.openxmlformats.org/officeDocument/2006/relationships/tags" Target="../tags/tag873.xml"/><Relationship Id="rId17" Type="http://schemas.openxmlformats.org/officeDocument/2006/relationships/tags" Target="../tags/tag872.xml"/><Relationship Id="rId16" Type="http://schemas.openxmlformats.org/officeDocument/2006/relationships/tags" Target="../tags/tag871.xml"/><Relationship Id="rId15" Type="http://schemas.openxmlformats.org/officeDocument/2006/relationships/tags" Target="../tags/tag870.xml"/><Relationship Id="rId14" Type="http://schemas.openxmlformats.org/officeDocument/2006/relationships/tags" Target="../tags/tag869.xml"/><Relationship Id="rId13" Type="http://schemas.openxmlformats.org/officeDocument/2006/relationships/tags" Target="../tags/tag868.xml"/><Relationship Id="rId12" Type="http://schemas.openxmlformats.org/officeDocument/2006/relationships/tags" Target="../tags/tag867.xml"/><Relationship Id="rId11" Type="http://schemas.openxmlformats.org/officeDocument/2006/relationships/tags" Target="../tags/tag866.xml"/><Relationship Id="rId10" Type="http://schemas.openxmlformats.org/officeDocument/2006/relationships/tags" Target="../tags/tag865.xml"/><Relationship Id="rId1" Type="http://schemas.openxmlformats.org/officeDocument/2006/relationships/tags" Target="../tags/tag856.xml"/></Relationships>
</file>

<file path=ppt/slides/_rels/slide18.xml.rels><?xml version="1.0" encoding="UTF-8" standalone="yes"?>
<Relationships xmlns="http://schemas.openxmlformats.org/package/2006/relationships"><Relationship Id="rId9" Type="http://schemas.openxmlformats.org/officeDocument/2006/relationships/tags" Target="../tags/tag926.xml"/><Relationship Id="rId8" Type="http://schemas.openxmlformats.org/officeDocument/2006/relationships/tags" Target="../tags/tag925.xml"/><Relationship Id="rId7" Type="http://schemas.openxmlformats.org/officeDocument/2006/relationships/tags" Target="../tags/tag924.xml"/><Relationship Id="rId6" Type="http://schemas.openxmlformats.org/officeDocument/2006/relationships/tags" Target="../tags/tag923.xml"/><Relationship Id="rId54" Type="http://schemas.openxmlformats.org/officeDocument/2006/relationships/slideLayout" Target="../slideLayouts/slideLayout40.xml"/><Relationship Id="rId53" Type="http://schemas.openxmlformats.org/officeDocument/2006/relationships/tags" Target="../tags/tag970.xml"/><Relationship Id="rId52" Type="http://schemas.openxmlformats.org/officeDocument/2006/relationships/tags" Target="../tags/tag969.xml"/><Relationship Id="rId51" Type="http://schemas.openxmlformats.org/officeDocument/2006/relationships/tags" Target="../tags/tag968.xml"/><Relationship Id="rId50" Type="http://schemas.openxmlformats.org/officeDocument/2006/relationships/tags" Target="../tags/tag967.xml"/><Relationship Id="rId5" Type="http://schemas.openxmlformats.org/officeDocument/2006/relationships/tags" Target="../tags/tag922.xml"/><Relationship Id="rId49" Type="http://schemas.openxmlformats.org/officeDocument/2006/relationships/tags" Target="../tags/tag966.xml"/><Relationship Id="rId48" Type="http://schemas.openxmlformats.org/officeDocument/2006/relationships/tags" Target="../tags/tag965.xml"/><Relationship Id="rId47" Type="http://schemas.openxmlformats.org/officeDocument/2006/relationships/tags" Target="../tags/tag964.xml"/><Relationship Id="rId46" Type="http://schemas.openxmlformats.org/officeDocument/2006/relationships/tags" Target="../tags/tag963.xml"/><Relationship Id="rId45" Type="http://schemas.openxmlformats.org/officeDocument/2006/relationships/tags" Target="../tags/tag962.xml"/><Relationship Id="rId44" Type="http://schemas.openxmlformats.org/officeDocument/2006/relationships/tags" Target="../tags/tag961.xml"/><Relationship Id="rId43" Type="http://schemas.openxmlformats.org/officeDocument/2006/relationships/tags" Target="../tags/tag960.xml"/><Relationship Id="rId42" Type="http://schemas.openxmlformats.org/officeDocument/2006/relationships/tags" Target="../tags/tag959.xml"/><Relationship Id="rId41" Type="http://schemas.openxmlformats.org/officeDocument/2006/relationships/tags" Target="../tags/tag958.xml"/><Relationship Id="rId40" Type="http://schemas.openxmlformats.org/officeDocument/2006/relationships/tags" Target="../tags/tag957.xml"/><Relationship Id="rId4" Type="http://schemas.openxmlformats.org/officeDocument/2006/relationships/tags" Target="../tags/tag921.xml"/><Relationship Id="rId39" Type="http://schemas.openxmlformats.org/officeDocument/2006/relationships/tags" Target="../tags/tag956.xml"/><Relationship Id="rId38" Type="http://schemas.openxmlformats.org/officeDocument/2006/relationships/tags" Target="../tags/tag955.xml"/><Relationship Id="rId37" Type="http://schemas.openxmlformats.org/officeDocument/2006/relationships/tags" Target="../tags/tag954.xml"/><Relationship Id="rId36" Type="http://schemas.openxmlformats.org/officeDocument/2006/relationships/tags" Target="../tags/tag953.xml"/><Relationship Id="rId35" Type="http://schemas.openxmlformats.org/officeDocument/2006/relationships/tags" Target="../tags/tag952.xml"/><Relationship Id="rId34" Type="http://schemas.openxmlformats.org/officeDocument/2006/relationships/tags" Target="../tags/tag951.xml"/><Relationship Id="rId33" Type="http://schemas.openxmlformats.org/officeDocument/2006/relationships/tags" Target="../tags/tag950.xml"/><Relationship Id="rId32" Type="http://schemas.openxmlformats.org/officeDocument/2006/relationships/tags" Target="../tags/tag949.xml"/><Relationship Id="rId31" Type="http://schemas.openxmlformats.org/officeDocument/2006/relationships/tags" Target="../tags/tag948.xml"/><Relationship Id="rId30" Type="http://schemas.openxmlformats.org/officeDocument/2006/relationships/tags" Target="../tags/tag947.xml"/><Relationship Id="rId3" Type="http://schemas.openxmlformats.org/officeDocument/2006/relationships/tags" Target="../tags/tag920.xml"/><Relationship Id="rId29" Type="http://schemas.openxmlformats.org/officeDocument/2006/relationships/tags" Target="../tags/tag946.xml"/><Relationship Id="rId28" Type="http://schemas.openxmlformats.org/officeDocument/2006/relationships/tags" Target="../tags/tag945.xml"/><Relationship Id="rId27" Type="http://schemas.openxmlformats.org/officeDocument/2006/relationships/tags" Target="../tags/tag944.xml"/><Relationship Id="rId26" Type="http://schemas.openxmlformats.org/officeDocument/2006/relationships/tags" Target="../tags/tag943.xml"/><Relationship Id="rId25" Type="http://schemas.openxmlformats.org/officeDocument/2006/relationships/tags" Target="../tags/tag942.xml"/><Relationship Id="rId24" Type="http://schemas.openxmlformats.org/officeDocument/2006/relationships/tags" Target="../tags/tag941.xml"/><Relationship Id="rId23" Type="http://schemas.openxmlformats.org/officeDocument/2006/relationships/tags" Target="../tags/tag940.xml"/><Relationship Id="rId22" Type="http://schemas.openxmlformats.org/officeDocument/2006/relationships/tags" Target="../tags/tag939.xml"/><Relationship Id="rId21" Type="http://schemas.openxmlformats.org/officeDocument/2006/relationships/tags" Target="../tags/tag938.xml"/><Relationship Id="rId20" Type="http://schemas.openxmlformats.org/officeDocument/2006/relationships/tags" Target="../tags/tag937.xml"/><Relationship Id="rId2" Type="http://schemas.openxmlformats.org/officeDocument/2006/relationships/tags" Target="../tags/tag919.xml"/><Relationship Id="rId19" Type="http://schemas.openxmlformats.org/officeDocument/2006/relationships/tags" Target="../tags/tag936.xml"/><Relationship Id="rId18" Type="http://schemas.openxmlformats.org/officeDocument/2006/relationships/tags" Target="../tags/tag935.xml"/><Relationship Id="rId17" Type="http://schemas.openxmlformats.org/officeDocument/2006/relationships/tags" Target="../tags/tag934.xml"/><Relationship Id="rId16" Type="http://schemas.openxmlformats.org/officeDocument/2006/relationships/tags" Target="../tags/tag933.xml"/><Relationship Id="rId15" Type="http://schemas.openxmlformats.org/officeDocument/2006/relationships/tags" Target="../tags/tag932.xml"/><Relationship Id="rId14" Type="http://schemas.openxmlformats.org/officeDocument/2006/relationships/tags" Target="../tags/tag931.xml"/><Relationship Id="rId13" Type="http://schemas.openxmlformats.org/officeDocument/2006/relationships/tags" Target="../tags/tag930.xml"/><Relationship Id="rId12" Type="http://schemas.openxmlformats.org/officeDocument/2006/relationships/tags" Target="../tags/tag929.xml"/><Relationship Id="rId11" Type="http://schemas.openxmlformats.org/officeDocument/2006/relationships/tags" Target="../tags/tag928.xml"/><Relationship Id="rId10" Type="http://schemas.openxmlformats.org/officeDocument/2006/relationships/tags" Target="../tags/tag927.xml"/><Relationship Id="rId1" Type="http://schemas.openxmlformats.org/officeDocument/2006/relationships/tags" Target="../tags/tag918.xml"/></Relationships>
</file>

<file path=ppt/slides/_rels/slide19.xml.rels><?xml version="1.0" encoding="UTF-8" standalone="yes"?>
<Relationships xmlns="http://schemas.openxmlformats.org/package/2006/relationships"><Relationship Id="rId9" Type="http://schemas.openxmlformats.org/officeDocument/2006/relationships/tags" Target="../tags/tag979.xml"/><Relationship Id="rId8" Type="http://schemas.openxmlformats.org/officeDocument/2006/relationships/tags" Target="../tags/tag978.xml"/><Relationship Id="rId78" Type="http://schemas.openxmlformats.org/officeDocument/2006/relationships/notesSlide" Target="../notesSlides/notesSlide7.xml"/><Relationship Id="rId77" Type="http://schemas.openxmlformats.org/officeDocument/2006/relationships/slideLayout" Target="../slideLayouts/slideLayout1.xml"/><Relationship Id="rId76" Type="http://schemas.openxmlformats.org/officeDocument/2006/relationships/tags" Target="../tags/tag1046.xml"/><Relationship Id="rId75" Type="http://schemas.openxmlformats.org/officeDocument/2006/relationships/tags" Target="../tags/tag1045.xml"/><Relationship Id="rId74" Type="http://schemas.openxmlformats.org/officeDocument/2006/relationships/tags" Target="../tags/tag1044.xml"/><Relationship Id="rId73" Type="http://schemas.openxmlformats.org/officeDocument/2006/relationships/tags" Target="../tags/tag1043.xml"/><Relationship Id="rId72" Type="http://schemas.openxmlformats.org/officeDocument/2006/relationships/tags" Target="../tags/tag1042.xml"/><Relationship Id="rId71" Type="http://schemas.openxmlformats.org/officeDocument/2006/relationships/tags" Target="../tags/tag1041.xml"/><Relationship Id="rId70" Type="http://schemas.openxmlformats.org/officeDocument/2006/relationships/tags" Target="../tags/tag1040.xml"/><Relationship Id="rId7" Type="http://schemas.openxmlformats.org/officeDocument/2006/relationships/tags" Target="../tags/tag977.xml"/><Relationship Id="rId69" Type="http://schemas.openxmlformats.org/officeDocument/2006/relationships/tags" Target="../tags/tag1039.xml"/><Relationship Id="rId68" Type="http://schemas.openxmlformats.org/officeDocument/2006/relationships/tags" Target="../tags/tag1038.xml"/><Relationship Id="rId67" Type="http://schemas.openxmlformats.org/officeDocument/2006/relationships/tags" Target="../tags/tag1037.xml"/><Relationship Id="rId66" Type="http://schemas.openxmlformats.org/officeDocument/2006/relationships/tags" Target="../tags/tag1036.xml"/><Relationship Id="rId65" Type="http://schemas.openxmlformats.org/officeDocument/2006/relationships/tags" Target="../tags/tag1035.xml"/><Relationship Id="rId64" Type="http://schemas.openxmlformats.org/officeDocument/2006/relationships/tags" Target="../tags/tag1034.xml"/><Relationship Id="rId63" Type="http://schemas.openxmlformats.org/officeDocument/2006/relationships/tags" Target="../tags/tag1033.xml"/><Relationship Id="rId62" Type="http://schemas.openxmlformats.org/officeDocument/2006/relationships/tags" Target="../tags/tag1032.xml"/><Relationship Id="rId61" Type="http://schemas.openxmlformats.org/officeDocument/2006/relationships/tags" Target="../tags/tag1031.xml"/><Relationship Id="rId60" Type="http://schemas.openxmlformats.org/officeDocument/2006/relationships/tags" Target="../tags/tag1030.xml"/><Relationship Id="rId6" Type="http://schemas.openxmlformats.org/officeDocument/2006/relationships/tags" Target="../tags/tag976.xml"/><Relationship Id="rId59" Type="http://schemas.openxmlformats.org/officeDocument/2006/relationships/tags" Target="../tags/tag1029.xml"/><Relationship Id="rId58" Type="http://schemas.openxmlformats.org/officeDocument/2006/relationships/tags" Target="../tags/tag1028.xml"/><Relationship Id="rId57" Type="http://schemas.openxmlformats.org/officeDocument/2006/relationships/tags" Target="../tags/tag1027.xml"/><Relationship Id="rId56" Type="http://schemas.openxmlformats.org/officeDocument/2006/relationships/tags" Target="../tags/tag1026.xml"/><Relationship Id="rId55" Type="http://schemas.openxmlformats.org/officeDocument/2006/relationships/tags" Target="../tags/tag1025.xml"/><Relationship Id="rId54" Type="http://schemas.openxmlformats.org/officeDocument/2006/relationships/tags" Target="../tags/tag1024.xml"/><Relationship Id="rId53" Type="http://schemas.openxmlformats.org/officeDocument/2006/relationships/tags" Target="../tags/tag1023.xml"/><Relationship Id="rId52" Type="http://schemas.openxmlformats.org/officeDocument/2006/relationships/tags" Target="../tags/tag1022.xml"/><Relationship Id="rId51" Type="http://schemas.openxmlformats.org/officeDocument/2006/relationships/tags" Target="../tags/tag1021.xml"/><Relationship Id="rId50" Type="http://schemas.openxmlformats.org/officeDocument/2006/relationships/tags" Target="../tags/tag1020.xml"/><Relationship Id="rId5" Type="http://schemas.openxmlformats.org/officeDocument/2006/relationships/tags" Target="../tags/tag975.xml"/><Relationship Id="rId49" Type="http://schemas.openxmlformats.org/officeDocument/2006/relationships/tags" Target="../tags/tag1019.xml"/><Relationship Id="rId48" Type="http://schemas.openxmlformats.org/officeDocument/2006/relationships/tags" Target="../tags/tag1018.xml"/><Relationship Id="rId47" Type="http://schemas.openxmlformats.org/officeDocument/2006/relationships/tags" Target="../tags/tag1017.xml"/><Relationship Id="rId46" Type="http://schemas.openxmlformats.org/officeDocument/2006/relationships/tags" Target="../tags/tag1016.xml"/><Relationship Id="rId45" Type="http://schemas.openxmlformats.org/officeDocument/2006/relationships/tags" Target="../tags/tag1015.xml"/><Relationship Id="rId44" Type="http://schemas.openxmlformats.org/officeDocument/2006/relationships/tags" Target="../tags/tag1014.xml"/><Relationship Id="rId43" Type="http://schemas.openxmlformats.org/officeDocument/2006/relationships/tags" Target="../tags/tag1013.xml"/><Relationship Id="rId42" Type="http://schemas.openxmlformats.org/officeDocument/2006/relationships/tags" Target="../tags/tag1012.xml"/><Relationship Id="rId41" Type="http://schemas.openxmlformats.org/officeDocument/2006/relationships/tags" Target="../tags/tag1011.xml"/><Relationship Id="rId40" Type="http://schemas.openxmlformats.org/officeDocument/2006/relationships/tags" Target="../tags/tag1010.xml"/><Relationship Id="rId4" Type="http://schemas.openxmlformats.org/officeDocument/2006/relationships/tags" Target="../tags/tag974.xml"/><Relationship Id="rId39" Type="http://schemas.openxmlformats.org/officeDocument/2006/relationships/tags" Target="../tags/tag1009.xml"/><Relationship Id="rId38" Type="http://schemas.openxmlformats.org/officeDocument/2006/relationships/tags" Target="../tags/tag1008.xml"/><Relationship Id="rId37" Type="http://schemas.openxmlformats.org/officeDocument/2006/relationships/tags" Target="../tags/tag1007.xml"/><Relationship Id="rId36" Type="http://schemas.openxmlformats.org/officeDocument/2006/relationships/tags" Target="../tags/tag1006.xml"/><Relationship Id="rId35" Type="http://schemas.openxmlformats.org/officeDocument/2006/relationships/tags" Target="../tags/tag1005.xml"/><Relationship Id="rId34" Type="http://schemas.openxmlformats.org/officeDocument/2006/relationships/tags" Target="../tags/tag1004.xml"/><Relationship Id="rId33" Type="http://schemas.openxmlformats.org/officeDocument/2006/relationships/tags" Target="../tags/tag1003.xml"/><Relationship Id="rId32" Type="http://schemas.openxmlformats.org/officeDocument/2006/relationships/tags" Target="../tags/tag1002.xml"/><Relationship Id="rId31" Type="http://schemas.openxmlformats.org/officeDocument/2006/relationships/tags" Target="../tags/tag1001.xml"/><Relationship Id="rId30" Type="http://schemas.openxmlformats.org/officeDocument/2006/relationships/tags" Target="../tags/tag1000.xml"/><Relationship Id="rId3" Type="http://schemas.openxmlformats.org/officeDocument/2006/relationships/tags" Target="../tags/tag973.xml"/><Relationship Id="rId29" Type="http://schemas.openxmlformats.org/officeDocument/2006/relationships/tags" Target="../tags/tag999.xml"/><Relationship Id="rId28" Type="http://schemas.openxmlformats.org/officeDocument/2006/relationships/tags" Target="../tags/tag998.xml"/><Relationship Id="rId27" Type="http://schemas.openxmlformats.org/officeDocument/2006/relationships/tags" Target="../tags/tag997.xml"/><Relationship Id="rId26" Type="http://schemas.openxmlformats.org/officeDocument/2006/relationships/tags" Target="../tags/tag996.xml"/><Relationship Id="rId25" Type="http://schemas.openxmlformats.org/officeDocument/2006/relationships/tags" Target="../tags/tag995.xml"/><Relationship Id="rId24" Type="http://schemas.openxmlformats.org/officeDocument/2006/relationships/tags" Target="../tags/tag994.xml"/><Relationship Id="rId23" Type="http://schemas.openxmlformats.org/officeDocument/2006/relationships/tags" Target="../tags/tag993.xml"/><Relationship Id="rId22" Type="http://schemas.openxmlformats.org/officeDocument/2006/relationships/tags" Target="../tags/tag992.xml"/><Relationship Id="rId21" Type="http://schemas.openxmlformats.org/officeDocument/2006/relationships/tags" Target="../tags/tag991.xml"/><Relationship Id="rId20" Type="http://schemas.openxmlformats.org/officeDocument/2006/relationships/tags" Target="../tags/tag990.xml"/><Relationship Id="rId2" Type="http://schemas.openxmlformats.org/officeDocument/2006/relationships/tags" Target="../tags/tag972.xml"/><Relationship Id="rId19" Type="http://schemas.openxmlformats.org/officeDocument/2006/relationships/tags" Target="../tags/tag989.xml"/><Relationship Id="rId18" Type="http://schemas.openxmlformats.org/officeDocument/2006/relationships/tags" Target="../tags/tag988.xml"/><Relationship Id="rId17" Type="http://schemas.openxmlformats.org/officeDocument/2006/relationships/tags" Target="../tags/tag987.xml"/><Relationship Id="rId16" Type="http://schemas.openxmlformats.org/officeDocument/2006/relationships/tags" Target="../tags/tag986.xml"/><Relationship Id="rId15" Type="http://schemas.openxmlformats.org/officeDocument/2006/relationships/tags" Target="../tags/tag985.xml"/><Relationship Id="rId14" Type="http://schemas.openxmlformats.org/officeDocument/2006/relationships/tags" Target="../tags/tag984.xml"/><Relationship Id="rId13" Type="http://schemas.openxmlformats.org/officeDocument/2006/relationships/tags" Target="../tags/tag983.xml"/><Relationship Id="rId12" Type="http://schemas.openxmlformats.org/officeDocument/2006/relationships/tags" Target="../tags/tag982.xml"/><Relationship Id="rId11" Type="http://schemas.openxmlformats.org/officeDocument/2006/relationships/tags" Target="../tags/tag981.xml"/><Relationship Id="rId10" Type="http://schemas.openxmlformats.org/officeDocument/2006/relationships/tags" Target="../tags/tag980.xml"/><Relationship Id="rId1" Type="http://schemas.openxmlformats.org/officeDocument/2006/relationships/tags" Target="../tags/tag971.xml"/></Relationships>
</file>

<file path=ppt/slides/_rels/slide2.xml.rels><?xml version="1.0" encoding="UTF-8" standalone="yes"?>
<Relationships xmlns="http://schemas.openxmlformats.org/package/2006/relationships"><Relationship Id="rId9" Type="http://schemas.openxmlformats.org/officeDocument/2006/relationships/tags" Target="../tags/tag334.xml"/><Relationship Id="rId8" Type="http://schemas.openxmlformats.org/officeDocument/2006/relationships/tags" Target="../tags/tag333.xml"/><Relationship Id="rId7" Type="http://schemas.openxmlformats.org/officeDocument/2006/relationships/tags" Target="../tags/tag332.xml"/><Relationship Id="rId6" Type="http://schemas.openxmlformats.org/officeDocument/2006/relationships/tags" Target="../tags/tag331.xml"/><Relationship Id="rId5" Type="http://schemas.openxmlformats.org/officeDocument/2006/relationships/tags" Target="../tags/tag330.xml"/><Relationship Id="rId4" Type="http://schemas.openxmlformats.org/officeDocument/2006/relationships/tags" Target="../tags/tag329.xml"/><Relationship Id="rId33" Type="http://schemas.openxmlformats.org/officeDocument/2006/relationships/slideLayout" Target="../slideLayouts/slideLayout2.xml"/><Relationship Id="rId32" Type="http://schemas.openxmlformats.org/officeDocument/2006/relationships/tags" Target="../tags/tag357.xml"/><Relationship Id="rId31" Type="http://schemas.openxmlformats.org/officeDocument/2006/relationships/tags" Target="../tags/tag356.xml"/><Relationship Id="rId30" Type="http://schemas.openxmlformats.org/officeDocument/2006/relationships/tags" Target="../tags/tag355.xml"/><Relationship Id="rId3" Type="http://schemas.openxmlformats.org/officeDocument/2006/relationships/tags" Target="../tags/tag328.xml"/><Relationship Id="rId29" Type="http://schemas.openxmlformats.org/officeDocument/2006/relationships/tags" Target="../tags/tag354.xml"/><Relationship Id="rId28" Type="http://schemas.openxmlformats.org/officeDocument/2006/relationships/tags" Target="../tags/tag353.xml"/><Relationship Id="rId27" Type="http://schemas.openxmlformats.org/officeDocument/2006/relationships/tags" Target="../tags/tag352.xml"/><Relationship Id="rId26" Type="http://schemas.openxmlformats.org/officeDocument/2006/relationships/tags" Target="../tags/tag351.xml"/><Relationship Id="rId25" Type="http://schemas.openxmlformats.org/officeDocument/2006/relationships/tags" Target="../tags/tag350.xml"/><Relationship Id="rId24" Type="http://schemas.openxmlformats.org/officeDocument/2006/relationships/tags" Target="../tags/tag349.xml"/><Relationship Id="rId23" Type="http://schemas.openxmlformats.org/officeDocument/2006/relationships/tags" Target="../tags/tag348.xml"/><Relationship Id="rId22" Type="http://schemas.openxmlformats.org/officeDocument/2006/relationships/tags" Target="../tags/tag347.xml"/><Relationship Id="rId21" Type="http://schemas.openxmlformats.org/officeDocument/2006/relationships/tags" Target="../tags/tag346.xml"/><Relationship Id="rId20" Type="http://schemas.openxmlformats.org/officeDocument/2006/relationships/tags" Target="../tags/tag345.xml"/><Relationship Id="rId2" Type="http://schemas.openxmlformats.org/officeDocument/2006/relationships/tags" Target="../tags/tag327.xml"/><Relationship Id="rId19" Type="http://schemas.openxmlformats.org/officeDocument/2006/relationships/tags" Target="../tags/tag344.xml"/><Relationship Id="rId18" Type="http://schemas.openxmlformats.org/officeDocument/2006/relationships/tags" Target="../tags/tag343.xml"/><Relationship Id="rId17" Type="http://schemas.openxmlformats.org/officeDocument/2006/relationships/tags" Target="../tags/tag342.xml"/><Relationship Id="rId16" Type="http://schemas.openxmlformats.org/officeDocument/2006/relationships/tags" Target="../tags/tag341.xml"/><Relationship Id="rId15" Type="http://schemas.openxmlformats.org/officeDocument/2006/relationships/tags" Target="../tags/tag340.xml"/><Relationship Id="rId14" Type="http://schemas.openxmlformats.org/officeDocument/2006/relationships/tags" Target="../tags/tag339.xml"/><Relationship Id="rId13" Type="http://schemas.openxmlformats.org/officeDocument/2006/relationships/tags" Target="../tags/tag338.xml"/><Relationship Id="rId12" Type="http://schemas.openxmlformats.org/officeDocument/2006/relationships/tags" Target="../tags/tag337.xml"/><Relationship Id="rId11" Type="http://schemas.openxmlformats.org/officeDocument/2006/relationships/tags" Target="../tags/tag336.xml"/><Relationship Id="rId10" Type="http://schemas.openxmlformats.org/officeDocument/2006/relationships/tags" Target="../tags/tag335.xml"/><Relationship Id="rId1" Type="http://schemas.openxmlformats.org/officeDocument/2006/relationships/tags" Target="../tags/tag326.xml"/></Relationships>
</file>

<file path=ppt/slides/_rels/slide20.xml.rels><?xml version="1.0" encoding="UTF-8" standalone="yes"?>
<Relationships xmlns="http://schemas.openxmlformats.org/package/2006/relationships"><Relationship Id="rId9" Type="http://schemas.openxmlformats.org/officeDocument/2006/relationships/tags" Target="../tags/tag1058.xml"/><Relationship Id="rId8" Type="http://schemas.openxmlformats.org/officeDocument/2006/relationships/tags" Target="../tags/tag1057.xml"/><Relationship Id="rId7" Type="http://schemas.openxmlformats.org/officeDocument/2006/relationships/tags" Target="../tags/tag1056.xml"/><Relationship Id="rId6" Type="http://schemas.openxmlformats.org/officeDocument/2006/relationships/tags" Target="../tags/tag1055.xml"/><Relationship Id="rId5" Type="http://schemas.openxmlformats.org/officeDocument/2006/relationships/tags" Target="../tags/tag1054.xml"/><Relationship Id="rId44" Type="http://schemas.openxmlformats.org/officeDocument/2006/relationships/notesSlide" Target="../notesSlides/notesSlide8.xml"/><Relationship Id="rId43" Type="http://schemas.openxmlformats.org/officeDocument/2006/relationships/slideLayout" Target="../slideLayouts/slideLayout2.xml"/><Relationship Id="rId42" Type="http://schemas.openxmlformats.org/officeDocument/2006/relationships/tags" Target="../tags/tag1091.xml"/><Relationship Id="rId41" Type="http://schemas.openxmlformats.org/officeDocument/2006/relationships/tags" Target="../tags/tag1090.xml"/><Relationship Id="rId40" Type="http://schemas.openxmlformats.org/officeDocument/2006/relationships/tags" Target="../tags/tag1089.xml"/><Relationship Id="rId4" Type="http://schemas.openxmlformats.org/officeDocument/2006/relationships/tags" Target="../tags/tag1053.xml"/><Relationship Id="rId39" Type="http://schemas.openxmlformats.org/officeDocument/2006/relationships/tags" Target="../tags/tag1088.xml"/><Relationship Id="rId38" Type="http://schemas.openxmlformats.org/officeDocument/2006/relationships/tags" Target="../tags/tag1087.xml"/><Relationship Id="rId37" Type="http://schemas.openxmlformats.org/officeDocument/2006/relationships/tags" Target="../tags/tag1086.xml"/><Relationship Id="rId36" Type="http://schemas.openxmlformats.org/officeDocument/2006/relationships/tags" Target="../tags/tag1085.xml"/><Relationship Id="rId35" Type="http://schemas.openxmlformats.org/officeDocument/2006/relationships/tags" Target="../tags/tag1084.xml"/><Relationship Id="rId34" Type="http://schemas.openxmlformats.org/officeDocument/2006/relationships/tags" Target="../tags/tag1083.xml"/><Relationship Id="rId33" Type="http://schemas.openxmlformats.org/officeDocument/2006/relationships/tags" Target="../tags/tag1082.xml"/><Relationship Id="rId32" Type="http://schemas.openxmlformats.org/officeDocument/2006/relationships/tags" Target="../tags/tag1081.xml"/><Relationship Id="rId31" Type="http://schemas.openxmlformats.org/officeDocument/2006/relationships/tags" Target="../tags/tag1080.xml"/><Relationship Id="rId30" Type="http://schemas.openxmlformats.org/officeDocument/2006/relationships/tags" Target="../tags/tag1079.xml"/><Relationship Id="rId3" Type="http://schemas.openxmlformats.org/officeDocument/2006/relationships/tags" Target="../tags/tag1052.xml"/><Relationship Id="rId29" Type="http://schemas.openxmlformats.org/officeDocument/2006/relationships/tags" Target="../tags/tag1078.xml"/><Relationship Id="rId28" Type="http://schemas.openxmlformats.org/officeDocument/2006/relationships/tags" Target="../tags/tag1077.xml"/><Relationship Id="rId27" Type="http://schemas.openxmlformats.org/officeDocument/2006/relationships/tags" Target="../tags/tag1076.xml"/><Relationship Id="rId26" Type="http://schemas.openxmlformats.org/officeDocument/2006/relationships/tags" Target="../tags/tag1075.xml"/><Relationship Id="rId25" Type="http://schemas.openxmlformats.org/officeDocument/2006/relationships/tags" Target="../tags/tag1074.xml"/><Relationship Id="rId24" Type="http://schemas.openxmlformats.org/officeDocument/2006/relationships/tags" Target="../tags/tag1073.xml"/><Relationship Id="rId23" Type="http://schemas.openxmlformats.org/officeDocument/2006/relationships/tags" Target="../tags/tag1072.xml"/><Relationship Id="rId22" Type="http://schemas.openxmlformats.org/officeDocument/2006/relationships/tags" Target="../tags/tag1071.xml"/><Relationship Id="rId21" Type="http://schemas.openxmlformats.org/officeDocument/2006/relationships/tags" Target="../tags/tag1070.xml"/><Relationship Id="rId20" Type="http://schemas.openxmlformats.org/officeDocument/2006/relationships/tags" Target="../tags/tag1069.xml"/><Relationship Id="rId2" Type="http://schemas.openxmlformats.org/officeDocument/2006/relationships/tags" Target="../tags/tag1051.xml"/><Relationship Id="rId19" Type="http://schemas.openxmlformats.org/officeDocument/2006/relationships/tags" Target="../tags/tag1068.xml"/><Relationship Id="rId18" Type="http://schemas.openxmlformats.org/officeDocument/2006/relationships/tags" Target="../tags/tag1067.xml"/><Relationship Id="rId17" Type="http://schemas.openxmlformats.org/officeDocument/2006/relationships/tags" Target="../tags/tag1066.xml"/><Relationship Id="rId16" Type="http://schemas.openxmlformats.org/officeDocument/2006/relationships/tags" Target="../tags/tag1065.xml"/><Relationship Id="rId15" Type="http://schemas.openxmlformats.org/officeDocument/2006/relationships/tags" Target="../tags/tag1064.xml"/><Relationship Id="rId14" Type="http://schemas.openxmlformats.org/officeDocument/2006/relationships/tags" Target="../tags/tag1063.xml"/><Relationship Id="rId13" Type="http://schemas.openxmlformats.org/officeDocument/2006/relationships/tags" Target="../tags/tag1062.xml"/><Relationship Id="rId12" Type="http://schemas.openxmlformats.org/officeDocument/2006/relationships/tags" Target="../tags/tag1061.xml"/><Relationship Id="rId11" Type="http://schemas.openxmlformats.org/officeDocument/2006/relationships/tags" Target="../tags/tag1060.xml"/><Relationship Id="rId10" Type="http://schemas.openxmlformats.org/officeDocument/2006/relationships/tags" Target="../tags/tag1059.xml"/><Relationship Id="rId1" Type="http://schemas.openxmlformats.org/officeDocument/2006/relationships/tags" Target="../tags/tag1050.xml"/></Relationships>
</file>

<file path=ppt/slides/_rels/slide21.xml.rels><?xml version="1.0" encoding="UTF-8" standalone="yes"?>
<Relationships xmlns="http://schemas.openxmlformats.org/package/2006/relationships"><Relationship Id="rId9" Type="http://schemas.openxmlformats.org/officeDocument/2006/relationships/tags" Target="../tags/tag1102.xml"/><Relationship Id="rId8" Type="http://schemas.openxmlformats.org/officeDocument/2006/relationships/tags" Target="../tags/tag1101.xml"/><Relationship Id="rId7" Type="http://schemas.openxmlformats.org/officeDocument/2006/relationships/tags" Target="../tags/tag1100.xml"/><Relationship Id="rId6" Type="http://schemas.openxmlformats.org/officeDocument/2006/relationships/tags" Target="../tags/tag1099.xml"/><Relationship Id="rId5" Type="http://schemas.openxmlformats.org/officeDocument/2006/relationships/tags" Target="../tags/tag1098.xml"/><Relationship Id="rId4" Type="http://schemas.openxmlformats.org/officeDocument/2006/relationships/tags" Target="../tags/tag1097.xml"/><Relationship Id="rId3" Type="http://schemas.openxmlformats.org/officeDocument/2006/relationships/tags" Target="../tags/tag1096.xml"/><Relationship Id="rId2" Type="http://schemas.openxmlformats.org/officeDocument/2006/relationships/tags" Target="../tags/tag1095.xml"/><Relationship Id="rId13" Type="http://schemas.openxmlformats.org/officeDocument/2006/relationships/notesSlide" Target="../notesSlides/notesSlide9.xml"/><Relationship Id="rId12" Type="http://schemas.openxmlformats.org/officeDocument/2006/relationships/slideLayout" Target="../slideLayouts/slideLayout1.xml"/><Relationship Id="rId11" Type="http://schemas.openxmlformats.org/officeDocument/2006/relationships/tags" Target="../tags/tag1104.xml"/><Relationship Id="rId10" Type="http://schemas.openxmlformats.org/officeDocument/2006/relationships/tags" Target="../tags/tag1103.xml"/><Relationship Id="rId1" Type="http://schemas.openxmlformats.org/officeDocument/2006/relationships/tags" Target="../tags/tag1094.xml"/></Relationships>
</file>

<file path=ppt/slides/_rels/slide22.xml.rels><?xml version="1.0" encoding="UTF-8" standalone="yes"?>
<Relationships xmlns="http://schemas.openxmlformats.org/package/2006/relationships"><Relationship Id="rId9" Type="http://schemas.openxmlformats.org/officeDocument/2006/relationships/notesSlide" Target="../notesSlides/notesSlide10.xml"/><Relationship Id="rId8" Type="http://schemas.openxmlformats.org/officeDocument/2006/relationships/slideLayout" Target="../slideLayouts/slideLayout7.xml"/><Relationship Id="rId7" Type="http://schemas.openxmlformats.org/officeDocument/2006/relationships/tags" Target="../tags/tag1114.xml"/><Relationship Id="rId6" Type="http://schemas.openxmlformats.org/officeDocument/2006/relationships/tags" Target="../tags/tag1113.xml"/><Relationship Id="rId5" Type="http://schemas.openxmlformats.org/officeDocument/2006/relationships/tags" Target="../tags/tag1112.xml"/><Relationship Id="rId4" Type="http://schemas.openxmlformats.org/officeDocument/2006/relationships/tags" Target="../tags/tag1111.xml"/><Relationship Id="rId3" Type="http://schemas.openxmlformats.org/officeDocument/2006/relationships/tags" Target="../tags/tag1110.xml"/><Relationship Id="rId2" Type="http://schemas.openxmlformats.org/officeDocument/2006/relationships/tags" Target="../tags/tag1109.xml"/><Relationship Id="rId1" Type="http://schemas.openxmlformats.org/officeDocument/2006/relationships/tags" Target="../tags/tag1108.xml"/></Relationships>
</file>

<file path=ppt/slides/_rels/slide23.xml.rels><?xml version="1.0" encoding="UTF-8" standalone="yes"?>
<Relationships xmlns="http://schemas.openxmlformats.org/package/2006/relationships"><Relationship Id="rId9" Type="http://schemas.openxmlformats.org/officeDocument/2006/relationships/tags" Target="../tags/tag1126.xml"/><Relationship Id="rId8" Type="http://schemas.openxmlformats.org/officeDocument/2006/relationships/tags" Target="../tags/tag1125.xml"/><Relationship Id="rId7" Type="http://schemas.openxmlformats.org/officeDocument/2006/relationships/tags" Target="../tags/tag1124.xml"/><Relationship Id="rId66" Type="http://schemas.openxmlformats.org/officeDocument/2006/relationships/slideLayout" Target="../slideLayouts/slideLayout40.xml"/><Relationship Id="rId65" Type="http://schemas.openxmlformats.org/officeDocument/2006/relationships/tags" Target="../tags/tag1182.xml"/><Relationship Id="rId64" Type="http://schemas.openxmlformats.org/officeDocument/2006/relationships/tags" Target="../tags/tag1181.xml"/><Relationship Id="rId63" Type="http://schemas.openxmlformats.org/officeDocument/2006/relationships/tags" Target="../tags/tag1180.xml"/><Relationship Id="rId62" Type="http://schemas.openxmlformats.org/officeDocument/2006/relationships/tags" Target="../tags/tag1179.xml"/><Relationship Id="rId61" Type="http://schemas.openxmlformats.org/officeDocument/2006/relationships/tags" Target="../tags/tag1178.xml"/><Relationship Id="rId60" Type="http://schemas.openxmlformats.org/officeDocument/2006/relationships/tags" Target="../tags/tag1177.xml"/><Relationship Id="rId6" Type="http://schemas.openxmlformats.org/officeDocument/2006/relationships/tags" Target="../tags/tag1123.xml"/><Relationship Id="rId59" Type="http://schemas.openxmlformats.org/officeDocument/2006/relationships/tags" Target="../tags/tag1176.xml"/><Relationship Id="rId58" Type="http://schemas.openxmlformats.org/officeDocument/2006/relationships/tags" Target="../tags/tag1175.xml"/><Relationship Id="rId57" Type="http://schemas.openxmlformats.org/officeDocument/2006/relationships/tags" Target="../tags/tag1174.xml"/><Relationship Id="rId56" Type="http://schemas.openxmlformats.org/officeDocument/2006/relationships/tags" Target="../tags/tag1173.xml"/><Relationship Id="rId55" Type="http://schemas.openxmlformats.org/officeDocument/2006/relationships/tags" Target="../tags/tag1172.xml"/><Relationship Id="rId54" Type="http://schemas.openxmlformats.org/officeDocument/2006/relationships/tags" Target="../tags/tag1171.xml"/><Relationship Id="rId53" Type="http://schemas.openxmlformats.org/officeDocument/2006/relationships/tags" Target="../tags/tag1170.xml"/><Relationship Id="rId52" Type="http://schemas.openxmlformats.org/officeDocument/2006/relationships/tags" Target="../tags/tag1169.xml"/><Relationship Id="rId51" Type="http://schemas.openxmlformats.org/officeDocument/2006/relationships/tags" Target="../tags/tag1168.xml"/><Relationship Id="rId50" Type="http://schemas.openxmlformats.org/officeDocument/2006/relationships/tags" Target="../tags/tag1167.xml"/><Relationship Id="rId5" Type="http://schemas.openxmlformats.org/officeDocument/2006/relationships/tags" Target="../tags/tag1122.xml"/><Relationship Id="rId49" Type="http://schemas.openxmlformats.org/officeDocument/2006/relationships/tags" Target="../tags/tag1166.xml"/><Relationship Id="rId48" Type="http://schemas.openxmlformats.org/officeDocument/2006/relationships/tags" Target="../tags/tag1165.xml"/><Relationship Id="rId47" Type="http://schemas.openxmlformats.org/officeDocument/2006/relationships/tags" Target="../tags/tag1164.xml"/><Relationship Id="rId46" Type="http://schemas.openxmlformats.org/officeDocument/2006/relationships/tags" Target="../tags/tag1163.xml"/><Relationship Id="rId45" Type="http://schemas.openxmlformats.org/officeDocument/2006/relationships/tags" Target="../tags/tag1162.xml"/><Relationship Id="rId44" Type="http://schemas.openxmlformats.org/officeDocument/2006/relationships/tags" Target="../tags/tag1161.xml"/><Relationship Id="rId43" Type="http://schemas.openxmlformats.org/officeDocument/2006/relationships/tags" Target="../tags/tag1160.xml"/><Relationship Id="rId42" Type="http://schemas.openxmlformats.org/officeDocument/2006/relationships/tags" Target="../tags/tag1159.xml"/><Relationship Id="rId41" Type="http://schemas.openxmlformats.org/officeDocument/2006/relationships/tags" Target="../tags/tag1158.xml"/><Relationship Id="rId40" Type="http://schemas.openxmlformats.org/officeDocument/2006/relationships/tags" Target="../tags/tag1157.xml"/><Relationship Id="rId4" Type="http://schemas.openxmlformats.org/officeDocument/2006/relationships/tags" Target="../tags/tag1121.xml"/><Relationship Id="rId39" Type="http://schemas.openxmlformats.org/officeDocument/2006/relationships/tags" Target="../tags/tag1156.xml"/><Relationship Id="rId38" Type="http://schemas.openxmlformats.org/officeDocument/2006/relationships/tags" Target="../tags/tag1155.xml"/><Relationship Id="rId37" Type="http://schemas.openxmlformats.org/officeDocument/2006/relationships/tags" Target="../tags/tag1154.xml"/><Relationship Id="rId36" Type="http://schemas.openxmlformats.org/officeDocument/2006/relationships/tags" Target="../tags/tag1153.xml"/><Relationship Id="rId35" Type="http://schemas.openxmlformats.org/officeDocument/2006/relationships/tags" Target="../tags/tag1152.xml"/><Relationship Id="rId34" Type="http://schemas.openxmlformats.org/officeDocument/2006/relationships/tags" Target="../tags/tag1151.xml"/><Relationship Id="rId33" Type="http://schemas.openxmlformats.org/officeDocument/2006/relationships/tags" Target="../tags/tag1150.xml"/><Relationship Id="rId32" Type="http://schemas.openxmlformats.org/officeDocument/2006/relationships/tags" Target="../tags/tag1149.xml"/><Relationship Id="rId31" Type="http://schemas.openxmlformats.org/officeDocument/2006/relationships/tags" Target="../tags/tag1148.xml"/><Relationship Id="rId30" Type="http://schemas.openxmlformats.org/officeDocument/2006/relationships/tags" Target="../tags/tag1147.xml"/><Relationship Id="rId3" Type="http://schemas.openxmlformats.org/officeDocument/2006/relationships/tags" Target="../tags/tag1120.xml"/><Relationship Id="rId29" Type="http://schemas.openxmlformats.org/officeDocument/2006/relationships/tags" Target="../tags/tag1146.xml"/><Relationship Id="rId28" Type="http://schemas.openxmlformats.org/officeDocument/2006/relationships/tags" Target="../tags/tag1145.xml"/><Relationship Id="rId27" Type="http://schemas.openxmlformats.org/officeDocument/2006/relationships/tags" Target="../tags/tag1144.xml"/><Relationship Id="rId26" Type="http://schemas.openxmlformats.org/officeDocument/2006/relationships/tags" Target="../tags/tag1143.xml"/><Relationship Id="rId25" Type="http://schemas.openxmlformats.org/officeDocument/2006/relationships/tags" Target="../tags/tag1142.xml"/><Relationship Id="rId24" Type="http://schemas.openxmlformats.org/officeDocument/2006/relationships/tags" Target="../tags/tag1141.xml"/><Relationship Id="rId23" Type="http://schemas.openxmlformats.org/officeDocument/2006/relationships/tags" Target="../tags/tag1140.xml"/><Relationship Id="rId22" Type="http://schemas.openxmlformats.org/officeDocument/2006/relationships/tags" Target="../tags/tag1139.xml"/><Relationship Id="rId21" Type="http://schemas.openxmlformats.org/officeDocument/2006/relationships/tags" Target="../tags/tag1138.xml"/><Relationship Id="rId20" Type="http://schemas.openxmlformats.org/officeDocument/2006/relationships/tags" Target="../tags/tag1137.xml"/><Relationship Id="rId2" Type="http://schemas.openxmlformats.org/officeDocument/2006/relationships/tags" Target="../tags/tag1119.xml"/><Relationship Id="rId19" Type="http://schemas.openxmlformats.org/officeDocument/2006/relationships/tags" Target="../tags/tag1136.xml"/><Relationship Id="rId18" Type="http://schemas.openxmlformats.org/officeDocument/2006/relationships/tags" Target="../tags/tag1135.xml"/><Relationship Id="rId17" Type="http://schemas.openxmlformats.org/officeDocument/2006/relationships/tags" Target="../tags/tag1134.xml"/><Relationship Id="rId16" Type="http://schemas.openxmlformats.org/officeDocument/2006/relationships/tags" Target="../tags/tag1133.xml"/><Relationship Id="rId15" Type="http://schemas.openxmlformats.org/officeDocument/2006/relationships/tags" Target="../tags/tag1132.xml"/><Relationship Id="rId14" Type="http://schemas.openxmlformats.org/officeDocument/2006/relationships/tags" Target="../tags/tag1131.xml"/><Relationship Id="rId13" Type="http://schemas.openxmlformats.org/officeDocument/2006/relationships/tags" Target="../tags/tag1130.xml"/><Relationship Id="rId12" Type="http://schemas.openxmlformats.org/officeDocument/2006/relationships/tags" Target="../tags/tag1129.xml"/><Relationship Id="rId11" Type="http://schemas.openxmlformats.org/officeDocument/2006/relationships/tags" Target="../tags/tag1128.xml"/><Relationship Id="rId10" Type="http://schemas.openxmlformats.org/officeDocument/2006/relationships/tags" Target="../tags/tag1127.xml"/><Relationship Id="rId1" Type="http://schemas.openxmlformats.org/officeDocument/2006/relationships/tags" Target="../tags/tag1118.xml"/></Relationships>
</file>

<file path=ppt/slides/_rels/slide24.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1189.xml"/><Relationship Id="rId7" Type="http://schemas.openxmlformats.org/officeDocument/2006/relationships/tags" Target="../tags/tag1188.xml"/><Relationship Id="rId6" Type="http://schemas.openxmlformats.org/officeDocument/2006/relationships/tags" Target="../tags/tag1187.xml"/><Relationship Id="rId5" Type="http://schemas.openxmlformats.org/officeDocument/2006/relationships/tags" Target="../tags/tag1186.xml"/><Relationship Id="rId4" Type="http://schemas.openxmlformats.org/officeDocument/2006/relationships/image" Target="../media/image56.png"/><Relationship Id="rId3" Type="http://schemas.openxmlformats.org/officeDocument/2006/relationships/tags" Target="../tags/tag1185.xml"/><Relationship Id="rId2" Type="http://schemas.openxmlformats.org/officeDocument/2006/relationships/tags" Target="../tags/tag1184.xml"/><Relationship Id="rId10" Type="http://schemas.openxmlformats.org/officeDocument/2006/relationships/notesSlide" Target="../notesSlides/notesSlide11.xml"/><Relationship Id="rId1" Type="http://schemas.openxmlformats.org/officeDocument/2006/relationships/tags" Target="../tags/tag1183.xml"/></Relationships>
</file>

<file path=ppt/slides/_rels/slide25.xml.rels><?xml version="1.0" encoding="UTF-8" standalone="yes"?>
<Relationships xmlns="http://schemas.openxmlformats.org/package/2006/relationships"><Relationship Id="rId9" Type="http://schemas.openxmlformats.org/officeDocument/2006/relationships/tags" Target="../tags/tag1200.xml"/><Relationship Id="rId8" Type="http://schemas.openxmlformats.org/officeDocument/2006/relationships/tags" Target="../tags/tag1199.xml"/><Relationship Id="rId7" Type="http://schemas.openxmlformats.org/officeDocument/2006/relationships/tags" Target="../tags/tag1198.xml"/><Relationship Id="rId6" Type="http://schemas.openxmlformats.org/officeDocument/2006/relationships/tags" Target="../tags/tag1197.xml"/><Relationship Id="rId5" Type="http://schemas.openxmlformats.org/officeDocument/2006/relationships/tags" Target="../tags/tag1196.xml"/><Relationship Id="rId4" Type="http://schemas.openxmlformats.org/officeDocument/2006/relationships/tags" Target="../tags/tag1195.xml"/><Relationship Id="rId3" Type="http://schemas.openxmlformats.org/officeDocument/2006/relationships/image" Target="../media/image57.png"/><Relationship Id="rId25" Type="http://schemas.openxmlformats.org/officeDocument/2006/relationships/notesSlide" Target="../notesSlides/notesSlide12.xml"/><Relationship Id="rId24" Type="http://schemas.openxmlformats.org/officeDocument/2006/relationships/slideLayout" Target="../slideLayouts/slideLayout7.xml"/><Relationship Id="rId23" Type="http://schemas.openxmlformats.org/officeDocument/2006/relationships/image" Target="../media/image62.png"/><Relationship Id="rId22" Type="http://schemas.openxmlformats.org/officeDocument/2006/relationships/tags" Target="../tags/tag1209.xml"/><Relationship Id="rId21" Type="http://schemas.openxmlformats.org/officeDocument/2006/relationships/tags" Target="../tags/tag1208.xml"/><Relationship Id="rId20" Type="http://schemas.openxmlformats.org/officeDocument/2006/relationships/tags" Target="../tags/tag1207.xml"/><Relationship Id="rId2" Type="http://schemas.openxmlformats.org/officeDocument/2006/relationships/tags" Target="../tags/tag1194.xml"/><Relationship Id="rId19" Type="http://schemas.openxmlformats.org/officeDocument/2006/relationships/tags" Target="../tags/tag1206.xml"/><Relationship Id="rId18" Type="http://schemas.openxmlformats.org/officeDocument/2006/relationships/image" Target="../media/image61.png"/><Relationship Id="rId17" Type="http://schemas.openxmlformats.org/officeDocument/2006/relationships/tags" Target="../tags/tag1205.xml"/><Relationship Id="rId16" Type="http://schemas.openxmlformats.org/officeDocument/2006/relationships/image" Target="../media/image60.png"/><Relationship Id="rId15" Type="http://schemas.openxmlformats.org/officeDocument/2006/relationships/tags" Target="../tags/tag1204.xml"/><Relationship Id="rId14" Type="http://schemas.openxmlformats.org/officeDocument/2006/relationships/image" Target="../media/image59.png"/><Relationship Id="rId13" Type="http://schemas.openxmlformats.org/officeDocument/2006/relationships/tags" Target="../tags/tag1203.xml"/><Relationship Id="rId12" Type="http://schemas.openxmlformats.org/officeDocument/2006/relationships/image" Target="../media/image58.png"/><Relationship Id="rId11" Type="http://schemas.openxmlformats.org/officeDocument/2006/relationships/tags" Target="../tags/tag1202.xml"/><Relationship Id="rId10" Type="http://schemas.openxmlformats.org/officeDocument/2006/relationships/tags" Target="../tags/tag1201.xml"/><Relationship Id="rId1" Type="http://schemas.openxmlformats.org/officeDocument/2006/relationships/tags" Target="../tags/tag1193.xml"/></Relationships>
</file>

<file path=ppt/slides/_rels/slide26.xml.rels><?xml version="1.0" encoding="UTF-8" standalone="yes"?>
<Relationships xmlns="http://schemas.openxmlformats.org/package/2006/relationships"><Relationship Id="rId9" Type="http://schemas.openxmlformats.org/officeDocument/2006/relationships/tags" Target="../tags/tag1219.xml"/><Relationship Id="rId8" Type="http://schemas.openxmlformats.org/officeDocument/2006/relationships/tags" Target="../tags/tag1218.xml"/><Relationship Id="rId7" Type="http://schemas.openxmlformats.org/officeDocument/2006/relationships/tags" Target="../tags/tag1217.xml"/><Relationship Id="rId6" Type="http://schemas.openxmlformats.org/officeDocument/2006/relationships/tags" Target="../tags/tag1216.xml"/><Relationship Id="rId5" Type="http://schemas.openxmlformats.org/officeDocument/2006/relationships/tags" Target="../tags/tag1215.xml"/><Relationship Id="rId4" Type="http://schemas.openxmlformats.org/officeDocument/2006/relationships/tags" Target="../tags/tag1214.xml"/><Relationship Id="rId3" Type="http://schemas.openxmlformats.org/officeDocument/2006/relationships/tags" Target="../tags/tag1213.xml"/><Relationship Id="rId2" Type="http://schemas.openxmlformats.org/officeDocument/2006/relationships/image" Target="../media/image63.png"/><Relationship Id="rId19" Type="http://schemas.openxmlformats.org/officeDocument/2006/relationships/notesSlide" Target="../notesSlides/notesSlide13.xml"/><Relationship Id="rId18" Type="http://schemas.openxmlformats.org/officeDocument/2006/relationships/slideLayout" Target="../slideLayouts/slideLayout1.xml"/><Relationship Id="rId17" Type="http://schemas.openxmlformats.org/officeDocument/2006/relationships/tags" Target="../tags/tag1226.xml"/><Relationship Id="rId16" Type="http://schemas.openxmlformats.org/officeDocument/2006/relationships/image" Target="../media/image62.png"/><Relationship Id="rId15" Type="http://schemas.openxmlformats.org/officeDocument/2006/relationships/tags" Target="../tags/tag1225.xml"/><Relationship Id="rId14" Type="http://schemas.openxmlformats.org/officeDocument/2006/relationships/tags" Target="../tags/tag1224.xml"/><Relationship Id="rId13" Type="http://schemas.openxmlformats.org/officeDocument/2006/relationships/tags" Target="../tags/tag1223.xml"/><Relationship Id="rId12" Type="http://schemas.openxmlformats.org/officeDocument/2006/relationships/tags" Target="../tags/tag1222.xml"/><Relationship Id="rId11" Type="http://schemas.openxmlformats.org/officeDocument/2006/relationships/tags" Target="../tags/tag1221.xml"/><Relationship Id="rId10" Type="http://schemas.openxmlformats.org/officeDocument/2006/relationships/tags" Target="../tags/tag1220.xml"/><Relationship Id="rId1" Type="http://schemas.openxmlformats.org/officeDocument/2006/relationships/tags" Target="../tags/tag1212.xml"/></Relationships>
</file>

<file path=ppt/slides/_rels/slide27.xml.rels><?xml version="1.0" encoding="UTF-8" standalone="yes"?>
<Relationships xmlns="http://schemas.openxmlformats.org/package/2006/relationships"><Relationship Id="rId9" Type="http://schemas.openxmlformats.org/officeDocument/2006/relationships/image" Target="../media/image66.png"/><Relationship Id="rId8" Type="http://schemas.openxmlformats.org/officeDocument/2006/relationships/tags" Target="../tags/tag1235.xml"/><Relationship Id="rId7" Type="http://schemas.openxmlformats.org/officeDocument/2006/relationships/image" Target="../media/image65.png"/><Relationship Id="rId6" Type="http://schemas.openxmlformats.org/officeDocument/2006/relationships/tags" Target="../tags/tag1234.xml"/><Relationship Id="rId5" Type="http://schemas.openxmlformats.org/officeDocument/2006/relationships/tags" Target="../tags/tag1233.xml"/><Relationship Id="rId4" Type="http://schemas.openxmlformats.org/officeDocument/2006/relationships/tags" Target="../tags/tag1232.xml"/><Relationship Id="rId3" Type="http://schemas.openxmlformats.org/officeDocument/2006/relationships/image" Target="../media/image64.png"/><Relationship Id="rId25" Type="http://schemas.openxmlformats.org/officeDocument/2006/relationships/notesSlide" Target="../notesSlides/notesSlide14.xml"/><Relationship Id="rId24" Type="http://schemas.openxmlformats.org/officeDocument/2006/relationships/slideLayout" Target="../slideLayouts/slideLayout1.xml"/><Relationship Id="rId23" Type="http://schemas.openxmlformats.org/officeDocument/2006/relationships/image" Target="../media/image62.png"/><Relationship Id="rId22" Type="http://schemas.openxmlformats.org/officeDocument/2006/relationships/tags" Target="../tags/tag1246.xml"/><Relationship Id="rId21" Type="http://schemas.openxmlformats.org/officeDocument/2006/relationships/tags" Target="../tags/tag1245.xml"/><Relationship Id="rId20" Type="http://schemas.openxmlformats.org/officeDocument/2006/relationships/tags" Target="../tags/tag1244.xml"/><Relationship Id="rId2" Type="http://schemas.openxmlformats.org/officeDocument/2006/relationships/tags" Target="../tags/tag1231.xml"/><Relationship Id="rId19" Type="http://schemas.openxmlformats.org/officeDocument/2006/relationships/tags" Target="../tags/tag1243.xml"/><Relationship Id="rId18" Type="http://schemas.openxmlformats.org/officeDocument/2006/relationships/image" Target="../media/image68.png"/><Relationship Id="rId17" Type="http://schemas.openxmlformats.org/officeDocument/2006/relationships/tags" Target="../tags/tag1242.xml"/><Relationship Id="rId16" Type="http://schemas.openxmlformats.org/officeDocument/2006/relationships/tags" Target="../tags/tag1241.xml"/><Relationship Id="rId15" Type="http://schemas.openxmlformats.org/officeDocument/2006/relationships/image" Target="../media/image67.png"/><Relationship Id="rId14" Type="http://schemas.openxmlformats.org/officeDocument/2006/relationships/tags" Target="../tags/tag1240.xml"/><Relationship Id="rId13" Type="http://schemas.openxmlformats.org/officeDocument/2006/relationships/tags" Target="../tags/tag1239.xml"/><Relationship Id="rId12" Type="http://schemas.openxmlformats.org/officeDocument/2006/relationships/tags" Target="../tags/tag1238.xml"/><Relationship Id="rId11" Type="http://schemas.openxmlformats.org/officeDocument/2006/relationships/tags" Target="../tags/tag1237.xml"/><Relationship Id="rId10" Type="http://schemas.openxmlformats.org/officeDocument/2006/relationships/tags" Target="../tags/tag1236.xml"/><Relationship Id="rId1" Type="http://schemas.openxmlformats.org/officeDocument/2006/relationships/tags" Target="../tags/tag1230.xml"/></Relationships>
</file>

<file path=ppt/slides/_rels/slide28.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33.png"/><Relationship Id="rId7" Type="http://schemas.openxmlformats.org/officeDocument/2006/relationships/tags" Target="../tags/tag1254.xml"/><Relationship Id="rId6" Type="http://schemas.openxmlformats.org/officeDocument/2006/relationships/image" Target="../media/image70.jpeg"/><Relationship Id="rId5" Type="http://schemas.openxmlformats.org/officeDocument/2006/relationships/tags" Target="../tags/tag1253.xml"/><Relationship Id="rId4" Type="http://schemas.openxmlformats.org/officeDocument/2006/relationships/tags" Target="../tags/tag1252.xml"/><Relationship Id="rId3" Type="http://schemas.openxmlformats.org/officeDocument/2006/relationships/image" Target="../media/image69.png"/><Relationship Id="rId2" Type="http://schemas.openxmlformats.org/officeDocument/2006/relationships/tags" Target="../tags/tag1251.xml"/><Relationship Id="rId10" Type="http://schemas.openxmlformats.org/officeDocument/2006/relationships/notesSlide" Target="../notesSlides/notesSlide15.xml"/><Relationship Id="rId1" Type="http://schemas.openxmlformats.org/officeDocument/2006/relationships/tags" Target="../tags/tag1250.xml"/></Relationships>
</file>

<file path=ppt/slides/_rels/slide3.xml.rels><?xml version="1.0" encoding="UTF-8" standalone="yes"?>
<Relationships xmlns="http://schemas.openxmlformats.org/package/2006/relationships"><Relationship Id="rId9" Type="http://schemas.openxmlformats.org/officeDocument/2006/relationships/tags" Target="../tags/tag366.xml"/><Relationship Id="rId8" Type="http://schemas.openxmlformats.org/officeDocument/2006/relationships/tags" Target="../tags/tag365.xml"/><Relationship Id="rId7" Type="http://schemas.openxmlformats.org/officeDocument/2006/relationships/tags" Target="../tags/tag364.xml"/><Relationship Id="rId6" Type="http://schemas.openxmlformats.org/officeDocument/2006/relationships/tags" Target="../tags/tag363.xml"/><Relationship Id="rId5" Type="http://schemas.openxmlformats.org/officeDocument/2006/relationships/tags" Target="../tags/tag362.xml"/><Relationship Id="rId4" Type="http://schemas.openxmlformats.org/officeDocument/2006/relationships/tags" Target="../tags/tag361.xml"/><Relationship Id="rId30" Type="http://schemas.openxmlformats.org/officeDocument/2006/relationships/notesSlide" Target="../notesSlides/notesSlide1.xml"/><Relationship Id="rId3" Type="http://schemas.openxmlformats.org/officeDocument/2006/relationships/tags" Target="../tags/tag360.xml"/><Relationship Id="rId29" Type="http://schemas.openxmlformats.org/officeDocument/2006/relationships/slideLayout" Target="../slideLayouts/slideLayout2.xml"/><Relationship Id="rId28" Type="http://schemas.openxmlformats.org/officeDocument/2006/relationships/image" Target="../media/image28.png"/><Relationship Id="rId27" Type="http://schemas.openxmlformats.org/officeDocument/2006/relationships/tags" Target="../tags/tag379.xml"/><Relationship Id="rId26" Type="http://schemas.openxmlformats.org/officeDocument/2006/relationships/tags" Target="../tags/tag378.xml"/><Relationship Id="rId25" Type="http://schemas.openxmlformats.org/officeDocument/2006/relationships/tags" Target="../tags/tag377.xml"/><Relationship Id="rId24" Type="http://schemas.openxmlformats.org/officeDocument/2006/relationships/tags" Target="../tags/tag376.xml"/><Relationship Id="rId23" Type="http://schemas.openxmlformats.org/officeDocument/2006/relationships/tags" Target="../tags/tag375.xml"/><Relationship Id="rId22" Type="http://schemas.openxmlformats.org/officeDocument/2006/relationships/image" Target="../media/image27.png"/><Relationship Id="rId21" Type="http://schemas.openxmlformats.org/officeDocument/2006/relationships/tags" Target="../tags/tag374.xml"/><Relationship Id="rId20" Type="http://schemas.openxmlformats.org/officeDocument/2006/relationships/image" Target="../media/image26.png"/><Relationship Id="rId2" Type="http://schemas.openxmlformats.org/officeDocument/2006/relationships/tags" Target="../tags/tag359.xml"/><Relationship Id="rId19" Type="http://schemas.openxmlformats.org/officeDocument/2006/relationships/tags" Target="../tags/tag373.xml"/><Relationship Id="rId18" Type="http://schemas.openxmlformats.org/officeDocument/2006/relationships/image" Target="../media/image25.png"/><Relationship Id="rId17" Type="http://schemas.openxmlformats.org/officeDocument/2006/relationships/tags" Target="../tags/tag372.xml"/><Relationship Id="rId16" Type="http://schemas.openxmlformats.org/officeDocument/2006/relationships/tags" Target="../tags/tag371.xml"/><Relationship Id="rId15" Type="http://schemas.openxmlformats.org/officeDocument/2006/relationships/image" Target="../media/image24.png"/><Relationship Id="rId14" Type="http://schemas.openxmlformats.org/officeDocument/2006/relationships/tags" Target="../tags/tag370.xml"/><Relationship Id="rId13" Type="http://schemas.openxmlformats.org/officeDocument/2006/relationships/image" Target="../media/image23.png"/><Relationship Id="rId12" Type="http://schemas.openxmlformats.org/officeDocument/2006/relationships/tags" Target="../tags/tag369.xml"/><Relationship Id="rId11" Type="http://schemas.openxmlformats.org/officeDocument/2006/relationships/tags" Target="../tags/tag368.xml"/><Relationship Id="rId10" Type="http://schemas.openxmlformats.org/officeDocument/2006/relationships/tags" Target="../tags/tag367.xml"/><Relationship Id="rId1" Type="http://schemas.openxmlformats.org/officeDocument/2006/relationships/tags" Target="../tags/tag358.xml"/></Relationships>
</file>

<file path=ppt/slides/_rels/slide4.xml.rels><?xml version="1.0" encoding="UTF-8" standalone="yes"?>
<Relationships xmlns="http://schemas.openxmlformats.org/package/2006/relationships"><Relationship Id="rId9" Type="http://schemas.openxmlformats.org/officeDocument/2006/relationships/tags" Target="../tags/tag386.xml"/><Relationship Id="rId8" Type="http://schemas.openxmlformats.org/officeDocument/2006/relationships/image" Target="../media/image30.emf"/><Relationship Id="rId7" Type="http://schemas.openxmlformats.org/officeDocument/2006/relationships/oleObject" Target="../embeddings/oleObject2.bin"/><Relationship Id="rId6" Type="http://schemas.openxmlformats.org/officeDocument/2006/relationships/tags" Target="../tags/tag385.xml"/><Relationship Id="rId52" Type="http://schemas.openxmlformats.org/officeDocument/2006/relationships/vmlDrawing" Target="../drawings/vmlDrawing1.vml"/><Relationship Id="rId51" Type="http://schemas.openxmlformats.org/officeDocument/2006/relationships/slideLayout" Target="../slideLayouts/slideLayout7.xml"/><Relationship Id="rId50" Type="http://schemas.openxmlformats.org/officeDocument/2006/relationships/image" Target="../media/image33.png"/><Relationship Id="rId5" Type="http://schemas.openxmlformats.org/officeDocument/2006/relationships/image" Target="../media/image29.emf"/><Relationship Id="rId49" Type="http://schemas.openxmlformats.org/officeDocument/2006/relationships/tags" Target="../tags/tag423.xml"/><Relationship Id="rId48" Type="http://schemas.openxmlformats.org/officeDocument/2006/relationships/tags" Target="../tags/tag422.xml"/><Relationship Id="rId47" Type="http://schemas.openxmlformats.org/officeDocument/2006/relationships/tags" Target="../tags/tag421.xml"/><Relationship Id="rId46" Type="http://schemas.openxmlformats.org/officeDocument/2006/relationships/tags" Target="../tags/tag420.xml"/><Relationship Id="rId45" Type="http://schemas.openxmlformats.org/officeDocument/2006/relationships/tags" Target="../tags/tag419.xml"/><Relationship Id="rId44" Type="http://schemas.openxmlformats.org/officeDocument/2006/relationships/tags" Target="../tags/tag418.xml"/><Relationship Id="rId43" Type="http://schemas.openxmlformats.org/officeDocument/2006/relationships/tags" Target="../tags/tag417.xml"/><Relationship Id="rId42" Type="http://schemas.openxmlformats.org/officeDocument/2006/relationships/tags" Target="../tags/tag416.xml"/><Relationship Id="rId41" Type="http://schemas.openxmlformats.org/officeDocument/2006/relationships/tags" Target="../tags/tag415.xml"/><Relationship Id="rId40" Type="http://schemas.openxmlformats.org/officeDocument/2006/relationships/tags" Target="../tags/tag414.xml"/><Relationship Id="rId4" Type="http://schemas.openxmlformats.org/officeDocument/2006/relationships/oleObject" Target="../embeddings/oleObject1.bin"/><Relationship Id="rId39" Type="http://schemas.openxmlformats.org/officeDocument/2006/relationships/tags" Target="../tags/tag413.xml"/><Relationship Id="rId38" Type="http://schemas.openxmlformats.org/officeDocument/2006/relationships/tags" Target="../tags/tag412.xml"/><Relationship Id="rId37" Type="http://schemas.openxmlformats.org/officeDocument/2006/relationships/tags" Target="../tags/tag411.xml"/><Relationship Id="rId36" Type="http://schemas.openxmlformats.org/officeDocument/2006/relationships/tags" Target="../tags/tag410.xml"/><Relationship Id="rId35" Type="http://schemas.openxmlformats.org/officeDocument/2006/relationships/tags" Target="../tags/tag409.xml"/><Relationship Id="rId34" Type="http://schemas.openxmlformats.org/officeDocument/2006/relationships/tags" Target="../tags/tag408.xml"/><Relationship Id="rId33" Type="http://schemas.openxmlformats.org/officeDocument/2006/relationships/tags" Target="../tags/tag407.xml"/><Relationship Id="rId32" Type="http://schemas.openxmlformats.org/officeDocument/2006/relationships/tags" Target="../tags/tag406.xml"/><Relationship Id="rId31" Type="http://schemas.openxmlformats.org/officeDocument/2006/relationships/tags" Target="../tags/tag405.xml"/><Relationship Id="rId30" Type="http://schemas.openxmlformats.org/officeDocument/2006/relationships/tags" Target="../tags/tag404.xml"/><Relationship Id="rId3" Type="http://schemas.openxmlformats.org/officeDocument/2006/relationships/tags" Target="../tags/tag384.xml"/><Relationship Id="rId29" Type="http://schemas.openxmlformats.org/officeDocument/2006/relationships/tags" Target="../tags/tag403.xml"/><Relationship Id="rId28" Type="http://schemas.openxmlformats.org/officeDocument/2006/relationships/tags" Target="../tags/tag402.xml"/><Relationship Id="rId27" Type="http://schemas.openxmlformats.org/officeDocument/2006/relationships/tags" Target="../tags/tag401.xml"/><Relationship Id="rId26" Type="http://schemas.openxmlformats.org/officeDocument/2006/relationships/tags" Target="../tags/tag400.xml"/><Relationship Id="rId25" Type="http://schemas.openxmlformats.org/officeDocument/2006/relationships/tags" Target="../tags/tag399.xml"/><Relationship Id="rId24" Type="http://schemas.openxmlformats.org/officeDocument/2006/relationships/tags" Target="../tags/tag398.xml"/><Relationship Id="rId23" Type="http://schemas.openxmlformats.org/officeDocument/2006/relationships/tags" Target="../tags/tag397.xml"/><Relationship Id="rId22" Type="http://schemas.openxmlformats.org/officeDocument/2006/relationships/tags" Target="../tags/tag396.xml"/><Relationship Id="rId21" Type="http://schemas.openxmlformats.org/officeDocument/2006/relationships/tags" Target="../tags/tag395.xml"/><Relationship Id="rId20" Type="http://schemas.openxmlformats.org/officeDocument/2006/relationships/tags" Target="../tags/tag394.xml"/><Relationship Id="rId2" Type="http://schemas.openxmlformats.org/officeDocument/2006/relationships/tags" Target="../tags/tag383.xml"/><Relationship Id="rId19" Type="http://schemas.openxmlformats.org/officeDocument/2006/relationships/tags" Target="../tags/tag393.xml"/><Relationship Id="rId18" Type="http://schemas.openxmlformats.org/officeDocument/2006/relationships/image" Target="../media/image32.wmf"/><Relationship Id="rId17" Type="http://schemas.openxmlformats.org/officeDocument/2006/relationships/oleObject" Target="../embeddings/oleObject3.bin"/><Relationship Id="rId16" Type="http://schemas.openxmlformats.org/officeDocument/2006/relationships/tags" Target="../tags/tag392.xml"/><Relationship Id="rId15" Type="http://schemas.openxmlformats.org/officeDocument/2006/relationships/tags" Target="../tags/tag391.xml"/><Relationship Id="rId14" Type="http://schemas.openxmlformats.org/officeDocument/2006/relationships/tags" Target="../tags/tag390.xml"/><Relationship Id="rId13" Type="http://schemas.openxmlformats.org/officeDocument/2006/relationships/tags" Target="../tags/tag389.xml"/><Relationship Id="rId12" Type="http://schemas.openxmlformats.org/officeDocument/2006/relationships/tags" Target="../tags/tag388.xml"/><Relationship Id="rId11" Type="http://schemas.openxmlformats.org/officeDocument/2006/relationships/tags" Target="../tags/tag387.xml"/><Relationship Id="rId10" Type="http://schemas.openxmlformats.org/officeDocument/2006/relationships/image" Target="../media/image31.emf"/><Relationship Id="rId1" Type="http://schemas.openxmlformats.org/officeDocument/2006/relationships/tags" Target="../tags/tag382.xml"/></Relationships>
</file>

<file path=ppt/slides/_rels/slide5.xml.rels><?xml version="1.0" encoding="UTF-8" standalone="yes"?>
<Relationships xmlns="http://schemas.openxmlformats.org/package/2006/relationships"><Relationship Id="rId9" Type="http://schemas.openxmlformats.org/officeDocument/2006/relationships/tags" Target="../tags/tag429.xml"/><Relationship Id="rId8" Type="http://schemas.openxmlformats.org/officeDocument/2006/relationships/image" Target="../media/image36.emf"/><Relationship Id="rId7" Type="http://schemas.openxmlformats.org/officeDocument/2006/relationships/tags" Target="../tags/tag428.xml"/><Relationship Id="rId6" Type="http://schemas.openxmlformats.org/officeDocument/2006/relationships/image" Target="../media/image35.emf"/><Relationship Id="rId5" Type="http://schemas.openxmlformats.org/officeDocument/2006/relationships/tags" Target="../tags/tag427.xml"/><Relationship Id="rId4" Type="http://schemas.openxmlformats.org/officeDocument/2006/relationships/image" Target="../media/image34.png"/><Relationship Id="rId3" Type="http://schemas.openxmlformats.org/officeDocument/2006/relationships/tags" Target="../tags/tag426.xml"/><Relationship Id="rId2" Type="http://schemas.openxmlformats.org/officeDocument/2006/relationships/tags" Target="../tags/tag425.xml"/><Relationship Id="rId14" Type="http://schemas.openxmlformats.org/officeDocument/2006/relationships/slideLayout" Target="../slideLayouts/slideLayout7.xml"/><Relationship Id="rId13" Type="http://schemas.openxmlformats.org/officeDocument/2006/relationships/image" Target="../media/image33.png"/><Relationship Id="rId12" Type="http://schemas.openxmlformats.org/officeDocument/2006/relationships/tags" Target="../tags/tag432.xml"/><Relationship Id="rId11" Type="http://schemas.openxmlformats.org/officeDocument/2006/relationships/tags" Target="../tags/tag431.xml"/><Relationship Id="rId10" Type="http://schemas.openxmlformats.org/officeDocument/2006/relationships/tags" Target="../tags/tag430.xml"/><Relationship Id="rId1" Type="http://schemas.openxmlformats.org/officeDocument/2006/relationships/tags" Target="../tags/tag424.xml"/></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439.xml"/><Relationship Id="rId6" Type="http://schemas.openxmlformats.org/officeDocument/2006/relationships/tags" Target="../tags/tag438.xml"/><Relationship Id="rId5" Type="http://schemas.openxmlformats.org/officeDocument/2006/relationships/tags" Target="../tags/tag437.xml"/><Relationship Id="rId4" Type="http://schemas.openxmlformats.org/officeDocument/2006/relationships/tags" Target="../tags/tag436.xml"/><Relationship Id="rId3" Type="http://schemas.openxmlformats.org/officeDocument/2006/relationships/tags" Target="../tags/tag435.xml"/><Relationship Id="rId2" Type="http://schemas.openxmlformats.org/officeDocument/2006/relationships/tags" Target="../tags/tag434.xml"/><Relationship Id="rId1" Type="http://schemas.openxmlformats.org/officeDocument/2006/relationships/tags" Target="../tags/tag433.xml"/></Relationships>
</file>

<file path=ppt/slides/_rels/slide7.xml.rels><?xml version="1.0" encoding="UTF-8" standalone="yes"?>
<Relationships xmlns="http://schemas.openxmlformats.org/package/2006/relationships"><Relationship Id="rId9" Type="http://schemas.openxmlformats.org/officeDocument/2006/relationships/tags" Target="../tags/tag448.xml"/><Relationship Id="rId8" Type="http://schemas.openxmlformats.org/officeDocument/2006/relationships/tags" Target="../tags/tag447.xml"/><Relationship Id="rId71" Type="http://schemas.openxmlformats.org/officeDocument/2006/relationships/slideLayout" Target="../slideLayouts/slideLayout7.xml"/><Relationship Id="rId70" Type="http://schemas.openxmlformats.org/officeDocument/2006/relationships/tags" Target="../tags/tag509.xml"/><Relationship Id="rId7" Type="http://schemas.openxmlformats.org/officeDocument/2006/relationships/tags" Target="../tags/tag446.xml"/><Relationship Id="rId69" Type="http://schemas.openxmlformats.org/officeDocument/2006/relationships/tags" Target="../tags/tag508.xml"/><Relationship Id="rId68" Type="http://schemas.openxmlformats.org/officeDocument/2006/relationships/tags" Target="../tags/tag507.xml"/><Relationship Id="rId67" Type="http://schemas.openxmlformats.org/officeDocument/2006/relationships/tags" Target="../tags/tag506.xml"/><Relationship Id="rId66" Type="http://schemas.openxmlformats.org/officeDocument/2006/relationships/tags" Target="../tags/tag505.xml"/><Relationship Id="rId65" Type="http://schemas.openxmlformats.org/officeDocument/2006/relationships/tags" Target="../tags/tag504.xml"/><Relationship Id="rId64" Type="http://schemas.openxmlformats.org/officeDocument/2006/relationships/tags" Target="../tags/tag503.xml"/><Relationship Id="rId63" Type="http://schemas.openxmlformats.org/officeDocument/2006/relationships/tags" Target="../tags/tag502.xml"/><Relationship Id="rId62" Type="http://schemas.openxmlformats.org/officeDocument/2006/relationships/tags" Target="../tags/tag501.xml"/><Relationship Id="rId61" Type="http://schemas.openxmlformats.org/officeDocument/2006/relationships/tags" Target="../tags/tag500.xml"/><Relationship Id="rId60" Type="http://schemas.openxmlformats.org/officeDocument/2006/relationships/tags" Target="../tags/tag499.xml"/><Relationship Id="rId6" Type="http://schemas.openxmlformats.org/officeDocument/2006/relationships/tags" Target="../tags/tag445.xml"/><Relationship Id="rId59" Type="http://schemas.openxmlformats.org/officeDocument/2006/relationships/tags" Target="../tags/tag498.xml"/><Relationship Id="rId58" Type="http://schemas.openxmlformats.org/officeDocument/2006/relationships/tags" Target="../tags/tag497.xml"/><Relationship Id="rId57" Type="http://schemas.openxmlformats.org/officeDocument/2006/relationships/tags" Target="../tags/tag496.xml"/><Relationship Id="rId56" Type="http://schemas.openxmlformats.org/officeDocument/2006/relationships/tags" Target="../tags/tag495.xml"/><Relationship Id="rId55" Type="http://schemas.openxmlformats.org/officeDocument/2006/relationships/tags" Target="../tags/tag494.xml"/><Relationship Id="rId54" Type="http://schemas.openxmlformats.org/officeDocument/2006/relationships/tags" Target="../tags/tag493.xml"/><Relationship Id="rId53" Type="http://schemas.openxmlformats.org/officeDocument/2006/relationships/tags" Target="../tags/tag492.xml"/><Relationship Id="rId52" Type="http://schemas.openxmlformats.org/officeDocument/2006/relationships/tags" Target="../tags/tag491.xml"/><Relationship Id="rId51" Type="http://schemas.openxmlformats.org/officeDocument/2006/relationships/tags" Target="../tags/tag490.xml"/><Relationship Id="rId50" Type="http://schemas.openxmlformats.org/officeDocument/2006/relationships/tags" Target="../tags/tag489.xml"/><Relationship Id="rId5" Type="http://schemas.openxmlformats.org/officeDocument/2006/relationships/tags" Target="../tags/tag444.xml"/><Relationship Id="rId49" Type="http://schemas.openxmlformats.org/officeDocument/2006/relationships/tags" Target="../tags/tag488.xml"/><Relationship Id="rId48" Type="http://schemas.openxmlformats.org/officeDocument/2006/relationships/tags" Target="../tags/tag487.xml"/><Relationship Id="rId47" Type="http://schemas.openxmlformats.org/officeDocument/2006/relationships/tags" Target="../tags/tag486.xml"/><Relationship Id="rId46" Type="http://schemas.openxmlformats.org/officeDocument/2006/relationships/tags" Target="../tags/tag485.xml"/><Relationship Id="rId45" Type="http://schemas.openxmlformats.org/officeDocument/2006/relationships/tags" Target="../tags/tag484.xml"/><Relationship Id="rId44" Type="http://schemas.openxmlformats.org/officeDocument/2006/relationships/tags" Target="../tags/tag483.xml"/><Relationship Id="rId43" Type="http://schemas.openxmlformats.org/officeDocument/2006/relationships/tags" Target="../tags/tag482.xml"/><Relationship Id="rId42" Type="http://schemas.openxmlformats.org/officeDocument/2006/relationships/tags" Target="../tags/tag481.xml"/><Relationship Id="rId41" Type="http://schemas.openxmlformats.org/officeDocument/2006/relationships/tags" Target="../tags/tag480.xml"/><Relationship Id="rId40" Type="http://schemas.openxmlformats.org/officeDocument/2006/relationships/tags" Target="../tags/tag479.xml"/><Relationship Id="rId4" Type="http://schemas.openxmlformats.org/officeDocument/2006/relationships/tags" Target="../tags/tag443.xml"/><Relationship Id="rId39" Type="http://schemas.openxmlformats.org/officeDocument/2006/relationships/tags" Target="../tags/tag478.xml"/><Relationship Id="rId38" Type="http://schemas.openxmlformats.org/officeDocument/2006/relationships/tags" Target="../tags/tag477.xml"/><Relationship Id="rId37" Type="http://schemas.openxmlformats.org/officeDocument/2006/relationships/tags" Target="../tags/tag476.xml"/><Relationship Id="rId36" Type="http://schemas.openxmlformats.org/officeDocument/2006/relationships/tags" Target="../tags/tag475.xml"/><Relationship Id="rId35" Type="http://schemas.openxmlformats.org/officeDocument/2006/relationships/tags" Target="../tags/tag474.xml"/><Relationship Id="rId34" Type="http://schemas.openxmlformats.org/officeDocument/2006/relationships/tags" Target="../tags/tag473.xml"/><Relationship Id="rId33" Type="http://schemas.openxmlformats.org/officeDocument/2006/relationships/tags" Target="../tags/tag472.xml"/><Relationship Id="rId32" Type="http://schemas.openxmlformats.org/officeDocument/2006/relationships/tags" Target="../tags/tag471.xml"/><Relationship Id="rId31" Type="http://schemas.openxmlformats.org/officeDocument/2006/relationships/tags" Target="../tags/tag470.xml"/><Relationship Id="rId30" Type="http://schemas.openxmlformats.org/officeDocument/2006/relationships/tags" Target="../tags/tag469.xml"/><Relationship Id="rId3" Type="http://schemas.openxmlformats.org/officeDocument/2006/relationships/tags" Target="../tags/tag442.xml"/><Relationship Id="rId29" Type="http://schemas.openxmlformats.org/officeDocument/2006/relationships/tags" Target="../tags/tag468.xml"/><Relationship Id="rId28" Type="http://schemas.openxmlformats.org/officeDocument/2006/relationships/tags" Target="../tags/tag467.xml"/><Relationship Id="rId27" Type="http://schemas.openxmlformats.org/officeDocument/2006/relationships/tags" Target="../tags/tag466.xml"/><Relationship Id="rId26" Type="http://schemas.openxmlformats.org/officeDocument/2006/relationships/tags" Target="../tags/tag465.xml"/><Relationship Id="rId25" Type="http://schemas.openxmlformats.org/officeDocument/2006/relationships/tags" Target="../tags/tag464.xml"/><Relationship Id="rId24" Type="http://schemas.openxmlformats.org/officeDocument/2006/relationships/tags" Target="../tags/tag463.xml"/><Relationship Id="rId23" Type="http://schemas.openxmlformats.org/officeDocument/2006/relationships/tags" Target="../tags/tag462.xml"/><Relationship Id="rId22" Type="http://schemas.openxmlformats.org/officeDocument/2006/relationships/tags" Target="../tags/tag461.xml"/><Relationship Id="rId21" Type="http://schemas.openxmlformats.org/officeDocument/2006/relationships/tags" Target="../tags/tag460.xml"/><Relationship Id="rId20" Type="http://schemas.openxmlformats.org/officeDocument/2006/relationships/tags" Target="../tags/tag459.xml"/><Relationship Id="rId2" Type="http://schemas.openxmlformats.org/officeDocument/2006/relationships/tags" Target="../tags/tag441.xml"/><Relationship Id="rId19" Type="http://schemas.openxmlformats.org/officeDocument/2006/relationships/tags" Target="../tags/tag458.xml"/><Relationship Id="rId18" Type="http://schemas.openxmlformats.org/officeDocument/2006/relationships/tags" Target="../tags/tag457.xml"/><Relationship Id="rId17" Type="http://schemas.openxmlformats.org/officeDocument/2006/relationships/tags" Target="../tags/tag456.xml"/><Relationship Id="rId16" Type="http://schemas.openxmlformats.org/officeDocument/2006/relationships/tags" Target="../tags/tag455.xml"/><Relationship Id="rId15" Type="http://schemas.openxmlformats.org/officeDocument/2006/relationships/tags" Target="../tags/tag454.xml"/><Relationship Id="rId14" Type="http://schemas.openxmlformats.org/officeDocument/2006/relationships/tags" Target="../tags/tag453.xml"/><Relationship Id="rId13" Type="http://schemas.openxmlformats.org/officeDocument/2006/relationships/tags" Target="../tags/tag452.xml"/><Relationship Id="rId12" Type="http://schemas.openxmlformats.org/officeDocument/2006/relationships/tags" Target="../tags/tag451.xml"/><Relationship Id="rId11" Type="http://schemas.openxmlformats.org/officeDocument/2006/relationships/tags" Target="../tags/tag450.xml"/><Relationship Id="rId10" Type="http://schemas.openxmlformats.org/officeDocument/2006/relationships/tags" Target="../tags/tag449.xml"/><Relationship Id="rId1" Type="http://schemas.openxmlformats.org/officeDocument/2006/relationships/tags" Target="../tags/tag440.xml"/></Relationships>
</file>

<file path=ppt/slides/_rels/slide8.xml.rels><?xml version="1.0" encoding="UTF-8" standalone="yes"?>
<Relationships xmlns="http://schemas.openxmlformats.org/package/2006/relationships"><Relationship Id="rId9" Type="http://schemas.openxmlformats.org/officeDocument/2006/relationships/tags" Target="../tags/tag514.xml"/><Relationship Id="rId8" Type="http://schemas.openxmlformats.org/officeDocument/2006/relationships/image" Target="../media/image40.jpeg"/><Relationship Id="rId7" Type="http://schemas.openxmlformats.org/officeDocument/2006/relationships/tags" Target="../tags/tag513.xml"/><Relationship Id="rId6" Type="http://schemas.openxmlformats.org/officeDocument/2006/relationships/image" Target="../media/image39.jpeg"/><Relationship Id="rId5" Type="http://schemas.openxmlformats.org/officeDocument/2006/relationships/tags" Target="../tags/tag512.xml"/><Relationship Id="rId4" Type="http://schemas.openxmlformats.org/officeDocument/2006/relationships/image" Target="../media/image38.jpeg"/><Relationship Id="rId3" Type="http://schemas.openxmlformats.org/officeDocument/2006/relationships/tags" Target="../tags/tag511.xml"/><Relationship Id="rId21" Type="http://schemas.openxmlformats.org/officeDocument/2006/relationships/slideLayout" Target="../slideLayouts/slideLayout7.xml"/><Relationship Id="rId20" Type="http://schemas.openxmlformats.org/officeDocument/2006/relationships/tags" Target="../tags/tag524.xml"/><Relationship Id="rId2" Type="http://schemas.openxmlformats.org/officeDocument/2006/relationships/image" Target="../media/image37.jpeg"/><Relationship Id="rId19" Type="http://schemas.openxmlformats.org/officeDocument/2006/relationships/tags" Target="../tags/tag523.xml"/><Relationship Id="rId18" Type="http://schemas.openxmlformats.org/officeDocument/2006/relationships/tags" Target="../tags/tag522.xml"/><Relationship Id="rId17" Type="http://schemas.openxmlformats.org/officeDocument/2006/relationships/tags" Target="../tags/tag521.xml"/><Relationship Id="rId16" Type="http://schemas.openxmlformats.org/officeDocument/2006/relationships/image" Target="../media/image41.jpeg"/><Relationship Id="rId15" Type="http://schemas.openxmlformats.org/officeDocument/2006/relationships/tags" Target="../tags/tag520.xml"/><Relationship Id="rId14" Type="http://schemas.openxmlformats.org/officeDocument/2006/relationships/tags" Target="../tags/tag519.xml"/><Relationship Id="rId13" Type="http://schemas.openxmlformats.org/officeDocument/2006/relationships/tags" Target="../tags/tag518.xml"/><Relationship Id="rId12" Type="http://schemas.openxmlformats.org/officeDocument/2006/relationships/tags" Target="../tags/tag517.xml"/><Relationship Id="rId11" Type="http://schemas.openxmlformats.org/officeDocument/2006/relationships/tags" Target="../tags/tag516.xml"/><Relationship Id="rId10" Type="http://schemas.openxmlformats.org/officeDocument/2006/relationships/tags" Target="../tags/tag515.xml"/><Relationship Id="rId1" Type="http://schemas.openxmlformats.org/officeDocument/2006/relationships/tags" Target="../tags/tag510.xml"/></Relationships>
</file>

<file path=ppt/slides/_rels/slide9.xml.rels><?xml version="1.0" encoding="UTF-8" standalone="yes"?>
<Relationships xmlns="http://schemas.openxmlformats.org/package/2006/relationships"><Relationship Id="rId9" Type="http://schemas.openxmlformats.org/officeDocument/2006/relationships/tags" Target="../tags/tag532.xml"/><Relationship Id="rId8" Type="http://schemas.openxmlformats.org/officeDocument/2006/relationships/tags" Target="../tags/tag531.xml"/><Relationship Id="rId7" Type="http://schemas.openxmlformats.org/officeDocument/2006/relationships/tags" Target="../tags/tag530.xml"/><Relationship Id="rId6" Type="http://schemas.openxmlformats.org/officeDocument/2006/relationships/image" Target="../media/image42.png"/><Relationship Id="rId56" Type="http://schemas.openxmlformats.org/officeDocument/2006/relationships/notesSlide" Target="../notesSlides/notesSlide2.xml"/><Relationship Id="rId55" Type="http://schemas.openxmlformats.org/officeDocument/2006/relationships/slideLayout" Target="../slideLayouts/slideLayout1.xml"/><Relationship Id="rId54" Type="http://schemas.openxmlformats.org/officeDocument/2006/relationships/tags" Target="../tags/tag572.xml"/><Relationship Id="rId53" Type="http://schemas.openxmlformats.org/officeDocument/2006/relationships/tags" Target="../tags/tag571.xml"/><Relationship Id="rId52" Type="http://schemas.openxmlformats.org/officeDocument/2006/relationships/tags" Target="../tags/tag570.xml"/><Relationship Id="rId51" Type="http://schemas.openxmlformats.org/officeDocument/2006/relationships/tags" Target="../tags/tag569.xml"/><Relationship Id="rId50" Type="http://schemas.openxmlformats.org/officeDocument/2006/relationships/tags" Target="../tags/tag568.xml"/><Relationship Id="rId5" Type="http://schemas.openxmlformats.org/officeDocument/2006/relationships/tags" Target="../tags/tag529.xml"/><Relationship Id="rId49" Type="http://schemas.openxmlformats.org/officeDocument/2006/relationships/tags" Target="../tags/tag567.xml"/><Relationship Id="rId48" Type="http://schemas.openxmlformats.org/officeDocument/2006/relationships/tags" Target="../tags/tag566.xml"/><Relationship Id="rId47" Type="http://schemas.openxmlformats.org/officeDocument/2006/relationships/tags" Target="../tags/tag565.xml"/><Relationship Id="rId46" Type="http://schemas.openxmlformats.org/officeDocument/2006/relationships/tags" Target="../tags/tag564.xml"/><Relationship Id="rId45" Type="http://schemas.openxmlformats.org/officeDocument/2006/relationships/tags" Target="../tags/tag563.xml"/><Relationship Id="rId44" Type="http://schemas.openxmlformats.org/officeDocument/2006/relationships/tags" Target="../tags/tag562.xml"/><Relationship Id="rId43" Type="http://schemas.openxmlformats.org/officeDocument/2006/relationships/tags" Target="../tags/tag561.xml"/><Relationship Id="rId42" Type="http://schemas.openxmlformats.org/officeDocument/2006/relationships/tags" Target="../tags/tag560.xml"/><Relationship Id="rId41" Type="http://schemas.openxmlformats.org/officeDocument/2006/relationships/tags" Target="../tags/tag559.xml"/><Relationship Id="rId40" Type="http://schemas.openxmlformats.org/officeDocument/2006/relationships/tags" Target="../tags/tag558.xml"/><Relationship Id="rId4" Type="http://schemas.openxmlformats.org/officeDocument/2006/relationships/tags" Target="../tags/tag528.xml"/><Relationship Id="rId39" Type="http://schemas.openxmlformats.org/officeDocument/2006/relationships/tags" Target="../tags/tag557.xml"/><Relationship Id="rId38" Type="http://schemas.openxmlformats.org/officeDocument/2006/relationships/tags" Target="../tags/tag556.xml"/><Relationship Id="rId37" Type="http://schemas.openxmlformats.org/officeDocument/2006/relationships/tags" Target="../tags/tag555.xml"/><Relationship Id="rId36" Type="http://schemas.openxmlformats.org/officeDocument/2006/relationships/tags" Target="../tags/tag554.xml"/><Relationship Id="rId35" Type="http://schemas.openxmlformats.org/officeDocument/2006/relationships/tags" Target="../tags/tag553.xml"/><Relationship Id="rId34" Type="http://schemas.openxmlformats.org/officeDocument/2006/relationships/tags" Target="../tags/tag552.xml"/><Relationship Id="rId33" Type="http://schemas.openxmlformats.org/officeDocument/2006/relationships/image" Target="../media/image47.png"/><Relationship Id="rId32" Type="http://schemas.openxmlformats.org/officeDocument/2006/relationships/tags" Target="../tags/tag551.xml"/><Relationship Id="rId31" Type="http://schemas.openxmlformats.org/officeDocument/2006/relationships/tags" Target="../tags/tag550.xml"/><Relationship Id="rId30" Type="http://schemas.openxmlformats.org/officeDocument/2006/relationships/tags" Target="../tags/tag549.xml"/><Relationship Id="rId3" Type="http://schemas.openxmlformats.org/officeDocument/2006/relationships/tags" Target="../tags/tag527.xml"/><Relationship Id="rId29" Type="http://schemas.openxmlformats.org/officeDocument/2006/relationships/tags" Target="../tags/tag548.xml"/><Relationship Id="rId28" Type="http://schemas.openxmlformats.org/officeDocument/2006/relationships/image" Target="../media/image46.png"/><Relationship Id="rId27" Type="http://schemas.openxmlformats.org/officeDocument/2006/relationships/tags" Target="../tags/tag547.xml"/><Relationship Id="rId26" Type="http://schemas.openxmlformats.org/officeDocument/2006/relationships/tags" Target="../tags/tag546.xml"/><Relationship Id="rId25" Type="http://schemas.openxmlformats.org/officeDocument/2006/relationships/tags" Target="../tags/tag545.xml"/><Relationship Id="rId24" Type="http://schemas.openxmlformats.org/officeDocument/2006/relationships/tags" Target="../tags/tag544.xml"/><Relationship Id="rId23" Type="http://schemas.openxmlformats.org/officeDocument/2006/relationships/tags" Target="../tags/tag543.xml"/><Relationship Id="rId22" Type="http://schemas.openxmlformats.org/officeDocument/2006/relationships/tags" Target="../tags/tag542.xml"/><Relationship Id="rId21" Type="http://schemas.openxmlformats.org/officeDocument/2006/relationships/image" Target="../media/image45.png"/><Relationship Id="rId20" Type="http://schemas.openxmlformats.org/officeDocument/2006/relationships/tags" Target="../tags/tag541.xml"/><Relationship Id="rId2" Type="http://schemas.openxmlformats.org/officeDocument/2006/relationships/tags" Target="../tags/tag526.xml"/><Relationship Id="rId19" Type="http://schemas.openxmlformats.org/officeDocument/2006/relationships/tags" Target="../tags/tag540.xml"/><Relationship Id="rId18" Type="http://schemas.openxmlformats.org/officeDocument/2006/relationships/image" Target="../media/image44.png"/><Relationship Id="rId17" Type="http://schemas.openxmlformats.org/officeDocument/2006/relationships/tags" Target="../tags/tag539.xml"/><Relationship Id="rId16" Type="http://schemas.openxmlformats.org/officeDocument/2006/relationships/tags" Target="../tags/tag538.xml"/><Relationship Id="rId15" Type="http://schemas.openxmlformats.org/officeDocument/2006/relationships/tags" Target="../tags/tag537.xml"/><Relationship Id="rId14" Type="http://schemas.openxmlformats.org/officeDocument/2006/relationships/tags" Target="../tags/tag536.xml"/><Relationship Id="rId13" Type="http://schemas.openxmlformats.org/officeDocument/2006/relationships/tags" Target="../tags/tag535.xml"/><Relationship Id="rId12" Type="http://schemas.openxmlformats.org/officeDocument/2006/relationships/tags" Target="../tags/tag534.xml"/><Relationship Id="rId11" Type="http://schemas.openxmlformats.org/officeDocument/2006/relationships/image" Target="../media/image43.png"/><Relationship Id="rId10" Type="http://schemas.openxmlformats.org/officeDocument/2006/relationships/tags" Target="../tags/tag533.xml"/><Relationship Id="rId1" Type="http://schemas.openxmlformats.org/officeDocument/2006/relationships/tags" Target="../tags/tag5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任意多边形 16"/>
          <p:cNvSpPr/>
          <p:nvPr>
            <p:custDataLst>
              <p:tags r:id="rId1"/>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9" name="Oval 7"/>
          <p:cNvSpPr>
            <a:spLocks noChangeArrowheads="1"/>
          </p:cNvSpPr>
          <p:nvPr>
            <p:custDataLst>
              <p:tags r:id="rId2"/>
            </p:custDataLst>
          </p:nvPr>
        </p:nvSpPr>
        <p:spPr bwMode="auto">
          <a:xfrm>
            <a:off x="1051745" y="1987890"/>
            <a:ext cx="434975" cy="434975"/>
          </a:xfrm>
          <a:prstGeom prst="ellipse">
            <a:avLst/>
          </a:prstGeom>
          <a:solidFill>
            <a:srgbClr val="FFCB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0" name="Oval 8"/>
          <p:cNvSpPr>
            <a:spLocks noChangeArrowheads="1"/>
          </p:cNvSpPr>
          <p:nvPr>
            <p:custDataLst>
              <p:tags r:id="rId3"/>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p:custDataLst>
              <p:tags r:id="rId4"/>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12" name="图片 11"/>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509700" y="3521541"/>
            <a:ext cx="4341700" cy="2988601"/>
          </a:xfrm>
          <a:prstGeom prst="rect">
            <a:avLst/>
          </a:prstGeom>
        </p:spPr>
      </p:pic>
      <p:sp>
        <p:nvSpPr>
          <p:cNvPr id="13" name="文本框 12"/>
          <p:cNvSpPr txBox="1"/>
          <p:nvPr>
            <p:custDataLst>
              <p:tags r:id="rId7"/>
            </p:custDataLst>
          </p:nvPr>
        </p:nvSpPr>
        <p:spPr>
          <a:xfrm>
            <a:off x="151130" y="1985010"/>
            <a:ext cx="12040870" cy="830997"/>
          </a:xfrm>
          <a:prstGeom prst="rect">
            <a:avLst/>
          </a:prstGeom>
          <a:noFill/>
        </p:spPr>
        <p:txBody>
          <a:bodyPr wrap="square" rtlCol="0">
            <a:spAutoFit/>
          </a:bodyPr>
          <a:lstStyle/>
          <a:p>
            <a:pPr algn="ctr">
              <a:buClrTx/>
              <a:buSzTx/>
              <a:buFontTx/>
            </a:pPr>
            <a:r>
              <a:rPr lang="zh-CN" altLang="en-US" sz="48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第一章 有机化合物的结构特点与研究方法</a:t>
            </a:r>
            <a:endParaRPr lang="zh-CN" altLang="en-US" sz="4800">
              <a:solidFill>
                <a:srgbClr val="27406A"/>
              </a:solidFill>
              <a:latin typeface="汉仪雅酷黑 65W" panose="020B0604020202020204" charset="-122"/>
              <a:ea typeface="汉仪雅酷黑 65W" panose="020B0604020202020204" charset="-122"/>
              <a:cs typeface="汉仪旗黑-55简" panose="00020600040101010101" charset="-128"/>
              <a:sym typeface="+mn-ea"/>
            </a:endParaRPr>
          </a:p>
        </p:txBody>
      </p:sp>
      <p:sp>
        <p:nvSpPr>
          <p:cNvPr id="23" name="文本框 22"/>
          <p:cNvSpPr txBox="1"/>
          <p:nvPr>
            <p:custDataLst>
              <p:tags r:id="rId8"/>
            </p:custDataLst>
          </p:nvPr>
        </p:nvSpPr>
        <p:spPr>
          <a:xfrm>
            <a:off x="3510280" y="3161665"/>
            <a:ext cx="7785100" cy="1734185"/>
          </a:xfrm>
          <a:prstGeom prst="rect">
            <a:avLst/>
          </a:prstGeom>
          <a:noFill/>
        </p:spPr>
        <p:txBody>
          <a:bodyPr wrap="square" rtlCol="0">
            <a:noAutofit/>
          </a:bodyPr>
          <a:lstStyle/>
          <a:p>
            <a:pPr algn="r">
              <a:lnSpc>
                <a:spcPct val="140000"/>
              </a:lnSpc>
              <a:buClrTx/>
              <a:buSzTx/>
              <a:buFontTx/>
            </a:pPr>
            <a:r>
              <a:rPr lang="zh-CN" altLang="en-US" sz="40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第一节  有机化合物的结构特点</a:t>
            </a:r>
            <a:endParaRPr lang="zh-CN" altLang="en-US" sz="4000">
              <a:solidFill>
                <a:srgbClr val="27406A"/>
              </a:solidFill>
              <a:latin typeface="汉仪雅酷黑 65W" panose="020B0604020202020204" charset="-122"/>
              <a:ea typeface="汉仪雅酷黑 65W" panose="020B0604020202020204" charset="-122"/>
              <a:cs typeface="汉仪旗黑-55简" panose="00020600040101010101" charset="-128"/>
            </a:endParaRPr>
          </a:p>
          <a:p>
            <a:pPr algn="r" fontAlgn="auto">
              <a:spcBef>
                <a:spcPts val="600"/>
              </a:spcBef>
              <a:buClrTx/>
              <a:buSzTx/>
              <a:buFontTx/>
            </a:pPr>
            <a:r>
              <a:rPr lang="zh-CN" altLang="en-US" sz="3200">
                <a:solidFill>
                  <a:schemeClr val="tx1"/>
                </a:solidFill>
                <a:latin typeface="汉仪雅酷黑 65W" panose="020B0604020202020204" charset="-122"/>
                <a:ea typeface="汉仪雅酷黑 65W" panose="020B0604020202020204" charset="-122"/>
                <a:cs typeface="汉仪旗黑-55简" panose="00020600040101010101" charset="-128"/>
                <a:sym typeface="+mn-ea"/>
              </a:rPr>
              <a:t>第</a:t>
            </a:r>
            <a:r>
              <a:rPr lang="en-US" altLang="zh-CN" sz="3200">
                <a:solidFill>
                  <a:schemeClr val="tx1"/>
                </a:solidFill>
                <a:latin typeface="汉仪雅酷黑 65W" panose="020B0604020202020204" charset="-122"/>
                <a:ea typeface="汉仪雅酷黑 65W" panose="020B0604020202020204" charset="-122"/>
                <a:cs typeface="汉仪旗黑-55简" panose="00020600040101010101" charset="-128"/>
                <a:sym typeface="+mn-ea"/>
              </a:rPr>
              <a:t>1</a:t>
            </a:r>
            <a:r>
              <a:rPr lang="zh-CN" altLang="en-US" sz="3200">
                <a:solidFill>
                  <a:schemeClr val="tx1"/>
                </a:solidFill>
                <a:latin typeface="汉仪雅酷黑 65W" panose="020B0604020202020204" charset="-122"/>
                <a:ea typeface="汉仪雅酷黑 65W" panose="020B0604020202020204" charset="-122"/>
                <a:cs typeface="汉仪旗黑-55简" panose="00020600040101010101" charset="-128"/>
                <a:sym typeface="+mn-ea"/>
              </a:rPr>
              <a:t>课时  </a:t>
            </a:r>
            <a:r>
              <a:rPr lang="zh-CN" altLang="en-US" sz="3200">
                <a:latin typeface="汉仪雅酷黑 65W" panose="020B0604020202020204" charset="-122"/>
                <a:ea typeface="汉仪雅酷黑 65W" panose="020B0604020202020204" charset="-122"/>
                <a:cs typeface="汉仪旗黑-55简" panose="00020600040101010101" charset="-128"/>
                <a:sym typeface="+mn-ea"/>
              </a:rPr>
              <a:t>有机化合物的分类方法</a:t>
            </a:r>
            <a:endParaRPr lang="zh-CN" altLang="en-US" sz="3200">
              <a:latin typeface="汉仪雅酷黑 65W" panose="020B0604020202020204" charset="-122"/>
              <a:ea typeface="汉仪雅酷黑 65W" panose="020B0604020202020204" charset="-122"/>
              <a:cs typeface="汉仪旗黑-55简" panose="00020600040101010101" charset="-128"/>
              <a:sym typeface="+mn-ea"/>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p:cNvGrpSpPr/>
          <p:nvPr>
            <p:custDataLst>
              <p:tags r:id="rId1"/>
            </p:custDataLst>
          </p:nvPr>
        </p:nvGrpSpPr>
        <p:grpSpPr>
          <a:xfrm>
            <a:off x="363950" y="1794785"/>
            <a:ext cx="2835983" cy="1782860"/>
            <a:chOff x="4211" y="1854"/>
            <a:chExt cx="3350" cy="2106"/>
          </a:xfrm>
        </p:grpSpPr>
        <p:sp>
          <p:nvSpPr>
            <p:cNvPr id="20" name="文本框 19"/>
            <p:cNvSpPr txBox="1"/>
            <p:nvPr>
              <p:custDataLst>
                <p:tags r:id="rId2"/>
              </p:custDataLst>
            </p:nvPr>
          </p:nvSpPr>
          <p:spPr>
            <a:xfrm>
              <a:off x="4211" y="1854"/>
              <a:ext cx="1714" cy="689"/>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a:ln>
                    <a:noFill/>
                  </a:ln>
                  <a:solidFill>
                    <a:srgbClr val="0070C0"/>
                  </a:solidFill>
                  <a:effectLst/>
                  <a:uLnTx/>
                  <a:uFillTx/>
                  <a:latin typeface="Times New Roman" panose="02020603050405020304" pitchFamily="18" charset="0"/>
                  <a:ea typeface="黑体" panose="02010609060101010101" pitchFamily="49" charset="-122"/>
                  <a:cs typeface="Times New Roman" panose="02020603050405020304" pitchFamily="18" charset="0"/>
                </a:rPr>
                <a:t>烃：</a:t>
              </a:r>
              <a:endParaRPr kumimoji="0" lang="zh-CN" altLang="en-US" sz="3200" b="1" i="0" u="none" strike="noStrike" kern="1200" cap="none" spc="0" normalizeH="0" baseline="0" noProof="0">
                <a:ln>
                  <a:noFill/>
                </a:ln>
                <a:solidFill>
                  <a:srgbClr val="0070C0"/>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1" name="文本框 20"/>
            <p:cNvSpPr txBox="1"/>
            <p:nvPr>
              <p:custDataLst>
                <p:tags r:id="rId3"/>
              </p:custDataLst>
            </p:nvPr>
          </p:nvSpPr>
          <p:spPr>
            <a:xfrm>
              <a:off x="4211" y="3271"/>
              <a:ext cx="3350" cy="689"/>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a:ln>
                    <a:noFill/>
                  </a:ln>
                  <a:solidFill>
                    <a:srgbClr val="0070C0"/>
                  </a:solidFill>
                  <a:effectLst/>
                  <a:uLnTx/>
                  <a:uFillTx/>
                  <a:latin typeface="Times New Roman" panose="02020603050405020304" pitchFamily="18" charset="0"/>
                  <a:ea typeface="黑体" panose="02010609060101010101" pitchFamily="49" charset="-122"/>
                  <a:cs typeface="Times New Roman" panose="02020603050405020304" pitchFamily="18" charset="0"/>
                </a:rPr>
                <a:t>烃的衍生物：</a:t>
              </a:r>
              <a:endParaRPr kumimoji="0" lang="zh-CN" altLang="en-US" sz="3200" b="1" i="0" u="none" strike="noStrike" kern="1200" cap="none" spc="0" normalizeH="0" baseline="0" noProof="0">
                <a:ln>
                  <a:noFill/>
                </a:ln>
                <a:solidFill>
                  <a:srgbClr val="0070C0"/>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22" name="文本框 21"/>
          <p:cNvSpPr txBox="1"/>
          <p:nvPr>
            <p:custDataLst>
              <p:tags r:id="rId4"/>
            </p:custDataLst>
          </p:nvPr>
        </p:nvSpPr>
        <p:spPr>
          <a:xfrm>
            <a:off x="1068705" y="1812597"/>
            <a:ext cx="6615037" cy="521970"/>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只含碳氢两种元素的化合物</a:t>
            </a:r>
            <a:r>
              <a:rPr kumimoji="0" lang="en-US" altLang="zh-CN" sz="28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(C</a:t>
            </a:r>
            <a:r>
              <a:rPr kumimoji="0" lang="en-US" altLang="zh-CN" sz="2800" b="1" i="0" u="none" strike="noStrike" kern="1200" cap="none" spc="0" normalizeH="0" baseline="-25000" noProof="0" err="1">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x</a:t>
            </a:r>
            <a:r>
              <a:rPr kumimoji="0" lang="en-US" altLang="zh-CN" sz="2800" b="1" i="0" u="none" strike="noStrike" kern="1200" cap="none" spc="0" normalizeH="0" baseline="0" noProof="0" err="1">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H</a:t>
            </a:r>
            <a:r>
              <a:rPr kumimoji="0" lang="en-US" altLang="zh-CN" sz="2800" b="1" i="0" u="none" strike="noStrike" kern="1200" cap="none" spc="0" normalizeH="0" baseline="-25000" noProof="0" err="1">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y</a:t>
            </a:r>
            <a:r>
              <a:rPr kumimoji="0" lang="en-US" altLang="zh-CN" sz="28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a:t>
            </a:r>
            <a:endParaRPr kumimoji="0" lang="en-US" altLang="zh-CN" sz="28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4" name="文本框 23"/>
          <p:cNvSpPr txBox="1"/>
          <p:nvPr>
            <p:custDataLst>
              <p:tags r:id="rId5"/>
            </p:custDataLst>
          </p:nvPr>
        </p:nvSpPr>
        <p:spPr>
          <a:xfrm>
            <a:off x="1194991" y="2425503"/>
            <a:ext cx="9063601" cy="521970"/>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060BD4"/>
                </a:solidFill>
                <a:effectLst/>
                <a:uLnTx/>
                <a:uFillTx/>
                <a:latin typeface="Times New Roman" panose="02020603050405020304" pitchFamily="18" charset="0"/>
                <a:ea typeface="黑体" panose="02010609060101010101" pitchFamily="49" charset="-122"/>
                <a:cs typeface="Times New Roman" panose="02020603050405020304" pitchFamily="18" charset="0"/>
              </a:rPr>
              <a:t>例如：烷烃、烯烃、炔烃、环烷烃、环烯烃、芳香烃</a:t>
            </a:r>
            <a:endParaRPr kumimoji="0" lang="zh-CN" altLang="en-US" sz="2800" b="1" i="0" u="none" strike="noStrike" kern="1200" cap="none" spc="0" normalizeH="0" baseline="0" noProof="0">
              <a:ln>
                <a:noFill/>
              </a:ln>
              <a:solidFill>
                <a:srgbClr val="060BD4"/>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5" name="文本框 24"/>
          <p:cNvSpPr txBox="1"/>
          <p:nvPr>
            <p:custDataLst>
              <p:tags r:id="rId6"/>
            </p:custDataLst>
          </p:nvPr>
        </p:nvSpPr>
        <p:spPr>
          <a:xfrm>
            <a:off x="1063625" y="3595370"/>
            <a:ext cx="10860405" cy="527580"/>
          </a:xfrm>
          <a:prstGeom prst="rect">
            <a:avLst/>
          </a:prstGeom>
          <a:noFill/>
        </p:spPr>
        <p:txBody>
          <a:bodyPr wrap="square" rtlCol="0">
            <a:spAutoFit/>
          </a:bodyPr>
          <a:lstStyle/>
          <a:p>
            <a:pPr marL="0" marR="0" lvl="0" indent="0" algn="l" defTabSz="914400" rtl="0" eaLnBrk="1" fontAlgn="auto" latinLnBrk="0" hangingPunct="1">
              <a:lnSpc>
                <a:spcPct val="11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烃分子中的一个或几个氢原子被其它原子或原子团取代后的生成物</a:t>
            </a:r>
            <a:endParaRPr kumimoji="0" lang="zh-CN" altLang="en-US" sz="28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7" name="文本框 26"/>
          <p:cNvSpPr txBox="1"/>
          <p:nvPr>
            <p:custDataLst>
              <p:tags r:id="rId7"/>
            </p:custDataLst>
          </p:nvPr>
        </p:nvSpPr>
        <p:spPr>
          <a:xfrm>
            <a:off x="1064063" y="4335838"/>
            <a:ext cx="9390914" cy="521970"/>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060BD4"/>
                </a:solidFill>
                <a:effectLst/>
                <a:uLnTx/>
                <a:uFillTx/>
                <a:latin typeface="Times New Roman" panose="02020603050405020304" pitchFamily="18" charset="0"/>
                <a:ea typeface="黑体" panose="02010609060101010101" pitchFamily="49" charset="-122"/>
                <a:cs typeface="Times New Roman" panose="02020603050405020304" pitchFamily="18" charset="0"/>
              </a:rPr>
              <a:t>例如：醚、醇、酚、醛、酮、胺、羧酸、酯、卤代烃等</a:t>
            </a:r>
            <a:endParaRPr kumimoji="0" lang="zh-CN" altLang="en-US" sz="2800" b="1" i="0" u="none" strike="noStrike" kern="1200" cap="none" spc="0" normalizeH="0" baseline="0" noProof="0">
              <a:ln>
                <a:noFill/>
              </a:ln>
              <a:solidFill>
                <a:srgbClr val="060BD4"/>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5" name="文本框 14"/>
          <p:cNvSpPr txBox="1"/>
          <p:nvPr>
            <p:custDataLst>
              <p:tags r:id="rId8"/>
            </p:custDataLst>
          </p:nvPr>
        </p:nvSpPr>
        <p:spPr>
          <a:xfrm>
            <a:off x="179388" y="995680"/>
            <a:ext cx="4293870" cy="521970"/>
          </a:xfrm>
          <a:prstGeom prst="rect">
            <a:avLst/>
          </a:prstGeom>
          <a:noFill/>
          <a:ln w="9525">
            <a:noFill/>
          </a:ln>
        </p:spPr>
        <p:txBody>
          <a:bodyPr wrap="square">
            <a:spAutoFit/>
          </a:bodyPr>
          <a:lstStyle/>
          <a:p>
            <a:pPr>
              <a:spcBef>
                <a:spcPct val="0"/>
              </a:spcBef>
            </a:pPr>
            <a:r>
              <a:rPr lang="en-US" altLang="zh-CN" sz="28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1</a:t>
            </a:r>
            <a:r>
              <a:rPr lang="zh-CN" altLang="en-US" sz="28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、按组成元素分类</a:t>
            </a:r>
            <a:endParaRPr lang="zh-CN" altLang="en-US" sz="28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7" name="左中括号 6"/>
          <p:cNvSpPr/>
          <p:nvPr>
            <p:custDataLst>
              <p:tags r:id="rId9"/>
            </p:custDataLst>
          </p:nvPr>
        </p:nvSpPr>
        <p:spPr>
          <a:xfrm>
            <a:off x="287655" y="1823720"/>
            <a:ext cx="76200" cy="1707515"/>
          </a:xfrm>
          <a:prstGeom prst="leftBracket">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1" name="矩形 30"/>
          <p:cNvSpPr/>
          <p:nvPr>
            <p:custDataLst>
              <p:tags r:id="rId10"/>
            </p:custDataLst>
          </p:nvPr>
        </p:nvSpPr>
        <p:spPr>
          <a:xfrm>
            <a:off x="767715" y="5351780"/>
            <a:ext cx="1840230" cy="508000"/>
          </a:xfrm>
          <a:prstGeom prst="rect">
            <a:avLst/>
          </a:prstGeom>
          <a:solidFill>
            <a:schemeClr val="accent4">
              <a:lumMod val="40000"/>
              <a:lumOff val="60000"/>
              <a:alpha val="3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32" name="矩形 31"/>
          <p:cNvSpPr/>
          <p:nvPr>
            <p:custDataLst>
              <p:tags r:id="rId11"/>
            </p:custDataLst>
          </p:nvPr>
        </p:nvSpPr>
        <p:spPr>
          <a:xfrm>
            <a:off x="3223260" y="5365750"/>
            <a:ext cx="5795010" cy="508000"/>
          </a:xfrm>
          <a:prstGeom prst="rect">
            <a:avLst/>
          </a:prstGeom>
          <a:noFill/>
          <a:ln w="19050"/>
          <a:extLst>
            <a:ext uri="{909E8E84-426E-40DD-AFC4-6F175D3DCCD1}">
              <a14:hiddenFill xmlns:a14="http://schemas.microsoft.com/office/drawing/2010/main">
                <a:solidFill>
                  <a:srgbClr val="00B0F0">
                    <a:alpha val="30000"/>
                  </a:srgb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33" name="文本框 32"/>
          <p:cNvSpPr txBox="1"/>
          <p:nvPr>
            <p:custDataLst>
              <p:tags r:id="rId12"/>
            </p:custDataLst>
          </p:nvPr>
        </p:nvSpPr>
        <p:spPr>
          <a:xfrm>
            <a:off x="1195070" y="5859780"/>
            <a:ext cx="795655" cy="521970"/>
          </a:xfrm>
          <a:prstGeom prst="rect">
            <a:avLst/>
          </a:prstGeom>
          <a:noFill/>
        </p:spPr>
        <p:txBody>
          <a:bodyPr wrap="square" rtlCol="0">
            <a:spAutoFit/>
          </a:bodyPr>
          <a:lstStyle/>
          <a:p>
            <a:pPr algn="ctr"/>
            <a:r>
              <a:rPr lang="zh-CN" altLang="en-US"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烃</a:t>
            </a:r>
            <a:endParaRPr lang="zh-CN" altLang="en-US"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4" name="文本框 33"/>
          <p:cNvSpPr txBox="1"/>
          <p:nvPr>
            <p:custDataLst>
              <p:tags r:id="rId13"/>
            </p:custDataLst>
          </p:nvPr>
        </p:nvSpPr>
        <p:spPr>
          <a:xfrm>
            <a:off x="4940300" y="5906770"/>
            <a:ext cx="2212975" cy="521970"/>
          </a:xfrm>
          <a:prstGeom prst="rect">
            <a:avLst/>
          </a:prstGeom>
          <a:noFill/>
        </p:spPr>
        <p:txBody>
          <a:bodyPr wrap="square" rtlCol="0">
            <a:spAutoFit/>
          </a:bodyPr>
          <a:lstStyle/>
          <a:p>
            <a:pPr algn="ctr"/>
            <a:r>
              <a:rPr lang="zh-CN" altLang="en-US"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烃的衍生物</a:t>
            </a:r>
            <a:endParaRPr lang="zh-CN" altLang="en-US"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5" name="文本框 34"/>
          <p:cNvSpPr txBox="1"/>
          <p:nvPr>
            <p:custDataLst>
              <p:tags r:id="rId14"/>
            </p:custDataLst>
          </p:nvPr>
        </p:nvSpPr>
        <p:spPr>
          <a:xfrm>
            <a:off x="2672715" y="5379085"/>
            <a:ext cx="6382385" cy="521970"/>
          </a:xfrm>
          <a:prstGeom prst="rect">
            <a:avLst/>
          </a:prstGeom>
          <a:noFill/>
        </p:spPr>
        <p:txBody>
          <a:bodyPr wrap="square" rtlCol="0">
            <a:spAutoFit/>
          </a:bodyPr>
          <a:lstStyle/>
          <a:p>
            <a:pPr algn="dist"/>
            <a:r>
              <a:rPr kumimoji="1" lang="en-US" altLang="zh-CN"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   </a:t>
            </a:r>
            <a:r>
              <a:rPr kumimoji="1" lang="zh-CN" altLang="en-US"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其他元素：如O、N、S、P、卤素等</a:t>
            </a:r>
            <a:endParaRPr kumimoji="1" lang="zh-CN" altLang="en-US"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7170" name="Group 9"/>
          <p:cNvGrpSpPr/>
          <p:nvPr>
            <p:custDataLst>
              <p:tags r:id="rId15"/>
            </p:custDataLst>
          </p:nvPr>
        </p:nvGrpSpPr>
        <p:grpSpPr>
          <a:xfrm>
            <a:off x="8594408" y="746443"/>
            <a:ext cx="831850" cy="665771"/>
            <a:chOff x="1805" y="1580"/>
            <a:chExt cx="842" cy="747"/>
          </a:xfrm>
        </p:grpSpPr>
        <p:sp>
          <p:nvSpPr>
            <p:cNvPr id="7171" name="Text Box 10"/>
            <p:cNvSpPr/>
            <p:nvPr>
              <p:custDataLst>
                <p:tags r:id="rId16"/>
              </p:custDataLst>
            </p:nvPr>
          </p:nvSpPr>
          <p:spPr>
            <a:xfrm>
              <a:off x="1824" y="1596"/>
              <a:ext cx="823" cy="731"/>
            </a:xfrm>
            <a:prstGeom prst="rect">
              <a:avLst/>
            </a:prstGeom>
            <a:noFill/>
            <a:ln>
              <a:noFill/>
              <a:miter lim="800000"/>
            </a:ln>
          </p:spPr>
          <p:txBody>
            <a:bodyPr lIns="91417" tIns="45708" rIns="91417" bIns="45708" anchor="t" anchorCtr="0">
              <a:spAutoFit/>
            </a:bodyPr>
            <a:lstStyle>
              <a:defPPr>
                <a:defRPr lang="zh-CN"/>
              </a:defPPr>
              <a:lvl1pPr marL="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nSpc>
                  <a:spcPct val="110000"/>
                </a:lnSpc>
              </a:pPr>
              <a:r>
                <a:rPr lang="zh-CN" altLang="en-US" sz="3600">
                  <a:solidFill>
                    <a:srgbClr val="FF3300"/>
                  </a:solidFill>
                  <a:latin typeface="Times New Roman" panose="02020603050405020304" pitchFamily="18" charset="0"/>
                  <a:ea typeface="黑体" panose="02010609060101010101" pitchFamily="49" charset="-122"/>
                  <a:cs typeface="Times New Roman" panose="02020603050405020304" pitchFamily="18" charset="0"/>
                </a:rPr>
                <a:t>碳</a:t>
              </a:r>
              <a:endParaRPr lang="zh-CN" altLang="en-US" sz="3600" b="0">
                <a:solidFill>
                  <a:srgbClr val="FF33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172" name="Text Box 11"/>
            <p:cNvSpPr/>
            <p:nvPr>
              <p:custDataLst>
                <p:tags r:id="rId17"/>
              </p:custDataLst>
            </p:nvPr>
          </p:nvSpPr>
          <p:spPr>
            <a:xfrm>
              <a:off x="1805" y="1580"/>
              <a:ext cx="187" cy="411"/>
            </a:xfrm>
            <a:prstGeom prst="rect">
              <a:avLst/>
            </a:prstGeom>
            <a:noFill/>
            <a:ln>
              <a:noFill/>
              <a:miter lim="800000"/>
            </a:ln>
          </p:spPr>
          <p:txBody>
            <a:bodyPr wrap="none" lIns="91417" tIns="45708" rIns="91417" bIns="45708" anchor="t" anchorCtr="0">
              <a:spAutoFit/>
            </a:bodyPr>
            <a:lstStyle>
              <a:defPPr>
                <a:defRPr lang="zh-CN"/>
              </a:defPPr>
              <a:lvl1pPr marL="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nSpc>
                  <a:spcPct val="100000"/>
                </a:lnSpc>
              </a:pPr>
              <a:endParaRPr lang="zh-CN" altLang="en-US" sz="1800" b="0">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7176" name="Group 15"/>
          <p:cNvGrpSpPr/>
          <p:nvPr>
            <p:custDataLst>
              <p:tags r:id="rId18"/>
            </p:custDataLst>
          </p:nvPr>
        </p:nvGrpSpPr>
        <p:grpSpPr>
          <a:xfrm>
            <a:off x="8615045" y="879793"/>
            <a:ext cx="1103313" cy="1089025"/>
            <a:chOff x="1610" y="1888"/>
            <a:chExt cx="906" cy="907"/>
          </a:xfrm>
        </p:grpSpPr>
        <p:sp>
          <p:nvSpPr>
            <p:cNvPr id="7177" name="Oval 16"/>
            <p:cNvSpPr/>
            <p:nvPr>
              <p:custDataLst>
                <p:tags r:id="rId19"/>
              </p:custDataLst>
            </p:nvPr>
          </p:nvSpPr>
          <p:spPr>
            <a:xfrm>
              <a:off x="1610" y="1888"/>
              <a:ext cx="543" cy="544"/>
            </a:xfrm>
            <a:prstGeom prst="ellipse">
              <a:avLst/>
            </a:prstGeom>
            <a:noFill/>
            <a:ln w="38100">
              <a:solidFill>
                <a:srgbClr val="006600"/>
              </a:solidFill>
              <a:round/>
            </a:ln>
          </p:spPr>
          <p:txBody>
            <a:bodyPr wrap="none" lIns="91417" tIns="45708" rIns="91417" bIns="45708" anchor="ctr" anchorCtr="0"/>
            <a:lstStyle>
              <a:defPPr>
                <a:defRPr lang="zh-CN"/>
              </a:defPPr>
              <a:lvl1pPr marL="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endParaRPr lang="zh-CN" altLang="en-US">
                <a:latin typeface="楷体_GB2312" panose="02010609030101010101" pitchFamily="49" charset="-122"/>
              </a:endParaRPr>
            </a:p>
          </p:txBody>
        </p:sp>
        <p:cxnSp>
          <p:nvCxnSpPr>
            <p:cNvPr id="7178" name="Line 17"/>
            <p:cNvCxnSpPr/>
            <p:nvPr>
              <p:custDataLst>
                <p:tags r:id="rId20"/>
              </p:custDataLst>
            </p:nvPr>
          </p:nvCxnSpPr>
          <p:spPr>
            <a:xfrm>
              <a:off x="2018" y="2387"/>
              <a:ext cx="498" cy="408"/>
            </a:xfrm>
            <a:prstGeom prst="line">
              <a:avLst/>
            </a:prstGeom>
            <a:noFill/>
            <a:ln w="38100">
              <a:solidFill>
                <a:srgbClr val="006600"/>
              </a:solidFill>
              <a:round/>
              <a:tailEnd type="triangle"/>
            </a:ln>
          </p:spPr>
        </p:cxnSp>
      </p:grpSp>
      <p:grpSp>
        <p:nvGrpSpPr>
          <p:cNvPr id="7179" name="Group 18"/>
          <p:cNvGrpSpPr/>
          <p:nvPr>
            <p:custDataLst>
              <p:tags r:id="rId21"/>
            </p:custDataLst>
          </p:nvPr>
        </p:nvGrpSpPr>
        <p:grpSpPr>
          <a:xfrm>
            <a:off x="10637520" y="927418"/>
            <a:ext cx="1127125" cy="1089025"/>
            <a:chOff x="3288" y="1888"/>
            <a:chExt cx="906" cy="907"/>
          </a:xfrm>
        </p:grpSpPr>
        <p:sp>
          <p:nvSpPr>
            <p:cNvPr id="7180" name="Oval 19"/>
            <p:cNvSpPr/>
            <p:nvPr>
              <p:custDataLst>
                <p:tags r:id="rId22"/>
              </p:custDataLst>
            </p:nvPr>
          </p:nvSpPr>
          <p:spPr>
            <a:xfrm>
              <a:off x="3651" y="1888"/>
              <a:ext cx="543" cy="544"/>
            </a:xfrm>
            <a:prstGeom prst="ellipse">
              <a:avLst/>
            </a:prstGeom>
            <a:noFill/>
            <a:ln w="38100">
              <a:solidFill>
                <a:srgbClr val="006600"/>
              </a:solidFill>
              <a:round/>
            </a:ln>
          </p:spPr>
          <p:txBody>
            <a:bodyPr wrap="none" lIns="91417" tIns="45708" rIns="91417" bIns="45708" anchor="ctr" anchorCtr="0"/>
            <a:lstStyle>
              <a:defPPr>
                <a:defRPr lang="zh-CN"/>
              </a:defPPr>
              <a:lvl1pPr marL="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endParaRPr lang="zh-CN" altLang="en-US">
                <a:latin typeface="楷体_GB2312" panose="02010609030101010101" pitchFamily="49" charset="-122"/>
              </a:endParaRPr>
            </a:p>
          </p:txBody>
        </p:sp>
        <p:cxnSp>
          <p:nvCxnSpPr>
            <p:cNvPr id="7181" name="Line 20"/>
            <p:cNvCxnSpPr/>
            <p:nvPr>
              <p:custDataLst>
                <p:tags r:id="rId23"/>
              </p:custDataLst>
            </p:nvPr>
          </p:nvCxnSpPr>
          <p:spPr>
            <a:xfrm flipH="1">
              <a:off x="3288" y="2296"/>
              <a:ext cx="408" cy="499"/>
            </a:xfrm>
            <a:prstGeom prst="line">
              <a:avLst/>
            </a:prstGeom>
            <a:noFill/>
            <a:ln w="38100">
              <a:solidFill>
                <a:srgbClr val="006600"/>
              </a:solidFill>
              <a:round/>
              <a:tailEnd type="triangle"/>
            </a:ln>
          </p:spPr>
        </p:cxnSp>
      </p:grpSp>
      <p:sp>
        <p:nvSpPr>
          <p:cNvPr id="7182" name="Text Box 22"/>
          <p:cNvSpPr/>
          <p:nvPr>
            <p:custDataLst>
              <p:tags r:id="rId24"/>
            </p:custDataLst>
          </p:nvPr>
        </p:nvSpPr>
        <p:spPr>
          <a:xfrm>
            <a:off x="9800908" y="1538605"/>
            <a:ext cx="1052512" cy="1013460"/>
          </a:xfrm>
          <a:prstGeom prst="rect">
            <a:avLst/>
          </a:prstGeom>
          <a:noFill/>
          <a:ln>
            <a:noFill/>
            <a:miter lim="800000"/>
          </a:ln>
        </p:spPr>
        <p:txBody>
          <a:bodyPr lIns="91417" tIns="45708" rIns="91417" bIns="45708" anchor="t" anchorCtr="0">
            <a:spAutoFit/>
          </a:bodyPr>
          <a:lstStyle>
            <a:defPPr>
              <a:defRPr lang="zh-CN"/>
            </a:defPPr>
            <a:lvl1pPr marL="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nSpc>
                <a:spcPct val="100000"/>
              </a:lnSpc>
            </a:pPr>
            <a:r>
              <a:rPr lang="zh-CN" altLang="en-US" sz="6000">
                <a:latin typeface="微软雅黑" panose="020B0503020204020204" charset="-122"/>
                <a:ea typeface="微软雅黑" panose="020B0503020204020204" charset="-122"/>
              </a:rPr>
              <a:t>烃</a:t>
            </a:r>
            <a:endParaRPr lang="zh-CN" altLang="en-US" sz="6000">
              <a:latin typeface="微软雅黑" panose="020B0503020204020204" charset="-122"/>
              <a:ea typeface="微软雅黑" panose="020B0503020204020204" charset="-122"/>
            </a:endParaRPr>
          </a:p>
        </p:txBody>
      </p:sp>
      <p:sp>
        <p:nvSpPr>
          <p:cNvPr id="7183" name="Text Box 23"/>
          <p:cNvSpPr/>
          <p:nvPr>
            <p:custDataLst>
              <p:tags r:id="rId25"/>
            </p:custDataLst>
          </p:nvPr>
        </p:nvSpPr>
        <p:spPr>
          <a:xfrm>
            <a:off x="9707245" y="1179830"/>
            <a:ext cx="1158875" cy="641350"/>
          </a:xfrm>
          <a:prstGeom prst="rect">
            <a:avLst/>
          </a:prstGeom>
          <a:noFill/>
          <a:ln>
            <a:noFill/>
            <a:miter lim="800000"/>
          </a:ln>
        </p:spPr>
        <p:txBody>
          <a:bodyPr lIns="91417" tIns="45708" rIns="91417" bIns="45708" anchor="t" anchorCtr="0">
            <a:spAutoFit/>
          </a:bodyPr>
          <a:lstStyle>
            <a:defPPr>
              <a:defRPr lang="zh-CN"/>
            </a:defPPr>
            <a:lvl1pPr marL="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5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nSpc>
                <a:spcPct val="100000"/>
              </a:lnSpc>
            </a:pPr>
            <a:r>
              <a:rPr lang="en-US" altLang="zh-CN" sz="3600">
                <a:latin typeface="Times New Roman" panose="02020603050405020304" pitchFamily="18" charset="0"/>
                <a:ea typeface="黑体" panose="02010609060101010101" pitchFamily="49" charset="-122"/>
                <a:cs typeface="Times New Roman" panose="02020603050405020304" pitchFamily="18" charset="0"/>
              </a:rPr>
              <a:t>tīng</a:t>
            </a:r>
            <a:endParaRPr lang="en-US" altLang="zh-CN" sz="36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 name="文本框 1"/>
          <p:cNvSpPr txBox="1"/>
          <p:nvPr>
            <p:custDataLst>
              <p:tags r:id="rId26"/>
            </p:custDataLst>
          </p:nvPr>
        </p:nvSpPr>
        <p:spPr>
          <a:xfrm>
            <a:off x="11146790" y="927100"/>
            <a:ext cx="777240" cy="707390"/>
          </a:xfrm>
          <a:prstGeom prst="rect">
            <a:avLst/>
          </a:prstGeom>
          <a:noFill/>
        </p:spPr>
        <p:txBody>
          <a:bodyPr wrap="none" rtlCol="0" anchor="t">
            <a:noAutofit/>
          </a:bodyPr>
          <a:lstStyle/>
          <a:p>
            <a:r>
              <a:rPr lang="zh-CN" altLang="en-US" sz="3600" b="1">
                <a:solidFill>
                  <a:srgbClr val="FF3300"/>
                </a:solidFill>
                <a:latin typeface="Times New Roman" panose="02020603050405020304" pitchFamily="18" charset="0"/>
                <a:ea typeface="黑体" panose="02010609060101010101" pitchFamily="49" charset="-122"/>
                <a:cs typeface="Times New Roman" panose="02020603050405020304" pitchFamily="18" charset="0"/>
                <a:sym typeface="+mn-ea"/>
              </a:rPr>
              <a:t>氢</a:t>
            </a:r>
            <a:endParaRPr lang="zh-CN" altLang="en-US" sz="3600" b="1">
              <a:solidFill>
                <a:srgbClr val="FF33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30" name="文本框 29"/>
          <p:cNvSpPr txBox="1"/>
          <p:nvPr>
            <p:custDataLst>
              <p:tags r:id="rId27"/>
            </p:custDataLst>
          </p:nvPr>
        </p:nvSpPr>
        <p:spPr>
          <a:xfrm>
            <a:off x="790575" y="5351780"/>
            <a:ext cx="1817370" cy="521970"/>
          </a:xfrm>
          <a:prstGeom prst="rect">
            <a:avLst/>
          </a:prstGeom>
          <a:noFill/>
        </p:spPr>
        <p:txBody>
          <a:bodyPr wrap="square" rtlCol="0" anchor="t">
            <a:spAutoFit/>
          </a:bodyPr>
          <a:lstStyle/>
          <a:p>
            <a:pPr algn="l"/>
            <a:r>
              <a:rPr kumimoji="1" lang="zh-CN" altLang="en-US"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碳C、氢H</a:t>
            </a:r>
            <a:r>
              <a:rPr kumimoji="1" lang="en-US" altLang="zh-CN"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    </a:t>
            </a:r>
            <a:endParaRPr kumimoji="1" lang="zh-CN" altLang="en-US"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36" name="组合 35"/>
          <p:cNvGrpSpPr/>
          <p:nvPr>
            <p:custDataLst>
              <p:tags r:id="rId28"/>
            </p:custDataLst>
          </p:nvPr>
        </p:nvGrpSpPr>
        <p:grpSpPr>
          <a:xfrm>
            <a:off x="296041" y="120650"/>
            <a:ext cx="9430777" cy="720000"/>
            <a:chOff x="466" y="644"/>
            <a:chExt cx="12317" cy="840"/>
          </a:xfrm>
        </p:grpSpPr>
        <p:sp>
          <p:nvSpPr>
            <p:cNvPr id="37" name="等腰三角形 36"/>
            <p:cNvSpPr/>
            <p:nvPr>
              <p:custDataLst>
                <p:tags r:id="rId29"/>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38" name="文本框 37"/>
            <p:cNvSpPr txBox="1"/>
            <p:nvPr>
              <p:custDataLst>
                <p:tags r:id="rId30"/>
              </p:custDataLst>
            </p:nvPr>
          </p:nvSpPr>
          <p:spPr>
            <a:xfrm>
              <a:off x="1297" y="654"/>
              <a:ext cx="11486" cy="782"/>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a:t>
              </a:r>
              <a:r>
                <a:rPr lang="en-US" altLang="zh-CN" sz="3200">
                  <a:solidFill>
                    <a:srgbClr val="27406A"/>
                  </a:solidFill>
                  <a:latin typeface="汉仪雅酷黑 65W" panose="020B0604020202020204" charset="-122"/>
                  <a:ea typeface="汉仪雅酷黑 65W" panose="020B0604020202020204" charset="-122"/>
                  <a:cs typeface="+mn-ea"/>
                  <a:sym typeface="+mn-ea"/>
                </a:rPr>
                <a:t> </a:t>
              </a:r>
              <a:r>
                <a:rPr lang="zh-CN" altLang="en-US" sz="3200">
                  <a:solidFill>
                    <a:srgbClr val="27406A"/>
                  </a:solidFill>
                  <a:latin typeface="汉仪雅酷黑 65W" panose="020B0604020202020204" charset="-122"/>
                  <a:ea typeface="汉仪雅酷黑 65W" panose="020B0604020202020204" charset="-122"/>
                  <a:cs typeface="+mn-ea"/>
                  <a:sym typeface="+mn-ea"/>
                </a:rPr>
                <a:t>有机化合物的分类方法</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sp>
          <p:nvSpPr>
            <p:cNvPr id="39" name="等腰三角形 38"/>
            <p:cNvSpPr/>
            <p:nvPr>
              <p:custDataLst>
                <p:tags r:id="rId31"/>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p:tgtEl>
                                          <p:spTgt spid="7"/>
                                        </p:tgtEl>
                                        <p:attrNameLst>
                                          <p:attrName>ppt_y</p:attrName>
                                        </p:attrNameLst>
                                      </p:cBhvr>
                                      <p:tavLst>
                                        <p:tav tm="0">
                                          <p:val>
                                            <p:strVal val="#ppt_y+#ppt_h*1.125000"/>
                                          </p:val>
                                        </p:tav>
                                        <p:tav tm="100000">
                                          <p:val>
                                            <p:strVal val="#ppt_y"/>
                                          </p:val>
                                        </p:tav>
                                      </p:tavLst>
                                    </p:anim>
                                    <p:animEffect transition="in" filter="wipe(up)">
                                      <p:cBhvr>
                                        <p:cTn id="12" dur="500"/>
                                        <p:tgtEl>
                                          <p:spTgt spid="7"/>
                                        </p:tgtEl>
                                      </p:cBhvr>
                                    </p:animEffect>
                                  </p:childTnLst>
                                </p:cTn>
                              </p:par>
                              <p:par>
                                <p:cTn id="13" presetID="29"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p:cTn id="15" dur="1000" fill="hold"/>
                                        <p:tgtEl>
                                          <p:spTgt spid="23"/>
                                        </p:tgtEl>
                                        <p:attrNameLst>
                                          <p:attrName>ppt_x</p:attrName>
                                        </p:attrNameLst>
                                      </p:cBhvr>
                                      <p:tavLst>
                                        <p:tav tm="0">
                                          <p:val>
                                            <p:strVal val="#ppt_x-.2"/>
                                          </p:val>
                                        </p:tav>
                                        <p:tav tm="100000">
                                          <p:val>
                                            <p:strVal val="#ppt_x"/>
                                          </p:val>
                                        </p:tav>
                                      </p:tavLst>
                                    </p:anim>
                                    <p:anim calcmode="lin" valueType="num">
                                      <p:cBhvr>
                                        <p:cTn id="16" dur="1000" fill="hold"/>
                                        <p:tgtEl>
                                          <p:spTgt spid="23"/>
                                        </p:tgtEl>
                                        <p:attrNameLst>
                                          <p:attrName>ppt_y</p:attrName>
                                        </p:attrNameLst>
                                      </p:cBhvr>
                                      <p:tavLst>
                                        <p:tav tm="0">
                                          <p:val>
                                            <p:strVal val="#ppt_y"/>
                                          </p:val>
                                        </p:tav>
                                        <p:tav tm="100000">
                                          <p:val>
                                            <p:strVal val="#ppt_y"/>
                                          </p:val>
                                        </p:tav>
                                      </p:tavLst>
                                    </p:anim>
                                    <p:animEffect transition="in" filter="wipe(right)" prLst="gradientSize: 0.1">
                                      <p:cBhvr>
                                        <p:cTn id="17" dur="10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 calcmode="lin" valueType="num">
                                      <p:cBhvr additive="base">
                                        <p:cTn id="22" dur="500"/>
                                        <p:tgtEl>
                                          <p:spTgt spid="22"/>
                                        </p:tgtEl>
                                        <p:attrNameLst>
                                          <p:attrName>ppt_y</p:attrName>
                                        </p:attrNameLst>
                                      </p:cBhvr>
                                      <p:tavLst>
                                        <p:tav tm="0">
                                          <p:val>
                                            <p:strVal val="#ppt_y+#ppt_h*1.125000"/>
                                          </p:val>
                                        </p:tav>
                                        <p:tav tm="100000">
                                          <p:val>
                                            <p:strVal val="#ppt_y"/>
                                          </p:val>
                                        </p:tav>
                                      </p:tavLst>
                                    </p:anim>
                                    <p:animEffect transition="in" filter="wipe(up)">
                                      <p:cBhvr>
                                        <p:cTn id="23" dur="500"/>
                                        <p:tgtEl>
                                          <p:spTgt spid="22"/>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blinds(horizontal)">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p:tgtEl>
                                          <p:spTgt spid="25"/>
                                        </p:tgtEl>
                                        <p:attrNameLst>
                                          <p:attrName>ppt_y</p:attrName>
                                        </p:attrNameLst>
                                      </p:cBhvr>
                                      <p:tavLst>
                                        <p:tav tm="0">
                                          <p:val>
                                            <p:strVal val="#ppt_y+#ppt_h*1.125000"/>
                                          </p:val>
                                        </p:tav>
                                        <p:tav tm="100000">
                                          <p:val>
                                            <p:strVal val="#ppt_y"/>
                                          </p:val>
                                        </p:tav>
                                      </p:tavLst>
                                    </p:anim>
                                    <p:animEffect transition="in" filter="wipe(up)">
                                      <p:cBhvr>
                                        <p:cTn id="32" dur="500"/>
                                        <p:tgtEl>
                                          <p:spTgt spid="25"/>
                                        </p:tgtEl>
                                      </p:cBhvr>
                                    </p:animEffect>
                                  </p:childTnLst>
                                </p:cTn>
                              </p:par>
                              <p:par>
                                <p:cTn id="33" presetID="41" presetClass="entr" presetSubtype="0" fill="hold" grpId="0" nodeType="withEffect">
                                  <p:stCondLst>
                                    <p:cond delay="0"/>
                                  </p:stCondLst>
                                  <p:iterate type="lt">
                                    <p:tmPct val="10000"/>
                                  </p:iterate>
                                  <p:childTnLst>
                                    <p:set>
                                      <p:cBhvr>
                                        <p:cTn id="34" dur="1" fill="hold">
                                          <p:stCondLst>
                                            <p:cond delay="0"/>
                                          </p:stCondLst>
                                        </p:cTn>
                                        <p:tgtEl>
                                          <p:spTgt spid="27"/>
                                        </p:tgtEl>
                                        <p:attrNameLst>
                                          <p:attrName>style.visibility</p:attrName>
                                        </p:attrNameLst>
                                      </p:cBhvr>
                                      <p:to>
                                        <p:strVal val="visible"/>
                                      </p:to>
                                    </p:set>
                                    <p:anim calcmode="lin" valueType="num">
                                      <p:cBhvr>
                                        <p:cTn id="35" dur="500" fill="hold"/>
                                        <p:tgtEl>
                                          <p:spTgt spid="27"/>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27"/>
                                        </p:tgtEl>
                                        <p:attrNameLst>
                                          <p:attrName>ppt_y</p:attrName>
                                        </p:attrNameLst>
                                      </p:cBhvr>
                                      <p:tavLst>
                                        <p:tav tm="0">
                                          <p:val>
                                            <p:strVal val="#ppt_y"/>
                                          </p:val>
                                        </p:tav>
                                        <p:tav tm="100000">
                                          <p:val>
                                            <p:strVal val="#ppt_y"/>
                                          </p:val>
                                        </p:tav>
                                      </p:tavLst>
                                    </p:anim>
                                    <p:anim calcmode="lin" valueType="num">
                                      <p:cBhvr>
                                        <p:cTn id="37" dur="500" fill="hold"/>
                                        <p:tgtEl>
                                          <p:spTgt spid="27"/>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27"/>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27"/>
                                        </p:tgtEl>
                                      </p:cBhvr>
                                    </p:animEffect>
                                  </p:childTnLst>
                                </p:cTn>
                              </p:par>
                            </p:childTnLst>
                          </p:cTn>
                        </p:par>
                      </p:childTnLst>
                    </p:cTn>
                  </p:par>
                  <p:par>
                    <p:cTn id="40" fill="hold">
                      <p:stCondLst>
                        <p:cond delay="indefinite"/>
                      </p:stCondLst>
                      <p:childTnLst>
                        <p:par>
                          <p:cTn id="41" fill="hold">
                            <p:stCondLst>
                              <p:cond delay="0"/>
                            </p:stCondLst>
                            <p:childTnLst>
                              <p:par>
                                <p:cTn id="42" presetID="29" presetClass="entr" presetSubtype="0" fill="hold" grpId="0" nodeType="clickEffect">
                                  <p:stCondLst>
                                    <p:cond delay="0"/>
                                  </p:stCondLst>
                                  <p:childTnLst>
                                    <p:set>
                                      <p:cBhvr>
                                        <p:cTn id="43" dur="1" fill="hold">
                                          <p:stCondLst>
                                            <p:cond delay="0"/>
                                          </p:stCondLst>
                                        </p:cTn>
                                        <p:tgtEl>
                                          <p:spTgt spid="30"/>
                                        </p:tgtEl>
                                        <p:attrNameLst>
                                          <p:attrName>style.visibility</p:attrName>
                                        </p:attrNameLst>
                                      </p:cBhvr>
                                      <p:to>
                                        <p:strVal val="visible"/>
                                      </p:to>
                                    </p:set>
                                    <p:anim calcmode="lin" valueType="num">
                                      <p:cBhvr>
                                        <p:cTn id="44" dur="1000" fill="hold"/>
                                        <p:tgtEl>
                                          <p:spTgt spid="30"/>
                                        </p:tgtEl>
                                        <p:attrNameLst>
                                          <p:attrName>ppt_x</p:attrName>
                                        </p:attrNameLst>
                                      </p:cBhvr>
                                      <p:tavLst>
                                        <p:tav tm="0">
                                          <p:val>
                                            <p:strVal val="#ppt_x-.2"/>
                                          </p:val>
                                        </p:tav>
                                        <p:tav tm="100000">
                                          <p:val>
                                            <p:strVal val="#ppt_x"/>
                                          </p:val>
                                        </p:tav>
                                      </p:tavLst>
                                    </p:anim>
                                    <p:anim calcmode="lin" valueType="num">
                                      <p:cBhvr>
                                        <p:cTn id="45" dur="1000" fill="hold"/>
                                        <p:tgtEl>
                                          <p:spTgt spid="30"/>
                                        </p:tgtEl>
                                        <p:attrNameLst>
                                          <p:attrName>ppt_y</p:attrName>
                                        </p:attrNameLst>
                                      </p:cBhvr>
                                      <p:tavLst>
                                        <p:tav tm="0">
                                          <p:val>
                                            <p:strVal val="#ppt_y"/>
                                          </p:val>
                                        </p:tav>
                                        <p:tav tm="100000">
                                          <p:val>
                                            <p:strVal val="#ppt_y"/>
                                          </p:val>
                                        </p:tav>
                                      </p:tavLst>
                                    </p:anim>
                                    <p:animEffect transition="in" filter="wipe(right)" prLst="gradientSize: 0.1">
                                      <p:cBhvr>
                                        <p:cTn id="46" dur="1000"/>
                                        <p:tgtEl>
                                          <p:spTgt spid="30"/>
                                        </p:tgtEl>
                                      </p:cBhvr>
                                    </p:animEffect>
                                  </p:childTnLst>
                                </p:cTn>
                              </p:par>
                              <p:par>
                                <p:cTn id="47" presetID="29"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anim calcmode="lin" valueType="num">
                                      <p:cBhvr>
                                        <p:cTn id="49" dur="1000" fill="hold"/>
                                        <p:tgtEl>
                                          <p:spTgt spid="31"/>
                                        </p:tgtEl>
                                        <p:attrNameLst>
                                          <p:attrName>ppt_x</p:attrName>
                                        </p:attrNameLst>
                                      </p:cBhvr>
                                      <p:tavLst>
                                        <p:tav tm="0">
                                          <p:val>
                                            <p:strVal val="#ppt_x-.2"/>
                                          </p:val>
                                        </p:tav>
                                        <p:tav tm="100000">
                                          <p:val>
                                            <p:strVal val="#ppt_x"/>
                                          </p:val>
                                        </p:tav>
                                      </p:tavLst>
                                    </p:anim>
                                    <p:anim calcmode="lin" valueType="num">
                                      <p:cBhvr>
                                        <p:cTn id="50" dur="1000" fill="hold"/>
                                        <p:tgtEl>
                                          <p:spTgt spid="31"/>
                                        </p:tgtEl>
                                        <p:attrNameLst>
                                          <p:attrName>ppt_y</p:attrName>
                                        </p:attrNameLst>
                                      </p:cBhvr>
                                      <p:tavLst>
                                        <p:tav tm="0">
                                          <p:val>
                                            <p:strVal val="#ppt_y"/>
                                          </p:val>
                                        </p:tav>
                                        <p:tav tm="100000">
                                          <p:val>
                                            <p:strVal val="#ppt_y"/>
                                          </p:val>
                                        </p:tav>
                                      </p:tavLst>
                                    </p:anim>
                                    <p:animEffect transition="in" filter="wipe(right)" prLst="gradientSize: 0.1">
                                      <p:cBhvr>
                                        <p:cTn id="51" dur="1000"/>
                                        <p:tgtEl>
                                          <p:spTgt spid="31"/>
                                        </p:tgtEl>
                                      </p:cBhvr>
                                    </p:animEffect>
                                  </p:childTnLst>
                                </p:cTn>
                              </p:par>
                              <p:par>
                                <p:cTn id="52" presetID="12" presetClass="entr" presetSubtype="4" fill="hold" grpId="0" nodeType="withEffect">
                                  <p:stCondLst>
                                    <p:cond delay="0"/>
                                  </p:stCondLst>
                                  <p:childTnLst>
                                    <p:set>
                                      <p:cBhvr>
                                        <p:cTn id="53" dur="1" fill="hold">
                                          <p:stCondLst>
                                            <p:cond delay="0"/>
                                          </p:stCondLst>
                                        </p:cTn>
                                        <p:tgtEl>
                                          <p:spTgt spid="32"/>
                                        </p:tgtEl>
                                        <p:attrNameLst>
                                          <p:attrName>style.visibility</p:attrName>
                                        </p:attrNameLst>
                                      </p:cBhvr>
                                      <p:to>
                                        <p:strVal val="visible"/>
                                      </p:to>
                                    </p:set>
                                    <p:anim calcmode="lin" valueType="num">
                                      <p:cBhvr additive="base">
                                        <p:cTn id="54" dur="500"/>
                                        <p:tgtEl>
                                          <p:spTgt spid="32"/>
                                        </p:tgtEl>
                                        <p:attrNameLst>
                                          <p:attrName>ppt_y</p:attrName>
                                        </p:attrNameLst>
                                      </p:cBhvr>
                                      <p:tavLst>
                                        <p:tav tm="0">
                                          <p:val>
                                            <p:strVal val="#ppt_y+#ppt_h*1.125000"/>
                                          </p:val>
                                        </p:tav>
                                        <p:tav tm="100000">
                                          <p:val>
                                            <p:strVal val="#ppt_y"/>
                                          </p:val>
                                        </p:tav>
                                      </p:tavLst>
                                    </p:anim>
                                    <p:animEffect transition="in" filter="wipe(up)">
                                      <p:cBhvr>
                                        <p:cTn id="55" dur="500"/>
                                        <p:tgtEl>
                                          <p:spTgt spid="32"/>
                                        </p:tgtEl>
                                      </p:cBhvr>
                                    </p:animEffect>
                                  </p:childTnLst>
                                </p:cTn>
                              </p:par>
                              <p:par>
                                <p:cTn id="56" presetID="12" presetClass="entr" presetSubtype="4" fill="hold" grpId="0" nodeType="withEffect">
                                  <p:stCondLst>
                                    <p:cond delay="0"/>
                                  </p:stCondLst>
                                  <p:childTnLst>
                                    <p:set>
                                      <p:cBhvr>
                                        <p:cTn id="57" dur="1" fill="hold">
                                          <p:stCondLst>
                                            <p:cond delay="0"/>
                                          </p:stCondLst>
                                        </p:cTn>
                                        <p:tgtEl>
                                          <p:spTgt spid="35"/>
                                        </p:tgtEl>
                                        <p:attrNameLst>
                                          <p:attrName>style.visibility</p:attrName>
                                        </p:attrNameLst>
                                      </p:cBhvr>
                                      <p:to>
                                        <p:strVal val="visible"/>
                                      </p:to>
                                    </p:set>
                                    <p:anim calcmode="lin" valueType="num">
                                      <p:cBhvr additive="base">
                                        <p:cTn id="58" dur="500"/>
                                        <p:tgtEl>
                                          <p:spTgt spid="35"/>
                                        </p:tgtEl>
                                        <p:attrNameLst>
                                          <p:attrName>ppt_y</p:attrName>
                                        </p:attrNameLst>
                                      </p:cBhvr>
                                      <p:tavLst>
                                        <p:tav tm="0">
                                          <p:val>
                                            <p:strVal val="#ppt_y+#ppt_h*1.125000"/>
                                          </p:val>
                                        </p:tav>
                                        <p:tav tm="100000">
                                          <p:val>
                                            <p:strVal val="#ppt_y"/>
                                          </p:val>
                                        </p:tav>
                                      </p:tavLst>
                                    </p:anim>
                                    <p:animEffect transition="in" filter="wipe(up)">
                                      <p:cBhvr>
                                        <p:cTn id="59" dur="500"/>
                                        <p:tgtEl>
                                          <p:spTgt spid="35"/>
                                        </p:tgtEl>
                                      </p:cBhvr>
                                    </p:animEffect>
                                  </p:childTnLst>
                                </p:cTn>
                              </p:par>
                            </p:childTnLst>
                          </p:cTn>
                        </p:par>
                      </p:childTnLst>
                    </p:cTn>
                  </p:par>
                  <p:par>
                    <p:cTn id="60" fill="hold">
                      <p:stCondLst>
                        <p:cond delay="indefinite"/>
                      </p:stCondLst>
                      <p:childTnLst>
                        <p:par>
                          <p:cTn id="61" fill="hold">
                            <p:stCondLst>
                              <p:cond delay="0"/>
                            </p:stCondLst>
                            <p:childTnLst>
                              <p:par>
                                <p:cTn id="62" presetID="29" presetClass="entr" presetSubtype="0" fill="hold" grpId="0" nodeType="click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1000" fill="hold"/>
                                        <p:tgtEl>
                                          <p:spTgt spid="33"/>
                                        </p:tgtEl>
                                        <p:attrNameLst>
                                          <p:attrName>ppt_x</p:attrName>
                                        </p:attrNameLst>
                                      </p:cBhvr>
                                      <p:tavLst>
                                        <p:tav tm="0">
                                          <p:val>
                                            <p:strVal val="#ppt_x-.2"/>
                                          </p:val>
                                        </p:tav>
                                        <p:tav tm="100000">
                                          <p:val>
                                            <p:strVal val="#ppt_x"/>
                                          </p:val>
                                        </p:tav>
                                      </p:tavLst>
                                    </p:anim>
                                    <p:anim calcmode="lin" valueType="num">
                                      <p:cBhvr>
                                        <p:cTn id="65" dur="1000" fill="hold"/>
                                        <p:tgtEl>
                                          <p:spTgt spid="33"/>
                                        </p:tgtEl>
                                        <p:attrNameLst>
                                          <p:attrName>ppt_y</p:attrName>
                                        </p:attrNameLst>
                                      </p:cBhvr>
                                      <p:tavLst>
                                        <p:tav tm="0">
                                          <p:val>
                                            <p:strVal val="#ppt_y"/>
                                          </p:val>
                                        </p:tav>
                                        <p:tav tm="100000">
                                          <p:val>
                                            <p:strVal val="#ppt_y"/>
                                          </p:val>
                                        </p:tav>
                                      </p:tavLst>
                                    </p:anim>
                                    <p:animEffect transition="in" filter="wipe(right)" prLst="gradientSize: 0.1">
                                      <p:cBhvr>
                                        <p:cTn id="66" dur="1000"/>
                                        <p:tgtEl>
                                          <p:spTgt spid="33"/>
                                        </p:tgtEl>
                                      </p:cBhvr>
                                    </p:animEffect>
                                  </p:childTnLst>
                                </p:cTn>
                              </p:par>
                            </p:childTnLst>
                          </p:cTn>
                        </p:par>
                      </p:childTnLst>
                    </p:cTn>
                  </p:par>
                  <p:par>
                    <p:cTn id="67" fill="hold">
                      <p:stCondLst>
                        <p:cond delay="indefinite"/>
                      </p:stCondLst>
                      <p:childTnLst>
                        <p:par>
                          <p:cTn id="68" fill="hold">
                            <p:stCondLst>
                              <p:cond delay="0"/>
                            </p:stCondLst>
                            <p:childTnLst>
                              <p:par>
                                <p:cTn id="69" presetID="12" presetClass="entr" presetSubtype="4" fill="hold" grpId="0" nodeType="clickEffect">
                                  <p:stCondLst>
                                    <p:cond delay="0"/>
                                  </p:stCondLst>
                                  <p:childTnLst>
                                    <p:set>
                                      <p:cBhvr>
                                        <p:cTn id="70" dur="1" fill="hold">
                                          <p:stCondLst>
                                            <p:cond delay="0"/>
                                          </p:stCondLst>
                                        </p:cTn>
                                        <p:tgtEl>
                                          <p:spTgt spid="34"/>
                                        </p:tgtEl>
                                        <p:attrNameLst>
                                          <p:attrName>style.visibility</p:attrName>
                                        </p:attrNameLst>
                                      </p:cBhvr>
                                      <p:to>
                                        <p:strVal val="visible"/>
                                      </p:to>
                                    </p:set>
                                    <p:anim calcmode="lin" valueType="num">
                                      <p:cBhvr additive="base">
                                        <p:cTn id="71" dur="500"/>
                                        <p:tgtEl>
                                          <p:spTgt spid="34"/>
                                        </p:tgtEl>
                                        <p:attrNameLst>
                                          <p:attrName>ppt_y</p:attrName>
                                        </p:attrNameLst>
                                      </p:cBhvr>
                                      <p:tavLst>
                                        <p:tav tm="0">
                                          <p:val>
                                            <p:strVal val="#ppt_y+#ppt_h*1.125000"/>
                                          </p:val>
                                        </p:tav>
                                        <p:tav tm="100000">
                                          <p:val>
                                            <p:strVal val="#ppt_y"/>
                                          </p:val>
                                        </p:tav>
                                      </p:tavLst>
                                    </p:anim>
                                    <p:animEffect transition="in" filter="wipe(up)">
                                      <p:cBhvr>
                                        <p:cTn id="7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5" grpId="0"/>
      <p:bldP spid="27" grpId="0"/>
      <p:bldP spid="15" grpId="0"/>
      <p:bldP spid="7" grpId="0" animBg="1"/>
      <p:bldP spid="31" grpId="0" animBg="1"/>
      <p:bldP spid="32" grpId="0" animBg="1"/>
      <p:bldP spid="33" grpId="0"/>
      <p:bldP spid="34" grpId="0"/>
      <p:bldP spid="35" grpId="0"/>
      <p:bldP spid="3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22"/>
          <p:cNvSpPr/>
          <p:nvPr>
            <p:custDataLst>
              <p:tags r:id="rId1"/>
            </p:custDataLst>
          </p:nvPr>
        </p:nvSpPr>
        <p:spPr>
          <a:xfrm>
            <a:off x="220980" y="1985645"/>
            <a:ext cx="604520" cy="2460625"/>
          </a:xfrm>
          <a:prstGeom prst="rect">
            <a:avLst/>
          </a:prstGeom>
          <a:ln w="25400">
            <a:solidFill>
              <a:schemeClr val="tx1">
                <a:lumMod val="95000"/>
                <a:lumOff val="5000"/>
              </a:schemeClr>
            </a:solidFill>
          </a:ln>
        </p:spPr>
        <p:txBody>
          <a:bodyPr wrap="square">
            <a:spAutoFit/>
          </a:bodyPr>
          <a:lstStyle/>
          <a:p>
            <a:pPr lvl="0" algn="just">
              <a:lnSpc>
                <a:spcPct val="110000"/>
              </a:lnSpc>
            </a:pP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有机化合物</a:t>
            </a:r>
            <a:endParaRPr lang="zh-CN" altLang="zh-CN" sz="2800" b="1" kern="1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6" name="组合 5"/>
          <p:cNvGrpSpPr/>
          <p:nvPr>
            <p:custDataLst>
              <p:tags r:id="rId2"/>
            </p:custDataLst>
          </p:nvPr>
        </p:nvGrpSpPr>
        <p:grpSpPr>
          <a:xfrm>
            <a:off x="825500" y="1884045"/>
            <a:ext cx="564515" cy="2701925"/>
            <a:chOff x="3282" y="3229"/>
            <a:chExt cx="1477" cy="5770"/>
          </a:xfrm>
        </p:grpSpPr>
        <p:cxnSp>
          <p:nvCxnSpPr>
            <p:cNvPr id="5" name="直接连接符 4"/>
            <p:cNvCxnSpPr/>
            <p:nvPr>
              <p:custDataLst>
                <p:tags r:id="rId3"/>
              </p:custDataLst>
            </p:nvPr>
          </p:nvCxnSpPr>
          <p:spPr>
            <a:xfrm>
              <a:off x="3282" y="6010"/>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custDataLst>
                <p:tags r:id="rId4"/>
              </p:custDataLst>
            </p:nvPr>
          </p:nvCxnSpPr>
          <p:spPr>
            <a:xfrm flipH="1">
              <a:off x="4033" y="3229"/>
              <a:ext cx="0" cy="577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4033" y="3229"/>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custDataLst>
                <p:tags r:id="rId6"/>
              </p:custDataLst>
            </p:nvPr>
          </p:nvCxnSpPr>
          <p:spPr>
            <a:xfrm>
              <a:off x="4033" y="8999"/>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grpSp>
        <p:nvGrpSpPr>
          <p:cNvPr id="11" name="组合 10"/>
          <p:cNvGrpSpPr/>
          <p:nvPr>
            <p:custDataLst>
              <p:tags r:id="rId7"/>
            </p:custDataLst>
          </p:nvPr>
        </p:nvGrpSpPr>
        <p:grpSpPr>
          <a:xfrm>
            <a:off x="3554730" y="1450975"/>
            <a:ext cx="597535" cy="981710"/>
            <a:chOff x="3282" y="3229"/>
            <a:chExt cx="1477" cy="5770"/>
          </a:xfrm>
        </p:grpSpPr>
        <p:cxnSp>
          <p:nvCxnSpPr>
            <p:cNvPr id="12" name="直接连接符 11"/>
            <p:cNvCxnSpPr/>
            <p:nvPr>
              <p:custDataLst>
                <p:tags r:id="rId8"/>
              </p:custDataLst>
            </p:nvPr>
          </p:nvCxnSpPr>
          <p:spPr>
            <a:xfrm>
              <a:off x="3282" y="5758"/>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p:custDataLst>
                <p:tags r:id="rId9"/>
              </p:custDataLst>
            </p:nvPr>
          </p:nvCxnSpPr>
          <p:spPr>
            <a:xfrm flipH="1">
              <a:off x="4033" y="3229"/>
              <a:ext cx="0" cy="577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custDataLst>
                <p:tags r:id="rId10"/>
              </p:custDataLst>
            </p:nvPr>
          </p:nvCxnSpPr>
          <p:spPr>
            <a:xfrm>
              <a:off x="4033" y="3229"/>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custDataLst>
                <p:tags r:id="rId11"/>
              </p:custDataLst>
            </p:nvPr>
          </p:nvCxnSpPr>
          <p:spPr>
            <a:xfrm>
              <a:off x="4033" y="8999"/>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sp>
        <p:nvSpPr>
          <p:cNvPr id="16" name="矩形 15"/>
          <p:cNvSpPr/>
          <p:nvPr>
            <p:custDataLst>
              <p:tags r:id="rId12"/>
            </p:custDataLst>
          </p:nvPr>
        </p:nvSpPr>
        <p:spPr>
          <a:xfrm>
            <a:off x="4204335" y="1111885"/>
            <a:ext cx="1492250" cy="527580"/>
          </a:xfrm>
          <a:prstGeom prst="rect">
            <a:avLst/>
          </a:prstGeom>
          <a:ln w="25400">
            <a:solidFill>
              <a:schemeClr val="tx1">
                <a:lumMod val="95000"/>
                <a:lumOff val="5000"/>
              </a:schemeClr>
            </a:solidFill>
          </a:ln>
        </p:spPr>
        <p:txBody>
          <a:bodyPr wrap="square">
            <a:spAutoFit/>
          </a:bodyPr>
          <a:lstStyle/>
          <a:p>
            <a:pPr lvl="0" algn="just">
              <a:lnSpc>
                <a:spcPct val="110000"/>
              </a:lnSpc>
            </a:pPr>
            <a:r>
              <a:rPr lang="zh-CN" altLang="zh-CN" sz="28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脂肪烃</a:t>
            </a:r>
            <a:endParaRPr lang="zh-CN" altLang="zh-CN" sz="28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7" name="矩形 16"/>
          <p:cNvSpPr/>
          <p:nvPr>
            <p:custDataLst>
              <p:tags r:id="rId13"/>
            </p:custDataLst>
          </p:nvPr>
        </p:nvSpPr>
        <p:spPr>
          <a:xfrm>
            <a:off x="4152265" y="2070100"/>
            <a:ext cx="2480945" cy="527580"/>
          </a:xfrm>
          <a:prstGeom prst="rect">
            <a:avLst/>
          </a:prstGeom>
          <a:ln w="25400">
            <a:solidFill>
              <a:schemeClr val="tx1">
                <a:lumMod val="95000"/>
                <a:lumOff val="5000"/>
              </a:schemeClr>
            </a:solidFill>
          </a:ln>
        </p:spPr>
        <p:txBody>
          <a:bodyPr wrap="square">
            <a:spAutoFit/>
          </a:bodyPr>
          <a:lstStyle/>
          <a:p>
            <a:pPr lvl="0" algn="just">
              <a:lnSpc>
                <a:spcPct val="110000"/>
              </a:lnSpc>
            </a:pPr>
            <a:r>
              <a:rPr lang="zh-CN" altLang="zh-CN" sz="2800" b="1" kern="10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脂肪烃</a:t>
            </a: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衍生物</a:t>
            </a:r>
            <a:endParaRPr lang="zh-CN" altLang="zh-CN" sz="2800" b="1" kern="1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9" name="矩形 18"/>
          <p:cNvSpPr/>
          <p:nvPr>
            <p:custDataLst>
              <p:tags r:id="rId14"/>
            </p:custDataLst>
          </p:nvPr>
        </p:nvSpPr>
        <p:spPr>
          <a:xfrm>
            <a:off x="6799580" y="1952625"/>
            <a:ext cx="3728085" cy="662554"/>
          </a:xfrm>
          <a:prstGeom prst="rect">
            <a:avLst/>
          </a:prstGeom>
        </p:spPr>
        <p:txBody>
          <a:bodyPr wrap="square">
            <a:spAutoFit/>
          </a:bodyPr>
          <a:lstStyle/>
          <a:p>
            <a:pPr algn="just">
              <a:lnSpc>
                <a:spcPct val="150000"/>
              </a:lnSpc>
            </a:pPr>
            <a:r>
              <a:rPr lang="zh-CN" altLang="en-US" sz="2800" b="1" kern="100">
                <a:latin typeface="Times New Roman" panose="02020603050405020304" pitchFamily="18" charset="0"/>
                <a:ea typeface="黑体" panose="02010609060101010101" pitchFamily="49" charset="-122"/>
                <a:cs typeface="Times New Roman" panose="02020603050405020304" pitchFamily="18" charset="0"/>
              </a:rPr>
              <a:t>如氯乙烷</a:t>
            </a: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sym typeface="+mn-ea"/>
              </a:rPr>
              <a:t>CH</a:t>
            </a:r>
            <a:r>
              <a:rPr lang="en-US" altLang="zh-CN" sz="2800" b="1" kern="100" baseline="-25000">
                <a:latin typeface="Times New Roman" panose="02020603050405020304" pitchFamily="18" charset="0"/>
                <a:ea typeface="黑体" panose="02010609060101010101" pitchFamily="49" charset="-122"/>
                <a:cs typeface="Times New Roman" panose="02020603050405020304" pitchFamily="18" charset="0"/>
                <a:sym typeface="+mn-ea"/>
              </a:rPr>
              <a:t>3</a:t>
            </a: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sym typeface="+mn-ea"/>
              </a:rPr>
              <a:t>CH</a:t>
            </a:r>
            <a:r>
              <a:rPr lang="en-US" altLang="zh-CN" sz="2800" b="1" kern="100" baseline="-25000">
                <a:latin typeface="Times New Roman" panose="02020603050405020304" pitchFamily="18" charset="0"/>
                <a:ea typeface="黑体" panose="02010609060101010101" pitchFamily="49" charset="-122"/>
                <a:cs typeface="Times New Roman" panose="02020603050405020304" pitchFamily="18" charset="0"/>
                <a:sym typeface="+mn-ea"/>
              </a:rPr>
              <a:t>2</a:t>
            </a: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sym typeface="+mn-ea"/>
              </a:rPr>
              <a:t>Cl</a:t>
            </a:r>
            <a:endParaRPr lang="en-US" altLang="zh-CN" sz="2800" b="1" kern="1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20" name="组合 19"/>
          <p:cNvGrpSpPr/>
          <p:nvPr>
            <p:custDataLst>
              <p:tags r:id="rId15"/>
            </p:custDataLst>
          </p:nvPr>
        </p:nvGrpSpPr>
        <p:grpSpPr>
          <a:xfrm>
            <a:off x="3217545" y="3673475"/>
            <a:ext cx="593090" cy="1901190"/>
            <a:chOff x="3282" y="3229"/>
            <a:chExt cx="1477" cy="5770"/>
          </a:xfrm>
        </p:grpSpPr>
        <p:cxnSp>
          <p:nvCxnSpPr>
            <p:cNvPr id="21" name="直接连接符 20"/>
            <p:cNvCxnSpPr/>
            <p:nvPr>
              <p:custDataLst>
                <p:tags r:id="rId16"/>
              </p:custDataLst>
            </p:nvPr>
          </p:nvCxnSpPr>
          <p:spPr>
            <a:xfrm>
              <a:off x="3282" y="5998"/>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custDataLst>
                <p:tags r:id="rId17"/>
              </p:custDataLst>
            </p:nvPr>
          </p:nvCxnSpPr>
          <p:spPr>
            <a:xfrm flipH="1">
              <a:off x="4033" y="3229"/>
              <a:ext cx="0" cy="577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custDataLst>
                <p:tags r:id="rId18"/>
              </p:custDataLst>
            </p:nvPr>
          </p:nvCxnSpPr>
          <p:spPr>
            <a:xfrm>
              <a:off x="4033" y="3229"/>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custDataLst>
                <p:tags r:id="rId19"/>
              </p:custDataLst>
            </p:nvPr>
          </p:nvCxnSpPr>
          <p:spPr>
            <a:xfrm>
              <a:off x="4033" y="8999"/>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grpSp>
        <p:nvGrpSpPr>
          <p:cNvPr id="29" name="组合 28"/>
          <p:cNvGrpSpPr/>
          <p:nvPr>
            <p:custDataLst>
              <p:tags r:id="rId20"/>
            </p:custDataLst>
          </p:nvPr>
        </p:nvGrpSpPr>
        <p:grpSpPr>
          <a:xfrm>
            <a:off x="5672455" y="3129280"/>
            <a:ext cx="367665" cy="1272540"/>
            <a:chOff x="3282" y="3229"/>
            <a:chExt cx="1477" cy="5770"/>
          </a:xfrm>
        </p:grpSpPr>
        <p:cxnSp>
          <p:nvCxnSpPr>
            <p:cNvPr id="30" name="直接连接符 29"/>
            <p:cNvCxnSpPr/>
            <p:nvPr>
              <p:custDataLst>
                <p:tags r:id="rId21"/>
              </p:custDataLst>
            </p:nvPr>
          </p:nvCxnSpPr>
          <p:spPr>
            <a:xfrm>
              <a:off x="3282" y="5998"/>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22"/>
              </p:custDataLst>
            </p:nvPr>
          </p:nvCxnSpPr>
          <p:spPr>
            <a:xfrm flipH="1">
              <a:off x="4033" y="3229"/>
              <a:ext cx="0" cy="577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custDataLst>
                <p:tags r:id="rId23"/>
              </p:custDataLst>
            </p:nvPr>
          </p:nvCxnSpPr>
          <p:spPr>
            <a:xfrm>
              <a:off x="4033" y="3229"/>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custDataLst>
                <p:tags r:id="rId24"/>
              </p:custDataLst>
            </p:nvPr>
          </p:nvCxnSpPr>
          <p:spPr>
            <a:xfrm>
              <a:off x="4033" y="8999"/>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sp>
        <p:nvSpPr>
          <p:cNvPr id="34" name="矩形 33"/>
          <p:cNvSpPr/>
          <p:nvPr>
            <p:custDataLst>
              <p:tags r:id="rId25"/>
            </p:custDataLst>
          </p:nvPr>
        </p:nvSpPr>
        <p:spPr>
          <a:xfrm>
            <a:off x="6040120" y="2938145"/>
            <a:ext cx="1330325" cy="527580"/>
          </a:xfrm>
          <a:prstGeom prst="rect">
            <a:avLst/>
          </a:prstGeom>
          <a:ln w="25400">
            <a:solidFill>
              <a:schemeClr val="tx1">
                <a:lumMod val="95000"/>
                <a:lumOff val="5000"/>
              </a:schemeClr>
            </a:solidFill>
          </a:ln>
        </p:spPr>
        <p:txBody>
          <a:bodyPr wrap="square">
            <a:spAutoFit/>
          </a:bodyPr>
          <a:lstStyle/>
          <a:p>
            <a:pPr lvl="0" algn="just">
              <a:lnSpc>
                <a:spcPct val="110000"/>
              </a:lnSpc>
            </a:pP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脂环烃</a:t>
            </a:r>
            <a:endParaRPr lang="zh-CN" altLang="zh-CN" sz="2800" b="1" kern="1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5" name="矩形 34"/>
          <p:cNvSpPr/>
          <p:nvPr>
            <p:custDataLst>
              <p:tags r:id="rId26"/>
            </p:custDataLst>
          </p:nvPr>
        </p:nvSpPr>
        <p:spPr>
          <a:xfrm>
            <a:off x="6179820" y="3931920"/>
            <a:ext cx="2465070" cy="527580"/>
          </a:xfrm>
          <a:prstGeom prst="rect">
            <a:avLst/>
          </a:prstGeom>
          <a:ln w="25400">
            <a:solidFill>
              <a:schemeClr val="tx1">
                <a:lumMod val="95000"/>
                <a:lumOff val="5000"/>
              </a:schemeClr>
            </a:solidFill>
          </a:ln>
        </p:spPr>
        <p:txBody>
          <a:bodyPr wrap="square">
            <a:spAutoFit/>
          </a:bodyPr>
          <a:lstStyle/>
          <a:p>
            <a:pPr lvl="0" algn="just">
              <a:lnSpc>
                <a:spcPct val="110000"/>
              </a:lnSpc>
            </a:pP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脂环烃衍生物</a:t>
            </a:r>
            <a:endParaRPr lang="zh-CN" altLang="zh-CN" sz="2800" b="1" kern="1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36" name="组合 35"/>
          <p:cNvGrpSpPr/>
          <p:nvPr>
            <p:custDataLst>
              <p:tags r:id="rId27"/>
            </p:custDataLst>
          </p:nvPr>
        </p:nvGrpSpPr>
        <p:grpSpPr>
          <a:xfrm>
            <a:off x="5672455" y="4936490"/>
            <a:ext cx="313055" cy="1172210"/>
            <a:chOff x="3282" y="3229"/>
            <a:chExt cx="1477" cy="5770"/>
          </a:xfrm>
        </p:grpSpPr>
        <p:cxnSp>
          <p:nvCxnSpPr>
            <p:cNvPr id="37" name="直接连接符 36"/>
            <p:cNvCxnSpPr/>
            <p:nvPr>
              <p:custDataLst>
                <p:tags r:id="rId28"/>
              </p:custDataLst>
            </p:nvPr>
          </p:nvCxnSpPr>
          <p:spPr>
            <a:xfrm>
              <a:off x="3282" y="5998"/>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custDataLst>
                <p:tags r:id="rId29"/>
              </p:custDataLst>
            </p:nvPr>
          </p:nvCxnSpPr>
          <p:spPr>
            <a:xfrm flipH="1">
              <a:off x="4033" y="3229"/>
              <a:ext cx="0" cy="577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custDataLst>
                <p:tags r:id="rId30"/>
              </p:custDataLst>
            </p:nvPr>
          </p:nvCxnSpPr>
          <p:spPr>
            <a:xfrm>
              <a:off x="4033" y="3229"/>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custDataLst>
                <p:tags r:id="rId31"/>
              </p:custDataLst>
            </p:nvPr>
          </p:nvCxnSpPr>
          <p:spPr>
            <a:xfrm>
              <a:off x="4033" y="8999"/>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sp>
        <p:nvSpPr>
          <p:cNvPr id="41" name="矩形 40"/>
          <p:cNvSpPr/>
          <p:nvPr>
            <p:custDataLst>
              <p:tags r:id="rId32"/>
            </p:custDataLst>
          </p:nvPr>
        </p:nvSpPr>
        <p:spPr>
          <a:xfrm>
            <a:off x="6040120" y="4705985"/>
            <a:ext cx="1513205" cy="527580"/>
          </a:xfrm>
          <a:prstGeom prst="rect">
            <a:avLst/>
          </a:prstGeom>
          <a:ln w="25400">
            <a:solidFill>
              <a:schemeClr val="tx1">
                <a:lumMod val="95000"/>
                <a:lumOff val="5000"/>
              </a:schemeClr>
            </a:solidFill>
          </a:ln>
        </p:spPr>
        <p:txBody>
          <a:bodyPr wrap="square">
            <a:spAutoFit/>
          </a:bodyPr>
          <a:lstStyle/>
          <a:p>
            <a:pPr lvl="0" algn="just">
              <a:lnSpc>
                <a:spcPct val="110000"/>
              </a:lnSpc>
            </a:pP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芳香烃</a:t>
            </a:r>
            <a:endParaRPr lang="zh-CN" altLang="zh-CN" sz="2800" b="1" kern="1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2" name="矩形 41"/>
          <p:cNvSpPr/>
          <p:nvPr>
            <p:custDataLst>
              <p:tags r:id="rId33"/>
            </p:custDataLst>
          </p:nvPr>
        </p:nvSpPr>
        <p:spPr>
          <a:xfrm>
            <a:off x="5985510" y="5685790"/>
            <a:ext cx="2512695" cy="527580"/>
          </a:xfrm>
          <a:prstGeom prst="rect">
            <a:avLst/>
          </a:prstGeom>
          <a:ln w="25400">
            <a:solidFill>
              <a:schemeClr val="tx1">
                <a:lumMod val="95000"/>
                <a:lumOff val="5000"/>
              </a:schemeClr>
            </a:solidFill>
          </a:ln>
        </p:spPr>
        <p:txBody>
          <a:bodyPr wrap="square">
            <a:spAutoFit/>
          </a:bodyPr>
          <a:lstStyle/>
          <a:p>
            <a:pPr lvl="0" algn="just">
              <a:lnSpc>
                <a:spcPct val="110000"/>
              </a:lnSpc>
            </a:pP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sym typeface="+mn-ea"/>
              </a:rPr>
              <a:t>芳香烃衍生物</a:t>
            </a:r>
            <a:endParaRPr lang="zh-CN" altLang="zh-CN" sz="2800" b="1" kern="100">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46" name="组合 45"/>
          <p:cNvGrpSpPr/>
          <p:nvPr>
            <p:custDataLst>
              <p:tags r:id="rId34"/>
            </p:custDataLst>
          </p:nvPr>
        </p:nvGrpSpPr>
        <p:grpSpPr>
          <a:xfrm>
            <a:off x="7623175" y="2827020"/>
            <a:ext cx="3728085" cy="729615"/>
            <a:chOff x="11950" y="4558"/>
            <a:chExt cx="5871" cy="1149"/>
          </a:xfrm>
        </p:grpSpPr>
        <p:sp>
          <p:nvSpPr>
            <p:cNvPr id="43" name="矩形 42"/>
            <p:cNvSpPr/>
            <p:nvPr>
              <p:custDataLst>
                <p:tags r:id="rId35"/>
              </p:custDataLst>
            </p:nvPr>
          </p:nvSpPr>
          <p:spPr>
            <a:xfrm>
              <a:off x="11950" y="4558"/>
              <a:ext cx="5871" cy="1034"/>
            </a:xfrm>
            <a:prstGeom prst="rect">
              <a:avLst/>
            </a:prstGeom>
          </p:spPr>
          <p:txBody>
            <a:bodyPr wrap="square">
              <a:spAutoFit/>
            </a:bodyPr>
            <a:lstStyle/>
            <a:p>
              <a:pPr algn="just">
                <a:lnSpc>
                  <a:spcPct val="150000"/>
                </a:lnSpc>
              </a:pPr>
              <a:r>
                <a:rPr lang="zh-CN" altLang="en-US" sz="2800" b="1" kern="100">
                  <a:latin typeface="Times New Roman" panose="02020603050405020304" pitchFamily="18" charset="0"/>
                  <a:ea typeface="黑体" panose="02010609060101010101" pitchFamily="49" charset="-122"/>
                  <a:cs typeface="Times New Roman" panose="02020603050405020304" pitchFamily="18" charset="0"/>
                </a:rPr>
                <a:t>如环己烷</a:t>
              </a:r>
              <a:endParaRPr lang="zh-CN" altLang="en-US" sz="2800" b="1" kern="1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5" name="六边形 44"/>
            <p:cNvSpPr/>
            <p:nvPr>
              <p:custDataLst>
                <p:tags r:id="rId36"/>
              </p:custDataLst>
            </p:nvPr>
          </p:nvSpPr>
          <p:spPr>
            <a:xfrm rot="5400000">
              <a:off x="14560" y="4860"/>
              <a:ext cx="899" cy="796"/>
            </a:xfrm>
            <a:prstGeom prst="hex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52" name="组合 51"/>
          <p:cNvGrpSpPr/>
          <p:nvPr>
            <p:custDataLst>
              <p:tags r:id="rId37"/>
            </p:custDataLst>
          </p:nvPr>
        </p:nvGrpSpPr>
        <p:grpSpPr>
          <a:xfrm>
            <a:off x="8644890" y="3740150"/>
            <a:ext cx="3319145" cy="810895"/>
            <a:chOff x="13502" y="6302"/>
            <a:chExt cx="5227" cy="1277"/>
          </a:xfrm>
        </p:grpSpPr>
        <p:grpSp>
          <p:nvGrpSpPr>
            <p:cNvPr id="47" name="组合 46"/>
            <p:cNvGrpSpPr/>
            <p:nvPr>
              <p:custDataLst>
                <p:tags r:id="rId38"/>
              </p:custDataLst>
            </p:nvPr>
          </p:nvGrpSpPr>
          <p:grpSpPr>
            <a:xfrm>
              <a:off x="13502" y="6430"/>
              <a:ext cx="5227" cy="1149"/>
              <a:chOff x="11950" y="4558"/>
              <a:chExt cx="5227" cy="1149"/>
            </a:xfrm>
          </p:grpSpPr>
          <p:sp>
            <p:nvSpPr>
              <p:cNvPr id="48" name="矩形 47"/>
              <p:cNvSpPr/>
              <p:nvPr>
                <p:custDataLst>
                  <p:tags r:id="rId39"/>
                </p:custDataLst>
              </p:nvPr>
            </p:nvSpPr>
            <p:spPr>
              <a:xfrm>
                <a:off x="11950" y="4558"/>
                <a:ext cx="5227" cy="1034"/>
              </a:xfrm>
              <a:prstGeom prst="rect">
                <a:avLst/>
              </a:prstGeom>
            </p:spPr>
            <p:txBody>
              <a:bodyPr wrap="square">
                <a:spAutoFit/>
              </a:bodyPr>
              <a:lstStyle/>
              <a:p>
                <a:pPr algn="just">
                  <a:lnSpc>
                    <a:spcPct val="150000"/>
                  </a:lnSpc>
                </a:pPr>
                <a:r>
                  <a:rPr lang="zh-CN" altLang="en-US" sz="2800" b="1" kern="100">
                    <a:latin typeface="Times New Roman" panose="02020603050405020304" pitchFamily="18" charset="0"/>
                    <a:ea typeface="黑体" panose="02010609060101010101" pitchFamily="49" charset="-122"/>
                    <a:cs typeface="Times New Roman" panose="02020603050405020304" pitchFamily="18" charset="0"/>
                  </a:rPr>
                  <a:t>如环己醇</a:t>
                </a:r>
                <a:endParaRPr lang="zh-CN" altLang="en-US" sz="2800" b="1" kern="1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9" name="六边形 48"/>
              <p:cNvSpPr/>
              <p:nvPr>
                <p:custDataLst>
                  <p:tags r:id="rId40"/>
                </p:custDataLst>
              </p:nvPr>
            </p:nvSpPr>
            <p:spPr>
              <a:xfrm rot="5400000">
                <a:off x="14560" y="4860"/>
                <a:ext cx="899" cy="796"/>
              </a:xfrm>
              <a:prstGeom prst="hex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grpSp>
        <p:cxnSp>
          <p:nvCxnSpPr>
            <p:cNvPr id="50" name="直接连接符 49"/>
            <p:cNvCxnSpPr>
              <a:stCxn id="49" idx="4"/>
            </p:cNvCxnSpPr>
            <p:nvPr>
              <p:custDataLst>
                <p:tags r:id="rId41"/>
              </p:custDataLst>
            </p:nvPr>
          </p:nvCxnSpPr>
          <p:spPr>
            <a:xfrm flipV="1">
              <a:off x="16960" y="6655"/>
              <a:ext cx="264" cy="225"/>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51" name="文本框 50"/>
            <p:cNvSpPr txBox="1"/>
            <p:nvPr>
              <p:custDataLst>
                <p:tags r:id="rId42"/>
              </p:custDataLst>
            </p:nvPr>
          </p:nvSpPr>
          <p:spPr>
            <a:xfrm>
              <a:off x="17068" y="6302"/>
              <a:ext cx="1660" cy="628"/>
            </a:xfrm>
            <a:prstGeom prst="rect">
              <a:avLst/>
            </a:prstGeom>
            <a:noFill/>
          </p:spPr>
          <p:txBody>
            <a:bodyPr wrap="square" rtlCol="0">
              <a:spAutoFit/>
            </a:bodyPr>
            <a:lstStyle/>
            <a:p>
              <a:r>
                <a:rPr lang="en-US" altLang="zh-CN" sz="2000" b="1">
                  <a:latin typeface="Times New Roman" panose="02020603050405020304" pitchFamily="18" charset="0"/>
                  <a:ea typeface="黑体" panose="02010609060101010101" pitchFamily="49" charset="-122"/>
                  <a:cs typeface="Times New Roman" panose="02020603050405020304" pitchFamily="18" charset="0"/>
                </a:rPr>
                <a:t>OH</a:t>
              </a:r>
              <a:endParaRPr lang="en-US" altLang="zh-CN" sz="2000" b="1">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60" name="组合 59"/>
          <p:cNvGrpSpPr/>
          <p:nvPr>
            <p:custDataLst>
              <p:tags r:id="rId43"/>
            </p:custDataLst>
          </p:nvPr>
        </p:nvGrpSpPr>
        <p:grpSpPr>
          <a:xfrm>
            <a:off x="7623175" y="4620260"/>
            <a:ext cx="1919605" cy="736600"/>
            <a:chOff x="12510" y="7643"/>
            <a:chExt cx="3023" cy="1160"/>
          </a:xfrm>
        </p:grpSpPr>
        <p:sp>
          <p:nvSpPr>
            <p:cNvPr id="54" name="矩形 53"/>
            <p:cNvSpPr/>
            <p:nvPr>
              <p:custDataLst>
                <p:tags r:id="rId44"/>
              </p:custDataLst>
            </p:nvPr>
          </p:nvSpPr>
          <p:spPr>
            <a:xfrm>
              <a:off x="12510" y="7643"/>
              <a:ext cx="3023" cy="1034"/>
            </a:xfrm>
            <a:prstGeom prst="rect">
              <a:avLst/>
            </a:prstGeom>
          </p:spPr>
          <p:txBody>
            <a:bodyPr wrap="square">
              <a:spAutoFit/>
            </a:bodyPr>
            <a:lstStyle/>
            <a:p>
              <a:pPr algn="just">
                <a:lnSpc>
                  <a:spcPct val="150000"/>
                </a:lnSpc>
              </a:pPr>
              <a:r>
                <a:rPr lang="zh-CN" altLang="en-US" sz="2800" b="1" kern="100">
                  <a:latin typeface="Times New Roman" panose="02020603050405020304" pitchFamily="18" charset="0"/>
                  <a:ea typeface="黑体" panose="02010609060101010101" pitchFamily="49" charset="-122"/>
                  <a:cs typeface="Times New Roman" panose="02020603050405020304" pitchFamily="18" charset="0"/>
                </a:rPr>
                <a:t>如苯</a:t>
              </a:r>
              <a:endParaRPr lang="zh-CN" altLang="en-US" sz="2800" b="1" kern="1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59" name="组合 58"/>
            <p:cNvGrpSpPr/>
            <p:nvPr>
              <p:custDataLst>
                <p:tags r:id="rId45"/>
              </p:custDataLst>
            </p:nvPr>
          </p:nvGrpSpPr>
          <p:grpSpPr>
            <a:xfrm>
              <a:off x="13940" y="7905"/>
              <a:ext cx="796" cy="898"/>
              <a:chOff x="15296" y="7894"/>
              <a:chExt cx="796" cy="898"/>
            </a:xfrm>
          </p:grpSpPr>
          <p:sp>
            <p:nvSpPr>
              <p:cNvPr id="55" name="六边形 54"/>
              <p:cNvSpPr/>
              <p:nvPr>
                <p:custDataLst>
                  <p:tags r:id="rId46"/>
                </p:custDataLst>
              </p:nvPr>
            </p:nvSpPr>
            <p:spPr>
              <a:xfrm rot="5400000">
                <a:off x="15245" y="7945"/>
                <a:ext cx="899" cy="796"/>
              </a:xfrm>
              <a:prstGeom prst="hex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56" name="直接连接符 55"/>
              <p:cNvCxnSpPr/>
              <p:nvPr>
                <p:custDataLst>
                  <p:tags r:id="rId47"/>
                </p:custDataLst>
              </p:nvPr>
            </p:nvCxnSpPr>
            <p:spPr>
              <a:xfrm>
                <a:off x="15708" y="7991"/>
                <a:ext cx="273" cy="140"/>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custDataLst>
                  <p:tags r:id="rId48"/>
                </p:custDataLst>
              </p:nvPr>
            </p:nvCxnSpPr>
            <p:spPr>
              <a:xfrm flipH="1">
                <a:off x="15637" y="8514"/>
                <a:ext cx="363" cy="188"/>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custDataLst>
                  <p:tags r:id="rId49"/>
                </p:custDataLst>
              </p:nvPr>
            </p:nvCxnSpPr>
            <p:spPr>
              <a:xfrm flipH="1">
                <a:off x="15337" y="8131"/>
                <a:ext cx="21" cy="408"/>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0" name="组合 69"/>
          <p:cNvGrpSpPr/>
          <p:nvPr>
            <p:custDataLst>
              <p:tags r:id="rId50"/>
            </p:custDataLst>
          </p:nvPr>
        </p:nvGrpSpPr>
        <p:grpSpPr>
          <a:xfrm>
            <a:off x="8747760" y="5360670"/>
            <a:ext cx="2602865" cy="828040"/>
            <a:chOff x="13664" y="9136"/>
            <a:chExt cx="4099" cy="1304"/>
          </a:xfrm>
        </p:grpSpPr>
        <p:sp>
          <p:nvSpPr>
            <p:cNvPr id="62" name="矩形 61"/>
            <p:cNvSpPr/>
            <p:nvPr>
              <p:custDataLst>
                <p:tags r:id="rId51"/>
              </p:custDataLst>
            </p:nvPr>
          </p:nvSpPr>
          <p:spPr>
            <a:xfrm>
              <a:off x="13664" y="9280"/>
              <a:ext cx="3023" cy="1043"/>
            </a:xfrm>
            <a:prstGeom prst="rect">
              <a:avLst/>
            </a:prstGeom>
          </p:spPr>
          <p:txBody>
            <a:bodyPr wrap="square">
              <a:spAutoFit/>
            </a:bodyPr>
            <a:lstStyle/>
            <a:p>
              <a:pPr algn="just">
                <a:lnSpc>
                  <a:spcPct val="150000"/>
                </a:lnSpc>
              </a:pPr>
              <a:r>
                <a:rPr lang="zh-CN" altLang="en-US" sz="2800" b="1" kern="100">
                  <a:latin typeface="Times New Roman" panose="02020603050405020304" pitchFamily="18" charset="0"/>
                  <a:ea typeface="黑体" panose="02010609060101010101" pitchFamily="49" charset="-122"/>
                  <a:cs typeface="Times New Roman" panose="02020603050405020304" pitchFamily="18" charset="0"/>
                </a:rPr>
                <a:t>如氯苯</a:t>
              </a:r>
              <a:endParaRPr lang="zh-CN" altLang="en-US" sz="2800" b="1" kern="1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63" name="组合 62"/>
            <p:cNvGrpSpPr/>
            <p:nvPr>
              <p:custDataLst>
                <p:tags r:id="rId52"/>
              </p:custDataLst>
            </p:nvPr>
          </p:nvGrpSpPr>
          <p:grpSpPr>
            <a:xfrm>
              <a:off x="16055" y="9542"/>
              <a:ext cx="796" cy="898"/>
              <a:chOff x="15296" y="7894"/>
              <a:chExt cx="796" cy="898"/>
            </a:xfrm>
          </p:grpSpPr>
          <p:sp>
            <p:nvSpPr>
              <p:cNvPr id="64" name="六边形 63"/>
              <p:cNvSpPr/>
              <p:nvPr>
                <p:custDataLst>
                  <p:tags r:id="rId53"/>
                </p:custDataLst>
              </p:nvPr>
            </p:nvSpPr>
            <p:spPr>
              <a:xfrm rot="5400000">
                <a:off x="15245" y="7945"/>
                <a:ext cx="899" cy="796"/>
              </a:xfrm>
              <a:prstGeom prst="hex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65" name="直接连接符 64"/>
              <p:cNvCxnSpPr/>
              <p:nvPr>
                <p:custDataLst>
                  <p:tags r:id="rId54"/>
                </p:custDataLst>
              </p:nvPr>
            </p:nvCxnSpPr>
            <p:spPr>
              <a:xfrm>
                <a:off x="15708" y="7991"/>
                <a:ext cx="273" cy="140"/>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custDataLst>
                  <p:tags r:id="rId55"/>
                </p:custDataLst>
              </p:nvPr>
            </p:nvCxnSpPr>
            <p:spPr>
              <a:xfrm flipH="1">
                <a:off x="15637" y="8514"/>
                <a:ext cx="363" cy="188"/>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custDataLst>
                  <p:tags r:id="rId56"/>
                </p:custDataLst>
              </p:nvPr>
            </p:nvCxnSpPr>
            <p:spPr>
              <a:xfrm flipH="1">
                <a:off x="15337" y="8131"/>
                <a:ext cx="21" cy="408"/>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cxnSp>
          <p:nvCxnSpPr>
            <p:cNvPr id="68" name="直接连接符 67"/>
            <p:cNvCxnSpPr/>
            <p:nvPr>
              <p:custDataLst>
                <p:tags r:id="rId57"/>
              </p:custDataLst>
            </p:nvPr>
          </p:nvCxnSpPr>
          <p:spPr>
            <a:xfrm flipV="1">
              <a:off x="16826" y="9484"/>
              <a:ext cx="244" cy="227"/>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69" name="文本框 68"/>
            <p:cNvSpPr txBox="1"/>
            <p:nvPr>
              <p:custDataLst>
                <p:tags r:id="rId58"/>
              </p:custDataLst>
            </p:nvPr>
          </p:nvSpPr>
          <p:spPr>
            <a:xfrm>
              <a:off x="16886" y="9136"/>
              <a:ext cx="877" cy="628"/>
            </a:xfrm>
            <a:prstGeom prst="rect">
              <a:avLst/>
            </a:prstGeom>
            <a:noFill/>
          </p:spPr>
          <p:txBody>
            <a:bodyPr wrap="square" rtlCol="0">
              <a:spAutoFit/>
            </a:bodyPr>
            <a:lstStyle/>
            <a:p>
              <a:r>
                <a:rPr lang="en-US" altLang="zh-CN" sz="2000" b="1">
                  <a:latin typeface="Times New Roman" panose="02020603050405020304" pitchFamily="18" charset="0"/>
                  <a:ea typeface="黑体" panose="02010609060101010101" pitchFamily="49" charset="-122"/>
                  <a:cs typeface="Times New Roman" panose="02020603050405020304" pitchFamily="18" charset="0"/>
                </a:rPr>
                <a:t>Cl</a:t>
              </a:r>
              <a:endParaRPr lang="en-US" altLang="zh-CN" sz="2000" b="1">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72" name="Group 6"/>
          <p:cNvGrpSpPr/>
          <p:nvPr>
            <p:custDataLst>
              <p:tags r:id="rId59"/>
            </p:custDataLst>
          </p:nvPr>
        </p:nvGrpSpPr>
        <p:grpSpPr>
          <a:xfrm>
            <a:off x="1390172" y="1677129"/>
            <a:ext cx="2293938" cy="1997077"/>
            <a:chOff x="2181" y="1209"/>
            <a:chExt cx="1445" cy="1258"/>
          </a:xfrm>
        </p:grpSpPr>
        <p:sp>
          <p:nvSpPr>
            <p:cNvPr id="73" name="Rectangle 7"/>
            <p:cNvSpPr>
              <a:spLocks noChangeArrowheads="1"/>
            </p:cNvSpPr>
            <p:nvPr>
              <p:custDataLst>
                <p:tags r:id="rId60"/>
              </p:custDataLst>
            </p:nvPr>
          </p:nvSpPr>
          <p:spPr bwMode="auto">
            <a:xfrm>
              <a:off x="2241" y="1209"/>
              <a:ext cx="1241" cy="329"/>
            </a:xfrm>
            <a:prstGeom prst="rect">
              <a:avLst/>
            </a:prstGeom>
            <a:noFill/>
            <a:ln w="9525">
              <a:noFill/>
              <a:miter lim="800000"/>
            </a:ln>
            <a:effectLst/>
          </p:spPr>
          <p:txBody>
            <a:bodyPr wrap="none">
              <a:spAutoFit/>
            </a:bodyPr>
            <a:lstStyle/>
            <a:p>
              <a:pPr>
                <a:defRPr/>
              </a:pPr>
              <a:r>
                <a:rPr kumimoji="1" lang="zh-CN" altLang="en-US" sz="2800" b="1">
                  <a:solidFill>
                    <a:srgbClr val="CC33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链状化合物</a:t>
              </a:r>
              <a:endParaRPr kumimoji="1" lang="zh-CN" altLang="en-US" sz="2800" b="1">
                <a:solidFill>
                  <a:srgbClr val="CC33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4" name="Rectangle 8"/>
            <p:cNvSpPr>
              <a:spLocks noChangeArrowheads="1"/>
            </p:cNvSpPr>
            <p:nvPr>
              <p:custDataLst>
                <p:tags r:id="rId61"/>
              </p:custDataLst>
            </p:nvPr>
          </p:nvSpPr>
          <p:spPr bwMode="auto">
            <a:xfrm>
              <a:off x="2181" y="1479"/>
              <a:ext cx="1445" cy="988"/>
            </a:xfrm>
            <a:prstGeom prst="rect">
              <a:avLst/>
            </a:prstGeom>
            <a:noFill/>
            <a:ln w="9525">
              <a:noFill/>
              <a:miter lim="800000"/>
            </a:ln>
            <a:effectLst/>
          </p:spPr>
          <p:txBody>
            <a:bodyPr wrap="square">
              <a:spAutoFit/>
            </a:bodyPr>
            <a:lstStyle/>
            <a:p>
              <a:pPr algn="just">
                <a:defRPr/>
              </a:pPr>
              <a:r>
                <a:rPr kumimoji="1" lang="en-US" altLang="zh-CN" sz="2400" b="1">
                  <a:solidFill>
                    <a:srgbClr val="008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a:t>
              </a:r>
              <a:r>
                <a:rPr kumimoji="1" lang="zh-CN" altLang="en-US" sz="2400" b="1">
                  <a:solidFill>
                    <a:srgbClr val="008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碳原子相互连接成链状</a:t>
              </a:r>
              <a:r>
                <a:rPr kumimoji="1" lang="en-US" altLang="zh-CN" sz="2400" b="1">
                  <a:solidFill>
                    <a:srgbClr val="008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可以有支链</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p>
              <a:pPr algn="just">
                <a:defRPr/>
              </a:pPr>
              <a:endParaRPr kumimoji="1" lang="zh-CN" altLang="en-US" sz="2400" b="1">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75" name="Group 30"/>
          <p:cNvGrpSpPr/>
          <p:nvPr>
            <p:custDataLst>
              <p:tags r:id="rId62"/>
            </p:custDataLst>
          </p:nvPr>
        </p:nvGrpSpPr>
        <p:grpSpPr>
          <a:xfrm>
            <a:off x="1017905" y="4290060"/>
            <a:ext cx="2536825" cy="1271588"/>
            <a:chOff x="670" y="2199"/>
            <a:chExt cx="1598" cy="801"/>
          </a:xfrm>
        </p:grpSpPr>
        <p:sp>
          <p:nvSpPr>
            <p:cNvPr id="76" name="Rectangle 10"/>
            <p:cNvSpPr>
              <a:spLocks noChangeArrowheads="1"/>
            </p:cNvSpPr>
            <p:nvPr>
              <p:custDataLst>
                <p:tags r:id="rId63"/>
              </p:custDataLst>
            </p:nvPr>
          </p:nvSpPr>
          <p:spPr bwMode="auto">
            <a:xfrm>
              <a:off x="848" y="2199"/>
              <a:ext cx="1241" cy="329"/>
            </a:xfrm>
            <a:prstGeom prst="rect">
              <a:avLst/>
            </a:prstGeom>
            <a:noFill/>
            <a:ln w="9525">
              <a:noFill/>
              <a:miter lim="800000"/>
            </a:ln>
            <a:effectLst/>
          </p:spPr>
          <p:txBody>
            <a:bodyPr wrap="none">
              <a:spAutoFit/>
            </a:bodyPr>
            <a:lstStyle/>
            <a:p>
              <a:pPr>
                <a:defRPr/>
              </a:pPr>
              <a:r>
                <a:rPr kumimoji="1" lang="zh-CN" altLang="en-US" sz="2800" b="1">
                  <a:solidFill>
                    <a:srgbClr val="CC33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环状化合物</a:t>
              </a:r>
              <a:endParaRPr kumimoji="1" lang="zh-CN" altLang="en-US" sz="2800" b="1">
                <a:solidFill>
                  <a:srgbClr val="CC33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7" name="Rectangle 11"/>
            <p:cNvSpPr>
              <a:spLocks noChangeArrowheads="1"/>
            </p:cNvSpPr>
            <p:nvPr>
              <p:custDataLst>
                <p:tags r:id="rId64"/>
              </p:custDataLst>
            </p:nvPr>
          </p:nvSpPr>
          <p:spPr bwMode="auto">
            <a:xfrm>
              <a:off x="670" y="2477"/>
              <a:ext cx="1598" cy="523"/>
            </a:xfrm>
            <a:prstGeom prst="rect">
              <a:avLst/>
            </a:prstGeom>
            <a:noFill/>
            <a:ln w="9525">
              <a:noFill/>
              <a:miter lim="800000"/>
            </a:ln>
            <a:effectLst/>
          </p:spPr>
          <p:txBody>
            <a:bodyPr wrap="square">
              <a:spAutoFit/>
            </a:bodyPr>
            <a:lstStyle/>
            <a:p>
              <a:pPr algn="just">
                <a:defRPr/>
              </a:pPr>
              <a:r>
                <a:rPr kumimoji="1" lang="en-US" altLang="zh-CN" sz="2400" b="1">
                  <a:solidFill>
                    <a:srgbClr val="008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a:t>
              </a:r>
              <a:r>
                <a:rPr kumimoji="1" lang="zh-CN" altLang="en-US" sz="2400" b="1">
                  <a:solidFill>
                    <a:srgbClr val="008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含有碳原子组成的环状结构</a:t>
              </a:r>
              <a:r>
                <a:rPr kumimoji="1" lang="en-US" altLang="zh-CN" sz="2400" b="1">
                  <a:solidFill>
                    <a:srgbClr val="008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a:t>
              </a:r>
              <a:endParaRPr kumimoji="1" lang="en-US" altLang="zh-CN" sz="2400" b="1">
                <a:solidFill>
                  <a:srgbClr val="008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27" name="Group 13"/>
          <p:cNvGrpSpPr/>
          <p:nvPr>
            <p:custDataLst>
              <p:tags r:id="rId65"/>
            </p:custDataLst>
          </p:nvPr>
        </p:nvGrpSpPr>
        <p:grpSpPr>
          <a:xfrm>
            <a:off x="3594223" y="3503353"/>
            <a:ext cx="2141538" cy="1471613"/>
            <a:chOff x="3825" y="2553"/>
            <a:chExt cx="1349" cy="927"/>
          </a:xfrm>
        </p:grpSpPr>
        <p:sp>
          <p:nvSpPr>
            <p:cNvPr id="28" name="Rectangle 14"/>
            <p:cNvSpPr>
              <a:spLocks noChangeArrowheads="1"/>
            </p:cNvSpPr>
            <p:nvPr>
              <p:custDataLst>
                <p:tags r:id="rId66"/>
              </p:custDataLst>
            </p:nvPr>
          </p:nvSpPr>
          <p:spPr bwMode="auto">
            <a:xfrm>
              <a:off x="3882" y="2553"/>
              <a:ext cx="1241"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b="1">
                  <a:solidFill>
                    <a:srgbClr val="0000CC"/>
                  </a:solidFill>
                  <a:latin typeface="Arial" panose="020B0604020202020204" pitchFamily="34" charset="0"/>
                  <a:ea typeface="隶书" panose="02010509060101010101" pitchFamily="1" charset="-122"/>
                </a:defRPr>
              </a:lvl1pPr>
              <a:lvl2pPr marL="742950" indent="-285750" eaLnBrk="0" hangingPunct="0">
                <a:defRPr sz="3200" b="1">
                  <a:solidFill>
                    <a:srgbClr val="0000CC"/>
                  </a:solidFill>
                  <a:latin typeface="Arial" panose="020B0604020202020204" pitchFamily="34" charset="0"/>
                  <a:ea typeface="隶书" panose="02010509060101010101" pitchFamily="1" charset="-122"/>
                </a:defRPr>
              </a:lvl2pPr>
              <a:lvl3pPr marL="1143000" indent="-228600" eaLnBrk="0" hangingPunct="0">
                <a:defRPr sz="3200" b="1">
                  <a:solidFill>
                    <a:srgbClr val="0000CC"/>
                  </a:solidFill>
                  <a:latin typeface="Arial" panose="020B0604020202020204" pitchFamily="34" charset="0"/>
                  <a:ea typeface="隶书" panose="02010509060101010101" pitchFamily="1" charset="-122"/>
                </a:defRPr>
              </a:lvl3pPr>
              <a:lvl4pPr marL="1600200" indent="-228600" eaLnBrk="0" hangingPunct="0">
                <a:defRPr sz="3200" b="1">
                  <a:solidFill>
                    <a:srgbClr val="0000CC"/>
                  </a:solidFill>
                  <a:latin typeface="Arial" panose="020B0604020202020204" pitchFamily="34" charset="0"/>
                  <a:ea typeface="隶书" panose="02010509060101010101" pitchFamily="1" charset="-122"/>
                </a:defRPr>
              </a:lvl4pPr>
              <a:lvl5pPr marL="2057400" indent="-228600" eaLnBrk="0" hangingPunct="0">
                <a:defRPr sz="3200" b="1">
                  <a:solidFill>
                    <a:srgbClr val="0000CC"/>
                  </a:solidFill>
                  <a:latin typeface="Arial" panose="020B0604020202020204" pitchFamily="34" charset="0"/>
                  <a:ea typeface="隶书" panose="02010509060101010101" pitchFamily="1" charset="-122"/>
                </a:defRPr>
              </a:lvl5pPr>
              <a:lvl6pPr marL="2514600" indent="-228600" eaLnBrk="0" fontAlgn="base" hangingPunct="0">
                <a:spcBef>
                  <a:spcPct val="0"/>
                </a:spcBef>
                <a:spcAft>
                  <a:spcPct val="0"/>
                </a:spcAft>
                <a:defRPr sz="3200" b="1">
                  <a:solidFill>
                    <a:srgbClr val="0000CC"/>
                  </a:solidFill>
                  <a:latin typeface="Arial" panose="020B0604020202020204" pitchFamily="34" charset="0"/>
                  <a:ea typeface="隶书" panose="02010509060101010101" pitchFamily="1" charset="-122"/>
                </a:defRPr>
              </a:lvl6pPr>
              <a:lvl7pPr marL="2971800" indent="-228600" eaLnBrk="0" fontAlgn="base" hangingPunct="0">
                <a:spcBef>
                  <a:spcPct val="0"/>
                </a:spcBef>
                <a:spcAft>
                  <a:spcPct val="0"/>
                </a:spcAft>
                <a:defRPr sz="3200" b="1">
                  <a:solidFill>
                    <a:srgbClr val="0000CC"/>
                  </a:solidFill>
                  <a:latin typeface="Arial" panose="020B0604020202020204" pitchFamily="34" charset="0"/>
                  <a:ea typeface="隶书" panose="02010509060101010101" pitchFamily="1" charset="-122"/>
                </a:defRPr>
              </a:lvl7pPr>
              <a:lvl8pPr marL="3429000" indent="-228600" eaLnBrk="0" fontAlgn="base" hangingPunct="0">
                <a:spcBef>
                  <a:spcPct val="0"/>
                </a:spcBef>
                <a:spcAft>
                  <a:spcPct val="0"/>
                </a:spcAft>
                <a:defRPr sz="3200" b="1">
                  <a:solidFill>
                    <a:srgbClr val="0000CC"/>
                  </a:solidFill>
                  <a:latin typeface="Arial" panose="020B0604020202020204" pitchFamily="34" charset="0"/>
                  <a:ea typeface="隶书" panose="02010509060101010101" pitchFamily="1" charset="-122"/>
                </a:defRPr>
              </a:lvl8pPr>
              <a:lvl9pPr marL="3886200" indent="-228600" eaLnBrk="0" fontAlgn="base" hangingPunct="0">
                <a:spcBef>
                  <a:spcPct val="0"/>
                </a:spcBef>
                <a:spcAft>
                  <a:spcPct val="0"/>
                </a:spcAft>
                <a:defRPr sz="3200" b="1">
                  <a:solidFill>
                    <a:srgbClr val="0000CC"/>
                  </a:solidFill>
                  <a:latin typeface="Arial" panose="020B0604020202020204" pitchFamily="34" charset="0"/>
                  <a:ea typeface="隶书" panose="02010509060101010101" pitchFamily="1" charset="-122"/>
                </a:defRPr>
              </a:lvl9pPr>
            </a:lstStyle>
            <a:p>
              <a:pPr eaLnBrk="1" hangingPunct="1"/>
              <a:r>
                <a:rPr kumimoji="1" lang="zh-CN" altLang="en-US"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脂环化合物</a:t>
              </a:r>
              <a:endParaRPr kumimoji="1" lang="zh-CN" altLang="en-US"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4" name="Rectangle 15"/>
            <p:cNvSpPr>
              <a:spLocks noChangeArrowheads="1"/>
            </p:cNvSpPr>
            <p:nvPr>
              <p:custDataLst>
                <p:tags r:id="rId67"/>
              </p:custDataLst>
            </p:nvPr>
          </p:nvSpPr>
          <p:spPr bwMode="auto">
            <a:xfrm>
              <a:off x="3825" y="2879"/>
              <a:ext cx="1349" cy="601"/>
            </a:xfrm>
            <a:prstGeom prst="rect">
              <a:avLst/>
            </a:prstGeom>
            <a:noFill/>
            <a:ln w="9525">
              <a:noFill/>
              <a:miter lim="800000"/>
            </a:ln>
            <a:effectLst/>
          </p:spPr>
          <p:txBody>
            <a:bodyPr wrap="square">
              <a:spAutoFit/>
            </a:bodyPr>
            <a:lstStyle/>
            <a:p>
              <a:pPr>
                <a:defRPr/>
              </a:pPr>
              <a:r>
                <a:rPr kumimoji="1" lang="en-US" altLang="zh-CN" sz="2800" b="1">
                  <a:solidFill>
                    <a:schemeClr val="hlink"/>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a:t>
              </a:r>
              <a:r>
                <a:rPr kumimoji="1" lang="zh-CN" altLang="en-US" sz="2800" b="1">
                  <a:solidFill>
                    <a:schemeClr val="hlink"/>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有环状结构，不含苯环</a:t>
              </a:r>
              <a:r>
                <a:rPr kumimoji="1" lang="en-US" altLang="zh-CN" sz="2800" b="1">
                  <a:solidFill>
                    <a:schemeClr val="hlink"/>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a:t>
              </a:r>
              <a:endParaRPr kumimoji="1" lang="zh-CN" altLang="en-US" sz="2800" b="1">
                <a:solidFill>
                  <a:schemeClr val="hlink"/>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53" name="Group 16"/>
          <p:cNvGrpSpPr/>
          <p:nvPr>
            <p:custDataLst>
              <p:tags r:id="rId68"/>
            </p:custDataLst>
          </p:nvPr>
        </p:nvGrpSpPr>
        <p:grpSpPr>
          <a:xfrm>
            <a:off x="3554866" y="5252849"/>
            <a:ext cx="2144713" cy="906462"/>
            <a:chOff x="3778" y="2688"/>
            <a:chExt cx="1351" cy="571"/>
          </a:xfrm>
        </p:grpSpPr>
        <p:sp>
          <p:nvSpPr>
            <p:cNvPr id="61" name="Rectangle 17"/>
            <p:cNvSpPr>
              <a:spLocks noChangeArrowheads="1"/>
            </p:cNvSpPr>
            <p:nvPr>
              <p:custDataLst>
                <p:tags r:id="rId69"/>
              </p:custDataLst>
            </p:nvPr>
          </p:nvSpPr>
          <p:spPr bwMode="auto">
            <a:xfrm>
              <a:off x="3888" y="2688"/>
              <a:ext cx="1241"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b="1">
                  <a:solidFill>
                    <a:srgbClr val="0000CC"/>
                  </a:solidFill>
                  <a:latin typeface="Arial" panose="020B0604020202020204" pitchFamily="34" charset="0"/>
                  <a:ea typeface="隶书" panose="02010509060101010101" pitchFamily="1" charset="-122"/>
                </a:defRPr>
              </a:lvl1pPr>
              <a:lvl2pPr marL="742950" indent="-285750" eaLnBrk="0" hangingPunct="0">
                <a:defRPr sz="3200" b="1">
                  <a:solidFill>
                    <a:srgbClr val="0000CC"/>
                  </a:solidFill>
                  <a:latin typeface="Arial" panose="020B0604020202020204" pitchFamily="34" charset="0"/>
                  <a:ea typeface="隶书" panose="02010509060101010101" pitchFamily="1" charset="-122"/>
                </a:defRPr>
              </a:lvl2pPr>
              <a:lvl3pPr marL="1143000" indent="-228600" eaLnBrk="0" hangingPunct="0">
                <a:defRPr sz="3200" b="1">
                  <a:solidFill>
                    <a:srgbClr val="0000CC"/>
                  </a:solidFill>
                  <a:latin typeface="Arial" panose="020B0604020202020204" pitchFamily="34" charset="0"/>
                  <a:ea typeface="隶书" panose="02010509060101010101" pitchFamily="1" charset="-122"/>
                </a:defRPr>
              </a:lvl3pPr>
              <a:lvl4pPr marL="1600200" indent="-228600" eaLnBrk="0" hangingPunct="0">
                <a:defRPr sz="3200" b="1">
                  <a:solidFill>
                    <a:srgbClr val="0000CC"/>
                  </a:solidFill>
                  <a:latin typeface="Arial" panose="020B0604020202020204" pitchFamily="34" charset="0"/>
                  <a:ea typeface="隶书" panose="02010509060101010101" pitchFamily="1" charset="-122"/>
                </a:defRPr>
              </a:lvl4pPr>
              <a:lvl5pPr marL="2057400" indent="-228600" eaLnBrk="0" hangingPunct="0">
                <a:defRPr sz="3200" b="1">
                  <a:solidFill>
                    <a:srgbClr val="0000CC"/>
                  </a:solidFill>
                  <a:latin typeface="Arial" panose="020B0604020202020204" pitchFamily="34" charset="0"/>
                  <a:ea typeface="隶书" panose="02010509060101010101" pitchFamily="1" charset="-122"/>
                </a:defRPr>
              </a:lvl5pPr>
              <a:lvl6pPr marL="2514600" indent="-228600" eaLnBrk="0" fontAlgn="base" hangingPunct="0">
                <a:spcBef>
                  <a:spcPct val="0"/>
                </a:spcBef>
                <a:spcAft>
                  <a:spcPct val="0"/>
                </a:spcAft>
                <a:defRPr sz="3200" b="1">
                  <a:solidFill>
                    <a:srgbClr val="0000CC"/>
                  </a:solidFill>
                  <a:latin typeface="Arial" panose="020B0604020202020204" pitchFamily="34" charset="0"/>
                  <a:ea typeface="隶书" panose="02010509060101010101" pitchFamily="1" charset="-122"/>
                </a:defRPr>
              </a:lvl6pPr>
              <a:lvl7pPr marL="2971800" indent="-228600" eaLnBrk="0" fontAlgn="base" hangingPunct="0">
                <a:spcBef>
                  <a:spcPct val="0"/>
                </a:spcBef>
                <a:spcAft>
                  <a:spcPct val="0"/>
                </a:spcAft>
                <a:defRPr sz="3200" b="1">
                  <a:solidFill>
                    <a:srgbClr val="0000CC"/>
                  </a:solidFill>
                  <a:latin typeface="Arial" panose="020B0604020202020204" pitchFamily="34" charset="0"/>
                  <a:ea typeface="隶书" panose="02010509060101010101" pitchFamily="1" charset="-122"/>
                </a:defRPr>
              </a:lvl7pPr>
              <a:lvl8pPr marL="3429000" indent="-228600" eaLnBrk="0" fontAlgn="base" hangingPunct="0">
                <a:spcBef>
                  <a:spcPct val="0"/>
                </a:spcBef>
                <a:spcAft>
                  <a:spcPct val="0"/>
                </a:spcAft>
                <a:defRPr sz="3200" b="1">
                  <a:solidFill>
                    <a:srgbClr val="0000CC"/>
                  </a:solidFill>
                  <a:latin typeface="Arial" panose="020B0604020202020204" pitchFamily="34" charset="0"/>
                  <a:ea typeface="隶书" panose="02010509060101010101" pitchFamily="1" charset="-122"/>
                </a:defRPr>
              </a:lvl8pPr>
              <a:lvl9pPr marL="3886200" indent="-228600" eaLnBrk="0" fontAlgn="base" hangingPunct="0">
                <a:spcBef>
                  <a:spcPct val="0"/>
                </a:spcBef>
                <a:spcAft>
                  <a:spcPct val="0"/>
                </a:spcAft>
                <a:defRPr sz="3200" b="1">
                  <a:solidFill>
                    <a:srgbClr val="0000CC"/>
                  </a:solidFill>
                  <a:latin typeface="Arial" panose="020B0604020202020204" pitchFamily="34" charset="0"/>
                  <a:ea typeface="隶书" panose="02010509060101010101" pitchFamily="1" charset="-122"/>
                </a:defRPr>
              </a:lvl9pPr>
            </a:lstStyle>
            <a:p>
              <a:pPr eaLnBrk="1" hangingPunct="1"/>
              <a:r>
                <a:rPr kumimoji="1" lang="zh-CN" altLang="en-US"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芳香化合物</a:t>
              </a:r>
              <a:endParaRPr kumimoji="1" lang="zh-CN" altLang="en-US"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1" name="Rectangle 18"/>
            <p:cNvSpPr>
              <a:spLocks noChangeArrowheads="1"/>
            </p:cNvSpPr>
            <p:nvPr>
              <p:custDataLst>
                <p:tags r:id="rId70"/>
              </p:custDataLst>
            </p:nvPr>
          </p:nvSpPr>
          <p:spPr bwMode="auto">
            <a:xfrm>
              <a:off x="3778" y="2930"/>
              <a:ext cx="1241" cy="329"/>
            </a:xfrm>
            <a:prstGeom prst="rect">
              <a:avLst/>
            </a:prstGeom>
            <a:noFill/>
            <a:ln w="9525">
              <a:noFill/>
              <a:miter lim="800000"/>
            </a:ln>
            <a:effectLst/>
          </p:spPr>
          <p:txBody>
            <a:bodyPr wrap="none">
              <a:spAutoFit/>
            </a:bodyPr>
            <a:lstStyle/>
            <a:p>
              <a:pPr>
                <a:defRPr/>
              </a:pPr>
              <a:r>
                <a:rPr kumimoji="1" lang="zh-CN" altLang="en-US" sz="2800" b="1">
                  <a:solidFill>
                    <a:schemeClr val="hlink"/>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rPr>
                <a:t>（含苯环）</a:t>
              </a:r>
              <a:endParaRPr kumimoji="1" lang="zh-CN" altLang="en-US" sz="2800" b="1">
                <a:solidFill>
                  <a:schemeClr val="hlink"/>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4" name="矩形 3"/>
          <p:cNvSpPr/>
          <p:nvPr>
            <p:custDataLst>
              <p:tags r:id="rId71"/>
            </p:custDataLst>
          </p:nvPr>
        </p:nvSpPr>
        <p:spPr>
          <a:xfrm>
            <a:off x="5794375" y="929005"/>
            <a:ext cx="6169025" cy="662554"/>
          </a:xfrm>
          <a:prstGeom prst="rect">
            <a:avLst/>
          </a:prstGeom>
        </p:spPr>
        <p:txBody>
          <a:bodyPr wrap="square">
            <a:spAutoFit/>
          </a:bodyPr>
          <a:lstStyle/>
          <a:p>
            <a:pPr algn="just">
              <a:lnSpc>
                <a:spcPct val="150000"/>
              </a:lnSpc>
            </a:pPr>
            <a:r>
              <a:rPr lang="zh-CN" altLang="en-US" sz="2800" b="1" kern="100">
                <a:latin typeface="Times New Roman" panose="02020603050405020304" pitchFamily="18" charset="0"/>
                <a:ea typeface="黑体" panose="02010609060101010101" pitchFamily="49" charset="-122"/>
                <a:cs typeface="Times New Roman" panose="02020603050405020304" pitchFamily="18" charset="0"/>
              </a:rPr>
              <a:t>如丙烷</a:t>
            </a: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sym typeface="+mn-ea"/>
              </a:rPr>
              <a:t>CH</a:t>
            </a:r>
            <a:r>
              <a:rPr lang="en-US" altLang="zh-CN" sz="2800" b="1" kern="100" baseline="-25000">
                <a:latin typeface="Times New Roman" panose="02020603050405020304" pitchFamily="18" charset="0"/>
                <a:ea typeface="黑体" panose="02010609060101010101" pitchFamily="49" charset="-122"/>
                <a:cs typeface="Times New Roman" panose="02020603050405020304" pitchFamily="18" charset="0"/>
                <a:sym typeface="+mn-ea"/>
              </a:rPr>
              <a:t>3</a:t>
            </a: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sym typeface="+mn-ea"/>
              </a:rPr>
              <a:t>CH</a:t>
            </a:r>
            <a:r>
              <a:rPr lang="en-US" altLang="zh-CN" sz="2800" b="1" kern="100" baseline="-25000">
                <a:latin typeface="Times New Roman" panose="02020603050405020304" pitchFamily="18" charset="0"/>
                <a:ea typeface="黑体" panose="02010609060101010101" pitchFamily="49" charset="-122"/>
                <a:cs typeface="Times New Roman" panose="02020603050405020304" pitchFamily="18" charset="0"/>
                <a:sym typeface="+mn-ea"/>
              </a:rPr>
              <a:t>2</a:t>
            </a: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sym typeface="+mn-ea"/>
              </a:rPr>
              <a:t>CH</a:t>
            </a:r>
            <a:r>
              <a:rPr lang="en-US" altLang="zh-CN" sz="2800" b="1" kern="100" baseline="-25000">
                <a:latin typeface="Times New Roman" panose="02020603050405020304" pitchFamily="18" charset="0"/>
                <a:ea typeface="黑体" panose="02010609060101010101" pitchFamily="49" charset="-122"/>
                <a:cs typeface="Times New Roman" panose="02020603050405020304" pitchFamily="18" charset="0"/>
                <a:sym typeface="+mn-ea"/>
              </a:rPr>
              <a:t>3</a:t>
            </a:r>
            <a:endParaRPr lang="zh-CN" altLang="en-US" sz="2800" b="1" kern="1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8" name="文本框 77"/>
          <p:cNvSpPr txBox="1"/>
          <p:nvPr>
            <p:custDataLst>
              <p:tags r:id="rId72"/>
            </p:custDataLst>
          </p:nvPr>
        </p:nvSpPr>
        <p:spPr>
          <a:xfrm>
            <a:off x="210168" y="726180"/>
            <a:ext cx="3445087" cy="523220"/>
          </a:xfrm>
          <a:prstGeom prst="rect">
            <a:avLst/>
          </a:prstGeom>
          <a:noFill/>
        </p:spPr>
        <p:txBody>
          <a:bodyPr wrap="square" rtlCol="0" anchor="t">
            <a:spAutoFit/>
          </a:bodyPr>
          <a:lstStyle/>
          <a:p>
            <a:r>
              <a:rPr lang="en-US"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根据</a:t>
            </a:r>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碳骨架</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分类</a:t>
            </a:r>
            <a:endParaRPr lang="zh-CN" altLang="en-US" sz="2800" b="1">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79" name="组合 78"/>
          <p:cNvGrpSpPr/>
          <p:nvPr>
            <p:custDataLst>
              <p:tags r:id="rId73"/>
            </p:custDataLst>
          </p:nvPr>
        </p:nvGrpSpPr>
        <p:grpSpPr>
          <a:xfrm>
            <a:off x="296041" y="120650"/>
            <a:ext cx="9430777" cy="720000"/>
            <a:chOff x="466" y="644"/>
            <a:chExt cx="12317" cy="840"/>
          </a:xfrm>
        </p:grpSpPr>
        <p:sp>
          <p:nvSpPr>
            <p:cNvPr id="80" name="等腰三角形 79"/>
            <p:cNvSpPr/>
            <p:nvPr>
              <p:custDataLst>
                <p:tags r:id="rId74"/>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1" name="文本框 80"/>
            <p:cNvSpPr txBox="1"/>
            <p:nvPr>
              <p:custDataLst>
                <p:tags r:id="rId75"/>
              </p:custDataLst>
            </p:nvPr>
          </p:nvSpPr>
          <p:spPr>
            <a:xfrm>
              <a:off x="1297" y="654"/>
              <a:ext cx="11486" cy="782"/>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a:t>
              </a:r>
              <a:r>
                <a:rPr lang="en-US" altLang="zh-CN" sz="3200">
                  <a:solidFill>
                    <a:srgbClr val="27406A"/>
                  </a:solidFill>
                  <a:latin typeface="汉仪雅酷黑 65W" panose="020B0604020202020204" charset="-122"/>
                  <a:ea typeface="汉仪雅酷黑 65W" panose="020B0604020202020204" charset="-122"/>
                  <a:cs typeface="+mn-ea"/>
                  <a:sym typeface="+mn-ea"/>
                </a:rPr>
                <a:t> </a:t>
              </a:r>
              <a:r>
                <a:rPr lang="zh-CN" altLang="en-US" sz="3200">
                  <a:solidFill>
                    <a:srgbClr val="27406A"/>
                  </a:solidFill>
                  <a:latin typeface="汉仪雅酷黑 65W" panose="020B0604020202020204" charset="-122"/>
                  <a:ea typeface="汉仪雅酷黑 65W" panose="020B0604020202020204" charset="-122"/>
                  <a:cs typeface="+mn-ea"/>
                  <a:sym typeface="+mn-ea"/>
                </a:rPr>
                <a:t>有机化合物的分类方法</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sp>
          <p:nvSpPr>
            <p:cNvPr id="82" name="等腰三角形 81"/>
            <p:cNvSpPr/>
            <p:nvPr>
              <p:custDataLst>
                <p:tags r:id="rId76"/>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wipe(left)">
                                      <p:cBhvr>
                                        <p:cTn id="7"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7" name="文本框 7"/>
          <p:cNvSpPr/>
          <p:nvPr>
            <p:custDataLst>
              <p:tags r:id="rId1"/>
            </p:custDataLst>
          </p:nvPr>
        </p:nvSpPr>
        <p:spPr>
          <a:xfrm>
            <a:off x="352742" y="4170045"/>
            <a:ext cx="10731500" cy="1800493"/>
          </a:xfrm>
          <a:prstGeom prst="rect">
            <a:avLst/>
          </a:prstGeom>
          <a:noFill/>
          <a:ln>
            <a:noFill/>
            <a:miter lim="800000"/>
          </a:ln>
          <a:extLst>
            <a:ext uri="{909E8E84-426E-40DD-AFC4-6F175D3DCCD1}">
              <a14:hiddenFill xmlns:a14="http://schemas.microsoft.com/office/drawing/2010/main">
                <a:gradFill>
                  <a:gsLst>
                    <a:gs pos="19000">
                      <a:srgbClr val="FFB9B9"/>
                    </a:gs>
                    <a:gs pos="64000">
                      <a:srgbClr val="FF8F8E"/>
                    </a:gs>
                    <a:gs pos="44000">
                      <a:srgbClr val="FE9E9F"/>
                    </a:gs>
                    <a:gs pos="84000">
                      <a:srgbClr val="FF7373"/>
                    </a:gs>
                  </a:gsLst>
                  <a:lin scaled="1"/>
                </a:gradFill>
              </a14:hiddenFill>
            </a:ext>
          </a:extLst>
        </p:spPr>
        <p:txBody>
          <a:bodyPr wrap="squar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eaLnBrk="1" hangingPunct="1">
              <a:lnSpc>
                <a:spcPct val="150000"/>
              </a:lnSpc>
            </a:pPr>
            <a:r>
              <a:rPr lang="zh-CN"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脂环化合物和芳香化合物</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区别就在于，它们</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是否含有苯环</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lvl="0" eaLnBrk="1" hangingPunct="1">
              <a:lnSpc>
                <a:spcPts val="4540"/>
              </a:lnSpc>
            </a:pPr>
            <a:r>
              <a:rPr lang="zh-CN" altLang="zh-CN" sz="2400" b="1">
                <a:solidFill>
                  <a:schemeClr val="tx2"/>
                </a:solidFill>
                <a:latin typeface="Times New Roman" panose="02020603050405020304" pitchFamily="18" charset="0"/>
                <a:ea typeface="黑体" panose="02010609060101010101" pitchFamily="49" charset="-122"/>
                <a:cs typeface="Times New Roman" panose="02020603050405020304" pitchFamily="18" charset="0"/>
              </a:rPr>
              <a:t>脂环化合物</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a:t>
            </a:r>
            <a:r>
              <a:rPr altLang="zh-CN" sz="2400" b="1">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分子中</a:t>
            </a:r>
            <a:r>
              <a:rPr altLang="zh-CN" sz="2400" b="1">
                <a:ln>
                  <a:noFill/>
                </a:ln>
                <a:solidFill>
                  <a:srgbClr val="7030A0"/>
                </a:solidFill>
                <a:effectLst/>
                <a:latin typeface="Times New Roman" panose="02020603050405020304" pitchFamily="18" charset="0"/>
                <a:ea typeface="黑体" panose="02010609060101010101" pitchFamily="49" charset="-122"/>
                <a:cs typeface="Times New Roman" panose="02020603050405020304" pitchFamily="18" charset="0"/>
                <a:sym typeface="+mn-ea"/>
              </a:rPr>
              <a:t>含有碳环</a:t>
            </a:r>
            <a:r>
              <a:rPr lang="en-US" altLang="zh-CN" sz="2400" b="1">
                <a:ln>
                  <a:noFill/>
                </a:ln>
                <a:solidFill>
                  <a:srgbClr val="0B01CF"/>
                </a:solidFill>
                <a:effectLst/>
                <a:latin typeface="Times New Roman" panose="02020603050405020304" pitchFamily="18" charset="0"/>
                <a:ea typeface="黑体" panose="02010609060101010101" pitchFamily="49" charset="-122"/>
                <a:cs typeface="Times New Roman" panose="02020603050405020304" pitchFamily="18" charset="0"/>
                <a:sym typeface="+mn-ea"/>
              </a:rPr>
              <a:t>(</a:t>
            </a:r>
            <a:r>
              <a:rPr sz="2400" b="1">
                <a:ln>
                  <a:noFill/>
                </a:ln>
                <a:solidFill>
                  <a:srgbClr val="0B01CF"/>
                </a:solidFill>
                <a:effectLst/>
                <a:latin typeface="Times New Roman" panose="02020603050405020304" pitchFamily="18" charset="0"/>
                <a:ea typeface="黑体" panose="02010609060101010101" pitchFamily="49" charset="-122"/>
                <a:cs typeface="Times New Roman" panose="02020603050405020304" pitchFamily="18" charset="0"/>
                <a:sym typeface="+mn-ea"/>
              </a:rPr>
              <a:t>非苯环</a:t>
            </a:r>
            <a:r>
              <a:rPr lang="en-US" altLang="zh-CN" sz="2400" b="1">
                <a:ln>
                  <a:noFill/>
                </a:ln>
                <a:solidFill>
                  <a:srgbClr val="0B01CF"/>
                </a:solidFill>
                <a:effectLst/>
                <a:latin typeface="Times New Roman" panose="02020603050405020304" pitchFamily="18" charset="0"/>
                <a:ea typeface="黑体" panose="02010609060101010101" pitchFamily="49" charset="-122"/>
                <a:cs typeface="Times New Roman" panose="02020603050405020304" pitchFamily="18" charset="0"/>
                <a:sym typeface="+mn-ea"/>
              </a:rPr>
              <a:t>)</a:t>
            </a:r>
            <a:r>
              <a:rPr sz="2400" b="1">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的化合物。</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lvl="0" fontAlgn="ctr">
              <a:lnSpc>
                <a:spcPts val="4540"/>
              </a:lnSpc>
              <a:tabLst>
                <a:tab pos="2857500" algn="l"/>
                <a:tab pos="4800600" algn="l"/>
                <a:tab pos="9486900" algn="l"/>
              </a:tabLst>
            </a:pPr>
            <a:r>
              <a:rPr lang="zh-CN" altLang="en-US" sz="2400" b="1">
                <a:solidFill>
                  <a:srgbClr val="00B050"/>
                </a:solidFill>
                <a:latin typeface="Times New Roman" panose="02020603050405020304" pitchFamily="18" charset="0"/>
                <a:ea typeface="黑体" panose="02010609060101010101" pitchFamily="49" charset="-122"/>
                <a:cs typeface="Times New Roman" panose="02020603050405020304" pitchFamily="18" charset="0"/>
              </a:rPr>
              <a:t>芳香化合物</a:t>
            </a:r>
            <a:r>
              <a:rPr lang="en-US" altLang="zh-CN" sz="2400" b="1">
                <a:solidFill>
                  <a:srgbClr val="00B050"/>
                </a:solidFill>
                <a:latin typeface="Times New Roman" panose="02020603050405020304" pitchFamily="18" charset="0"/>
                <a:ea typeface="黑体" panose="02010609060101010101" pitchFamily="49" charset="-122"/>
                <a:cs typeface="Times New Roman" panose="02020603050405020304" pitchFamily="18" charset="0"/>
              </a:rPr>
              <a:t>:</a:t>
            </a:r>
            <a:r>
              <a:rPr sz="2400" b="1">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分子中</a:t>
            </a:r>
            <a:r>
              <a:rPr lang="zh-CN" altLang="en-US" sz="2400" b="1">
                <a:solidFill>
                  <a:srgbClr val="7030A0"/>
                </a:solidFill>
                <a:latin typeface="Times New Roman" panose="02020603050405020304" pitchFamily="18" charset="0"/>
                <a:ea typeface="黑体" panose="02010609060101010101" pitchFamily="49" charset="-122"/>
                <a:cs typeface="Times New Roman" panose="02020603050405020304" pitchFamily="18" charset="0"/>
                <a:sym typeface="+mn-ea"/>
              </a:rPr>
              <a:t>含一个或多个苯环</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的化合物，均称为芳香族化合物</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5362" name="内容占位符 2"/>
          <p:cNvSpPr>
            <a:spLocks noGrp="1"/>
          </p:cNvSpPr>
          <p:nvPr>
            <p:custDataLst>
              <p:tags r:id="rId2"/>
            </p:custDataLst>
          </p:nvPr>
        </p:nvSpPr>
        <p:spPr>
          <a:xfrm>
            <a:off x="459157" y="1150661"/>
            <a:ext cx="11022965" cy="2689225"/>
          </a:xfrm>
          <a:prstGeom prst="rect">
            <a:avLst/>
          </a:prstGeom>
          <a:noFill/>
          <a:ln>
            <a:solidFill>
              <a:schemeClr val="accent1"/>
            </a:solidFill>
          </a:ln>
          <a:extLst>
            <a:ext uri="{909E8E84-426E-40DD-AFC4-6F175D3DCCD1}">
              <a14:hiddenFill xmlns:a14="http://schemas.microsoft.com/office/drawing/2010/main">
                <a:solidFill>
                  <a:srgbClr val="F7FD9D"/>
                </a:solidFill>
              </a14:hiddenFill>
            </a:ext>
          </a:extLst>
        </p:spPr>
        <p:txBody>
          <a:bodyPr>
            <a:noAutofit/>
          </a:bodyPr>
          <a:lstStyle>
            <a:lvl1pPr marL="227330" indent="-22733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1pPr>
            <a:lvl2pPr marL="684530" indent="-22733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2pPr>
            <a:lvl3pPr marL="1141730" indent="-22733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3pPr>
            <a:lvl4pPr marL="1598930" indent="-22733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4pPr>
            <a:lvl5pPr marL="2056130" indent="-22733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5pPr>
            <a:lvl6pPr marL="2514600" indent="-228600" algn="l" defTabSz="913765"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3765"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3765"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3765"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marR="0" lvl="0" indent="0" defTabSz="342900" eaLnBrk="1" hangingPunct="1">
              <a:lnSpc>
                <a:spcPct val="150000"/>
              </a:lnSpc>
              <a:spcBef>
                <a:spcPct val="0"/>
              </a:spcBef>
              <a:spcAft>
                <a:spcPts val="400"/>
              </a:spcAft>
              <a:buClr>
                <a:schemeClr val="accent1"/>
              </a:buClr>
              <a:buSzPct val="115000"/>
              <a:buNone/>
            </a:pPr>
            <a:r>
              <a:rPr lang="en-US" altLang="en-US" sz="2400" b="1" err="1">
                <a:latin typeface="Times New Roman" panose="02020603050405020304" pitchFamily="18" charset="0"/>
                <a:ea typeface="黑体" panose="02010609060101010101" pitchFamily="49" charset="-122"/>
                <a:cs typeface="Times New Roman" panose="02020603050405020304" pitchFamily="18" charset="0"/>
              </a:rPr>
              <a:t>观察下图的</a:t>
            </a:r>
            <a:r>
              <a:rPr lang="en-US" altLang="zh-CN" sz="2400" b="1" err="1">
                <a:latin typeface="Times New Roman" panose="02020603050405020304" pitchFamily="18" charset="0"/>
                <a:ea typeface="黑体" panose="02010609060101010101" pitchFamily="49" charset="-122"/>
                <a:cs typeface="Times New Roman" panose="02020603050405020304" pitchFamily="18" charset="0"/>
              </a:rPr>
              <a:t>脂环化合物和芳香化合物,</a:t>
            </a:r>
            <a:r>
              <a:rPr lang="en-US" altLang="en-US" sz="2400" b="1" err="1">
                <a:latin typeface="Times New Roman" panose="02020603050405020304" pitchFamily="18" charset="0"/>
                <a:ea typeface="黑体" panose="02010609060101010101" pitchFamily="49" charset="-122"/>
                <a:cs typeface="Times New Roman" panose="02020603050405020304" pitchFamily="18" charset="0"/>
              </a:rPr>
              <a:t>它们有什么</a:t>
            </a:r>
            <a:r>
              <a:rPr lang="en-US" altLang="zh-CN" sz="2400" b="1" err="1">
                <a:latin typeface="Times New Roman" panose="02020603050405020304" pitchFamily="18" charset="0"/>
                <a:ea typeface="黑体" panose="02010609060101010101" pitchFamily="49" charset="-122"/>
                <a:cs typeface="Times New Roman" panose="02020603050405020304" pitchFamily="18" charset="0"/>
              </a:rPr>
              <a:t>区别</a:t>
            </a:r>
            <a:r>
              <a:rPr lang="en-US" altLang="en-US" sz="2400" b="1" err="1">
                <a:latin typeface="Times New Roman" panose="02020603050405020304" pitchFamily="18" charset="0"/>
                <a:ea typeface="黑体" panose="02010609060101010101" pitchFamily="49" charset="-122"/>
                <a:cs typeface="Times New Roman" panose="02020603050405020304" pitchFamily="18" charset="0"/>
              </a:rPr>
              <a:t>呢？</a:t>
            </a:r>
            <a:endParaRPr lang="en-US" altLang="zh-CN" sz="2400" b="1">
              <a:latin typeface="Times New Roman" panose="02020603050405020304" pitchFamily="18" charset="0"/>
              <a:ea typeface="黑体" panose="02010609060101010101" pitchFamily="49" charset="-122"/>
              <a:cs typeface="Times New Roman" panose="02020603050405020304" pitchFamily="18" charset="0"/>
            </a:endParaRPr>
          </a:p>
          <a:p>
            <a:pPr marL="0" marR="0" lvl="0" indent="0" defTabSz="342900" eaLnBrk="1" hangingPunct="1">
              <a:lnSpc>
                <a:spcPct val="150000"/>
              </a:lnSpc>
              <a:spcBef>
                <a:spcPct val="0"/>
              </a:spcBef>
              <a:spcAft>
                <a:spcPts val="400"/>
              </a:spcAft>
              <a:buClr>
                <a:schemeClr val="accent1"/>
              </a:buClr>
              <a:buSzPct val="115000"/>
              <a:buNone/>
            </a:pPr>
            <a:endParaRPr lang="en-US" altLang="zh-CN" sz="2400" b="1">
              <a:latin typeface="Times New Roman" panose="02020603050405020304" pitchFamily="18" charset="0"/>
              <a:ea typeface="黑体" panose="02010609060101010101" pitchFamily="49" charset="-122"/>
              <a:cs typeface="Times New Roman" panose="02020603050405020304" pitchFamily="18" charset="0"/>
            </a:endParaRPr>
          </a:p>
          <a:p>
            <a:pPr marL="0" marR="0" lvl="0" indent="0" defTabSz="342900" eaLnBrk="1" hangingPunct="1">
              <a:lnSpc>
                <a:spcPct val="150000"/>
              </a:lnSpc>
              <a:spcBef>
                <a:spcPct val="0"/>
              </a:spcBef>
              <a:spcAft>
                <a:spcPts val="400"/>
              </a:spcAft>
              <a:buClr>
                <a:schemeClr val="accent1"/>
              </a:buClr>
              <a:buSzPct val="115000"/>
              <a:buNone/>
            </a:pPr>
            <a:r>
              <a:rPr lang="en-US" altLang="zh-CN" sz="2400" b="1" err="1">
                <a:latin typeface="Times New Roman" panose="02020603050405020304" pitchFamily="18" charset="0"/>
                <a:ea typeface="黑体" panose="02010609060101010101" pitchFamily="49" charset="-122"/>
                <a:cs typeface="Times New Roman" panose="02020603050405020304" pitchFamily="18" charset="0"/>
              </a:rPr>
              <a:t>脂环化合物</a:t>
            </a:r>
            <a:r>
              <a:rPr lang="en-US" altLang="en-US" sz="2400" b="1">
                <a:latin typeface="Times New Roman" panose="02020603050405020304" pitchFamily="18" charset="0"/>
                <a:ea typeface="黑体" panose="02010609060101010101" pitchFamily="49" charset="-122"/>
                <a:cs typeface="Times New Roman" panose="02020603050405020304" pitchFamily="18" charset="0"/>
              </a:rPr>
              <a:t>：                       </a:t>
            </a:r>
            <a:endParaRPr lang="en-US" altLang="zh-CN" sz="2400" b="1">
              <a:latin typeface="Times New Roman" panose="02020603050405020304" pitchFamily="18" charset="0"/>
              <a:ea typeface="黑体" panose="02010609060101010101" pitchFamily="49" charset="-122"/>
              <a:cs typeface="Times New Roman" panose="02020603050405020304" pitchFamily="18" charset="0"/>
            </a:endParaRPr>
          </a:p>
          <a:p>
            <a:pPr marL="0" marR="0" lvl="0" indent="0" defTabSz="342900" eaLnBrk="1" hangingPunct="1">
              <a:lnSpc>
                <a:spcPct val="150000"/>
              </a:lnSpc>
              <a:spcBef>
                <a:spcPct val="0"/>
              </a:spcBef>
              <a:spcAft>
                <a:spcPts val="400"/>
              </a:spcAft>
              <a:buClr>
                <a:schemeClr val="accent1"/>
              </a:buClr>
              <a:buSzPct val="115000"/>
              <a:buNone/>
            </a:pPr>
            <a:r>
              <a:rPr lang="en-US" altLang="zh-CN" sz="2400" b="1" err="1">
                <a:latin typeface="Times New Roman" panose="02020603050405020304" pitchFamily="18" charset="0"/>
                <a:ea typeface="黑体" panose="02010609060101010101" pitchFamily="49" charset="-122"/>
                <a:cs typeface="Times New Roman" panose="02020603050405020304" pitchFamily="18" charset="0"/>
              </a:rPr>
              <a:t>芳香化合物</a:t>
            </a:r>
            <a:r>
              <a:rPr lang="en-US" altLang="en-US" sz="2400" b="1">
                <a:latin typeface="Times New Roman" panose="02020603050405020304" pitchFamily="18" charset="0"/>
                <a:ea typeface="黑体" panose="02010609060101010101" pitchFamily="49" charset="-122"/>
                <a:cs typeface="Times New Roman" panose="02020603050405020304" pitchFamily="18" charset="0"/>
              </a:rPr>
              <a:t>：</a:t>
            </a: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5" name="Rectangle 17"/>
          <p:cNvSpPr>
            <a:spLocks noChangeArrowheads="1"/>
          </p:cNvSpPr>
          <p:nvPr>
            <p:custDataLst>
              <p:tags r:id="rId3"/>
            </p:custDataLst>
          </p:nvPr>
        </p:nvSpPr>
        <p:spPr bwMode="auto">
          <a:xfrm>
            <a:off x="124003" y="6291492"/>
            <a:ext cx="9107475"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200" b="1">
                <a:solidFill>
                  <a:schemeClr val="tx1"/>
                </a:solidFill>
                <a:latin typeface="Arial" panose="020B0604020202020204" pitchFamily="34" charset="0"/>
                <a:ea typeface="宋体" panose="02010600030101010101" pitchFamily="2" charset="-122"/>
              </a:defRPr>
            </a:lvl1pPr>
            <a:lvl2pPr eaLnBrk="0" hangingPunct="0">
              <a:defRPr sz="3200" b="1">
                <a:solidFill>
                  <a:schemeClr val="tx1"/>
                </a:solidFill>
                <a:latin typeface="Arial" panose="020B0604020202020204" pitchFamily="34" charset="0"/>
                <a:ea typeface="宋体" panose="02010600030101010101" pitchFamily="2" charset="-122"/>
              </a:defRPr>
            </a:lvl2pPr>
            <a:lvl3pPr eaLnBrk="0" hangingPunct="0">
              <a:defRPr sz="3200" b="1">
                <a:solidFill>
                  <a:schemeClr val="tx1"/>
                </a:solidFill>
                <a:latin typeface="Arial" panose="020B0604020202020204" pitchFamily="34" charset="0"/>
                <a:ea typeface="宋体" panose="02010600030101010101" pitchFamily="2" charset="-122"/>
              </a:defRPr>
            </a:lvl3pPr>
            <a:lvl4pPr eaLnBrk="0" hangingPunct="0">
              <a:defRPr sz="3200" b="1">
                <a:solidFill>
                  <a:schemeClr val="tx1"/>
                </a:solidFill>
                <a:latin typeface="Arial" panose="020B0604020202020204" pitchFamily="34" charset="0"/>
                <a:ea typeface="宋体" panose="02010600030101010101" pitchFamily="2" charset="-122"/>
              </a:defRPr>
            </a:lvl4pPr>
            <a:lvl5pPr eaLnBrk="0" hangingPunct="0">
              <a:defRPr sz="3200" b="1">
                <a:solidFill>
                  <a:schemeClr val="tx1"/>
                </a:solidFill>
                <a:latin typeface="Arial" panose="020B0604020202020204" pitchFamily="34" charset="0"/>
                <a:ea typeface="宋体" panose="02010600030101010101" pitchFamily="2" charset="-122"/>
              </a:defRPr>
            </a:lvl5pPr>
            <a:lvl6pPr eaLnBrk="0" fontAlgn="base" hangingPunct="0">
              <a:spcBef>
                <a:spcPct val="0"/>
              </a:spcBef>
              <a:spcAft>
                <a:spcPct val="0"/>
              </a:spcAft>
              <a:buSzTx/>
              <a:defRPr sz="3200" b="1">
                <a:solidFill>
                  <a:schemeClr val="tx1"/>
                </a:solidFill>
                <a:latin typeface="Arial" panose="020B0604020202020204" pitchFamily="34" charset="0"/>
                <a:ea typeface="宋体" panose="02010600030101010101" pitchFamily="2" charset="-122"/>
              </a:defRPr>
            </a:lvl6pPr>
            <a:lvl7pPr eaLnBrk="0" fontAlgn="base" hangingPunct="0">
              <a:spcBef>
                <a:spcPct val="0"/>
              </a:spcBef>
              <a:spcAft>
                <a:spcPct val="0"/>
              </a:spcAft>
              <a:buSzTx/>
              <a:defRPr sz="3200" b="1">
                <a:solidFill>
                  <a:schemeClr val="tx1"/>
                </a:solidFill>
                <a:latin typeface="Arial" panose="020B0604020202020204" pitchFamily="34" charset="0"/>
                <a:ea typeface="宋体" panose="02010600030101010101" pitchFamily="2" charset="-122"/>
              </a:defRPr>
            </a:lvl7pPr>
            <a:lvl8pPr eaLnBrk="0" fontAlgn="base" hangingPunct="0">
              <a:spcBef>
                <a:spcPct val="0"/>
              </a:spcBef>
              <a:spcAft>
                <a:spcPct val="0"/>
              </a:spcAft>
              <a:buSzTx/>
              <a:defRPr sz="3200" b="1">
                <a:solidFill>
                  <a:schemeClr val="tx1"/>
                </a:solidFill>
                <a:latin typeface="Arial" panose="020B0604020202020204" pitchFamily="34" charset="0"/>
                <a:ea typeface="宋体" panose="02010600030101010101" pitchFamily="2" charset="-122"/>
              </a:defRPr>
            </a:lvl8pPr>
            <a:lvl9pPr eaLnBrk="0" fontAlgn="base" hangingPunct="0">
              <a:spcBef>
                <a:spcPct val="0"/>
              </a:spcBef>
              <a:spcAft>
                <a:spcPct val="0"/>
              </a:spcAft>
              <a:buSzTx/>
              <a:defRPr sz="3200" b="1">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a:latin typeface="Times New Roman" panose="02020603050405020304" pitchFamily="18" charset="0"/>
              <a:cs typeface="Times New Roman" panose="02020603050405020304" pitchFamily="18" charset="0"/>
            </a:endParaRPr>
          </a:p>
        </p:txBody>
      </p:sp>
      <p:pic>
        <p:nvPicPr>
          <p:cNvPr id="2078" name="图片 22"/>
          <p:cNvPicPr>
            <a:picLocks noChangeAspect="1" noChangeArrowheads="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bwMode="auto">
          <a:xfrm>
            <a:off x="5609880" y="2071104"/>
            <a:ext cx="1769664" cy="900476"/>
          </a:xfrm>
          <a:prstGeom prst="rect">
            <a:avLst/>
          </a:prstGeom>
          <a:noFill/>
          <a:extLst>
            <a:ext uri="{909E8E84-426E-40DD-AFC4-6F175D3DCCD1}">
              <a14:hiddenFill xmlns:a14="http://schemas.microsoft.com/office/drawing/2010/main">
                <a:solidFill>
                  <a:srgbClr val="FFFFFF"/>
                </a:solidFill>
              </a14:hiddenFill>
            </a:ext>
          </a:extLst>
        </p:spPr>
      </p:pic>
      <p:pic>
        <p:nvPicPr>
          <p:cNvPr id="2075" name="图片 19"/>
          <p:cNvPicPr>
            <a:picLocks noChangeAspect="1" noChangeArrowheads="1"/>
          </p:cNvPicPr>
          <p:nvPr>
            <p:custDataLst>
              <p:tags r:id="rId6"/>
            </p:custDataLst>
          </p:nvPr>
        </p:nvPicPr>
        <p:blipFill>
          <a:blip r:embed="rId7">
            <a:extLst>
              <a:ext uri="{28A0092B-C50C-407E-A947-70E740481C1C}">
                <a14:useLocalDpi xmlns:a14="http://schemas.microsoft.com/office/drawing/2010/main" val="0"/>
              </a:ext>
            </a:extLst>
          </a:blip>
          <a:stretch>
            <a:fillRect/>
          </a:stretch>
        </p:blipFill>
        <p:spPr bwMode="auto">
          <a:xfrm>
            <a:off x="7275853" y="2971942"/>
            <a:ext cx="1454150" cy="739775"/>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38"/>
          <p:cNvSpPr>
            <a:spLocks noChangeArrowheads="1"/>
          </p:cNvSpPr>
          <p:nvPr>
            <p:custDataLst>
              <p:tags r:id="rId8"/>
            </p:custDataLst>
          </p:nvPr>
        </p:nvSpPr>
        <p:spPr bwMode="auto">
          <a:xfrm>
            <a:off x="6258652" y="3191303"/>
            <a:ext cx="773430" cy="52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074" tIns="45537" rIns="91074" bIns="45537" numCol="1" anchor="ctr" anchorCtr="0" compatLnSpc="1">
            <a:spAutoFit/>
          </a:bodyPr>
          <a:lstStyle/>
          <a:p>
            <a:pPr marL="0" marR="0" lvl="0" indent="0" algn="l" defTabSz="914400" rtl="0" eaLnBrk="0" fontAlgn="ctr" latinLnBrk="0" hangingPunct="0">
              <a:lnSpc>
                <a:spcPct val="100000"/>
              </a:lnSpc>
              <a:spcBef>
                <a:spcPct val="0"/>
              </a:spcBef>
              <a:spcAft>
                <a:spcPct val="0"/>
              </a:spcAft>
              <a:buClrTx/>
              <a:buSzTx/>
              <a:buFontTx/>
              <a:buNone/>
            </a:pPr>
            <a:r>
              <a:rPr kumimoji="0" lang="en-US" altLang="zh-CN" sz="2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萘</a:t>
            </a:r>
            <a:r>
              <a:rPr kumimoji="0" lang="en-US" altLang="zh-CN" sz="2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endParaRPr kumimoji="0" lang="zh-CN" altLang="en-US" sz="2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15363" name="F01.eps"/>
          <p:cNvPicPr/>
          <p:nvPr>
            <p:custDataLst>
              <p:tags r:id="rId9"/>
            </p:custDataLst>
          </p:nvPr>
        </p:nvPicPr>
        <p:blipFill>
          <a:blip r:embed="rId10"/>
          <a:stretch>
            <a:fillRect/>
          </a:stretch>
        </p:blipFill>
        <p:spPr>
          <a:xfrm>
            <a:off x="3026006" y="2198483"/>
            <a:ext cx="965835" cy="655320"/>
          </a:xfrm>
          <a:prstGeom prst="rect">
            <a:avLst/>
          </a:prstGeom>
          <a:noFill/>
          <a:ln>
            <a:noFill/>
            <a:miter lim="800000"/>
            <a:headEnd/>
            <a:tailEnd/>
          </a:ln>
        </p:spPr>
      </p:pic>
      <p:pic>
        <p:nvPicPr>
          <p:cNvPr id="15364" name="图片 4"/>
          <p:cNvPicPr/>
          <p:nvPr>
            <p:custDataLst>
              <p:tags r:id="rId11"/>
            </p:custDataLst>
          </p:nvPr>
        </p:nvPicPr>
        <p:blipFill>
          <a:blip r:embed="rId12"/>
          <a:stretch>
            <a:fillRect/>
          </a:stretch>
        </p:blipFill>
        <p:spPr>
          <a:xfrm>
            <a:off x="4436510" y="2071294"/>
            <a:ext cx="887730" cy="739140"/>
          </a:xfrm>
          <a:prstGeom prst="rect">
            <a:avLst/>
          </a:prstGeom>
          <a:noFill/>
          <a:ln>
            <a:noFill/>
            <a:miter lim="800000"/>
            <a:headEnd/>
            <a:tailEnd/>
          </a:ln>
        </p:spPr>
      </p:pic>
      <p:pic>
        <p:nvPicPr>
          <p:cNvPr id="15365" name="图片 5"/>
          <p:cNvPicPr/>
          <p:nvPr>
            <p:custDataLst>
              <p:tags r:id="rId13"/>
            </p:custDataLst>
          </p:nvPr>
        </p:nvPicPr>
        <p:blipFill>
          <a:blip r:embed="rId14"/>
          <a:stretch>
            <a:fillRect/>
          </a:stretch>
        </p:blipFill>
        <p:spPr>
          <a:xfrm>
            <a:off x="3026006" y="2983726"/>
            <a:ext cx="1426210" cy="683895"/>
          </a:xfrm>
          <a:prstGeom prst="rect">
            <a:avLst/>
          </a:prstGeom>
          <a:noFill/>
          <a:ln>
            <a:noFill/>
            <a:miter lim="800000"/>
            <a:headEnd/>
            <a:tailEnd/>
          </a:ln>
        </p:spPr>
      </p:pic>
      <p:pic>
        <p:nvPicPr>
          <p:cNvPr id="15366" name="图片 6"/>
          <p:cNvPicPr/>
          <p:nvPr>
            <p:custDataLst>
              <p:tags r:id="rId15"/>
            </p:custDataLst>
          </p:nvPr>
        </p:nvPicPr>
        <p:blipFill>
          <a:blip r:embed="rId16"/>
          <a:stretch>
            <a:fillRect/>
          </a:stretch>
        </p:blipFill>
        <p:spPr>
          <a:xfrm>
            <a:off x="4905398" y="3027822"/>
            <a:ext cx="1430655" cy="683895"/>
          </a:xfrm>
          <a:prstGeom prst="rect">
            <a:avLst/>
          </a:prstGeom>
          <a:noFill/>
          <a:ln>
            <a:noFill/>
            <a:miter lim="800000"/>
            <a:headEnd/>
            <a:tailEnd/>
          </a:ln>
        </p:spPr>
      </p:pic>
      <p:sp>
        <p:nvSpPr>
          <p:cNvPr id="11271" name="Text Box 3"/>
          <p:cNvSpPr txBox="1">
            <a:spLocks noChangeArrowheads="1"/>
          </p:cNvSpPr>
          <p:nvPr>
            <p:custDataLst>
              <p:tags r:id="rId17"/>
            </p:custDataLst>
          </p:nvPr>
        </p:nvSpPr>
        <p:spPr bwMode="auto">
          <a:xfrm>
            <a:off x="267971" y="629260"/>
            <a:ext cx="3040838" cy="369332"/>
          </a:xfrm>
          <a:prstGeom prst="rect">
            <a:avLst/>
          </a:prstGeom>
          <a:solidFill>
            <a:schemeClr val="accent6">
              <a:lumMod val="20000"/>
              <a:lumOff val="80000"/>
            </a:schemeClr>
          </a:solidFill>
          <a:ln>
            <a:noFill/>
          </a:ln>
        </p:spPr>
        <p:style>
          <a:lnRef idx="3">
            <a:schemeClr val="lt1"/>
          </a:lnRef>
          <a:fillRef idx="1">
            <a:schemeClr val="accent3"/>
          </a:fillRef>
          <a:effectRef idx="1">
            <a:schemeClr val="accent3"/>
          </a:effectRef>
          <a:fontRef idx="minor">
            <a:schemeClr val="lt1"/>
          </a:fontRef>
        </p:style>
        <p:txBody>
          <a:bodyPr wrap="square" lIns="0" tIns="0" rIns="0" bIns="0" rtlCol="0">
            <a:spAutoFit/>
          </a:bodyPr>
          <a:lstStyle>
            <a:defPPr>
              <a:defRPr lang="zh-CN"/>
            </a:defPPr>
            <a:lvl1pPr algn="ctr">
              <a:defRPr sz="3200" b="1">
                <a:solidFill>
                  <a:schemeClr val="bg1"/>
                </a:solidFill>
                <a:latin typeface="微软雅黑" panose="020B0503020204020204" charset="-122"/>
                <a:ea typeface="微软雅黑" panose="020B0503020204020204" charset="-122"/>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en-US" altLang="zh-CN"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思考与讨论</a:t>
            </a:r>
            <a:r>
              <a:rPr lang="en-US" altLang="zh-CN"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a:t>
            </a:r>
            <a:endParaRPr lang="en-US" altLang="zh-CN"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5" name="组合 14"/>
          <p:cNvGrpSpPr/>
          <p:nvPr>
            <p:custDataLst>
              <p:tags r:id="rId18"/>
            </p:custDataLst>
          </p:nvPr>
        </p:nvGrpSpPr>
        <p:grpSpPr>
          <a:xfrm>
            <a:off x="296041" y="120650"/>
            <a:ext cx="9430777" cy="720000"/>
            <a:chOff x="466" y="644"/>
            <a:chExt cx="12317" cy="840"/>
          </a:xfrm>
        </p:grpSpPr>
        <p:sp>
          <p:nvSpPr>
            <p:cNvPr id="16" name="等腰三角形 15"/>
            <p:cNvSpPr/>
            <p:nvPr>
              <p:custDataLst>
                <p:tags r:id="rId19"/>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7" name="文本框 16"/>
            <p:cNvSpPr txBox="1"/>
            <p:nvPr>
              <p:custDataLst>
                <p:tags r:id="rId20"/>
              </p:custDataLst>
            </p:nvPr>
          </p:nvSpPr>
          <p:spPr>
            <a:xfrm>
              <a:off x="1297" y="654"/>
              <a:ext cx="11486" cy="782"/>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a:t>
              </a:r>
              <a:r>
                <a:rPr lang="en-US" altLang="zh-CN" sz="3200">
                  <a:solidFill>
                    <a:srgbClr val="27406A"/>
                  </a:solidFill>
                  <a:latin typeface="汉仪雅酷黑 65W" panose="020B0604020202020204" charset="-122"/>
                  <a:ea typeface="汉仪雅酷黑 65W" panose="020B0604020202020204" charset="-122"/>
                  <a:cs typeface="+mn-ea"/>
                  <a:sym typeface="+mn-ea"/>
                </a:rPr>
                <a:t> </a:t>
              </a:r>
              <a:r>
                <a:rPr lang="zh-CN" altLang="en-US" sz="3200">
                  <a:solidFill>
                    <a:srgbClr val="27406A"/>
                  </a:solidFill>
                  <a:latin typeface="汉仪雅酷黑 65W" panose="020B0604020202020204" charset="-122"/>
                  <a:ea typeface="汉仪雅酷黑 65W" panose="020B0604020202020204" charset="-122"/>
                  <a:cs typeface="+mn-ea"/>
                  <a:sym typeface="+mn-ea"/>
                </a:rPr>
                <a:t>有机化合物的分类方法</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sp>
          <p:nvSpPr>
            <p:cNvPr id="18" name="等腰三角形 17"/>
            <p:cNvSpPr/>
            <p:nvPr>
              <p:custDataLst>
                <p:tags r:id="rId21"/>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078"/>
                                        </p:tgtEl>
                                        <p:attrNameLst>
                                          <p:attrName>style.visibility</p:attrName>
                                        </p:attrNameLst>
                                      </p:cBhvr>
                                      <p:to>
                                        <p:strVal val="visible"/>
                                      </p:to>
                                    </p:set>
                                    <p:animEffect transition="in" filter="wipe(left)">
                                      <p:cBhvr>
                                        <p:cTn id="7" dur="500"/>
                                        <p:tgtEl>
                                          <p:spTgt spid="207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wipe(left)">
                                      <p:cBhvr>
                                        <p:cTn id="10" dur="500"/>
                                        <p:tgtEl>
                                          <p:spTgt spid="29"/>
                                        </p:tgtEl>
                                      </p:cBhvr>
                                    </p:animEffect>
                                  </p:childTnLst>
                                </p:cTn>
                              </p:par>
                              <p:par>
                                <p:cTn id="11" presetID="22" presetClass="entr" presetSubtype="8" fill="hold" nodeType="withEffect">
                                  <p:stCondLst>
                                    <p:cond delay="0"/>
                                  </p:stCondLst>
                                  <p:childTnLst>
                                    <p:set>
                                      <p:cBhvr>
                                        <p:cTn id="12" dur="1" fill="hold">
                                          <p:stCondLst>
                                            <p:cond delay="0"/>
                                          </p:stCondLst>
                                        </p:cTn>
                                        <p:tgtEl>
                                          <p:spTgt spid="2075"/>
                                        </p:tgtEl>
                                        <p:attrNameLst>
                                          <p:attrName>style.visibility</p:attrName>
                                        </p:attrNameLst>
                                      </p:cBhvr>
                                      <p:to>
                                        <p:strVal val="visible"/>
                                      </p:to>
                                    </p:set>
                                    <p:animEffect transition="in" filter="wipe(left)">
                                      <p:cBhvr>
                                        <p:cTn id="13" dur="500"/>
                                        <p:tgtEl>
                                          <p:spTgt spid="207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additive="base">
                                        <p:cTn id="17" dur="1" fill="hold">
                                          <p:stCondLst>
                                            <p:cond delay="0"/>
                                          </p:stCondLst>
                                        </p:cTn>
                                        <p:tgtEl>
                                          <p:spTgt spid="15367">
                                            <p:txEl>
                                              <p:pRg st="0" end="0"/>
                                            </p:txEl>
                                          </p:spTgt>
                                        </p:tgtEl>
                                        <p:attrNameLst>
                                          <p:attrName>style.visibility</p:attrName>
                                        </p:attrNameLst>
                                      </p:cBhvr>
                                      <p:to>
                                        <p:strVal val="visible"/>
                                      </p:to>
                                    </p:set>
                                    <p:animEffect transition="in" filter="wipe(left)">
                                      <p:cBhvr additive="base">
                                        <p:cTn id="18" dur="500" fill="hold"/>
                                        <p:tgtEl>
                                          <p:spTgt spid="1536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additive="base">
                                        <p:cTn id="22" dur="1" fill="hold">
                                          <p:stCondLst>
                                            <p:cond delay="0"/>
                                          </p:stCondLst>
                                        </p:cTn>
                                        <p:tgtEl>
                                          <p:spTgt spid="15367">
                                            <p:txEl>
                                              <p:pRg st="1" end="1"/>
                                            </p:txEl>
                                          </p:spTgt>
                                        </p:tgtEl>
                                        <p:attrNameLst>
                                          <p:attrName>style.visibility</p:attrName>
                                        </p:attrNameLst>
                                      </p:cBhvr>
                                      <p:to>
                                        <p:strVal val="visible"/>
                                      </p:to>
                                    </p:set>
                                    <p:animEffect transition="in" filter="wipe(left)">
                                      <p:cBhvr additive="base">
                                        <p:cTn id="23" dur="500" fill="hold"/>
                                        <p:tgtEl>
                                          <p:spTgt spid="15367">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additive="base">
                                        <p:cTn id="27" dur="1" fill="hold">
                                          <p:stCondLst>
                                            <p:cond delay="0"/>
                                          </p:stCondLst>
                                        </p:cTn>
                                        <p:tgtEl>
                                          <p:spTgt spid="15367">
                                            <p:txEl>
                                              <p:pRg st="2" end="2"/>
                                            </p:txEl>
                                          </p:spTgt>
                                        </p:tgtEl>
                                        <p:attrNameLst>
                                          <p:attrName>style.visibility</p:attrName>
                                        </p:attrNameLst>
                                      </p:cBhvr>
                                      <p:to>
                                        <p:strVal val="visible"/>
                                      </p:to>
                                    </p:set>
                                    <p:animEffect transition="in" filter="wipe(left)">
                                      <p:cBhvr additive="base">
                                        <p:cTn id="28" dur="500" fill="hold"/>
                                        <p:tgtEl>
                                          <p:spTgt spid="153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custDataLst>
              <p:tags r:id="rId1"/>
            </p:custDataLst>
          </p:nvPr>
        </p:nvSpPr>
        <p:spPr bwMode="auto">
          <a:xfrm>
            <a:off x="152504" y="1276124"/>
            <a:ext cx="11731169" cy="491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zh-CN" altLang="en-US" sz="26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芳香化合物、芳香烃、苯和苯的同系物的区别与联系：</a:t>
            </a:r>
            <a:endParaRPr lang="zh-CN" altLang="en-US" sz="26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93" name="组合 92"/>
          <p:cNvGrpSpPr/>
          <p:nvPr>
            <p:custDataLst>
              <p:tags r:id="rId2"/>
            </p:custDataLst>
          </p:nvPr>
        </p:nvGrpSpPr>
        <p:grpSpPr>
          <a:xfrm>
            <a:off x="231586" y="2138882"/>
            <a:ext cx="3468932" cy="3975101"/>
            <a:chOff x="1191199" y="2587827"/>
            <a:chExt cx="3468932" cy="3975101"/>
          </a:xfrm>
          <a:solidFill>
            <a:schemeClr val="accent6">
              <a:lumMod val="20000"/>
              <a:lumOff val="80000"/>
            </a:schemeClr>
          </a:solidFill>
        </p:grpSpPr>
        <p:sp>
          <p:nvSpPr>
            <p:cNvPr id="94" name="椭圆 93"/>
            <p:cNvSpPr/>
            <p:nvPr>
              <p:custDataLst>
                <p:tags r:id="rId3"/>
              </p:custDataLst>
            </p:nvPr>
          </p:nvSpPr>
          <p:spPr>
            <a:xfrm>
              <a:off x="1191199" y="2587827"/>
              <a:ext cx="3468932" cy="3975101"/>
            </a:xfrm>
            <a:prstGeom prst="ellipse">
              <a:avLst/>
            </a:pr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solidFill>
                  <a:schemeClr val="bg1"/>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95" name="文本框 94"/>
            <p:cNvSpPr txBox="1"/>
            <p:nvPr>
              <p:custDataLst>
                <p:tags r:id="rId4"/>
              </p:custDataLst>
            </p:nvPr>
          </p:nvSpPr>
          <p:spPr>
            <a:xfrm>
              <a:off x="2059881" y="2936879"/>
              <a:ext cx="1731564" cy="493148"/>
            </a:xfrm>
            <a:prstGeom prst="rect">
              <a:avLst/>
            </a:prstGeom>
            <a:grpFill/>
          </p:spPr>
          <p:txBody>
            <a:bodyPr wrap="none">
              <a:spAutoFit/>
            </a:bodyPr>
            <a:lstStyle/>
            <a:p>
              <a:pPr algn="just">
                <a:lnSpc>
                  <a:spcPct val="120000"/>
                </a:lnSpc>
              </a:pPr>
              <a:r>
                <a:rPr kumimoji="0" lang="zh-CN" altLang="en-US" sz="2400" b="1"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芳香化合物</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lt"/>
              </a:endParaRPr>
            </a:p>
          </p:txBody>
        </p:sp>
      </p:grpSp>
      <p:grpSp>
        <p:nvGrpSpPr>
          <p:cNvPr id="96" name="组合 95"/>
          <p:cNvGrpSpPr/>
          <p:nvPr>
            <p:custDataLst>
              <p:tags r:id="rId5"/>
            </p:custDataLst>
          </p:nvPr>
        </p:nvGrpSpPr>
        <p:grpSpPr>
          <a:xfrm>
            <a:off x="736043" y="3248233"/>
            <a:ext cx="2375916" cy="2722598"/>
            <a:chOff x="1695656" y="3697178"/>
            <a:chExt cx="2375916" cy="2722598"/>
          </a:xfrm>
        </p:grpSpPr>
        <p:sp>
          <p:nvSpPr>
            <p:cNvPr id="97" name="椭圆 96"/>
            <p:cNvSpPr/>
            <p:nvPr>
              <p:custDataLst>
                <p:tags r:id="rId6"/>
              </p:custDataLst>
            </p:nvPr>
          </p:nvSpPr>
          <p:spPr>
            <a:xfrm>
              <a:off x="1695656" y="3697178"/>
              <a:ext cx="2375916" cy="2722598"/>
            </a:xfrm>
            <a:prstGeom prst="ellipse">
              <a:avLst/>
            </a:prstGeom>
            <a:solidFill>
              <a:schemeClr val="accent6">
                <a:lumMod val="40000"/>
                <a:lumOff val="6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cs typeface="+mn-ea"/>
                <a:sym typeface="+mn-lt"/>
              </a:endParaRPr>
            </a:p>
          </p:txBody>
        </p:sp>
        <p:sp>
          <p:nvSpPr>
            <p:cNvPr id="98" name="文本框 97"/>
            <p:cNvSpPr txBox="1"/>
            <p:nvPr>
              <p:custDataLst>
                <p:tags r:id="rId7"/>
              </p:custDataLst>
            </p:nvPr>
          </p:nvSpPr>
          <p:spPr>
            <a:xfrm>
              <a:off x="2327212" y="3932417"/>
              <a:ext cx="1112805" cy="476669"/>
            </a:xfrm>
            <a:prstGeom prst="rect">
              <a:avLst/>
            </a:prstGeom>
            <a:noFill/>
          </p:spPr>
          <p:txBody>
            <a:bodyPr wrap="none">
              <a:spAutoFit/>
            </a:bodyPr>
            <a:lstStyle/>
            <a:p>
              <a:pPr marL="0" marR="0" lvl="0" indent="0" algn="just" defTabSz="914400" rtl="0" eaLnBrk="1" fontAlgn="auto" latinLnBrk="0" hangingPunct="1">
                <a:lnSpc>
                  <a:spcPct val="120000"/>
                </a:lnSpc>
                <a:buClrTx/>
                <a:buSzTx/>
                <a:buFontTx/>
                <a:buNone/>
                <a:defRPr/>
              </a:pPr>
              <a:r>
                <a:rPr kumimoji="0" lang="zh-CN" altLang="en-US" sz="2400" b="1" i="0" u="none" strike="noStrike" kern="1200" cap="none" spc="0" normalizeH="0" baseline="0" noProof="0">
                  <a:ln>
                    <a:noFill/>
                  </a:ln>
                  <a:solidFill>
                    <a:prstClr val="black"/>
                  </a:solidFill>
                  <a:effectLst/>
                  <a:uLnTx/>
                  <a:uFillTx/>
                  <a:latin typeface="黑体" panose="02010609060101010101" pitchFamily="49" charset="-122"/>
                  <a:ea typeface="黑体" panose="02010609060101010101" pitchFamily="49" charset="-122"/>
                  <a:cs typeface="+mn-ea"/>
                  <a:sym typeface="+mn-lt"/>
                </a:rPr>
                <a:t>芳香烃</a:t>
              </a:r>
              <a:endParaRPr kumimoji="0" lang="en-US" altLang="zh-CN" sz="2400" b="1" i="0" u="none" strike="noStrike" kern="1200" cap="none" spc="0" normalizeH="0" baseline="0" noProof="0">
                <a:ln>
                  <a:noFill/>
                </a:ln>
                <a:solidFill>
                  <a:prstClr val="black"/>
                </a:solidFill>
                <a:effectLst/>
                <a:uLnTx/>
                <a:uFillTx/>
                <a:latin typeface="黑体" panose="02010609060101010101" pitchFamily="49" charset="-122"/>
                <a:ea typeface="黑体" panose="02010609060101010101" pitchFamily="49" charset="-122"/>
                <a:cs typeface="+mn-ea"/>
                <a:sym typeface="+mn-lt"/>
              </a:endParaRPr>
            </a:p>
          </p:txBody>
        </p:sp>
      </p:grpSp>
      <p:grpSp>
        <p:nvGrpSpPr>
          <p:cNvPr id="99" name="组合 98"/>
          <p:cNvGrpSpPr/>
          <p:nvPr>
            <p:custDataLst>
              <p:tags r:id="rId8"/>
            </p:custDataLst>
          </p:nvPr>
        </p:nvGrpSpPr>
        <p:grpSpPr>
          <a:xfrm>
            <a:off x="1179862" y="4126432"/>
            <a:ext cx="1467122" cy="1681198"/>
            <a:chOff x="2139475" y="4575377"/>
            <a:chExt cx="1467122" cy="1681198"/>
          </a:xfrm>
          <a:solidFill>
            <a:schemeClr val="accent6">
              <a:lumMod val="60000"/>
              <a:lumOff val="40000"/>
            </a:schemeClr>
          </a:solidFill>
        </p:grpSpPr>
        <p:sp>
          <p:nvSpPr>
            <p:cNvPr id="100" name="椭圆 99"/>
            <p:cNvSpPr/>
            <p:nvPr>
              <p:custDataLst>
                <p:tags r:id="rId9"/>
              </p:custDataLst>
            </p:nvPr>
          </p:nvSpPr>
          <p:spPr>
            <a:xfrm>
              <a:off x="2139475" y="4575377"/>
              <a:ext cx="1467122" cy="1681198"/>
            </a:xfrm>
            <a:prstGeom prst="ellipse">
              <a:avLst/>
            </a:pr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sp>
          <p:nvSpPr>
            <p:cNvPr id="101" name="文本框 100"/>
            <p:cNvSpPr txBox="1"/>
            <p:nvPr>
              <p:custDataLst>
                <p:tags r:id="rId10"/>
              </p:custDataLst>
            </p:nvPr>
          </p:nvSpPr>
          <p:spPr>
            <a:xfrm>
              <a:off x="2175312" y="4926044"/>
              <a:ext cx="1415772" cy="947439"/>
            </a:xfrm>
            <a:prstGeom prst="rect">
              <a:avLst/>
            </a:prstGeom>
            <a:grpFill/>
          </p:spPr>
          <p:txBody>
            <a:bodyPr wrap="none">
              <a:spAutoFit/>
            </a:bodyPr>
            <a:lstStyle/>
            <a:p>
              <a:pPr algn="ctr">
                <a:lnSpc>
                  <a:spcPct val="120000"/>
                </a:lnSpc>
              </a:pPr>
              <a:r>
                <a:rPr kumimoji="0" lang="zh-CN" altLang="en-US" sz="2400" b="1" i="0" u="none" strike="noStrike" kern="1200" cap="none" spc="0" normalizeH="0" baseline="0" noProof="0">
                  <a:ln>
                    <a:noFill/>
                  </a:ln>
                  <a:solidFill>
                    <a:schemeClr val="bg1"/>
                  </a:solidFill>
                  <a:effectLst/>
                  <a:uLnTx/>
                  <a:uFillTx/>
                  <a:cs typeface="+mn-ea"/>
                  <a:sym typeface="+mn-lt"/>
                </a:rPr>
                <a:t>苯和苯的</a:t>
              </a:r>
              <a:endParaRPr kumimoji="0" lang="en-US" altLang="zh-CN" sz="2400" b="1" i="0" u="none" strike="noStrike" kern="1200" cap="none" spc="0" normalizeH="0" baseline="0" noProof="0">
                <a:ln>
                  <a:noFill/>
                </a:ln>
                <a:solidFill>
                  <a:schemeClr val="bg1"/>
                </a:solidFill>
                <a:effectLst/>
                <a:uLnTx/>
                <a:uFillTx/>
                <a:cs typeface="+mn-ea"/>
                <a:sym typeface="+mn-lt"/>
              </a:endParaRPr>
            </a:p>
            <a:p>
              <a:pPr algn="ctr">
                <a:lnSpc>
                  <a:spcPct val="120000"/>
                </a:lnSpc>
              </a:pPr>
              <a:r>
                <a:rPr kumimoji="0" lang="zh-CN" altLang="en-US" sz="2400" b="1" i="0" u="none" strike="noStrike" kern="1200" cap="none" spc="0" normalizeH="0" baseline="0" noProof="0">
                  <a:ln>
                    <a:noFill/>
                  </a:ln>
                  <a:solidFill>
                    <a:schemeClr val="bg1"/>
                  </a:solidFill>
                  <a:effectLst/>
                  <a:uLnTx/>
                  <a:uFillTx/>
                  <a:cs typeface="+mn-ea"/>
                  <a:sym typeface="+mn-lt"/>
                </a:rPr>
                <a:t>同系物</a:t>
              </a:r>
              <a:endParaRPr lang="zh-CN" altLang="en-US" sz="2400" b="1">
                <a:solidFill>
                  <a:schemeClr val="bg1"/>
                </a:solidFill>
                <a:cs typeface="+mn-ea"/>
                <a:sym typeface="+mn-lt"/>
              </a:endParaRPr>
            </a:p>
          </p:txBody>
        </p:sp>
      </p:grpSp>
      <p:grpSp>
        <p:nvGrpSpPr>
          <p:cNvPr id="102" name="组合 101"/>
          <p:cNvGrpSpPr/>
          <p:nvPr>
            <p:custDataLst>
              <p:tags r:id="rId11"/>
            </p:custDataLst>
          </p:nvPr>
        </p:nvGrpSpPr>
        <p:grpSpPr>
          <a:xfrm>
            <a:off x="3098037" y="2055051"/>
            <a:ext cx="6879590" cy="1006686"/>
            <a:chOff x="3870832" y="2551621"/>
            <a:chExt cx="6879590" cy="1006686"/>
          </a:xfrm>
        </p:grpSpPr>
        <p:sp>
          <p:nvSpPr>
            <p:cNvPr id="103" name="文本框 102"/>
            <p:cNvSpPr txBox="1"/>
            <p:nvPr>
              <p:custDataLst>
                <p:tags r:id="rId12"/>
              </p:custDataLst>
            </p:nvPr>
          </p:nvSpPr>
          <p:spPr>
            <a:xfrm>
              <a:off x="5915532" y="2551621"/>
              <a:ext cx="4834890" cy="1006686"/>
            </a:xfrm>
            <a:prstGeom prst="rect">
              <a:avLst/>
            </a:prstGeom>
            <a:noFill/>
            <a:ln w="12700">
              <a:solidFill>
                <a:schemeClr val="tx1"/>
              </a:solidFill>
              <a:prstDash val="dash"/>
            </a:ln>
          </p:spPr>
          <p:txBody>
            <a:bodyPr wrap="square">
              <a:spAutoFit/>
            </a:bodyPr>
            <a:lstStyle/>
            <a:p>
              <a:pPr algn="just">
                <a:lnSpc>
                  <a:spcPct val="120000"/>
                </a:lnSpc>
              </a:pPr>
              <a:r>
                <a:rPr kumimoji="0" lang="zh-CN" altLang="en-US" sz="26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含有一个或多个苯环的有机化合物</a:t>
              </a:r>
              <a:r>
                <a:rPr lang="zh-CN" altLang="en-US" sz="2600" b="1"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(可含除C、H外的元素)</a:t>
              </a:r>
              <a:endParaRPr lang="zh-CN" altLang="en-US" sz="2600" b="1"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04" name="任意多边形: 形状 29"/>
            <p:cNvSpPr/>
            <p:nvPr>
              <p:custDataLst>
                <p:tags r:id="rId13"/>
              </p:custDataLst>
            </p:nvPr>
          </p:nvSpPr>
          <p:spPr>
            <a:xfrm>
              <a:off x="3870832" y="2819400"/>
              <a:ext cx="1917700" cy="698500"/>
            </a:xfrm>
            <a:custGeom>
              <a:avLst/>
              <a:gdLst>
                <a:gd name="connsiteX0" fmla="*/ 0 w 1917700"/>
                <a:gd name="connsiteY0" fmla="*/ 698500 h 698500"/>
                <a:gd name="connsiteX1" fmla="*/ 254000 w 1917700"/>
                <a:gd name="connsiteY1" fmla="*/ 0 h 698500"/>
                <a:gd name="connsiteX2" fmla="*/ 1917700 w 1917700"/>
                <a:gd name="connsiteY2" fmla="*/ 0 h 698500"/>
              </a:gdLst>
              <a:ahLst/>
              <a:cxnLst>
                <a:cxn ang="0">
                  <a:pos x="connsiteX0" y="connsiteY0"/>
                </a:cxn>
                <a:cxn ang="0">
                  <a:pos x="connsiteX1" y="connsiteY1"/>
                </a:cxn>
                <a:cxn ang="0">
                  <a:pos x="connsiteX2" y="connsiteY2"/>
                </a:cxn>
              </a:cxnLst>
              <a:rect l="l" t="t" r="r" b="b"/>
              <a:pathLst>
                <a:path w="1917700" h="698500">
                  <a:moveTo>
                    <a:pt x="0" y="698500"/>
                  </a:moveTo>
                  <a:lnTo>
                    <a:pt x="254000" y="0"/>
                  </a:lnTo>
                  <a:lnTo>
                    <a:pt x="1917700" y="0"/>
                  </a:lnTo>
                </a:path>
              </a:pathLst>
            </a:custGeom>
            <a:noFill/>
            <a:ln>
              <a:solidFill>
                <a:schemeClr val="tx1"/>
              </a:solidFill>
              <a:prstDash val="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Times New Roman" panose="02020603050405020304" pitchFamily="18" charset="0"/>
                <a:ea typeface="黑体" panose="02010609060101010101" pitchFamily="49" charset="-122"/>
                <a:cs typeface="Times New Roman" panose="02020603050405020304" pitchFamily="18" charset="0"/>
                <a:sym typeface="+mn-lt"/>
              </a:endParaRPr>
            </a:p>
          </p:txBody>
        </p:sp>
      </p:grpSp>
      <p:grpSp>
        <p:nvGrpSpPr>
          <p:cNvPr id="105" name="组合 104"/>
          <p:cNvGrpSpPr/>
          <p:nvPr>
            <p:custDataLst>
              <p:tags r:id="rId14"/>
            </p:custDataLst>
          </p:nvPr>
        </p:nvGrpSpPr>
        <p:grpSpPr>
          <a:xfrm>
            <a:off x="2790266" y="3238477"/>
            <a:ext cx="7187565" cy="1276235"/>
            <a:chOff x="3410661" y="3354682"/>
            <a:chExt cx="7187565" cy="1276235"/>
          </a:xfrm>
        </p:grpSpPr>
        <p:sp>
          <p:nvSpPr>
            <p:cNvPr id="106" name="文本框 105"/>
            <p:cNvSpPr txBox="1"/>
            <p:nvPr>
              <p:custDataLst>
                <p:tags r:id="rId15"/>
              </p:custDataLst>
            </p:nvPr>
          </p:nvSpPr>
          <p:spPr>
            <a:xfrm>
              <a:off x="5769686" y="3354682"/>
              <a:ext cx="4828540" cy="1050290"/>
            </a:xfrm>
            <a:prstGeom prst="rect">
              <a:avLst/>
            </a:prstGeom>
            <a:noFill/>
            <a:ln w="12700">
              <a:solidFill>
                <a:schemeClr val="tx1"/>
              </a:solidFill>
              <a:prstDash val="dash"/>
            </a:ln>
          </p:spPr>
          <p:txBody>
            <a:bodyPr wrap="square">
              <a:spAutoFit/>
            </a:bodyPr>
            <a:lstStyle/>
            <a:p>
              <a:pPr marL="0" marR="0" lvl="0" indent="0" algn="just" defTabSz="914400" rtl="0" eaLnBrk="1" fontAlgn="auto" latinLnBrk="0" hangingPunct="1">
                <a:lnSpc>
                  <a:spcPct val="120000"/>
                </a:lnSpc>
                <a:buClrTx/>
                <a:buSzTx/>
                <a:buFontTx/>
                <a:buNone/>
                <a:defRPr/>
              </a:pPr>
              <a:r>
                <a:rPr kumimoji="0" lang="zh-CN" altLang="en-US" sz="26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含有一个或多个苯环的</a:t>
              </a:r>
              <a:r>
                <a:rPr kumimoji="0" lang="zh-CN" altLang="en-US" sz="26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烃</a:t>
              </a:r>
              <a:endParaRPr kumimoji="0" lang="zh-CN" altLang="en-US" sz="26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endParaRPr>
            </a:p>
            <a:p>
              <a:pPr marL="0" marR="0" lvl="0" indent="0" algn="just" defTabSz="914400" rtl="0" eaLnBrk="1" fontAlgn="auto" latinLnBrk="0" hangingPunct="1">
                <a:lnSpc>
                  <a:spcPct val="120000"/>
                </a:lnSpc>
                <a:buClrTx/>
                <a:buSzTx/>
                <a:buFontTx/>
                <a:buNone/>
                <a:defRPr/>
              </a:pPr>
              <a:r>
                <a:rPr kumimoji="0" lang="en-US" altLang="zh-CN" sz="26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a:t>
              </a:r>
              <a:r>
                <a:rPr kumimoji="0" lang="zh-CN" altLang="en-US" sz="26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只含碳、氢元素</a:t>
              </a:r>
              <a:r>
                <a:rPr kumimoji="0" lang="en-US" altLang="zh-CN" sz="26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a:t>
              </a:r>
              <a:r>
                <a:rPr kumimoji="0" lang="zh-CN" altLang="en-US" sz="26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 </a:t>
              </a:r>
              <a:endParaRPr kumimoji="0" lang="en-US" altLang="zh-CN" sz="26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07" name="任意多边形: 形状 30"/>
            <p:cNvSpPr/>
            <p:nvPr>
              <p:custDataLst>
                <p:tags r:id="rId16"/>
              </p:custDataLst>
            </p:nvPr>
          </p:nvSpPr>
          <p:spPr>
            <a:xfrm>
              <a:off x="3410661" y="3889191"/>
              <a:ext cx="2375915" cy="741726"/>
            </a:xfrm>
            <a:custGeom>
              <a:avLst/>
              <a:gdLst>
                <a:gd name="connsiteX0" fmla="*/ 0 w 1917700"/>
                <a:gd name="connsiteY0" fmla="*/ 698500 h 698500"/>
                <a:gd name="connsiteX1" fmla="*/ 254000 w 1917700"/>
                <a:gd name="connsiteY1" fmla="*/ 0 h 698500"/>
                <a:gd name="connsiteX2" fmla="*/ 1917700 w 1917700"/>
                <a:gd name="connsiteY2" fmla="*/ 0 h 698500"/>
              </a:gdLst>
              <a:ahLst/>
              <a:cxnLst>
                <a:cxn ang="0">
                  <a:pos x="connsiteX0" y="connsiteY0"/>
                </a:cxn>
                <a:cxn ang="0">
                  <a:pos x="connsiteX1" y="connsiteY1"/>
                </a:cxn>
                <a:cxn ang="0">
                  <a:pos x="connsiteX2" y="connsiteY2"/>
                </a:cxn>
              </a:cxnLst>
              <a:rect l="l" t="t" r="r" b="b"/>
              <a:pathLst>
                <a:path w="1917700" h="698500">
                  <a:moveTo>
                    <a:pt x="0" y="698500"/>
                  </a:moveTo>
                  <a:lnTo>
                    <a:pt x="254000" y="0"/>
                  </a:lnTo>
                  <a:lnTo>
                    <a:pt x="1917700" y="0"/>
                  </a:lnTo>
                </a:path>
              </a:pathLst>
            </a:custGeom>
            <a:noFill/>
            <a:ln>
              <a:solidFill>
                <a:schemeClr val="tx1"/>
              </a:solidFill>
              <a:prstDash val="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Times New Roman" panose="02020603050405020304" pitchFamily="18" charset="0"/>
                <a:ea typeface="黑体" panose="02010609060101010101" pitchFamily="49" charset="-122"/>
                <a:cs typeface="Times New Roman" panose="02020603050405020304" pitchFamily="18" charset="0"/>
                <a:sym typeface="+mn-lt"/>
              </a:endParaRPr>
            </a:p>
          </p:txBody>
        </p:sp>
      </p:grpSp>
      <p:grpSp>
        <p:nvGrpSpPr>
          <p:cNvPr id="108" name="组合 107"/>
          <p:cNvGrpSpPr/>
          <p:nvPr>
            <p:custDataLst>
              <p:tags r:id="rId17"/>
            </p:custDataLst>
          </p:nvPr>
        </p:nvGrpSpPr>
        <p:grpSpPr>
          <a:xfrm>
            <a:off x="2531610" y="4686209"/>
            <a:ext cx="7445375" cy="1006686"/>
            <a:chOff x="3152005" y="4526824"/>
            <a:chExt cx="7445375" cy="1006686"/>
          </a:xfrm>
        </p:grpSpPr>
        <p:sp>
          <p:nvSpPr>
            <p:cNvPr id="109" name="文本框 108"/>
            <p:cNvSpPr txBox="1"/>
            <p:nvPr>
              <p:custDataLst>
                <p:tags r:id="rId18"/>
              </p:custDataLst>
            </p:nvPr>
          </p:nvSpPr>
          <p:spPr>
            <a:xfrm>
              <a:off x="5770110" y="4526824"/>
              <a:ext cx="4827270" cy="1006686"/>
            </a:xfrm>
            <a:prstGeom prst="rect">
              <a:avLst/>
            </a:prstGeom>
            <a:noFill/>
            <a:ln w="12700">
              <a:solidFill>
                <a:schemeClr val="tx1"/>
              </a:solidFill>
              <a:prstDash val="dash"/>
            </a:ln>
          </p:spPr>
          <p:txBody>
            <a:bodyPr wrap="square">
              <a:spAutoFit/>
            </a:bodyPr>
            <a:lstStyle/>
            <a:p>
              <a:pPr algn="just">
                <a:lnSpc>
                  <a:spcPct val="120000"/>
                </a:lnSpc>
              </a:pPr>
              <a:r>
                <a:rPr kumimoji="0" lang="zh-CN" altLang="en-US" sz="2600" b="1" i="0" u="none" strike="noStrike" kern="1200" cap="none" spc="0" normalizeH="0" baseline="0" noProof="0">
                  <a:ln>
                    <a:noFill/>
                  </a:ln>
                  <a:solidFill>
                    <a:prstClr val="black"/>
                  </a:solidFill>
                  <a:effectLst/>
                  <a:highlight>
                    <a:srgbClr val="FFFF00"/>
                  </a:highlight>
                  <a:uLnTx/>
                  <a:uFillTx/>
                  <a:latin typeface="Times New Roman" panose="02020603050405020304" pitchFamily="18" charset="0"/>
                  <a:ea typeface="黑体" panose="02010609060101010101" pitchFamily="49" charset="-122"/>
                  <a:cs typeface="Times New Roman" panose="02020603050405020304" pitchFamily="18" charset="0"/>
                  <a:sym typeface="+mn-lt"/>
                </a:rPr>
                <a:t>只含一个苯环</a:t>
              </a:r>
              <a:r>
                <a:rPr kumimoji="0" lang="zh-CN" altLang="en-US" sz="26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且苯环上连接烷基的芳香烃，通式</a:t>
              </a:r>
              <a:r>
                <a:rPr kumimoji="0" lang="en-US" altLang="zh-CN" sz="26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C</a:t>
              </a:r>
              <a:r>
                <a:rPr kumimoji="0" lang="en-US" altLang="zh-CN" sz="2600" b="1" i="0" u="none" strike="noStrike" kern="1200" cap="none" spc="0" normalizeH="0" baseline="-2500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n</a:t>
              </a:r>
              <a:r>
                <a:rPr kumimoji="0" lang="en-US" altLang="zh-CN" sz="26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H</a:t>
              </a:r>
              <a:r>
                <a:rPr kumimoji="0" lang="en-US" altLang="zh-CN" sz="2600" b="1" i="0" u="none" strike="noStrike" kern="1200" cap="none" spc="0" normalizeH="0" baseline="-2500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2n-6</a:t>
              </a:r>
              <a:r>
                <a:rPr kumimoji="0" lang="en-US" altLang="zh-CN" sz="26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(n≥6)</a:t>
              </a:r>
              <a:endParaRPr lang="zh-CN" altLang="en-US" sz="2600" b="1">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10" name="任意多边形: 形状 31"/>
            <p:cNvSpPr/>
            <p:nvPr>
              <p:custDataLst>
                <p:tags r:id="rId19"/>
              </p:custDataLst>
            </p:nvPr>
          </p:nvSpPr>
          <p:spPr>
            <a:xfrm flipV="1">
              <a:off x="3152005" y="5045434"/>
              <a:ext cx="2623827" cy="280316"/>
            </a:xfrm>
            <a:custGeom>
              <a:avLst/>
              <a:gdLst>
                <a:gd name="connsiteX0" fmla="*/ 0 w 1917700"/>
                <a:gd name="connsiteY0" fmla="*/ 698500 h 698500"/>
                <a:gd name="connsiteX1" fmla="*/ 254000 w 1917700"/>
                <a:gd name="connsiteY1" fmla="*/ 0 h 698500"/>
                <a:gd name="connsiteX2" fmla="*/ 1917700 w 1917700"/>
                <a:gd name="connsiteY2" fmla="*/ 0 h 698500"/>
              </a:gdLst>
              <a:ahLst/>
              <a:cxnLst>
                <a:cxn ang="0">
                  <a:pos x="connsiteX0" y="connsiteY0"/>
                </a:cxn>
                <a:cxn ang="0">
                  <a:pos x="connsiteX1" y="connsiteY1"/>
                </a:cxn>
                <a:cxn ang="0">
                  <a:pos x="connsiteX2" y="connsiteY2"/>
                </a:cxn>
              </a:cxnLst>
              <a:rect l="l" t="t" r="r" b="b"/>
              <a:pathLst>
                <a:path w="1917700" h="698500">
                  <a:moveTo>
                    <a:pt x="0" y="698500"/>
                  </a:moveTo>
                  <a:lnTo>
                    <a:pt x="254000" y="0"/>
                  </a:lnTo>
                  <a:lnTo>
                    <a:pt x="1917700" y="0"/>
                  </a:lnTo>
                </a:path>
              </a:pathLst>
            </a:custGeom>
            <a:noFill/>
            <a:ln>
              <a:solidFill>
                <a:schemeClr val="tx1"/>
              </a:solidFill>
              <a:prstDash val="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Times New Roman" panose="02020603050405020304" pitchFamily="18" charset="0"/>
                <a:ea typeface="黑体" panose="02010609060101010101" pitchFamily="49" charset="-122"/>
                <a:cs typeface="Times New Roman" panose="02020603050405020304" pitchFamily="18" charset="0"/>
                <a:sym typeface="+mn-lt"/>
              </a:endParaRPr>
            </a:p>
          </p:txBody>
        </p:sp>
      </p:grpSp>
      <p:pic>
        <p:nvPicPr>
          <p:cNvPr id="13314" name="图片 3"/>
          <p:cNvPicPr>
            <a:picLocks noChangeAspect="1" noChangeArrowheads="1"/>
          </p:cNvPicPr>
          <p:nvPr>
            <p:custDataLst>
              <p:tags r:id="rId20"/>
            </p:custDataLst>
          </p:nvPr>
        </p:nvPicPr>
        <p:blipFill>
          <a:blip r:embed="rId21">
            <a:extLst>
              <a:ext uri="{28A0092B-C50C-407E-A947-70E740481C1C}">
                <a14:useLocalDpi xmlns:a14="http://schemas.microsoft.com/office/drawing/2010/main" val="0"/>
              </a:ext>
            </a:extLst>
          </a:blip>
          <a:stretch>
            <a:fillRect/>
          </a:stretch>
        </p:blipFill>
        <p:spPr bwMode="auto">
          <a:xfrm>
            <a:off x="10141585" y="5145405"/>
            <a:ext cx="2033905" cy="170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 name="组合 23"/>
          <p:cNvGrpSpPr/>
          <p:nvPr>
            <p:custDataLst>
              <p:tags r:id="rId22"/>
            </p:custDataLst>
          </p:nvPr>
        </p:nvGrpSpPr>
        <p:grpSpPr>
          <a:xfrm>
            <a:off x="296041" y="120650"/>
            <a:ext cx="9430777" cy="720000"/>
            <a:chOff x="466" y="644"/>
            <a:chExt cx="12317" cy="840"/>
          </a:xfrm>
        </p:grpSpPr>
        <p:sp>
          <p:nvSpPr>
            <p:cNvPr id="25" name="等腰三角形 24"/>
            <p:cNvSpPr/>
            <p:nvPr>
              <p:custDataLst>
                <p:tags r:id="rId23"/>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26" name="文本框 25"/>
            <p:cNvSpPr txBox="1"/>
            <p:nvPr>
              <p:custDataLst>
                <p:tags r:id="rId24"/>
              </p:custDataLst>
            </p:nvPr>
          </p:nvSpPr>
          <p:spPr>
            <a:xfrm>
              <a:off x="1297" y="654"/>
              <a:ext cx="11486" cy="782"/>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a:t>
              </a:r>
              <a:r>
                <a:rPr lang="en-US" altLang="zh-CN" sz="3200">
                  <a:solidFill>
                    <a:srgbClr val="27406A"/>
                  </a:solidFill>
                  <a:latin typeface="汉仪雅酷黑 65W" panose="020B0604020202020204" charset="-122"/>
                  <a:ea typeface="汉仪雅酷黑 65W" panose="020B0604020202020204" charset="-122"/>
                  <a:cs typeface="+mn-ea"/>
                  <a:sym typeface="+mn-ea"/>
                </a:rPr>
                <a:t> </a:t>
              </a:r>
              <a:r>
                <a:rPr lang="zh-CN" altLang="en-US" sz="3200">
                  <a:solidFill>
                    <a:srgbClr val="27406A"/>
                  </a:solidFill>
                  <a:latin typeface="汉仪雅酷黑 65W" panose="020B0604020202020204" charset="-122"/>
                  <a:ea typeface="汉仪雅酷黑 65W" panose="020B0604020202020204" charset="-122"/>
                  <a:cs typeface="+mn-ea"/>
                  <a:sym typeface="+mn-ea"/>
                </a:rPr>
                <a:t>有机化合物的分类方法</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sp>
          <p:nvSpPr>
            <p:cNvPr id="27" name="等腰三角形 26"/>
            <p:cNvSpPr/>
            <p:nvPr>
              <p:custDataLst>
                <p:tags r:id="rId25"/>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3"/>
                                        </p:tgtEl>
                                        <p:attrNameLst>
                                          <p:attrName>style.visibility</p:attrName>
                                        </p:attrNameLst>
                                      </p:cBhvr>
                                      <p:to>
                                        <p:strVal val="visible"/>
                                      </p:to>
                                    </p:set>
                                    <p:anim calcmode="lin" valueType="num">
                                      <p:cBhvr>
                                        <p:cTn id="7" dur="500" fill="hold"/>
                                        <p:tgtEl>
                                          <p:spTgt spid="93"/>
                                        </p:tgtEl>
                                        <p:attrNameLst>
                                          <p:attrName>ppt_w</p:attrName>
                                        </p:attrNameLst>
                                      </p:cBhvr>
                                      <p:tavLst>
                                        <p:tav tm="0">
                                          <p:val>
                                            <p:fltVal val="0"/>
                                          </p:val>
                                        </p:tav>
                                        <p:tav tm="100000">
                                          <p:val>
                                            <p:strVal val="#ppt_w"/>
                                          </p:val>
                                        </p:tav>
                                      </p:tavLst>
                                    </p:anim>
                                    <p:anim calcmode="lin" valueType="num">
                                      <p:cBhvr>
                                        <p:cTn id="8" dur="500" fill="hold"/>
                                        <p:tgtEl>
                                          <p:spTgt spid="93"/>
                                        </p:tgtEl>
                                        <p:attrNameLst>
                                          <p:attrName>ppt_h</p:attrName>
                                        </p:attrNameLst>
                                      </p:cBhvr>
                                      <p:tavLst>
                                        <p:tav tm="0">
                                          <p:val>
                                            <p:fltVal val="0"/>
                                          </p:val>
                                        </p:tav>
                                        <p:tav tm="100000">
                                          <p:val>
                                            <p:strVal val="#ppt_h"/>
                                          </p:val>
                                        </p:tav>
                                      </p:tavLst>
                                    </p:anim>
                                    <p:animEffect transition="in" filter="fade">
                                      <p:cBhvr>
                                        <p:cTn id="9" dur="500"/>
                                        <p:tgtEl>
                                          <p:spTgt spid="9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2"/>
                                        </p:tgtEl>
                                        <p:attrNameLst>
                                          <p:attrName>style.visibility</p:attrName>
                                        </p:attrNameLst>
                                      </p:cBhvr>
                                      <p:to>
                                        <p:strVal val="visible"/>
                                      </p:to>
                                    </p:set>
                                    <p:animEffect transition="in" filter="fade">
                                      <p:cBhvr>
                                        <p:cTn id="14" dur="500"/>
                                        <p:tgtEl>
                                          <p:spTgt spid="10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96"/>
                                        </p:tgtEl>
                                        <p:attrNameLst>
                                          <p:attrName>style.visibility</p:attrName>
                                        </p:attrNameLst>
                                      </p:cBhvr>
                                      <p:to>
                                        <p:strVal val="visible"/>
                                      </p:to>
                                    </p:set>
                                    <p:anim calcmode="lin" valueType="num">
                                      <p:cBhvr>
                                        <p:cTn id="19" dur="500" fill="hold"/>
                                        <p:tgtEl>
                                          <p:spTgt spid="96"/>
                                        </p:tgtEl>
                                        <p:attrNameLst>
                                          <p:attrName>ppt_w</p:attrName>
                                        </p:attrNameLst>
                                      </p:cBhvr>
                                      <p:tavLst>
                                        <p:tav tm="0">
                                          <p:val>
                                            <p:fltVal val="0"/>
                                          </p:val>
                                        </p:tav>
                                        <p:tav tm="100000">
                                          <p:val>
                                            <p:strVal val="#ppt_w"/>
                                          </p:val>
                                        </p:tav>
                                      </p:tavLst>
                                    </p:anim>
                                    <p:anim calcmode="lin" valueType="num">
                                      <p:cBhvr>
                                        <p:cTn id="20" dur="500" fill="hold"/>
                                        <p:tgtEl>
                                          <p:spTgt spid="96"/>
                                        </p:tgtEl>
                                        <p:attrNameLst>
                                          <p:attrName>ppt_h</p:attrName>
                                        </p:attrNameLst>
                                      </p:cBhvr>
                                      <p:tavLst>
                                        <p:tav tm="0">
                                          <p:val>
                                            <p:fltVal val="0"/>
                                          </p:val>
                                        </p:tav>
                                        <p:tav tm="100000">
                                          <p:val>
                                            <p:strVal val="#ppt_h"/>
                                          </p:val>
                                        </p:tav>
                                      </p:tavLst>
                                    </p:anim>
                                    <p:animEffect transition="in" filter="fade">
                                      <p:cBhvr>
                                        <p:cTn id="21" dur="500"/>
                                        <p:tgtEl>
                                          <p:spTgt spid="9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05"/>
                                        </p:tgtEl>
                                        <p:attrNameLst>
                                          <p:attrName>style.visibility</p:attrName>
                                        </p:attrNameLst>
                                      </p:cBhvr>
                                      <p:to>
                                        <p:strVal val="visible"/>
                                      </p:to>
                                    </p:set>
                                    <p:animEffect transition="in" filter="fade">
                                      <p:cBhvr>
                                        <p:cTn id="26" dur="500"/>
                                        <p:tgtEl>
                                          <p:spTgt spid="105"/>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99"/>
                                        </p:tgtEl>
                                        <p:attrNameLst>
                                          <p:attrName>style.visibility</p:attrName>
                                        </p:attrNameLst>
                                      </p:cBhvr>
                                      <p:to>
                                        <p:strVal val="visible"/>
                                      </p:to>
                                    </p:set>
                                    <p:anim calcmode="lin" valueType="num">
                                      <p:cBhvr>
                                        <p:cTn id="31" dur="500" fill="hold"/>
                                        <p:tgtEl>
                                          <p:spTgt spid="99"/>
                                        </p:tgtEl>
                                        <p:attrNameLst>
                                          <p:attrName>ppt_w</p:attrName>
                                        </p:attrNameLst>
                                      </p:cBhvr>
                                      <p:tavLst>
                                        <p:tav tm="0">
                                          <p:val>
                                            <p:fltVal val="0"/>
                                          </p:val>
                                        </p:tav>
                                        <p:tav tm="100000">
                                          <p:val>
                                            <p:strVal val="#ppt_w"/>
                                          </p:val>
                                        </p:tav>
                                      </p:tavLst>
                                    </p:anim>
                                    <p:anim calcmode="lin" valueType="num">
                                      <p:cBhvr>
                                        <p:cTn id="32" dur="500" fill="hold"/>
                                        <p:tgtEl>
                                          <p:spTgt spid="99"/>
                                        </p:tgtEl>
                                        <p:attrNameLst>
                                          <p:attrName>ppt_h</p:attrName>
                                        </p:attrNameLst>
                                      </p:cBhvr>
                                      <p:tavLst>
                                        <p:tav tm="0">
                                          <p:val>
                                            <p:fltVal val="0"/>
                                          </p:val>
                                        </p:tav>
                                        <p:tav tm="100000">
                                          <p:val>
                                            <p:strVal val="#ppt_h"/>
                                          </p:val>
                                        </p:tav>
                                      </p:tavLst>
                                    </p:anim>
                                    <p:animEffect transition="in" filter="fade">
                                      <p:cBhvr>
                                        <p:cTn id="33" dur="500"/>
                                        <p:tgtEl>
                                          <p:spTgt spid="9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08"/>
                                        </p:tgtEl>
                                        <p:attrNameLst>
                                          <p:attrName>style.visibility</p:attrName>
                                        </p:attrNameLst>
                                      </p:cBhvr>
                                      <p:to>
                                        <p:strVal val="visible"/>
                                      </p:to>
                                    </p:set>
                                    <p:animEffect transition="in" filter="fade">
                                      <p:cBhvr>
                                        <p:cTn id="38" dur="500"/>
                                        <p:tgtEl>
                                          <p:spTgt spid="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custDataLst>
              <p:tags r:id="rId1"/>
            </p:custDataLst>
          </p:nvPr>
        </p:nvSpPr>
        <p:spPr>
          <a:xfrm>
            <a:off x="1455102" y="1023302"/>
            <a:ext cx="9264650" cy="1383665"/>
          </a:xfrm>
          <a:prstGeom prst="roundRect">
            <a:avLst/>
          </a:prstGeom>
          <a:solidFill>
            <a:srgbClr val="E4EFF9"/>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0" name="文本框 19"/>
          <p:cNvSpPr txBox="1"/>
          <p:nvPr>
            <p:custDataLst>
              <p:tags r:id="rId2"/>
            </p:custDataLst>
          </p:nvPr>
        </p:nvSpPr>
        <p:spPr bwMode="auto">
          <a:xfrm>
            <a:off x="0" y="1445895"/>
            <a:ext cx="2910205" cy="538480"/>
          </a:xfrm>
          <a:prstGeom prst="rect">
            <a:avLst/>
          </a:prstGeom>
          <a:noFill/>
          <a:ln w="9525" algn="ctr">
            <a:noFill/>
            <a:miter lim="800000"/>
          </a:ln>
        </p:spPr>
        <p:txBody>
          <a:bodyPr vert="horz" wrap="square" lIns="108829" tIns="54414" rIns="108829" bIns="54414" rtlCol="0" anchor="t">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pPr>
            <a:r>
              <a:rPr lang="zh-CN" altLang="en-US" sz="2800" b="1">
                <a:latin typeface="黑体" panose="02010609060101010101" pitchFamily="49" charset="-122"/>
                <a:ea typeface="黑体" panose="02010609060101010101" pitchFamily="49" charset="-122"/>
                <a:cs typeface="汉仪书魂体简" panose="02010600000101010101" charset="-122"/>
                <a:sym typeface="+mn-ea"/>
              </a:rPr>
              <a:t>同系物</a:t>
            </a: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54" name="文本框 53"/>
          <p:cNvSpPr txBox="1"/>
          <p:nvPr>
            <p:custDataLst>
              <p:tags r:id="rId3"/>
            </p:custDataLst>
          </p:nvPr>
        </p:nvSpPr>
        <p:spPr>
          <a:xfrm>
            <a:off x="1583055" y="1092370"/>
            <a:ext cx="4512945" cy="493148"/>
          </a:xfrm>
          <a:prstGeom prst="rect">
            <a:avLst/>
          </a:prstGeom>
          <a:noFill/>
        </p:spPr>
        <p:txBody>
          <a:bodyPr wrap="square">
            <a:spAutoFit/>
          </a:bodyPr>
          <a:lstStyle/>
          <a:p>
            <a:pPr marL="342900" indent="-342900" algn="just">
              <a:lnSpc>
                <a:spcPct val="120000"/>
              </a:lnSpc>
              <a:buFont typeface="Wingdings" panose="05000000000000000000" charset="0"/>
              <a:buChar char="Ø"/>
            </a:pPr>
            <a:r>
              <a:rPr kumimoji="0" lang="zh-CN" altLang="en-US" sz="2400" b="1" i="0" u="none" strike="noStrike" kern="1200" cap="none" spc="0" normalizeH="0" baseline="0" noProof="0">
                <a:ln>
                  <a:noFill/>
                </a:ln>
                <a:solidFill>
                  <a:srgbClr val="014C96"/>
                </a:solidFill>
                <a:effectLst/>
                <a:uLnTx/>
                <a:uFillTx/>
                <a:latin typeface="Times New Roman" panose="02020603050405020304" pitchFamily="18" charset="0"/>
                <a:ea typeface="黑体" panose="02010609060101010101" pitchFamily="49" charset="-122"/>
                <a:cs typeface="Times New Roman" panose="02020603050405020304" pitchFamily="18" charset="0"/>
              </a:rPr>
              <a:t>结构上：</a:t>
            </a:r>
            <a:r>
              <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rPr>
              <a:t>同类物质结构相似</a:t>
            </a:r>
            <a:endPar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3" name="文本框 52"/>
          <p:cNvSpPr txBox="1"/>
          <p:nvPr>
            <p:custDataLst>
              <p:tags r:id="rId4"/>
            </p:custDataLst>
          </p:nvPr>
        </p:nvSpPr>
        <p:spPr>
          <a:xfrm>
            <a:off x="1564005" y="1762295"/>
            <a:ext cx="6324600" cy="493148"/>
          </a:xfrm>
          <a:prstGeom prst="rect">
            <a:avLst/>
          </a:prstGeom>
          <a:noFill/>
        </p:spPr>
        <p:txBody>
          <a:bodyPr wrap="square">
            <a:spAutoFit/>
          </a:bodyPr>
          <a:lstStyle/>
          <a:p>
            <a:pPr marL="342900" indent="-342900" algn="just">
              <a:lnSpc>
                <a:spcPct val="120000"/>
              </a:lnSpc>
              <a:buFont typeface="Wingdings" panose="05000000000000000000" charset="0"/>
              <a:buChar char="Ø"/>
            </a:pPr>
            <a:r>
              <a:rPr kumimoji="0" lang="zh-CN" altLang="en-US" sz="2400" b="1" i="0" u="none" strike="noStrike" kern="1200" cap="none" spc="0" normalizeH="0" baseline="0" noProof="0">
                <a:ln>
                  <a:noFill/>
                </a:ln>
                <a:solidFill>
                  <a:srgbClr val="014C96"/>
                </a:solidFill>
                <a:effectLst/>
                <a:uLnTx/>
                <a:uFillTx/>
                <a:latin typeface="Times New Roman" panose="02020603050405020304" pitchFamily="18" charset="0"/>
                <a:ea typeface="黑体" panose="02010609060101010101" pitchFamily="49" charset="-122"/>
                <a:cs typeface="Times New Roman" panose="02020603050405020304" pitchFamily="18" charset="0"/>
              </a:rPr>
              <a:t>分子组成：</a:t>
            </a:r>
            <a:r>
              <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rPr>
              <a:t>相差一个或若干个</a:t>
            </a:r>
            <a:r>
              <a:rPr kumimoji="0" lang="en-US" altLang="zh-CN" sz="2400" b="1" i="0" u="none" strike="noStrike" kern="100" cap="none" spc="0" normalizeH="0" baseline="0" noProof="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rPr>
              <a:t>CH</a:t>
            </a:r>
            <a:r>
              <a:rPr kumimoji="0" lang="en-US" altLang="zh-CN" sz="2400" b="1" i="0" u="none" strike="noStrike" kern="100" cap="none" spc="0" normalizeH="0" baseline="-25000" noProof="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rPr>
              <a:t>2</a:t>
            </a:r>
            <a:r>
              <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rPr>
              <a:t>原子团</a:t>
            </a:r>
            <a:endPar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8" name="矩形 67"/>
          <p:cNvSpPr/>
          <p:nvPr>
            <p:custDataLst>
              <p:tags r:id="rId5"/>
            </p:custDataLst>
          </p:nvPr>
        </p:nvSpPr>
        <p:spPr>
          <a:xfrm>
            <a:off x="7561328" y="1819756"/>
            <a:ext cx="2818400" cy="426335"/>
          </a:xfrm>
          <a:prstGeom prst="rect">
            <a:avLst/>
          </a:prstGeom>
          <a:solidFill>
            <a:schemeClr val="bg2"/>
          </a:solidFill>
        </p:spPr>
        <p:txBody>
          <a:bodyPr wrap="none">
            <a:spAutoFit/>
          </a:bodyPr>
          <a:lstStyle/>
          <a:p>
            <a:pPr algn="just">
              <a:lnSpc>
                <a:spcPct val="120000"/>
              </a:lnSpc>
            </a:pPr>
            <a:r>
              <a:rPr kumimoji="0" lang="en-US" altLang="zh-CN" sz="2000" b="1" i="0" u="none" strike="noStrike" kern="100" cap="none" spc="0" normalizeH="0" baseline="0" noProof="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rPr>
              <a:t>(</a:t>
            </a:r>
            <a:r>
              <a:rPr lang="zh-CN" altLang="zh-CN" sz="2000" b="1" kern="100">
                <a:solidFill>
                  <a:schemeClr val="tx1"/>
                </a:solidFill>
                <a:latin typeface="Times New Roman" panose="02020603050405020304" pitchFamily="18" charset="0"/>
                <a:ea typeface="黑体" panose="02010609060101010101" pitchFamily="49" charset="-122"/>
                <a:cs typeface="Times New Roman" panose="02020603050405020304" pitchFamily="18" charset="0"/>
              </a:rPr>
              <a:t>相对分子质量相差</a:t>
            </a:r>
            <a:r>
              <a:rPr kumimoji="0" lang="en-US" altLang="zh-CN" sz="2000" b="1" i="0" u="none" strike="noStrike" kern="100" cap="none" spc="0" normalizeH="0" baseline="0" noProof="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rPr>
              <a:t>14</a:t>
            </a:r>
            <a:r>
              <a:rPr kumimoji="0" lang="en-US" altLang="zh-CN" sz="2000" b="1" i="1" u="none" strike="noStrike" kern="100" cap="none" spc="0" normalizeH="0" baseline="0" noProof="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rPr>
              <a:t>n</a:t>
            </a:r>
            <a:r>
              <a:rPr kumimoji="0" lang="en-US" altLang="zh-CN" sz="2000" b="1" i="0" u="none" strike="noStrike" kern="100" cap="none" spc="0" normalizeH="0" baseline="0" noProof="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rPr>
              <a:t>)</a:t>
            </a:r>
            <a:endParaRPr kumimoji="0" lang="en-US" altLang="zh-CN" sz="2000" b="1" i="0" u="none" strike="noStrike" kern="100" cap="none" spc="0" normalizeH="0" baseline="0" noProof="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4" name="文本框 3"/>
          <p:cNvSpPr/>
          <p:nvPr>
            <p:custDataLst>
              <p:tags r:id="rId6"/>
            </p:custDataLst>
          </p:nvPr>
        </p:nvSpPr>
        <p:spPr>
          <a:xfrm>
            <a:off x="1582196" y="3085070"/>
            <a:ext cx="1268413" cy="461665"/>
          </a:xfrm>
          <a:prstGeom prst="rect">
            <a:avLst/>
          </a:prstGeom>
          <a:noFill/>
          <a:ln w="9525">
            <a:noFill/>
          </a:ln>
        </p:spPr>
        <p:txBody>
          <a:bodyPr wrap="square" lIns="91440" tIns="45720" rIns="91440" bIns="45720" anchor="t" anchorCtr="0">
            <a:spAutoFit/>
          </a:bodyPr>
          <a:lstStyle/>
          <a:p>
            <a:pPr>
              <a:buClrTx/>
              <a:buNone/>
            </a:pPr>
            <a:r>
              <a:rPr lang="zh-CN" altLang="en-US" sz="2400" b="1" i="0">
                <a:solidFill>
                  <a:srgbClr val="1E00FF"/>
                </a:solidFill>
                <a:latin typeface="Times New Roman" panose="02020603050405020304" pitchFamily="18" charset="0"/>
                <a:ea typeface="黑体" panose="02010609060101010101" pitchFamily="49" charset="-122"/>
                <a:cs typeface="Times New Roman" panose="02020603050405020304" pitchFamily="18" charset="0"/>
              </a:rPr>
              <a:t>同：</a:t>
            </a:r>
            <a:endParaRPr lang="zh-CN" altLang="en-US" sz="2400" b="1" i="0">
              <a:solidFill>
                <a:srgbClr val="1E00FF"/>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2" name="文本框 4"/>
          <p:cNvSpPr/>
          <p:nvPr>
            <p:custDataLst>
              <p:tags r:id="rId7"/>
            </p:custDataLst>
          </p:nvPr>
        </p:nvSpPr>
        <p:spPr>
          <a:xfrm>
            <a:off x="1581561" y="4704320"/>
            <a:ext cx="1268413" cy="461665"/>
          </a:xfrm>
          <a:prstGeom prst="rect">
            <a:avLst/>
          </a:prstGeom>
          <a:noFill/>
          <a:ln w="9525">
            <a:noFill/>
          </a:ln>
        </p:spPr>
        <p:txBody>
          <a:bodyPr wrap="square" lIns="91440" tIns="45720" rIns="91440" bIns="45720" anchor="t" anchorCtr="0">
            <a:spAutoFit/>
          </a:bodyPr>
          <a:lstStyle/>
          <a:p>
            <a:pPr>
              <a:buClrTx/>
              <a:buNone/>
            </a:pPr>
            <a:r>
              <a:rPr lang="zh-CN" altLang="en-US" sz="2400" b="1" i="0">
                <a:solidFill>
                  <a:srgbClr val="1E00FF"/>
                </a:solidFill>
                <a:latin typeface="Times New Roman" panose="02020603050405020304" pitchFamily="18" charset="0"/>
                <a:ea typeface="黑体" panose="02010609060101010101" pitchFamily="49" charset="-122"/>
                <a:cs typeface="Times New Roman" panose="02020603050405020304" pitchFamily="18" charset="0"/>
              </a:rPr>
              <a:t>差：</a:t>
            </a:r>
            <a:endParaRPr lang="zh-CN" altLang="en-US" sz="2400" b="1" i="0">
              <a:solidFill>
                <a:srgbClr val="1E00FF"/>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5" name="文本框 5"/>
          <p:cNvSpPr/>
          <p:nvPr>
            <p:custDataLst>
              <p:tags r:id="rId8"/>
            </p:custDataLst>
          </p:nvPr>
        </p:nvSpPr>
        <p:spPr>
          <a:xfrm>
            <a:off x="2725196" y="3096182"/>
            <a:ext cx="7886700" cy="461665"/>
          </a:xfrm>
          <a:prstGeom prst="rect">
            <a:avLst/>
          </a:prstGeom>
          <a:noFill/>
          <a:ln w="9525">
            <a:noFill/>
          </a:ln>
        </p:spPr>
        <p:txBody>
          <a:bodyPr wrap="square" lIns="91440" tIns="45720" rIns="91440" bIns="45720" anchor="t" anchorCtr="0">
            <a:spAutoFit/>
          </a:bodyPr>
          <a:lstStyle/>
          <a:p>
            <a:pPr algn="l"/>
            <a:r>
              <a:rPr lang="zh-CN" altLang="en-US" sz="2400" b="1" i="0">
                <a:solidFill>
                  <a:schemeClr val="tx1">
                    <a:alpha val="80000"/>
                  </a:schemeClr>
                </a:solidFill>
                <a:latin typeface="Times New Roman" panose="02020603050405020304" pitchFamily="18" charset="0"/>
                <a:ea typeface="黑体" panose="02010609060101010101" pitchFamily="49" charset="-122"/>
                <a:cs typeface="Times New Roman" panose="02020603050405020304" pitchFamily="18" charset="0"/>
              </a:rPr>
              <a:t>同类物质，相同通式，相同组成元素</a:t>
            </a:r>
            <a:endParaRPr lang="zh-CN" altLang="en-US" sz="2400" b="1" i="0">
              <a:solidFill>
                <a:schemeClr val="tx1">
                  <a:alpha val="80000"/>
                </a:schemeClr>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7" name="文本框 6"/>
          <p:cNvSpPr/>
          <p:nvPr>
            <p:custDataLst>
              <p:tags r:id="rId9"/>
            </p:custDataLst>
          </p:nvPr>
        </p:nvSpPr>
        <p:spPr>
          <a:xfrm>
            <a:off x="2725514" y="4643042"/>
            <a:ext cx="5716471" cy="1827360"/>
          </a:xfrm>
          <a:prstGeom prst="rect">
            <a:avLst/>
          </a:prstGeom>
          <a:noFill/>
          <a:ln w="9525">
            <a:noFill/>
          </a:ln>
        </p:spPr>
        <p:txBody>
          <a:bodyPr wrap="square" lIns="91440" tIns="45720" rIns="91440" bIns="45720" anchor="t" anchorCtr="0">
            <a:spAutoFit/>
          </a:bodyPr>
          <a:lstStyle/>
          <a:p>
            <a:pPr algn="l">
              <a:lnSpc>
                <a:spcPct val="120000"/>
              </a:lnSpc>
              <a:buClrTx/>
              <a:buNone/>
            </a:pPr>
            <a:r>
              <a:rPr lang="zh-CN" altLang="en-US" sz="2400" b="1" i="0">
                <a:solidFill>
                  <a:schemeClr val="tx1">
                    <a:alpha val="80000"/>
                  </a:schemeClr>
                </a:solidFill>
                <a:latin typeface="Times New Roman" panose="02020603050405020304" pitchFamily="18" charset="0"/>
                <a:ea typeface="黑体" panose="02010609060101010101" pitchFamily="49" charset="-122"/>
                <a:cs typeface="Times New Roman" panose="02020603050405020304" pitchFamily="18" charset="0"/>
              </a:rPr>
              <a:t>组成上相差</a:t>
            </a:r>
            <a:r>
              <a:rPr lang="en-US" altLang="zh-CN" sz="2400" b="1" i="0">
                <a:solidFill>
                  <a:schemeClr val="tx1">
                    <a:alpha val="80000"/>
                  </a:schemeClr>
                </a:solidFill>
                <a:latin typeface="Times New Roman" panose="02020603050405020304" pitchFamily="18" charset="0"/>
                <a:ea typeface="黑体" panose="02010609060101010101" pitchFamily="49" charset="-122"/>
                <a:cs typeface="Times New Roman" panose="02020603050405020304" pitchFamily="18" charset="0"/>
              </a:rPr>
              <a:t>n</a:t>
            </a:r>
            <a:r>
              <a:rPr lang="zh-CN" altLang="en-US" sz="2400" b="1" i="0">
                <a:solidFill>
                  <a:schemeClr val="tx1">
                    <a:alpha val="80000"/>
                  </a:schemeClr>
                </a:solidFill>
                <a:latin typeface="Times New Roman" panose="02020603050405020304" pitchFamily="18" charset="0"/>
                <a:ea typeface="黑体" panose="02010609060101010101" pitchFamily="49" charset="-122"/>
                <a:cs typeface="Times New Roman" panose="02020603050405020304" pitchFamily="18" charset="0"/>
              </a:rPr>
              <a:t>个</a:t>
            </a:r>
            <a:r>
              <a:rPr lang="en-US" altLang="zh-CN" sz="2400" b="1" i="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i="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en-US" sz="2400" b="1" i="0">
                <a:solidFill>
                  <a:schemeClr val="tx1">
                    <a:alpha val="80000"/>
                  </a:schemeClr>
                </a:solidFill>
                <a:latin typeface="Times New Roman" panose="02020603050405020304" pitchFamily="18" charset="0"/>
                <a:ea typeface="黑体" panose="02010609060101010101" pitchFamily="49" charset="-122"/>
                <a:cs typeface="Times New Roman" panose="02020603050405020304" pitchFamily="18" charset="0"/>
              </a:rPr>
              <a:t>原子团</a:t>
            </a:r>
            <a:endParaRPr lang="en-US" altLang="zh-CN" sz="2400" b="1" i="0">
              <a:solidFill>
                <a:schemeClr val="tx1">
                  <a:alpha val="80000"/>
                </a:schemeClr>
              </a:solidFill>
              <a:latin typeface="Times New Roman" panose="02020603050405020304" pitchFamily="18" charset="0"/>
              <a:ea typeface="黑体" panose="02010609060101010101" pitchFamily="49" charset="-122"/>
              <a:cs typeface="Times New Roman" panose="02020603050405020304" pitchFamily="18" charset="0"/>
            </a:endParaRPr>
          </a:p>
          <a:p>
            <a:pPr algn="l">
              <a:lnSpc>
                <a:spcPct val="120000"/>
              </a:lnSpc>
              <a:buClrTx/>
              <a:buNone/>
            </a:pPr>
            <a:r>
              <a:rPr lang="zh-CN" altLang="en-US" sz="2400" b="1" i="0">
                <a:solidFill>
                  <a:schemeClr val="tx1">
                    <a:alpha val="80000"/>
                  </a:schemeClr>
                </a:solidFill>
                <a:latin typeface="Times New Roman" panose="02020603050405020304" pitchFamily="18" charset="0"/>
                <a:ea typeface="黑体" panose="02010609060101010101" pitchFamily="49" charset="-122"/>
                <a:cs typeface="Times New Roman" panose="02020603050405020304" pitchFamily="18" charset="0"/>
              </a:rPr>
              <a:t>①</a:t>
            </a:r>
            <a:r>
              <a:rPr lang="zh-CN" altLang="en-US" sz="2400" b="1" i="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碳原子数不同</a:t>
            </a:r>
            <a:endParaRPr lang="zh-CN" altLang="en-US" sz="2400" b="1" i="0">
              <a:latin typeface="Times New Roman" panose="02020603050405020304" pitchFamily="18" charset="0"/>
              <a:ea typeface="黑体" panose="02010609060101010101" pitchFamily="49" charset="-122"/>
              <a:cs typeface="Times New Roman" panose="02020603050405020304" pitchFamily="18" charset="0"/>
            </a:endParaRPr>
          </a:p>
          <a:p>
            <a:pPr algn="l">
              <a:lnSpc>
                <a:spcPct val="120000"/>
              </a:lnSpc>
              <a:buClrTx/>
              <a:buNone/>
            </a:pPr>
            <a:r>
              <a:rPr lang="zh-CN" altLang="en-US" sz="2400" b="1" i="0">
                <a:solidFill>
                  <a:schemeClr val="tx1">
                    <a:alpha val="80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②</a:t>
            </a:r>
            <a:r>
              <a:rPr lang="zh-CN" altLang="en-US" sz="2400" b="1" i="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分子式不同</a:t>
            </a:r>
            <a:endParaRPr lang="en-US" altLang="zh-CN" sz="2400" b="1" i="0">
              <a:latin typeface="Times New Roman" panose="02020603050405020304" pitchFamily="18" charset="0"/>
              <a:ea typeface="黑体" panose="02010609060101010101" pitchFamily="49" charset="-122"/>
              <a:cs typeface="Times New Roman" panose="02020603050405020304" pitchFamily="18" charset="0"/>
            </a:endParaRPr>
          </a:p>
          <a:p>
            <a:pPr algn="l">
              <a:lnSpc>
                <a:spcPct val="120000"/>
              </a:lnSpc>
              <a:buClrTx/>
              <a:buNone/>
            </a:pPr>
            <a:r>
              <a:rPr lang="zh-CN" altLang="en-US" sz="2400" b="1" i="0">
                <a:solidFill>
                  <a:schemeClr val="tx1">
                    <a:alpha val="80000"/>
                  </a:schemeClr>
                </a:solidFill>
                <a:latin typeface="Times New Roman" panose="02020603050405020304" pitchFamily="18" charset="0"/>
                <a:ea typeface="黑体" panose="02010609060101010101" pitchFamily="49" charset="-122"/>
                <a:cs typeface="Times New Roman" panose="02020603050405020304" pitchFamily="18" charset="0"/>
              </a:rPr>
              <a:t>③相对分子质量相差</a:t>
            </a:r>
            <a:r>
              <a:rPr lang="en-US" altLang="zh-CN" sz="2400" b="1" i="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14n</a:t>
            </a:r>
            <a:endParaRPr lang="en-US" altLang="zh-CN" sz="2400" b="1" i="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5" name="文本框 7"/>
          <p:cNvSpPr/>
          <p:nvPr>
            <p:custDataLst>
              <p:tags r:id="rId10"/>
            </p:custDataLst>
          </p:nvPr>
        </p:nvSpPr>
        <p:spPr>
          <a:xfrm>
            <a:off x="1581561" y="3880725"/>
            <a:ext cx="1268413" cy="461665"/>
          </a:xfrm>
          <a:prstGeom prst="rect">
            <a:avLst/>
          </a:prstGeom>
          <a:noFill/>
          <a:ln w="9525">
            <a:noFill/>
          </a:ln>
        </p:spPr>
        <p:txBody>
          <a:bodyPr wrap="square" lIns="91440" tIns="45720" rIns="91440" bIns="45720" anchor="t" anchorCtr="0">
            <a:spAutoFit/>
          </a:bodyPr>
          <a:lstStyle/>
          <a:p>
            <a:pPr>
              <a:buClrTx/>
              <a:buNone/>
            </a:pPr>
            <a:r>
              <a:rPr lang="zh-CN" altLang="en-US" sz="2400" b="1" i="0">
                <a:solidFill>
                  <a:srgbClr val="1E00FF"/>
                </a:solidFill>
                <a:latin typeface="Times New Roman" panose="02020603050405020304" pitchFamily="18" charset="0"/>
                <a:ea typeface="黑体" panose="02010609060101010101" pitchFamily="49" charset="-122"/>
                <a:cs typeface="Times New Roman" panose="02020603050405020304" pitchFamily="18" charset="0"/>
              </a:rPr>
              <a:t>似：</a:t>
            </a:r>
            <a:endParaRPr lang="zh-CN" altLang="en-US" sz="2400" b="1" i="0">
              <a:solidFill>
                <a:srgbClr val="1E00FF"/>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6" name="文本框 8"/>
          <p:cNvSpPr/>
          <p:nvPr>
            <p:custDataLst>
              <p:tags r:id="rId11"/>
            </p:custDataLst>
          </p:nvPr>
        </p:nvSpPr>
        <p:spPr>
          <a:xfrm>
            <a:off x="2725514" y="3881042"/>
            <a:ext cx="7770495" cy="461665"/>
          </a:xfrm>
          <a:prstGeom prst="rect">
            <a:avLst/>
          </a:prstGeom>
          <a:noFill/>
          <a:ln w="9525">
            <a:noFill/>
          </a:ln>
        </p:spPr>
        <p:txBody>
          <a:bodyPr wrap="square" lIns="91440" tIns="45720" rIns="91440" bIns="45720" anchor="t" anchorCtr="0">
            <a:spAutoFit/>
          </a:bodyPr>
          <a:lstStyle/>
          <a:p>
            <a:pPr algn="l">
              <a:buClrTx/>
              <a:buNone/>
            </a:pPr>
            <a:r>
              <a:rPr lang="zh-CN" altLang="en-US" sz="2400" b="1" i="0">
                <a:solidFill>
                  <a:schemeClr val="tx1">
                    <a:alpha val="80000"/>
                  </a:schemeClr>
                </a:solidFill>
                <a:latin typeface="Times New Roman" panose="02020603050405020304" pitchFamily="18" charset="0"/>
                <a:ea typeface="黑体" panose="02010609060101010101" pitchFamily="49" charset="-122"/>
                <a:cs typeface="Times New Roman" panose="02020603050405020304" pitchFamily="18" charset="0"/>
              </a:rPr>
              <a:t>结构相似（化学键类型相似）</a:t>
            </a:r>
            <a:endParaRPr lang="zh-CN" altLang="en-US" sz="2400" b="1" i="0">
              <a:solidFill>
                <a:schemeClr val="tx1">
                  <a:alpha val="80000"/>
                </a:schemeClr>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7" name="Rectangle 2"/>
          <p:cNvSpPr>
            <a:spLocks noChangeArrowheads="1"/>
          </p:cNvSpPr>
          <p:nvPr>
            <p:custDataLst>
              <p:tags r:id="rId12"/>
            </p:custDataLst>
          </p:nvPr>
        </p:nvSpPr>
        <p:spPr bwMode="auto">
          <a:xfrm>
            <a:off x="459895" y="2574285"/>
            <a:ext cx="2390396" cy="461665"/>
          </a:xfrm>
          <a:prstGeom prst="rect">
            <a:avLst/>
          </a:prstGeom>
          <a:solidFill>
            <a:schemeClr val="accent1">
              <a:lumMod val="60000"/>
              <a:lumOff val="40000"/>
            </a:schemeClr>
          </a:solidFill>
        </p:spPr>
        <p:style>
          <a:lnRef idx="1">
            <a:schemeClr val="accent6"/>
          </a:lnRef>
          <a:fillRef idx="2">
            <a:schemeClr val="accent6"/>
          </a:fillRef>
          <a:effectRef idx="1">
            <a:schemeClr val="accent6"/>
          </a:effectRef>
          <a:fontRef idx="minor">
            <a:schemeClr val="dk1"/>
          </a:fontRef>
        </p:style>
        <p:txBody>
          <a:bodyPr wrap="square" lIns="91440" tIns="45720" rIns="91440" bIns="45720">
            <a:spAutoFit/>
          </a:bodyPr>
          <a:lstStyle/>
          <a:p>
            <a:pPr algn="ctr"/>
            <a:r>
              <a:rPr lang="zh-CN" altLang="en-US" sz="2400" b="1" i="0" kern="100">
                <a:solidFill>
                  <a:schemeClr val="bg1"/>
                </a:solidFill>
                <a:latin typeface="Times New Roman" panose="02020603050405020304" pitchFamily="18" charset="0"/>
                <a:ea typeface="黑体" panose="02010609060101010101" pitchFamily="49" charset="-122"/>
                <a:cs typeface="Times New Roman" panose="02020603050405020304" pitchFamily="18" charset="0"/>
              </a:rPr>
              <a:t>同系物特征</a:t>
            </a:r>
            <a:endParaRPr lang="zh-CN" altLang="en-US" sz="2400" b="1" i="0" kern="100">
              <a:solidFill>
                <a:schemeClr val="bg1"/>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58" name="组合 57"/>
          <p:cNvGrpSpPr/>
          <p:nvPr>
            <p:custDataLst>
              <p:tags r:id="rId13"/>
            </p:custDataLst>
          </p:nvPr>
        </p:nvGrpSpPr>
        <p:grpSpPr>
          <a:xfrm>
            <a:off x="296041" y="120650"/>
            <a:ext cx="9430777" cy="720000"/>
            <a:chOff x="466" y="644"/>
            <a:chExt cx="12317" cy="840"/>
          </a:xfrm>
        </p:grpSpPr>
        <p:sp>
          <p:nvSpPr>
            <p:cNvPr id="59" name="等腰三角形 58"/>
            <p:cNvSpPr/>
            <p:nvPr>
              <p:custDataLst>
                <p:tags r:id="rId14"/>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0" name="文本框 59"/>
            <p:cNvSpPr txBox="1"/>
            <p:nvPr>
              <p:custDataLst>
                <p:tags r:id="rId15"/>
              </p:custDataLst>
            </p:nvPr>
          </p:nvSpPr>
          <p:spPr>
            <a:xfrm>
              <a:off x="1297" y="654"/>
              <a:ext cx="11486" cy="782"/>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a:t>
              </a:r>
              <a:r>
                <a:rPr lang="en-US" altLang="zh-CN" sz="3200">
                  <a:solidFill>
                    <a:srgbClr val="27406A"/>
                  </a:solidFill>
                  <a:latin typeface="汉仪雅酷黑 65W" panose="020B0604020202020204" charset="-122"/>
                  <a:ea typeface="汉仪雅酷黑 65W" panose="020B0604020202020204" charset="-122"/>
                  <a:cs typeface="+mn-ea"/>
                  <a:sym typeface="+mn-ea"/>
                </a:rPr>
                <a:t> </a:t>
              </a:r>
              <a:r>
                <a:rPr lang="zh-CN" altLang="en-US" sz="3200">
                  <a:solidFill>
                    <a:srgbClr val="27406A"/>
                  </a:solidFill>
                  <a:latin typeface="汉仪雅酷黑 65W" panose="020B0604020202020204" charset="-122"/>
                  <a:ea typeface="汉仪雅酷黑 65W" panose="020B0604020202020204" charset="-122"/>
                  <a:cs typeface="+mn-ea"/>
                  <a:sym typeface="+mn-ea"/>
                </a:rPr>
                <a:t>有机化合物的分类方法</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sp>
          <p:nvSpPr>
            <p:cNvPr id="61" name="等腰三角形 60"/>
            <p:cNvSpPr/>
            <p:nvPr>
              <p:custDataLst>
                <p:tags r:id="rId16"/>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4"/>
                                        </p:tgtEl>
                                        <p:attrNameLst>
                                          <p:attrName>style.visibility</p:attrName>
                                        </p:attrNameLst>
                                      </p:cBhvr>
                                      <p:to>
                                        <p:strVal val="visible"/>
                                      </p:to>
                                    </p:set>
                                    <p:animEffect transition="in" filter="blinds(horizontal)">
                                      <p:cBhvr>
                                        <p:cTn id="10" dur="500"/>
                                        <p:tgtEl>
                                          <p:spTgt spid="54"/>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blinds(horizontal)">
                                      <p:cBhvr>
                                        <p:cTn id="15" dur="500"/>
                                        <p:tgtEl>
                                          <p:spTgt spid="5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8"/>
                                        </p:tgtEl>
                                        <p:attrNameLst>
                                          <p:attrName>style.visibility</p:attrName>
                                        </p:attrNameLst>
                                      </p:cBhvr>
                                      <p:to>
                                        <p:strVal val="visible"/>
                                      </p:to>
                                    </p:set>
                                    <p:animEffect transition="in" filter="fade">
                                      <p:cBhvr>
                                        <p:cTn id="20" dur="500"/>
                                        <p:tgtEl>
                                          <p:spTgt spid="68"/>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blinds(horizontal)">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4"/>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45"/>
                                        </p:tgtEl>
                                        <p:attrNameLst>
                                          <p:attrName>style.visibility</p:attrName>
                                        </p:attrNameLst>
                                      </p:cBhvr>
                                      <p:to>
                                        <p:strVal val="visible"/>
                                      </p:to>
                                    </p:set>
                                    <p:animEffect transition="in" filter="fade">
                                      <p:cBhvr>
                                        <p:cTn id="34" dur="500" fill="hold"/>
                                        <p:tgtEl>
                                          <p:spTgt spid="45"/>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6"/>
                                        </p:tgtEl>
                                        <p:attrNameLst>
                                          <p:attrName>style.visibility</p:attrName>
                                        </p:attrNameLst>
                                      </p:cBhvr>
                                      <p:to>
                                        <p:strVal val="visible"/>
                                      </p:to>
                                    </p:set>
                                    <p:animEffect transition="in" filter="fade">
                                      <p:cBhvr>
                                        <p:cTn id="43" dur="500" fill="hold"/>
                                        <p:tgtEl>
                                          <p:spTgt spid="56"/>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42">
                                            <p:txEl>
                                              <p:pRg st="0" end="0"/>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47">
                                            <p:txEl>
                                              <p:pRg st="0" end="0"/>
                                            </p:txEl>
                                          </p:spTgt>
                                        </p:tgtEl>
                                        <p:attrNameLst>
                                          <p:attrName>style.visibility</p:attrName>
                                        </p:attrNameLst>
                                      </p:cBhvr>
                                      <p:to>
                                        <p:strVal val="visible"/>
                                      </p:to>
                                    </p:set>
                                    <p:animEffect transition="in" filter="wipe(left)">
                                      <p:cBhvr>
                                        <p:cTn id="52" dur="500"/>
                                        <p:tgtEl>
                                          <p:spTgt spid="47">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47">
                                            <p:txEl>
                                              <p:pRg st="1" end="1"/>
                                            </p:txEl>
                                          </p:spTgt>
                                        </p:tgtEl>
                                        <p:attrNameLst>
                                          <p:attrName>style.visibility</p:attrName>
                                        </p:attrNameLst>
                                      </p:cBhvr>
                                      <p:to>
                                        <p:strVal val="visible"/>
                                      </p:to>
                                    </p:set>
                                    <p:animEffect transition="in" filter="wipe(left)">
                                      <p:cBhvr>
                                        <p:cTn id="57" dur="500"/>
                                        <p:tgtEl>
                                          <p:spTgt spid="47">
                                            <p:txEl>
                                              <p:pRg st="1" end="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47">
                                            <p:txEl>
                                              <p:pRg st="2" end="2"/>
                                            </p:txEl>
                                          </p:spTgt>
                                        </p:tgtEl>
                                        <p:attrNameLst>
                                          <p:attrName>style.visibility</p:attrName>
                                        </p:attrNameLst>
                                      </p:cBhvr>
                                      <p:to>
                                        <p:strVal val="visible"/>
                                      </p:to>
                                    </p:set>
                                    <p:animEffect transition="in" filter="wipe(left)">
                                      <p:cBhvr>
                                        <p:cTn id="62" dur="500"/>
                                        <p:tgtEl>
                                          <p:spTgt spid="47">
                                            <p:txEl>
                                              <p:pRg st="2" end="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47">
                                            <p:txEl>
                                              <p:pRg st="3" end="3"/>
                                            </p:txEl>
                                          </p:spTgt>
                                        </p:tgtEl>
                                        <p:attrNameLst>
                                          <p:attrName>style.visibility</p:attrName>
                                        </p:attrNameLst>
                                      </p:cBhvr>
                                      <p:to>
                                        <p:strVal val="visible"/>
                                      </p:to>
                                    </p:set>
                                    <p:animEffect transition="in" filter="wipe(left)">
                                      <p:cBhvr>
                                        <p:cTn id="67" dur="500"/>
                                        <p:tgtEl>
                                          <p:spTgt spid="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0" grpId="0"/>
      <p:bldP spid="54" grpId="0"/>
      <p:bldP spid="53" grpId="0"/>
      <p:bldP spid="68" grpId="0" animBg="1"/>
      <p:bldP spid="34" grpId="0"/>
      <p:bldP spid="45" grpId="0"/>
      <p:bldP spid="55" grpId="0"/>
      <p:bldP spid="5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custDataLst>
              <p:tags r:id="rId1"/>
            </p:custDataLst>
          </p:nvPr>
        </p:nvSpPr>
        <p:spPr>
          <a:xfrm>
            <a:off x="1638179" y="1450266"/>
            <a:ext cx="7451725" cy="493148"/>
          </a:xfrm>
          <a:prstGeom prst="rect">
            <a:avLst/>
          </a:prstGeom>
        </p:spPr>
        <p:txBody>
          <a:bodyPr wrap="square">
            <a:spAutoFit/>
          </a:bodyPr>
          <a:lstStyle/>
          <a:p>
            <a:pPr algn="l">
              <a:lnSpc>
                <a:spcPct val="120000"/>
              </a:lnSpc>
            </a:pPr>
            <a:r>
              <a:rPr lang="zh-CN"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决定有机化合物特性的</a:t>
            </a:r>
            <a:r>
              <a:rPr lang="zh-CN" altLang="en-US"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原子或原子团。</a:t>
            </a:r>
            <a:endParaRPr lang="zh-CN" altLang="en-US"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23" name="矩形 22"/>
          <p:cNvSpPr/>
          <p:nvPr>
            <p:custDataLst>
              <p:tags r:id="rId2"/>
            </p:custDataLst>
          </p:nvPr>
        </p:nvSpPr>
        <p:spPr>
          <a:xfrm>
            <a:off x="383150" y="1460408"/>
            <a:ext cx="1335841" cy="493148"/>
          </a:xfrm>
          <a:prstGeom prst="rect">
            <a:avLst/>
          </a:prstGeom>
          <a:noFill/>
          <a:ln w="12700">
            <a:noFill/>
            <a:prstDash val="dash"/>
          </a:ln>
          <a:extLst>
            <a:ext uri="{909E8E84-426E-40DD-AFC4-6F175D3DCCD1}">
              <a14:hiddenFill xmlns:a14="http://schemas.microsoft.com/office/drawing/2010/main">
                <a:solidFill>
                  <a:schemeClr val="accent1"/>
                </a:solidFill>
              </a14:hiddenFill>
            </a:ext>
          </a:extLst>
        </p:spPr>
        <p:txBody>
          <a:bodyPr wrap="square">
            <a:spAutoFit/>
          </a:bodyPr>
          <a:lstStyle/>
          <a:p>
            <a:pPr algn="l">
              <a:lnSpc>
                <a:spcPct val="120000"/>
              </a:lnSpc>
            </a:pPr>
            <a:r>
              <a:rPr lang="zh-CN" altLang="en-US" sz="2400" b="1" kern="100">
                <a:solidFill>
                  <a:schemeClr val="dk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sym typeface="+mn-lt"/>
              </a:rPr>
              <a:t>官能团：</a:t>
            </a:r>
            <a:endParaRPr lang="zh-CN" altLang="en-US" sz="2400" b="1" kern="100">
              <a:solidFill>
                <a:schemeClr val="dk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pic>
        <p:nvPicPr>
          <p:cNvPr id="49" name="图片 48"/>
          <p:cNvPicPr>
            <a:picLocks noChangeAspect="1"/>
          </p:cNvPicPr>
          <p:nvPr>
            <p:custDataLst>
              <p:tags r:id="rId3"/>
            </p:custDataLst>
          </p:nvPr>
        </p:nvPicPr>
        <p:blipFill>
          <a:blip r:embed="rId4"/>
          <a:srcRect l="19308" t="12551" r="23032" b="14856"/>
          <a:stretch>
            <a:fillRect/>
          </a:stretch>
        </p:blipFill>
        <p:spPr>
          <a:xfrm>
            <a:off x="9133205" y="542925"/>
            <a:ext cx="1745615" cy="2033270"/>
          </a:xfrm>
          <a:prstGeom prst="rect">
            <a:avLst/>
          </a:prstGeom>
        </p:spPr>
      </p:pic>
      <p:sp>
        <p:nvSpPr>
          <p:cNvPr id="45" name="矩形 44"/>
          <p:cNvSpPr/>
          <p:nvPr>
            <p:custDataLst>
              <p:tags r:id="rId5"/>
            </p:custDataLst>
          </p:nvPr>
        </p:nvSpPr>
        <p:spPr>
          <a:xfrm rot="4872170">
            <a:off x="9335933" y="365988"/>
            <a:ext cx="547950" cy="967588"/>
          </a:xfrm>
          <a:prstGeom prst="rect">
            <a:avLst/>
          </a:prstGeom>
          <a:solidFill>
            <a:schemeClr val="accent1">
              <a:alpha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Times New Roman" panose="02020603050405020304" pitchFamily="18" charset="0"/>
              <a:sym typeface="+mn-lt"/>
            </a:endParaRPr>
          </a:p>
        </p:txBody>
      </p:sp>
      <p:sp>
        <p:nvSpPr>
          <p:cNvPr id="8" name="矩形 7"/>
          <p:cNvSpPr/>
          <p:nvPr>
            <p:custDataLst>
              <p:tags r:id="rId6"/>
            </p:custDataLst>
          </p:nvPr>
        </p:nvSpPr>
        <p:spPr>
          <a:xfrm>
            <a:off x="474345" y="2606040"/>
            <a:ext cx="501015" cy="2090509"/>
          </a:xfrm>
          <a:prstGeom prst="rect">
            <a:avLst/>
          </a:prstGeom>
          <a:ln w="25400">
            <a:solidFill>
              <a:schemeClr val="tx1">
                <a:lumMod val="95000"/>
                <a:lumOff val="5000"/>
              </a:schemeClr>
            </a:solidFill>
          </a:ln>
        </p:spPr>
        <p:txBody>
          <a:bodyPr wrap="square">
            <a:spAutoFit/>
          </a:bodyPr>
          <a:lstStyle/>
          <a:p>
            <a:pPr lvl="0" algn="just">
              <a:lnSpc>
                <a:spcPct val="110000"/>
              </a:lnSpc>
            </a:pP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rPr>
              <a:t>有机化合物</a:t>
            </a:r>
            <a:endParaRPr lang="zh-CN" altLang="zh-CN" sz="2400" b="1" kern="1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0" name="组合 9"/>
          <p:cNvGrpSpPr/>
          <p:nvPr>
            <p:custDataLst>
              <p:tags r:id="rId7"/>
            </p:custDataLst>
          </p:nvPr>
        </p:nvGrpSpPr>
        <p:grpSpPr>
          <a:xfrm>
            <a:off x="992505" y="2668905"/>
            <a:ext cx="564515" cy="2105660"/>
            <a:chOff x="3282" y="3229"/>
            <a:chExt cx="1477" cy="5770"/>
          </a:xfrm>
        </p:grpSpPr>
        <p:cxnSp>
          <p:nvCxnSpPr>
            <p:cNvPr id="11" name="直接连接符 10"/>
            <p:cNvCxnSpPr/>
            <p:nvPr>
              <p:custDataLst>
                <p:tags r:id="rId8"/>
              </p:custDataLst>
            </p:nvPr>
          </p:nvCxnSpPr>
          <p:spPr>
            <a:xfrm>
              <a:off x="3282" y="6010"/>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custDataLst>
                <p:tags r:id="rId9"/>
              </p:custDataLst>
            </p:nvPr>
          </p:nvCxnSpPr>
          <p:spPr>
            <a:xfrm flipH="1">
              <a:off x="4033" y="3229"/>
              <a:ext cx="0" cy="577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custDataLst>
                <p:tags r:id="rId10"/>
              </p:custDataLst>
            </p:nvPr>
          </p:nvCxnSpPr>
          <p:spPr>
            <a:xfrm>
              <a:off x="4033" y="3229"/>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custDataLst>
                <p:tags r:id="rId11"/>
              </p:custDataLst>
            </p:nvPr>
          </p:nvCxnSpPr>
          <p:spPr>
            <a:xfrm>
              <a:off x="4033" y="8999"/>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sp>
        <p:nvSpPr>
          <p:cNvPr id="48" name="矩形 47"/>
          <p:cNvSpPr/>
          <p:nvPr>
            <p:custDataLst>
              <p:tags r:id="rId12"/>
            </p:custDataLst>
          </p:nvPr>
        </p:nvSpPr>
        <p:spPr>
          <a:xfrm>
            <a:off x="1557020" y="2386330"/>
            <a:ext cx="574040" cy="465448"/>
          </a:xfrm>
          <a:prstGeom prst="rect">
            <a:avLst/>
          </a:prstGeom>
          <a:ln w="25400">
            <a:solidFill>
              <a:schemeClr val="tx1">
                <a:lumMod val="95000"/>
                <a:lumOff val="5000"/>
              </a:schemeClr>
            </a:solidFill>
          </a:ln>
        </p:spPr>
        <p:txBody>
          <a:bodyPr wrap="square">
            <a:spAutoFit/>
          </a:bodyPr>
          <a:lstStyle/>
          <a:p>
            <a:pPr lvl="0" algn="just">
              <a:lnSpc>
                <a:spcPct val="110000"/>
              </a:lnSpc>
            </a:pP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rPr>
              <a:t>烃</a:t>
            </a:r>
            <a:endParaRPr lang="zh-CN" altLang="zh-CN" sz="2400" b="1" kern="1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 name="矩形 5"/>
          <p:cNvSpPr/>
          <p:nvPr>
            <p:custDataLst>
              <p:tags r:id="rId13"/>
            </p:custDataLst>
          </p:nvPr>
        </p:nvSpPr>
        <p:spPr>
          <a:xfrm>
            <a:off x="1537970" y="4458335"/>
            <a:ext cx="2335530" cy="465448"/>
          </a:xfrm>
          <a:prstGeom prst="rect">
            <a:avLst/>
          </a:prstGeom>
          <a:ln w="25400">
            <a:solidFill>
              <a:schemeClr val="tx1">
                <a:lumMod val="95000"/>
                <a:lumOff val="5000"/>
              </a:schemeClr>
            </a:solidFill>
          </a:ln>
        </p:spPr>
        <p:txBody>
          <a:bodyPr wrap="square">
            <a:spAutoFit/>
          </a:bodyPr>
          <a:lstStyle/>
          <a:p>
            <a:pPr lvl="0" algn="just">
              <a:lnSpc>
                <a:spcPct val="110000"/>
              </a:lnSpc>
            </a:pP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rPr>
              <a:t>烃的衍生物</a:t>
            </a:r>
            <a:endParaRPr lang="zh-CN" altLang="zh-CN" sz="2400" b="1" kern="1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1521" name="Text Box 6"/>
          <p:cNvSpPr/>
          <p:nvPr>
            <p:custDataLst>
              <p:tags r:id="rId14"/>
            </p:custDataLst>
          </p:nvPr>
        </p:nvSpPr>
        <p:spPr>
          <a:xfrm>
            <a:off x="2695575" y="2366010"/>
            <a:ext cx="5689600" cy="461665"/>
          </a:xfrm>
          <a:prstGeom prst="rect">
            <a:avLst/>
          </a:prstGeom>
          <a:noFill/>
          <a:ln>
            <a:noFill/>
            <a:miter lim="800000"/>
          </a:ln>
        </p:spPr>
        <p:txBody>
          <a:bodyPr>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eaLnBrk="1" hangingPunct="1">
              <a:spcBef>
                <a:spcPct val="50000"/>
              </a:spcBef>
            </a:pPr>
            <a:r>
              <a:rPr lang="zh-CN" altLang="en-US" sz="2400" b="1">
                <a:latin typeface="Times New Roman" panose="02020603050405020304" pitchFamily="18" charset="0"/>
                <a:ea typeface="黑体" panose="02010609060101010101" pitchFamily="49" charset="-122"/>
                <a:cs typeface="Times New Roman" panose="02020603050405020304" pitchFamily="18" charset="0"/>
              </a:rPr>
              <a:t>只含</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碳、氢</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元素的有机物</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1510" name="Text Box 59"/>
          <p:cNvSpPr/>
          <p:nvPr>
            <p:custDataLst>
              <p:tags r:id="rId15"/>
            </p:custDataLst>
          </p:nvPr>
        </p:nvSpPr>
        <p:spPr>
          <a:xfrm>
            <a:off x="4295775" y="4314825"/>
            <a:ext cx="7461885" cy="871713"/>
          </a:xfrm>
          <a:prstGeom prst="rect">
            <a:avLst/>
          </a:prstGeom>
          <a:noFill/>
          <a:ln>
            <a:noFill/>
            <a:miter lim="800000"/>
          </a:ln>
        </p:spPr>
        <p:txBody>
          <a:bodyPr wrap="squar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eaLnBrk="1" hangingPunct="1">
              <a:lnSpc>
                <a:spcPct val="110000"/>
              </a:lnSpc>
              <a:spcBef>
                <a:spcPct val="50000"/>
              </a:spcBef>
            </a:pP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烃分子中的氢原子被其他原子或原子团所取代而生成的一系列化合物。</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50" name="肘形连接符 49"/>
          <p:cNvCxnSpPr/>
          <p:nvPr>
            <p:custDataLst>
              <p:tags r:id="rId16"/>
            </p:custDataLst>
          </p:nvPr>
        </p:nvCxnSpPr>
        <p:spPr>
          <a:xfrm>
            <a:off x="2131060" y="2668905"/>
            <a:ext cx="5262245" cy="212090"/>
          </a:xfrm>
          <a:prstGeom prst="bentConnector3">
            <a:avLst>
              <a:gd name="adj1" fmla="val 3354"/>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51" name="组合 50"/>
          <p:cNvGrpSpPr/>
          <p:nvPr>
            <p:custDataLst>
              <p:tags r:id="rId17"/>
            </p:custDataLst>
          </p:nvPr>
        </p:nvGrpSpPr>
        <p:grpSpPr>
          <a:xfrm>
            <a:off x="7347585" y="1972945"/>
            <a:ext cx="593090" cy="1901190"/>
            <a:chOff x="11032" y="2101"/>
            <a:chExt cx="934" cy="2994"/>
          </a:xfrm>
        </p:grpSpPr>
        <p:grpSp>
          <p:nvGrpSpPr>
            <p:cNvPr id="52" name="组合 51"/>
            <p:cNvGrpSpPr/>
            <p:nvPr>
              <p:custDataLst>
                <p:tags r:id="rId18"/>
              </p:custDataLst>
            </p:nvPr>
          </p:nvGrpSpPr>
          <p:grpSpPr>
            <a:xfrm>
              <a:off x="11032" y="2101"/>
              <a:ext cx="934" cy="2994"/>
              <a:chOff x="3282" y="3229"/>
              <a:chExt cx="1477" cy="5770"/>
            </a:xfrm>
          </p:grpSpPr>
          <p:cxnSp>
            <p:nvCxnSpPr>
              <p:cNvPr id="54" name="直接连接符 53"/>
              <p:cNvCxnSpPr/>
              <p:nvPr>
                <p:custDataLst>
                  <p:tags r:id="rId19"/>
                </p:custDataLst>
              </p:nvPr>
            </p:nvCxnSpPr>
            <p:spPr>
              <a:xfrm>
                <a:off x="3282" y="5998"/>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custDataLst>
                  <p:tags r:id="rId20"/>
                </p:custDataLst>
              </p:nvPr>
            </p:nvCxnSpPr>
            <p:spPr>
              <a:xfrm flipH="1">
                <a:off x="4033" y="3229"/>
                <a:ext cx="0" cy="577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custDataLst>
                  <p:tags r:id="rId21"/>
                </p:custDataLst>
              </p:nvPr>
            </p:nvCxnSpPr>
            <p:spPr>
              <a:xfrm>
                <a:off x="4033" y="3229"/>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custDataLst>
                  <p:tags r:id="rId22"/>
                </p:custDataLst>
              </p:nvPr>
            </p:nvCxnSpPr>
            <p:spPr>
              <a:xfrm>
                <a:off x="4033" y="8999"/>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cxnSp>
          <p:nvCxnSpPr>
            <p:cNvPr id="58" name="直接连接符 57"/>
            <p:cNvCxnSpPr/>
            <p:nvPr>
              <p:custDataLst>
                <p:tags r:id="rId23"/>
              </p:custDataLst>
            </p:nvPr>
          </p:nvCxnSpPr>
          <p:spPr>
            <a:xfrm>
              <a:off x="11507" y="2950"/>
              <a:ext cx="459"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custDataLst>
                <p:tags r:id="rId24"/>
              </p:custDataLst>
            </p:nvPr>
          </p:nvCxnSpPr>
          <p:spPr>
            <a:xfrm>
              <a:off x="11507" y="4136"/>
              <a:ext cx="459"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sp>
        <p:nvSpPr>
          <p:cNvPr id="60" name="矩形 59"/>
          <p:cNvSpPr/>
          <p:nvPr>
            <p:custDataLst>
              <p:tags r:id="rId25"/>
            </p:custDataLst>
          </p:nvPr>
        </p:nvSpPr>
        <p:spPr>
          <a:xfrm>
            <a:off x="7940675" y="1658620"/>
            <a:ext cx="1408430" cy="465448"/>
          </a:xfrm>
          <a:prstGeom prst="rect">
            <a:avLst/>
          </a:prstGeom>
          <a:solidFill>
            <a:srgbClr val="92D050"/>
          </a:solidFill>
          <a:ln w="25400">
            <a:solidFill>
              <a:srgbClr val="92D050"/>
            </a:solidFill>
          </a:ln>
        </p:spPr>
        <p:txBody>
          <a:bodyPr wrap="square">
            <a:spAutoFit/>
          </a:bodyPr>
          <a:lstStyle/>
          <a:p>
            <a:pPr lvl="0" algn="ctr">
              <a:lnSpc>
                <a:spcPct val="110000"/>
              </a:lnSpc>
            </a:pP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rPr>
              <a:t>烷烃</a:t>
            </a:r>
            <a:endParaRPr lang="zh-CN" altLang="zh-CN" sz="2400" b="1" kern="1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1" name="矩形 60"/>
          <p:cNvSpPr/>
          <p:nvPr>
            <p:custDataLst>
              <p:tags r:id="rId26"/>
            </p:custDataLst>
          </p:nvPr>
        </p:nvSpPr>
        <p:spPr>
          <a:xfrm>
            <a:off x="7940675" y="2312670"/>
            <a:ext cx="1407795" cy="465448"/>
          </a:xfrm>
          <a:prstGeom prst="rect">
            <a:avLst/>
          </a:prstGeom>
          <a:noFill/>
          <a:ln w="25400">
            <a:solidFill>
              <a:schemeClr val="tx1"/>
            </a:solidFill>
          </a:ln>
          <a:extLst>
            <a:ext uri="{909E8E84-426E-40DD-AFC4-6F175D3DCCD1}">
              <a14:hiddenFill xmlns:a14="http://schemas.microsoft.com/office/drawing/2010/main">
                <a:solidFill>
                  <a:srgbClr val="92D050"/>
                </a:solidFill>
              </a14:hiddenFill>
            </a:ext>
          </a:extLst>
        </p:spPr>
        <p:txBody>
          <a:bodyPr wrap="square">
            <a:spAutoFit/>
          </a:bodyPr>
          <a:lstStyle/>
          <a:p>
            <a:pPr lvl="0" algn="ctr">
              <a:lnSpc>
                <a:spcPct val="110000"/>
              </a:lnSpc>
            </a:pP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rPr>
              <a:t>烯烃</a:t>
            </a:r>
            <a:endParaRPr lang="zh-CN" altLang="zh-CN" sz="2400" b="1" kern="1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2" name="矩形 61"/>
          <p:cNvSpPr/>
          <p:nvPr>
            <p:custDataLst>
              <p:tags r:id="rId27"/>
            </p:custDataLst>
          </p:nvPr>
        </p:nvSpPr>
        <p:spPr>
          <a:xfrm>
            <a:off x="7940675" y="2981325"/>
            <a:ext cx="1408430" cy="465448"/>
          </a:xfrm>
          <a:prstGeom prst="rect">
            <a:avLst/>
          </a:prstGeom>
          <a:noFill/>
          <a:ln w="25400">
            <a:solidFill>
              <a:schemeClr val="tx1"/>
            </a:solidFill>
          </a:ln>
          <a:extLst>
            <a:ext uri="{909E8E84-426E-40DD-AFC4-6F175D3DCCD1}">
              <a14:hiddenFill xmlns:a14="http://schemas.microsoft.com/office/drawing/2010/main">
                <a:solidFill>
                  <a:srgbClr val="92D050"/>
                </a:solidFill>
              </a14:hiddenFill>
            </a:ext>
          </a:extLst>
        </p:spPr>
        <p:txBody>
          <a:bodyPr wrap="square">
            <a:spAutoFit/>
          </a:bodyPr>
          <a:lstStyle/>
          <a:p>
            <a:pPr lvl="0" algn="ctr">
              <a:lnSpc>
                <a:spcPct val="110000"/>
              </a:lnSpc>
            </a:pP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rPr>
              <a:t>炔烃</a:t>
            </a:r>
            <a:endParaRPr lang="zh-CN" altLang="zh-CN" sz="2400" b="1" kern="1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3" name="矩形 62"/>
          <p:cNvSpPr/>
          <p:nvPr>
            <p:custDataLst>
              <p:tags r:id="rId28"/>
            </p:custDataLst>
          </p:nvPr>
        </p:nvSpPr>
        <p:spPr>
          <a:xfrm>
            <a:off x="7940675" y="3608070"/>
            <a:ext cx="1408430" cy="465448"/>
          </a:xfrm>
          <a:prstGeom prst="rect">
            <a:avLst/>
          </a:prstGeom>
          <a:solidFill>
            <a:srgbClr val="92D050"/>
          </a:solidFill>
          <a:ln w="25400">
            <a:solidFill>
              <a:srgbClr val="92D050"/>
            </a:solidFill>
          </a:ln>
        </p:spPr>
        <p:txBody>
          <a:bodyPr wrap="square">
            <a:spAutoFit/>
          </a:bodyPr>
          <a:lstStyle/>
          <a:p>
            <a:pPr lvl="0" algn="ctr">
              <a:lnSpc>
                <a:spcPct val="110000"/>
              </a:lnSpc>
            </a:pP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rPr>
              <a:t>芳香烃</a:t>
            </a:r>
            <a:endParaRPr lang="zh-CN" altLang="zh-CN" sz="2400" b="1" kern="100">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64" name="肘形连接符 63"/>
          <p:cNvCxnSpPr/>
          <p:nvPr>
            <p:custDataLst>
              <p:tags r:id="rId29"/>
            </p:custDataLst>
          </p:nvPr>
        </p:nvCxnSpPr>
        <p:spPr>
          <a:xfrm>
            <a:off x="3873500" y="4646295"/>
            <a:ext cx="7952740" cy="756920"/>
          </a:xfrm>
          <a:prstGeom prst="bentConnector3">
            <a:avLst>
              <a:gd name="adj1" fmla="val 4639"/>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65" name="组合 64"/>
          <p:cNvGrpSpPr/>
          <p:nvPr>
            <p:custDataLst>
              <p:tags r:id="rId30"/>
            </p:custDataLst>
          </p:nvPr>
        </p:nvGrpSpPr>
        <p:grpSpPr>
          <a:xfrm>
            <a:off x="10785475" y="5403215"/>
            <a:ext cx="645795" cy="801370"/>
            <a:chOff x="16968" y="7682"/>
            <a:chExt cx="726" cy="936"/>
          </a:xfrm>
        </p:grpSpPr>
        <p:cxnSp>
          <p:nvCxnSpPr>
            <p:cNvPr id="66" name="直接连接符 65"/>
            <p:cNvCxnSpPr/>
            <p:nvPr>
              <p:custDataLst>
                <p:tags r:id="rId31"/>
              </p:custDataLst>
            </p:nvPr>
          </p:nvCxnSpPr>
          <p:spPr>
            <a:xfrm flipH="1">
              <a:off x="17668" y="7682"/>
              <a:ext cx="0" cy="90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直接箭头连接符 66"/>
            <p:cNvCxnSpPr/>
            <p:nvPr>
              <p:custDataLst>
                <p:tags r:id="rId32"/>
              </p:custDataLst>
            </p:nvPr>
          </p:nvCxnSpPr>
          <p:spPr>
            <a:xfrm flipH="1">
              <a:off x="16968" y="8618"/>
              <a:ext cx="727"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68" name="组合 67"/>
          <p:cNvGrpSpPr/>
          <p:nvPr>
            <p:custDataLst>
              <p:tags r:id="rId33"/>
            </p:custDataLst>
          </p:nvPr>
        </p:nvGrpSpPr>
        <p:grpSpPr>
          <a:xfrm>
            <a:off x="541020" y="5794375"/>
            <a:ext cx="1306195" cy="791210"/>
            <a:chOff x="3157" y="7993"/>
            <a:chExt cx="2057" cy="1246"/>
          </a:xfrm>
        </p:grpSpPr>
        <p:sp>
          <p:nvSpPr>
            <p:cNvPr id="69" name="椭圆 68"/>
            <p:cNvSpPr/>
            <p:nvPr>
              <p:custDataLst>
                <p:tags r:id="rId34"/>
              </p:custDataLst>
            </p:nvPr>
          </p:nvSpPr>
          <p:spPr>
            <a:xfrm>
              <a:off x="3212" y="7993"/>
              <a:ext cx="2002" cy="1246"/>
            </a:xfrm>
            <a:prstGeom prst="ellipse">
              <a:avLst/>
            </a:prstGeom>
            <a:noFill/>
            <a:ln w="25400">
              <a:solidFill>
                <a:schemeClr val="tx1"/>
              </a:solidFill>
            </a:ln>
            <a:extLst>
              <a:ext uri="{909E8E84-426E-40DD-AFC4-6F175D3DCCD1}">
                <a14:hiddenFill xmlns:a14="http://schemas.microsoft.com/office/drawing/2010/main">
                  <a:solidFill>
                    <a:srgbClr val="92D05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0" name="文本框 69"/>
            <p:cNvSpPr txBox="1"/>
            <p:nvPr>
              <p:custDataLst>
                <p:tags r:id="rId35"/>
              </p:custDataLst>
            </p:nvPr>
          </p:nvSpPr>
          <p:spPr>
            <a:xfrm>
              <a:off x="3157" y="8186"/>
              <a:ext cx="2048" cy="727"/>
            </a:xfrm>
            <a:prstGeom prst="rect">
              <a:avLst/>
            </a:prstGeom>
            <a:noFill/>
          </p:spPr>
          <p:txBody>
            <a:bodyPr wrap="square" rtlCol="0">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rPr>
                <a:t>卤代烃</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71" name="组合 70"/>
          <p:cNvGrpSpPr/>
          <p:nvPr>
            <p:custDataLst>
              <p:tags r:id="rId36"/>
            </p:custDataLst>
          </p:nvPr>
        </p:nvGrpSpPr>
        <p:grpSpPr>
          <a:xfrm>
            <a:off x="1864360" y="5797550"/>
            <a:ext cx="972185" cy="791210"/>
            <a:chOff x="3683" y="7993"/>
            <a:chExt cx="1531" cy="1246"/>
          </a:xfrm>
        </p:grpSpPr>
        <p:sp>
          <p:nvSpPr>
            <p:cNvPr id="72" name="椭圆 71"/>
            <p:cNvSpPr/>
            <p:nvPr>
              <p:custDataLst>
                <p:tags r:id="rId37"/>
              </p:custDataLst>
            </p:nvPr>
          </p:nvSpPr>
          <p:spPr>
            <a:xfrm>
              <a:off x="3683" y="7993"/>
              <a:ext cx="1531" cy="1246"/>
            </a:xfrm>
            <a:prstGeom prst="ellipse">
              <a:avLst/>
            </a:prstGeom>
            <a:noFill/>
            <a:ln w="254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3" name="文本框 72"/>
            <p:cNvSpPr txBox="1"/>
            <p:nvPr>
              <p:custDataLst>
                <p:tags r:id="rId38"/>
              </p:custDataLst>
            </p:nvPr>
          </p:nvSpPr>
          <p:spPr>
            <a:xfrm>
              <a:off x="4008" y="8177"/>
              <a:ext cx="987" cy="727"/>
            </a:xfrm>
            <a:prstGeom prst="rect">
              <a:avLst/>
            </a:prstGeom>
            <a:noFill/>
          </p:spPr>
          <p:txBody>
            <a:bodyPr wrap="square" rtlCol="0">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rPr>
                <a:t>醇</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74" name="组合 73"/>
          <p:cNvGrpSpPr/>
          <p:nvPr>
            <p:custDataLst>
              <p:tags r:id="rId39"/>
            </p:custDataLst>
          </p:nvPr>
        </p:nvGrpSpPr>
        <p:grpSpPr>
          <a:xfrm>
            <a:off x="2866390" y="5779770"/>
            <a:ext cx="972185" cy="791210"/>
            <a:chOff x="3683" y="7993"/>
            <a:chExt cx="1531" cy="1246"/>
          </a:xfrm>
        </p:grpSpPr>
        <p:sp>
          <p:nvSpPr>
            <p:cNvPr id="75" name="椭圆 74"/>
            <p:cNvSpPr/>
            <p:nvPr>
              <p:custDataLst>
                <p:tags r:id="rId40"/>
              </p:custDataLst>
            </p:nvPr>
          </p:nvSpPr>
          <p:spPr>
            <a:xfrm>
              <a:off x="3683" y="7993"/>
              <a:ext cx="1531" cy="1246"/>
            </a:xfrm>
            <a:prstGeom prst="ellipse">
              <a:avLst/>
            </a:prstGeom>
            <a:noFill/>
            <a:ln w="254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6" name="文本框 75"/>
            <p:cNvSpPr txBox="1"/>
            <p:nvPr>
              <p:custDataLst>
                <p:tags r:id="rId41"/>
              </p:custDataLst>
            </p:nvPr>
          </p:nvSpPr>
          <p:spPr>
            <a:xfrm>
              <a:off x="4008" y="8177"/>
              <a:ext cx="987" cy="727"/>
            </a:xfrm>
            <a:prstGeom prst="rect">
              <a:avLst/>
            </a:prstGeom>
            <a:noFill/>
          </p:spPr>
          <p:txBody>
            <a:bodyPr wrap="square" rtlCol="0">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rPr>
                <a:t>酚</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77" name="组合 76"/>
          <p:cNvGrpSpPr/>
          <p:nvPr>
            <p:custDataLst>
              <p:tags r:id="rId42"/>
            </p:custDataLst>
          </p:nvPr>
        </p:nvGrpSpPr>
        <p:grpSpPr>
          <a:xfrm>
            <a:off x="3838575" y="5768975"/>
            <a:ext cx="972185" cy="791210"/>
            <a:chOff x="3683" y="7993"/>
            <a:chExt cx="1531" cy="1246"/>
          </a:xfrm>
        </p:grpSpPr>
        <p:sp>
          <p:nvSpPr>
            <p:cNvPr id="78" name="椭圆 77"/>
            <p:cNvSpPr/>
            <p:nvPr>
              <p:custDataLst>
                <p:tags r:id="rId43"/>
              </p:custDataLst>
            </p:nvPr>
          </p:nvSpPr>
          <p:spPr>
            <a:xfrm>
              <a:off x="3683" y="7993"/>
              <a:ext cx="1531" cy="1246"/>
            </a:xfrm>
            <a:prstGeom prst="ellipse">
              <a:avLst/>
            </a:prstGeom>
            <a:noFill/>
            <a:ln w="254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9" name="文本框 78"/>
            <p:cNvSpPr txBox="1"/>
            <p:nvPr>
              <p:custDataLst>
                <p:tags r:id="rId44"/>
              </p:custDataLst>
            </p:nvPr>
          </p:nvSpPr>
          <p:spPr>
            <a:xfrm>
              <a:off x="4008" y="8177"/>
              <a:ext cx="987" cy="727"/>
            </a:xfrm>
            <a:prstGeom prst="rect">
              <a:avLst/>
            </a:prstGeom>
            <a:noFill/>
          </p:spPr>
          <p:txBody>
            <a:bodyPr wrap="square" rtlCol="0">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rPr>
                <a:t>醚</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80" name="组合 79"/>
          <p:cNvGrpSpPr/>
          <p:nvPr>
            <p:custDataLst>
              <p:tags r:id="rId45"/>
            </p:custDataLst>
          </p:nvPr>
        </p:nvGrpSpPr>
        <p:grpSpPr>
          <a:xfrm>
            <a:off x="4827905" y="5761990"/>
            <a:ext cx="972185" cy="791210"/>
            <a:chOff x="3683" y="7993"/>
            <a:chExt cx="1531" cy="1246"/>
          </a:xfrm>
        </p:grpSpPr>
        <p:sp>
          <p:nvSpPr>
            <p:cNvPr id="81" name="椭圆 80"/>
            <p:cNvSpPr/>
            <p:nvPr>
              <p:custDataLst>
                <p:tags r:id="rId46"/>
              </p:custDataLst>
            </p:nvPr>
          </p:nvSpPr>
          <p:spPr>
            <a:xfrm>
              <a:off x="3683" y="7993"/>
              <a:ext cx="1531" cy="1246"/>
            </a:xfrm>
            <a:prstGeom prst="ellipse">
              <a:avLst/>
            </a:prstGeom>
            <a:noFill/>
            <a:ln w="254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82" name="文本框 81"/>
            <p:cNvSpPr txBox="1"/>
            <p:nvPr>
              <p:custDataLst>
                <p:tags r:id="rId47"/>
              </p:custDataLst>
            </p:nvPr>
          </p:nvSpPr>
          <p:spPr>
            <a:xfrm>
              <a:off x="4008" y="8177"/>
              <a:ext cx="987" cy="727"/>
            </a:xfrm>
            <a:prstGeom prst="rect">
              <a:avLst/>
            </a:prstGeom>
            <a:noFill/>
          </p:spPr>
          <p:txBody>
            <a:bodyPr wrap="square" rtlCol="0">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rPr>
                <a:t>醛</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83" name="组合 82"/>
          <p:cNvGrpSpPr/>
          <p:nvPr>
            <p:custDataLst>
              <p:tags r:id="rId48"/>
            </p:custDataLst>
          </p:nvPr>
        </p:nvGrpSpPr>
        <p:grpSpPr>
          <a:xfrm>
            <a:off x="5823585" y="5800090"/>
            <a:ext cx="972185" cy="791210"/>
            <a:chOff x="3683" y="7993"/>
            <a:chExt cx="1531" cy="1246"/>
          </a:xfrm>
        </p:grpSpPr>
        <p:sp>
          <p:nvSpPr>
            <p:cNvPr id="84" name="椭圆 83"/>
            <p:cNvSpPr/>
            <p:nvPr>
              <p:custDataLst>
                <p:tags r:id="rId49"/>
              </p:custDataLst>
            </p:nvPr>
          </p:nvSpPr>
          <p:spPr>
            <a:xfrm>
              <a:off x="3683" y="7993"/>
              <a:ext cx="1531" cy="1246"/>
            </a:xfrm>
            <a:prstGeom prst="ellipse">
              <a:avLst/>
            </a:prstGeom>
            <a:noFill/>
            <a:ln w="254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85" name="文本框 84"/>
            <p:cNvSpPr txBox="1"/>
            <p:nvPr>
              <p:custDataLst>
                <p:tags r:id="rId50"/>
              </p:custDataLst>
            </p:nvPr>
          </p:nvSpPr>
          <p:spPr>
            <a:xfrm>
              <a:off x="4008" y="8177"/>
              <a:ext cx="987" cy="727"/>
            </a:xfrm>
            <a:prstGeom prst="rect">
              <a:avLst/>
            </a:prstGeom>
            <a:noFill/>
          </p:spPr>
          <p:txBody>
            <a:bodyPr wrap="square" rtlCol="0">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rPr>
                <a:t>酮</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86" name="组合 85"/>
          <p:cNvGrpSpPr/>
          <p:nvPr>
            <p:custDataLst>
              <p:tags r:id="rId51"/>
            </p:custDataLst>
          </p:nvPr>
        </p:nvGrpSpPr>
        <p:grpSpPr>
          <a:xfrm>
            <a:off x="6833870" y="5800090"/>
            <a:ext cx="972185" cy="791210"/>
            <a:chOff x="3683" y="7993"/>
            <a:chExt cx="1531" cy="1246"/>
          </a:xfrm>
        </p:grpSpPr>
        <p:sp>
          <p:nvSpPr>
            <p:cNvPr id="87" name="椭圆 86"/>
            <p:cNvSpPr/>
            <p:nvPr>
              <p:custDataLst>
                <p:tags r:id="rId52"/>
              </p:custDataLst>
            </p:nvPr>
          </p:nvSpPr>
          <p:spPr>
            <a:xfrm>
              <a:off x="3683" y="7993"/>
              <a:ext cx="1531" cy="1246"/>
            </a:xfrm>
            <a:prstGeom prst="ellipse">
              <a:avLst/>
            </a:prstGeom>
            <a:noFill/>
            <a:ln w="254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latin typeface="Times New Roman" panose="02020603050405020304" pitchFamily="18" charset="0"/>
                  <a:ea typeface="黑体" panose="02010609060101010101" pitchFamily="49" charset="-122"/>
                  <a:cs typeface="Times New Roman" panose="02020603050405020304" pitchFamily="18" charset="0"/>
                </a:rPr>
                <a:t>羧酸</a:t>
              </a: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88" name="文本框 87"/>
            <p:cNvSpPr txBox="1"/>
            <p:nvPr>
              <p:custDataLst>
                <p:tags r:id="rId53"/>
              </p:custDataLst>
            </p:nvPr>
          </p:nvSpPr>
          <p:spPr>
            <a:xfrm>
              <a:off x="3683" y="8156"/>
              <a:ext cx="1531" cy="727"/>
            </a:xfrm>
            <a:prstGeom prst="rect">
              <a:avLst/>
            </a:prstGeom>
            <a:noFill/>
          </p:spPr>
          <p:txBody>
            <a:bodyPr wrap="square" rtlCol="0">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rPr>
                <a:t>羧酸</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89" name="组合 88"/>
          <p:cNvGrpSpPr/>
          <p:nvPr>
            <p:custDataLst>
              <p:tags r:id="rId54"/>
            </p:custDataLst>
          </p:nvPr>
        </p:nvGrpSpPr>
        <p:grpSpPr>
          <a:xfrm>
            <a:off x="7824470" y="5800090"/>
            <a:ext cx="972185" cy="791210"/>
            <a:chOff x="3683" y="7993"/>
            <a:chExt cx="1531" cy="1246"/>
          </a:xfrm>
        </p:grpSpPr>
        <p:sp>
          <p:nvSpPr>
            <p:cNvPr id="90" name="椭圆 89"/>
            <p:cNvSpPr/>
            <p:nvPr>
              <p:custDataLst>
                <p:tags r:id="rId55"/>
              </p:custDataLst>
            </p:nvPr>
          </p:nvSpPr>
          <p:spPr>
            <a:xfrm>
              <a:off x="3683" y="7993"/>
              <a:ext cx="1531" cy="1246"/>
            </a:xfrm>
            <a:prstGeom prst="ellipse">
              <a:avLst/>
            </a:prstGeom>
            <a:noFill/>
            <a:ln w="254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91" name="文本框 90"/>
            <p:cNvSpPr txBox="1"/>
            <p:nvPr>
              <p:custDataLst>
                <p:tags r:id="rId56"/>
              </p:custDataLst>
            </p:nvPr>
          </p:nvSpPr>
          <p:spPr>
            <a:xfrm>
              <a:off x="4008" y="8177"/>
              <a:ext cx="987" cy="727"/>
            </a:xfrm>
            <a:prstGeom prst="rect">
              <a:avLst/>
            </a:prstGeom>
            <a:noFill/>
          </p:spPr>
          <p:txBody>
            <a:bodyPr wrap="square" rtlCol="0">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rPr>
                <a:t>酯</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92" name="组合 91"/>
          <p:cNvGrpSpPr/>
          <p:nvPr>
            <p:custDataLst>
              <p:tags r:id="rId57"/>
            </p:custDataLst>
          </p:nvPr>
        </p:nvGrpSpPr>
        <p:grpSpPr>
          <a:xfrm>
            <a:off x="8806815" y="5794375"/>
            <a:ext cx="972185" cy="791210"/>
            <a:chOff x="3683" y="7993"/>
            <a:chExt cx="1531" cy="1246"/>
          </a:xfrm>
        </p:grpSpPr>
        <p:sp>
          <p:nvSpPr>
            <p:cNvPr id="93" name="椭圆 92"/>
            <p:cNvSpPr/>
            <p:nvPr>
              <p:custDataLst>
                <p:tags r:id="rId58"/>
              </p:custDataLst>
            </p:nvPr>
          </p:nvSpPr>
          <p:spPr>
            <a:xfrm>
              <a:off x="3683" y="7993"/>
              <a:ext cx="1531" cy="1246"/>
            </a:xfrm>
            <a:prstGeom prst="ellipse">
              <a:avLst/>
            </a:prstGeom>
            <a:noFill/>
            <a:ln w="254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94" name="文本框 93"/>
            <p:cNvSpPr txBox="1"/>
            <p:nvPr>
              <p:custDataLst>
                <p:tags r:id="rId59"/>
              </p:custDataLst>
            </p:nvPr>
          </p:nvSpPr>
          <p:spPr>
            <a:xfrm>
              <a:off x="4008" y="8177"/>
              <a:ext cx="987" cy="727"/>
            </a:xfrm>
            <a:prstGeom prst="rect">
              <a:avLst/>
            </a:prstGeom>
            <a:noFill/>
          </p:spPr>
          <p:txBody>
            <a:bodyPr wrap="square" rtlCol="0">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rPr>
                <a:t>胺</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95" name="组合 94"/>
          <p:cNvGrpSpPr/>
          <p:nvPr>
            <p:custDataLst>
              <p:tags r:id="rId60"/>
            </p:custDataLst>
          </p:nvPr>
        </p:nvGrpSpPr>
        <p:grpSpPr>
          <a:xfrm>
            <a:off x="9798050" y="5797550"/>
            <a:ext cx="1194435" cy="791210"/>
            <a:chOff x="3683" y="7993"/>
            <a:chExt cx="1881" cy="1246"/>
          </a:xfrm>
        </p:grpSpPr>
        <p:sp>
          <p:nvSpPr>
            <p:cNvPr id="96" name="椭圆 95"/>
            <p:cNvSpPr/>
            <p:nvPr>
              <p:custDataLst>
                <p:tags r:id="rId61"/>
              </p:custDataLst>
            </p:nvPr>
          </p:nvSpPr>
          <p:spPr>
            <a:xfrm>
              <a:off x="3683" y="7993"/>
              <a:ext cx="1531" cy="1246"/>
            </a:xfrm>
            <a:prstGeom prst="ellipse">
              <a:avLst/>
            </a:prstGeom>
            <a:noFill/>
            <a:ln w="254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97" name="文本框 96"/>
            <p:cNvSpPr txBox="1"/>
            <p:nvPr>
              <p:custDataLst>
                <p:tags r:id="rId62"/>
              </p:custDataLst>
            </p:nvPr>
          </p:nvSpPr>
          <p:spPr>
            <a:xfrm>
              <a:off x="3758" y="8177"/>
              <a:ext cx="1806" cy="727"/>
            </a:xfrm>
            <a:prstGeom prst="rect">
              <a:avLst/>
            </a:prstGeom>
            <a:noFill/>
          </p:spPr>
          <p:txBody>
            <a:bodyPr wrap="square" rtlCol="0">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rPr>
                <a:t>酰胺</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98" name="组合 97"/>
          <p:cNvGrpSpPr/>
          <p:nvPr>
            <p:custDataLst>
              <p:tags r:id="rId63"/>
            </p:custDataLst>
          </p:nvPr>
        </p:nvGrpSpPr>
        <p:grpSpPr>
          <a:xfrm>
            <a:off x="296041" y="120650"/>
            <a:ext cx="9430777" cy="720000"/>
            <a:chOff x="466" y="644"/>
            <a:chExt cx="12317" cy="840"/>
          </a:xfrm>
        </p:grpSpPr>
        <p:sp>
          <p:nvSpPr>
            <p:cNvPr id="99" name="等腰三角形 98"/>
            <p:cNvSpPr/>
            <p:nvPr>
              <p:custDataLst>
                <p:tags r:id="rId64"/>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0" name="文本框 99"/>
            <p:cNvSpPr txBox="1"/>
            <p:nvPr>
              <p:custDataLst>
                <p:tags r:id="rId65"/>
              </p:custDataLst>
            </p:nvPr>
          </p:nvSpPr>
          <p:spPr>
            <a:xfrm>
              <a:off x="1297" y="654"/>
              <a:ext cx="11486" cy="782"/>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a:t>
              </a:r>
              <a:r>
                <a:rPr lang="en-US" altLang="zh-CN" sz="3200">
                  <a:solidFill>
                    <a:srgbClr val="27406A"/>
                  </a:solidFill>
                  <a:latin typeface="汉仪雅酷黑 65W" panose="020B0604020202020204" charset="-122"/>
                  <a:ea typeface="汉仪雅酷黑 65W" panose="020B0604020202020204" charset="-122"/>
                  <a:cs typeface="+mn-ea"/>
                  <a:sym typeface="+mn-ea"/>
                </a:rPr>
                <a:t> </a:t>
              </a:r>
              <a:r>
                <a:rPr lang="zh-CN" altLang="en-US" sz="3200">
                  <a:solidFill>
                    <a:srgbClr val="27406A"/>
                  </a:solidFill>
                  <a:latin typeface="汉仪雅酷黑 65W" panose="020B0604020202020204" charset="-122"/>
                  <a:ea typeface="汉仪雅酷黑 65W" panose="020B0604020202020204" charset="-122"/>
                  <a:cs typeface="+mn-ea"/>
                  <a:sym typeface="+mn-ea"/>
                </a:rPr>
                <a:t>有机化合物的分类方法</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sp>
          <p:nvSpPr>
            <p:cNvPr id="101" name="等腰三角形 100"/>
            <p:cNvSpPr/>
            <p:nvPr>
              <p:custDataLst>
                <p:tags r:id="rId66"/>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02" name="矩形 101"/>
          <p:cNvSpPr/>
          <p:nvPr>
            <p:custDataLst>
              <p:tags r:id="rId67"/>
            </p:custDataLst>
          </p:nvPr>
        </p:nvSpPr>
        <p:spPr>
          <a:xfrm>
            <a:off x="262901" y="826553"/>
            <a:ext cx="3436609" cy="647952"/>
          </a:xfrm>
          <a:prstGeom prst="rect">
            <a:avLst/>
          </a:prstGeom>
        </p:spPr>
        <p:txBody>
          <a:bodyPr wrap="square" lIns="121870" tIns="60934" rIns="121870" bIns="60934">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pP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r>
              <a:rPr lang="zh-CN" altLang="en-US"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 ．依据官能团分类</a:t>
            </a:r>
            <a:endPar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barn(inVertical)">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linds(horizont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8"/>
                                        </p:tgtEl>
                                        <p:attrNameLst>
                                          <p:attrName>style.visibility</p:attrName>
                                        </p:attrNameLst>
                                      </p:cBhvr>
                                      <p:to>
                                        <p:strVal val="visible"/>
                                      </p:to>
                                    </p:set>
                                    <p:anim calcmode="lin" valueType="num">
                                      <p:cBhvr additive="base">
                                        <p:cTn id="23" dur="500" fill="hold"/>
                                        <p:tgtEl>
                                          <p:spTgt spid="48"/>
                                        </p:tgtEl>
                                        <p:attrNameLst>
                                          <p:attrName>ppt_x</p:attrName>
                                        </p:attrNameLst>
                                      </p:cBhvr>
                                      <p:tavLst>
                                        <p:tav tm="0">
                                          <p:val>
                                            <p:strVal val="#ppt_x"/>
                                          </p:val>
                                        </p:tav>
                                        <p:tav tm="100000">
                                          <p:val>
                                            <p:strVal val="#ppt_x"/>
                                          </p:val>
                                        </p:tav>
                                      </p:tavLst>
                                    </p:anim>
                                    <p:anim calcmode="lin" valueType="num">
                                      <p:cBhvr additive="base">
                                        <p:cTn id="24"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blinds(horizontal)">
                                      <p:cBhvr>
                                        <p:cTn id="35" dur="500"/>
                                        <p:tgtEl>
                                          <p:spTgt spid="5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additive="base">
                                        <p:cTn id="39" dur="1" fill="hold">
                                          <p:stCondLst>
                                            <p:cond delay="0"/>
                                          </p:stCondLst>
                                        </p:cTn>
                                        <p:tgtEl>
                                          <p:spTgt spid="21521"/>
                                        </p:tgtEl>
                                        <p:attrNameLst>
                                          <p:attrName>style.visibility</p:attrName>
                                        </p:attrNameLst>
                                      </p:cBhvr>
                                      <p:to>
                                        <p:strVal val="visible"/>
                                      </p:to>
                                    </p:set>
                                    <p:animEffect transition="in" filter="wipe(left)">
                                      <p:cBhvr additive="base">
                                        <p:cTn id="40" dur="1500" fill="hold"/>
                                        <p:tgtEl>
                                          <p:spTgt spid="21521"/>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51"/>
                                        </p:tgtEl>
                                        <p:attrNameLst>
                                          <p:attrName>style.visibility</p:attrName>
                                        </p:attrNameLst>
                                      </p:cBhvr>
                                      <p:to>
                                        <p:strVal val="visible"/>
                                      </p:to>
                                    </p:set>
                                    <p:animEffect transition="in" filter="blinds(horizontal)">
                                      <p:cBhvr>
                                        <p:cTn id="45" dur="500"/>
                                        <p:tgtEl>
                                          <p:spTgt spid="51"/>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60"/>
                                        </p:tgtEl>
                                        <p:attrNameLst>
                                          <p:attrName>style.visibility</p:attrName>
                                        </p:attrNameLst>
                                      </p:cBhvr>
                                      <p:to>
                                        <p:strVal val="visible"/>
                                      </p:to>
                                    </p:set>
                                    <p:anim calcmode="lin" valueType="num">
                                      <p:cBhvr additive="base">
                                        <p:cTn id="50" dur="500" fill="hold"/>
                                        <p:tgtEl>
                                          <p:spTgt spid="60"/>
                                        </p:tgtEl>
                                        <p:attrNameLst>
                                          <p:attrName>ppt_x</p:attrName>
                                        </p:attrNameLst>
                                      </p:cBhvr>
                                      <p:tavLst>
                                        <p:tav tm="0">
                                          <p:val>
                                            <p:strVal val="#ppt_x"/>
                                          </p:val>
                                        </p:tav>
                                        <p:tav tm="100000">
                                          <p:val>
                                            <p:strVal val="#ppt_x"/>
                                          </p:val>
                                        </p:tav>
                                      </p:tavLst>
                                    </p:anim>
                                    <p:anim calcmode="lin" valueType="num">
                                      <p:cBhvr additive="base">
                                        <p:cTn id="51"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61"/>
                                        </p:tgtEl>
                                        <p:attrNameLst>
                                          <p:attrName>style.visibility</p:attrName>
                                        </p:attrNameLst>
                                      </p:cBhvr>
                                      <p:to>
                                        <p:strVal val="visible"/>
                                      </p:to>
                                    </p:set>
                                    <p:anim calcmode="lin" valueType="num">
                                      <p:cBhvr additive="base">
                                        <p:cTn id="56" dur="500" fill="hold"/>
                                        <p:tgtEl>
                                          <p:spTgt spid="61"/>
                                        </p:tgtEl>
                                        <p:attrNameLst>
                                          <p:attrName>ppt_x</p:attrName>
                                        </p:attrNameLst>
                                      </p:cBhvr>
                                      <p:tavLst>
                                        <p:tav tm="0">
                                          <p:val>
                                            <p:strVal val="#ppt_x"/>
                                          </p:val>
                                        </p:tav>
                                        <p:tav tm="100000">
                                          <p:val>
                                            <p:strVal val="#ppt_x"/>
                                          </p:val>
                                        </p:tav>
                                      </p:tavLst>
                                    </p:anim>
                                    <p:anim calcmode="lin" valueType="num">
                                      <p:cBhvr additive="base">
                                        <p:cTn id="57"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62"/>
                                        </p:tgtEl>
                                        <p:attrNameLst>
                                          <p:attrName>style.visibility</p:attrName>
                                        </p:attrNameLst>
                                      </p:cBhvr>
                                      <p:to>
                                        <p:strVal val="visible"/>
                                      </p:to>
                                    </p:set>
                                    <p:anim calcmode="lin" valueType="num">
                                      <p:cBhvr additive="base">
                                        <p:cTn id="62" dur="500" fill="hold"/>
                                        <p:tgtEl>
                                          <p:spTgt spid="62"/>
                                        </p:tgtEl>
                                        <p:attrNameLst>
                                          <p:attrName>ppt_x</p:attrName>
                                        </p:attrNameLst>
                                      </p:cBhvr>
                                      <p:tavLst>
                                        <p:tav tm="0">
                                          <p:val>
                                            <p:strVal val="#ppt_x"/>
                                          </p:val>
                                        </p:tav>
                                        <p:tav tm="100000">
                                          <p:val>
                                            <p:strVal val="#ppt_x"/>
                                          </p:val>
                                        </p:tav>
                                      </p:tavLst>
                                    </p:anim>
                                    <p:anim calcmode="lin" valueType="num">
                                      <p:cBhvr additive="base">
                                        <p:cTn id="63"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63"/>
                                        </p:tgtEl>
                                        <p:attrNameLst>
                                          <p:attrName>style.visibility</p:attrName>
                                        </p:attrNameLst>
                                      </p:cBhvr>
                                      <p:to>
                                        <p:strVal val="visible"/>
                                      </p:to>
                                    </p:set>
                                    <p:anim calcmode="lin" valueType="num">
                                      <p:cBhvr additive="base">
                                        <p:cTn id="68" dur="500" fill="hold"/>
                                        <p:tgtEl>
                                          <p:spTgt spid="63"/>
                                        </p:tgtEl>
                                        <p:attrNameLst>
                                          <p:attrName>ppt_x</p:attrName>
                                        </p:attrNameLst>
                                      </p:cBhvr>
                                      <p:tavLst>
                                        <p:tav tm="0">
                                          <p:val>
                                            <p:strVal val="#ppt_x"/>
                                          </p:val>
                                        </p:tav>
                                        <p:tav tm="100000">
                                          <p:val>
                                            <p:strVal val="#ppt_x"/>
                                          </p:val>
                                        </p:tav>
                                      </p:tavLst>
                                    </p:anim>
                                    <p:anim calcmode="lin" valueType="num">
                                      <p:cBhvr additive="base">
                                        <p:cTn id="69"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3" presetClass="entr" presetSubtype="10" fill="hold" nodeType="clickEffect">
                                  <p:stCondLst>
                                    <p:cond delay="0"/>
                                  </p:stCondLst>
                                  <p:childTnLst>
                                    <p:set>
                                      <p:cBhvr>
                                        <p:cTn id="73" dur="1" fill="hold">
                                          <p:stCondLst>
                                            <p:cond delay="0"/>
                                          </p:stCondLst>
                                        </p:cTn>
                                        <p:tgtEl>
                                          <p:spTgt spid="64"/>
                                        </p:tgtEl>
                                        <p:attrNameLst>
                                          <p:attrName>style.visibility</p:attrName>
                                        </p:attrNameLst>
                                      </p:cBhvr>
                                      <p:to>
                                        <p:strVal val="visible"/>
                                      </p:to>
                                    </p:set>
                                    <p:animEffect transition="in" filter="blinds(horizontal)">
                                      <p:cBhvr>
                                        <p:cTn id="74" dur="500"/>
                                        <p:tgtEl>
                                          <p:spTgt spid="64"/>
                                        </p:tgtEl>
                                      </p:cBhvr>
                                    </p:animEffect>
                                  </p:childTnLst>
                                </p:cTn>
                              </p:par>
                            </p:childTnLst>
                          </p:cTn>
                        </p:par>
                      </p:childTnLst>
                    </p:cTn>
                  </p:par>
                  <p:par>
                    <p:cTn id="75" fill="hold">
                      <p:stCondLst>
                        <p:cond delay="indefinite"/>
                      </p:stCondLst>
                      <p:childTnLst>
                        <p:par>
                          <p:cTn id="76" fill="hold">
                            <p:stCondLst>
                              <p:cond delay="0"/>
                            </p:stCondLst>
                            <p:childTnLst>
                              <p:par>
                                <p:cTn id="77" presetID="45" presetClass="entr" presetSubtype="0" fill="hold" grpId="0" nodeType="clickEffect">
                                  <p:stCondLst>
                                    <p:cond delay="0"/>
                                  </p:stCondLst>
                                  <p:childTnLst>
                                    <p:set>
                                      <p:cBhvr additive="base">
                                        <p:cTn id="78" dur="1" fill="hold">
                                          <p:stCondLst>
                                            <p:cond delay="0"/>
                                          </p:stCondLst>
                                        </p:cTn>
                                        <p:tgtEl>
                                          <p:spTgt spid="21510"/>
                                        </p:tgtEl>
                                        <p:attrNameLst>
                                          <p:attrName>style.visibility</p:attrName>
                                        </p:attrNameLst>
                                      </p:cBhvr>
                                      <p:to>
                                        <p:strVal val="visible"/>
                                      </p:to>
                                    </p:set>
                                    <p:animEffect transition="in" filter="fade">
                                      <p:cBhvr additive="base">
                                        <p:cTn id="79" dur="2000" fill="hold"/>
                                        <p:tgtEl>
                                          <p:spTgt spid="21510"/>
                                        </p:tgtEl>
                                      </p:cBhvr>
                                    </p:animEffect>
                                    <p:anim calcmode="lin" valueType="num">
                                      <p:cBhvr additive="base">
                                        <p:cTn id="80" dur="2000" fill="hold"/>
                                        <p:tgtEl>
                                          <p:spTgt spid="21510"/>
                                        </p:tgtEl>
                                        <p:attrNameLst>
                                          <p:attrName>ppt_w</p:attrName>
                                        </p:attrNameLst>
                                      </p:cBhvr>
                                      <p:tavLst>
                                        <p:tav tm="0" fmla="#ppt_w*sin(2.5*pi*$)">
                                          <p:val>
                                            <p:fltVal val="0"/>
                                          </p:val>
                                        </p:tav>
                                        <p:tav tm="100000">
                                          <p:val>
                                            <p:fltVal val="1"/>
                                          </p:val>
                                        </p:tav>
                                      </p:tavLst>
                                    </p:anim>
                                    <p:anim calcmode="lin" valueType="num">
                                      <p:cBhvr additive="base">
                                        <p:cTn id="81" dur="2000" fill="hold"/>
                                        <p:tgtEl>
                                          <p:spTgt spid="21510"/>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3" presetClass="entr" presetSubtype="10" fill="hold" nodeType="clickEffect">
                                  <p:stCondLst>
                                    <p:cond delay="0"/>
                                  </p:stCondLst>
                                  <p:childTnLst>
                                    <p:set>
                                      <p:cBhvr>
                                        <p:cTn id="85" dur="1" fill="hold">
                                          <p:stCondLst>
                                            <p:cond delay="0"/>
                                          </p:stCondLst>
                                        </p:cTn>
                                        <p:tgtEl>
                                          <p:spTgt spid="65"/>
                                        </p:tgtEl>
                                        <p:attrNameLst>
                                          <p:attrName>style.visibility</p:attrName>
                                        </p:attrNameLst>
                                      </p:cBhvr>
                                      <p:to>
                                        <p:strVal val="visible"/>
                                      </p:to>
                                    </p:set>
                                    <p:animEffect transition="in" filter="blinds(horizontal)">
                                      <p:cBhvr>
                                        <p:cTn id="86" dur="500"/>
                                        <p:tgtEl>
                                          <p:spTgt spid="65"/>
                                        </p:tgtEl>
                                      </p:cBhvr>
                                    </p:animEffect>
                                  </p:childTnLst>
                                </p:cTn>
                              </p:par>
                            </p:childTnLst>
                          </p:cTn>
                        </p:par>
                      </p:childTnLst>
                    </p:cTn>
                  </p:par>
                  <p:par>
                    <p:cTn id="87" fill="hold">
                      <p:stCondLst>
                        <p:cond delay="indefinite"/>
                      </p:stCondLst>
                      <p:childTnLst>
                        <p:par>
                          <p:cTn id="88" fill="hold">
                            <p:stCondLst>
                              <p:cond delay="0"/>
                            </p:stCondLst>
                            <p:childTnLst>
                              <p:par>
                                <p:cTn id="89" presetID="26" presetClass="entr" presetSubtype="0" fill="hold" nodeType="clickEffect">
                                  <p:stCondLst>
                                    <p:cond delay="0"/>
                                  </p:stCondLst>
                                  <p:childTnLst>
                                    <p:set>
                                      <p:cBhvr>
                                        <p:cTn id="90" dur="1" fill="hold">
                                          <p:stCondLst>
                                            <p:cond delay="0"/>
                                          </p:stCondLst>
                                        </p:cTn>
                                        <p:tgtEl>
                                          <p:spTgt spid="68"/>
                                        </p:tgtEl>
                                        <p:attrNameLst>
                                          <p:attrName>style.visibility</p:attrName>
                                        </p:attrNameLst>
                                      </p:cBhvr>
                                      <p:to>
                                        <p:strVal val="visible"/>
                                      </p:to>
                                    </p:set>
                                    <p:animEffect transition="in" filter="wipe(down)">
                                      <p:cBhvr>
                                        <p:cTn id="91" dur="580">
                                          <p:stCondLst>
                                            <p:cond delay="0"/>
                                          </p:stCondLst>
                                        </p:cTn>
                                        <p:tgtEl>
                                          <p:spTgt spid="68"/>
                                        </p:tgtEl>
                                      </p:cBhvr>
                                    </p:animEffect>
                                    <p:anim calcmode="lin" valueType="num">
                                      <p:cBhvr>
                                        <p:cTn id="92" dur="1822" tmFilter="0,0; 0.14,0.36; 0.43,0.73; 0.71,0.91; 1.0,1.0">
                                          <p:stCondLst>
                                            <p:cond delay="0"/>
                                          </p:stCondLst>
                                        </p:cTn>
                                        <p:tgtEl>
                                          <p:spTgt spid="68"/>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68"/>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68"/>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68"/>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68"/>
                                        </p:tgtEl>
                                        <p:attrNameLst>
                                          <p:attrName>ppt_y</p:attrName>
                                        </p:attrNameLst>
                                      </p:cBhvr>
                                      <p:tavLst>
                                        <p:tav tm="0" fmla="#ppt_y-sin(pi*$)/81">
                                          <p:val>
                                            <p:fltVal val="0"/>
                                          </p:val>
                                        </p:tav>
                                        <p:tav tm="100000">
                                          <p:val>
                                            <p:fltVal val="1"/>
                                          </p:val>
                                        </p:tav>
                                      </p:tavLst>
                                    </p:anim>
                                    <p:animScale>
                                      <p:cBhvr>
                                        <p:cTn id="97" dur="26">
                                          <p:stCondLst>
                                            <p:cond delay="650"/>
                                          </p:stCondLst>
                                        </p:cTn>
                                        <p:tgtEl>
                                          <p:spTgt spid="68"/>
                                        </p:tgtEl>
                                      </p:cBhvr>
                                      <p:to x="100000" y="60000"/>
                                    </p:animScale>
                                    <p:animScale>
                                      <p:cBhvr>
                                        <p:cTn id="98" dur="166" decel="50000">
                                          <p:stCondLst>
                                            <p:cond delay="676"/>
                                          </p:stCondLst>
                                        </p:cTn>
                                        <p:tgtEl>
                                          <p:spTgt spid="68"/>
                                        </p:tgtEl>
                                      </p:cBhvr>
                                      <p:to x="100000" y="100000"/>
                                    </p:animScale>
                                    <p:animScale>
                                      <p:cBhvr>
                                        <p:cTn id="99" dur="26">
                                          <p:stCondLst>
                                            <p:cond delay="1312"/>
                                          </p:stCondLst>
                                        </p:cTn>
                                        <p:tgtEl>
                                          <p:spTgt spid="68"/>
                                        </p:tgtEl>
                                      </p:cBhvr>
                                      <p:to x="100000" y="80000"/>
                                    </p:animScale>
                                    <p:animScale>
                                      <p:cBhvr>
                                        <p:cTn id="100" dur="166" decel="50000">
                                          <p:stCondLst>
                                            <p:cond delay="1338"/>
                                          </p:stCondLst>
                                        </p:cTn>
                                        <p:tgtEl>
                                          <p:spTgt spid="68"/>
                                        </p:tgtEl>
                                      </p:cBhvr>
                                      <p:to x="100000" y="100000"/>
                                    </p:animScale>
                                    <p:animScale>
                                      <p:cBhvr>
                                        <p:cTn id="101" dur="26">
                                          <p:stCondLst>
                                            <p:cond delay="1642"/>
                                          </p:stCondLst>
                                        </p:cTn>
                                        <p:tgtEl>
                                          <p:spTgt spid="68"/>
                                        </p:tgtEl>
                                      </p:cBhvr>
                                      <p:to x="100000" y="90000"/>
                                    </p:animScale>
                                    <p:animScale>
                                      <p:cBhvr>
                                        <p:cTn id="102" dur="166" decel="50000">
                                          <p:stCondLst>
                                            <p:cond delay="1668"/>
                                          </p:stCondLst>
                                        </p:cTn>
                                        <p:tgtEl>
                                          <p:spTgt spid="68"/>
                                        </p:tgtEl>
                                      </p:cBhvr>
                                      <p:to x="100000" y="100000"/>
                                    </p:animScale>
                                    <p:animScale>
                                      <p:cBhvr>
                                        <p:cTn id="103" dur="26">
                                          <p:stCondLst>
                                            <p:cond delay="1808"/>
                                          </p:stCondLst>
                                        </p:cTn>
                                        <p:tgtEl>
                                          <p:spTgt spid="68"/>
                                        </p:tgtEl>
                                      </p:cBhvr>
                                      <p:to x="100000" y="95000"/>
                                    </p:animScale>
                                    <p:animScale>
                                      <p:cBhvr>
                                        <p:cTn id="104" dur="166" decel="50000">
                                          <p:stCondLst>
                                            <p:cond delay="1834"/>
                                          </p:stCondLst>
                                        </p:cTn>
                                        <p:tgtEl>
                                          <p:spTgt spid="68"/>
                                        </p:tgtEl>
                                      </p:cBhvr>
                                      <p:to x="100000" y="100000"/>
                                    </p:animScale>
                                  </p:childTnLst>
                                </p:cTn>
                              </p:par>
                            </p:childTnLst>
                          </p:cTn>
                        </p:par>
                      </p:childTnLst>
                    </p:cTn>
                  </p:par>
                  <p:par>
                    <p:cTn id="105" fill="hold">
                      <p:stCondLst>
                        <p:cond delay="indefinite"/>
                      </p:stCondLst>
                      <p:childTnLst>
                        <p:par>
                          <p:cTn id="106" fill="hold">
                            <p:stCondLst>
                              <p:cond delay="0"/>
                            </p:stCondLst>
                            <p:childTnLst>
                              <p:par>
                                <p:cTn id="107" presetID="26" presetClass="entr" presetSubtype="0" fill="hold" nodeType="clickEffect">
                                  <p:stCondLst>
                                    <p:cond delay="0"/>
                                  </p:stCondLst>
                                  <p:childTnLst>
                                    <p:set>
                                      <p:cBhvr>
                                        <p:cTn id="108" dur="1" fill="hold">
                                          <p:stCondLst>
                                            <p:cond delay="0"/>
                                          </p:stCondLst>
                                        </p:cTn>
                                        <p:tgtEl>
                                          <p:spTgt spid="71"/>
                                        </p:tgtEl>
                                        <p:attrNameLst>
                                          <p:attrName>style.visibility</p:attrName>
                                        </p:attrNameLst>
                                      </p:cBhvr>
                                      <p:to>
                                        <p:strVal val="visible"/>
                                      </p:to>
                                    </p:set>
                                    <p:animEffect transition="in" filter="wipe(down)">
                                      <p:cBhvr>
                                        <p:cTn id="109" dur="580">
                                          <p:stCondLst>
                                            <p:cond delay="0"/>
                                          </p:stCondLst>
                                        </p:cTn>
                                        <p:tgtEl>
                                          <p:spTgt spid="71"/>
                                        </p:tgtEl>
                                      </p:cBhvr>
                                    </p:animEffect>
                                    <p:anim calcmode="lin" valueType="num">
                                      <p:cBhvr>
                                        <p:cTn id="110" dur="1822" tmFilter="0,0; 0.14,0.36; 0.43,0.73; 0.71,0.91; 1.0,1.0">
                                          <p:stCondLst>
                                            <p:cond delay="0"/>
                                          </p:stCondLst>
                                        </p:cTn>
                                        <p:tgtEl>
                                          <p:spTgt spid="71"/>
                                        </p:tgtEl>
                                        <p:attrNameLst>
                                          <p:attrName>ppt_x</p:attrName>
                                        </p:attrNameLst>
                                      </p:cBhvr>
                                      <p:tavLst>
                                        <p:tav tm="0">
                                          <p:val>
                                            <p:strVal val="#ppt_x-0.25"/>
                                          </p:val>
                                        </p:tav>
                                        <p:tav tm="100000">
                                          <p:val>
                                            <p:strVal val="#ppt_x"/>
                                          </p:val>
                                        </p:tav>
                                      </p:tavLst>
                                    </p:anim>
                                    <p:anim calcmode="lin" valueType="num">
                                      <p:cBhvr>
                                        <p:cTn id="111" dur="664" tmFilter="0.0,0.0; 0.25,0.07; 0.50,0.2; 0.75,0.467; 1.0,1.0">
                                          <p:stCondLst>
                                            <p:cond delay="0"/>
                                          </p:stCondLst>
                                        </p:cTn>
                                        <p:tgtEl>
                                          <p:spTgt spid="71"/>
                                        </p:tgtEl>
                                        <p:attrNameLst>
                                          <p:attrName>ppt_y</p:attrName>
                                        </p:attrNameLst>
                                      </p:cBhvr>
                                      <p:tavLst>
                                        <p:tav tm="0" fmla="#ppt_y-sin(pi*$)/3">
                                          <p:val>
                                            <p:fltVal val="0.5"/>
                                          </p:val>
                                        </p:tav>
                                        <p:tav tm="100000">
                                          <p:val>
                                            <p:fltVal val="1"/>
                                          </p:val>
                                        </p:tav>
                                      </p:tavLst>
                                    </p:anim>
                                    <p:anim calcmode="lin" valueType="num">
                                      <p:cBhvr>
                                        <p:cTn id="112" dur="664" tmFilter="0, 0; 0.125,0.2665; 0.25,0.4; 0.375,0.465; 0.5,0.5;  0.625,0.535; 0.75,0.6; 0.875,0.7335; 1,1">
                                          <p:stCondLst>
                                            <p:cond delay="664"/>
                                          </p:stCondLst>
                                        </p:cTn>
                                        <p:tgtEl>
                                          <p:spTgt spid="71"/>
                                        </p:tgtEl>
                                        <p:attrNameLst>
                                          <p:attrName>ppt_y</p:attrName>
                                        </p:attrNameLst>
                                      </p:cBhvr>
                                      <p:tavLst>
                                        <p:tav tm="0" fmla="#ppt_y-sin(pi*$)/9">
                                          <p:val>
                                            <p:fltVal val="0"/>
                                          </p:val>
                                        </p:tav>
                                        <p:tav tm="100000">
                                          <p:val>
                                            <p:fltVal val="1"/>
                                          </p:val>
                                        </p:tav>
                                      </p:tavLst>
                                    </p:anim>
                                    <p:anim calcmode="lin" valueType="num">
                                      <p:cBhvr>
                                        <p:cTn id="113" dur="332" tmFilter="0, 0; 0.125,0.2665; 0.25,0.4; 0.375,0.465; 0.5,0.5;  0.625,0.535; 0.75,0.6; 0.875,0.7335; 1,1">
                                          <p:stCondLst>
                                            <p:cond delay="1324"/>
                                          </p:stCondLst>
                                        </p:cTn>
                                        <p:tgtEl>
                                          <p:spTgt spid="71"/>
                                        </p:tgtEl>
                                        <p:attrNameLst>
                                          <p:attrName>ppt_y</p:attrName>
                                        </p:attrNameLst>
                                      </p:cBhvr>
                                      <p:tavLst>
                                        <p:tav tm="0" fmla="#ppt_y-sin(pi*$)/27">
                                          <p:val>
                                            <p:fltVal val="0"/>
                                          </p:val>
                                        </p:tav>
                                        <p:tav tm="100000">
                                          <p:val>
                                            <p:fltVal val="1"/>
                                          </p:val>
                                        </p:tav>
                                      </p:tavLst>
                                    </p:anim>
                                    <p:anim calcmode="lin" valueType="num">
                                      <p:cBhvr>
                                        <p:cTn id="114" dur="164" tmFilter="0, 0; 0.125,0.2665; 0.25,0.4; 0.375,0.465; 0.5,0.5;  0.625,0.535; 0.75,0.6; 0.875,0.7335; 1,1">
                                          <p:stCondLst>
                                            <p:cond delay="1656"/>
                                          </p:stCondLst>
                                        </p:cTn>
                                        <p:tgtEl>
                                          <p:spTgt spid="71"/>
                                        </p:tgtEl>
                                        <p:attrNameLst>
                                          <p:attrName>ppt_y</p:attrName>
                                        </p:attrNameLst>
                                      </p:cBhvr>
                                      <p:tavLst>
                                        <p:tav tm="0" fmla="#ppt_y-sin(pi*$)/81">
                                          <p:val>
                                            <p:fltVal val="0"/>
                                          </p:val>
                                        </p:tav>
                                        <p:tav tm="100000">
                                          <p:val>
                                            <p:fltVal val="1"/>
                                          </p:val>
                                        </p:tav>
                                      </p:tavLst>
                                    </p:anim>
                                    <p:animScale>
                                      <p:cBhvr>
                                        <p:cTn id="115" dur="26">
                                          <p:stCondLst>
                                            <p:cond delay="650"/>
                                          </p:stCondLst>
                                        </p:cTn>
                                        <p:tgtEl>
                                          <p:spTgt spid="71"/>
                                        </p:tgtEl>
                                      </p:cBhvr>
                                      <p:to x="100000" y="60000"/>
                                    </p:animScale>
                                    <p:animScale>
                                      <p:cBhvr>
                                        <p:cTn id="116" dur="166" decel="50000">
                                          <p:stCondLst>
                                            <p:cond delay="676"/>
                                          </p:stCondLst>
                                        </p:cTn>
                                        <p:tgtEl>
                                          <p:spTgt spid="71"/>
                                        </p:tgtEl>
                                      </p:cBhvr>
                                      <p:to x="100000" y="100000"/>
                                    </p:animScale>
                                    <p:animScale>
                                      <p:cBhvr>
                                        <p:cTn id="117" dur="26">
                                          <p:stCondLst>
                                            <p:cond delay="1312"/>
                                          </p:stCondLst>
                                        </p:cTn>
                                        <p:tgtEl>
                                          <p:spTgt spid="71"/>
                                        </p:tgtEl>
                                      </p:cBhvr>
                                      <p:to x="100000" y="80000"/>
                                    </p:animScale>
                                    <p:animScale>
                                      <p:cBhvr>
                                        <p:cTn id="118" dur="166" decel="50000">
                                          <p:stCondLst>
                                            <p:cond delay="1338"/>
                                          </p:stCondLst>
                                        </p:cTn>
                                        <p:tgtEl>
                                          <p:spTgt spid="71"/>
                                        </p:tgtEl>
                                      </p:cBhvr>
                                      <p:to x="100000" y="100000"/>
                                    </p:animScale>
                                    <p:animScale>
                                      <p:cBhvr>
                                        <p:cTn id="119" dur="26">
                                          <p:stCondLst>
                                            <p:cond delay="1642"/>
                                          </p:stCondLst>
                                        </p:cTn>
                                        <p:tgtEl>
                                          <p:spTgt spid="71"/>
                                        </p:tgtEl>
                                      </p:cBhvr>
                                      <p:to x="100000" y="90000"/>
                                    </p:animScale>
                                    <p:animScale>
                                      <p:cBhvr>
                                        <p:cTn id="120" dur="166" decel="50000">
                                          <p:stCondLst>
                                            <p:cond delay="1668"/>
                                          </p:stCondLst>
                                        </p:cTn>
                                        <p:tgtEl>
                                          <p:spTgt spid="71"/>
                                        </p:tgtEl>
                                      </p:cBhvr>
                                      <p:to x="100000" y="100000"/>
                                    </p:animScale>
                                    <p:animScale>
                                      <p:cBhvr>
                                        <p:cTn id="121" dur="26">
                                          <p:stCondLst>
                                            <p:cond delay="1808"/>
                                          </p:stCondLst>
                                        </p:cTn>
                                        <p:tgtEl>
                                          <p:spTgt spid="71"/>
                                        </p:tgtEl>
                                      </p:cBhvr>
                                      <p:to x="100000" y="95000"/>
                                    </p:animScale>
                                    <p:animScale>
                                      <p:cBhvr>
                                        <p:cTn id="122" dur="166" decel="50000">
                                          <p:stCondLst>
                                            <p:cond delay="1834"/>
                                          </p:stCondLst>
                                        </p:cTn>
                                        <p:tgtEl>
                                          <p:spTgt spid="71"/>
                                        </p:tgtEl>
                                      </p:cBhvr>
                                      <p:to x="100000" y="100000"/>
                                    </p:animScale>
                                  </p:childTnLst>
                                </p:cTn>
                              </p:par>
                            </p:childTnLst>
                          </p:cTn>
                        </p:par>
                      </p:childTnLst>
                    </p:cTn>
                  </p:par>
                  <p:par>
                    <p:cTn id="123" fill="hold">
                      <p:stCondLst>
                        <p:cond delay="indefinite"/>
                      </p:stCondLst>
                      <p:childTnLst>
                        <p:par>
                          <p:cTn id="124" fill="hold">
                            <p:stCondLst>
                              <p:cond delay="0"/>
                            </p:stCondLst>
                            <p:childTnLst>
                              <p:par>
                                <p:cTn id="125" presetID="26" presetClass="entr" presetSubtype="0" fill="hold" nodeType="clickEffect">
                                  <p:stCondLst>
                                    <p:cond delay="0"/>
                                  </p:stCondLst>
                                  <p:childTnLst>
                                    <p:set>
                                      <p:cBhvr>
                                        <p:cTn id="126" dur="1" fill="hold">
                                          <p:stCondLst>
                                            <p:cond delay="0"/>
                                          </p:stCondLst>
                                        </p:cTn>
                                        <p:tgtEl>
                                          <p:spTgt spid="74"/>
                                        </p:tgtEl>
                                        <p:attrNameLst>
                                          <p:attrName>style.visibility</p:attrName>
                                        </p:attrNameLst>
                                      </p:cBhvr>
                                      <p:to>
                                        <p:strVal val="visible"/>
                                      </p:to>
                                    </p:set>
                                    <p:animEffect transition="in" filter="wipe(down)">
                                      <p:cBhvr>
                                        <p:cTn id="127" dur="580">
                                          <p:stCondLst>
                                            <p:cond delay="0"/>
                                          </p:stCondLst>
                                        </p:cTn>
                                        <p:tgtEl>
                                          <p:spTgt spid="74"/>
                                        </p:tgtEl>
                                      </p:cBhvr>
                                    </p:animEffect>
                                    <p:anim calcmode="lin" valueType="num">
                                      <p:cBhvr>
                                        <p:cTn id="128" dur="1822" tmFilter="0,0; 0.14,0.36; 0.43,0.73; 0.71,0.91; 1.0,1.0">
                                          <p:stCondLst>
                                            <p:cond delay="0"/>
                                          </p:stCondLst>
                                        </p:cTn>
                                        <p:tgtEl>
                                          <p:spTgt spid="74"/>
                                        </p:tgtEl>
                                        <p:attrNameLst>
                                          <p:attrName>ppt_x</p:attrName>
                                        </p:attrNameLst>
                                      </p:cBhvr>
                                      <p:tavLst>
                                        <p:tav tm="0">
                                          <p:val>
                                            <p:strVal val="#ppt_x-0.25"/>
                                          </p:val>
                                        </p:tav>
                                        <p:tav tm="100000">
                                          <p:val>
                                            <p:strVal val="#ppt_x"/>
                                          </p:val>
                                        </p:tav>
                                      </p:tavLst>
                                    </p:anim>
                                    <p:anim calcmode="lin" valueType="num">
                                      <p:cBhvr>
                                        <p:cTn id="129" dur="664" tmFilter="0.0,0.0; 0.25,0.07; 0.50,0.2; 0.75,0.467; 1.0,1.0">
                                          <p:stCondLst>
                                            <p:cond delay="0"/>
                                          </p:stCondLst>
                                        </p:cTn>
                                        <p:tgtEl>
                                          <p:spTgt spid="74"/>
                                        </p:tgtEl>
                                        <p:attrNameLst>
                                          <p:attrName>ppt_y</p:attrName>
                                        </p:attrNameLst>
                                      </p:cBhvr>
                                      <p:tavLst>
                                        <p:tav tm="0" fmla="#ppt_y-sin(pi*$)/3">
                                          <p:val>
                                            <p:fltVal val="0.5"/>
                                          </p:val>
                                        </p:tav>
                                        <p:tav tm="100000">
                                          <p:val>
                                            <p:fltVal val="1"/>
                                          </p:val>
                                        </p:tav>
                                      </p:tavLst>
                                    </p:anim>
                                    <p:anim calcmode="lin" valueType="num">
                                      <p:cBhvr>
                                        <p:cTn id="130" dur="664" tmFilter="0, 0; 0.125,0.2665; 0.25,0.4; 0.375,0.465; 0.5,0.5;  0.625,0.535; 0.75,0.6; 0.875,0.7335; 1,1">
                                          <p:stCondLst>
                                            <p:cond delay="664"/>
                                          </p:stCondLst>
                                        </p:cTn>
                                        <p:tgtEl>
                                          <p:spTgt spid="74"/>
                                        </p:tgtEl>
                                        <p:attrNameLst>
                                          <p:attrName>ppt_y</p:attrName>
                                        </p:attrNameLst>
                                      </p:cBhvr>
                                      <p:tavLst>
                                        <p:tav tm="0" fmla="#ppt_y-sin(pi*$)/9">
                                          <p:val>
                                            <p:fltVal val="0"/>
                                          </p:val>
                                        </p:tav>
                                        <p:tav tm="100000">
                                          <p:val>
                                            <p:fltVal val="1"/>
                                          </p:val>
                                        </p:tav>
                                      </p:tavLst>
                                    </p:anim>
                                    <p:anim calcmode="lin" valueType="num">
                                      <p:cBhvr>
                                        <p:cTn id="131" dur="332" tmFilter="0, 0; 0.125,0.2665; 0.25,0.4; 0.375,0.465; 0.5,0.5;  0.625,0.535; 0.75,0.6; 0.875,0.7335; 1,1">
                                          <p:stCondLst>
                                            <p:cond delay="1324"/>
                                          </p:stCondLst>
                                        </p:cTn>
                                        <p:tgtEl>
                                          <p:spTgt spid="74"/>
                                        </p:tgtEl>
                                        <p:attrNameLst>
                                          <p:attrName>ppt_y</p:attrName>
                                        </p:attrNameLst>
                                      </p:cBhvr>
                                      <p:tavLst>
                                        <p:tav tm="0" fmla="#ppt_y-sin(pi*$)/27">
                                          <p:val>
                                            <p:fltVal val="0"/>
                                          </p:val>
                                        </p:tav>
                                        <p:tav tm="100000">
                                          <p:val>
                                            <p:fltVal val="1"/>
                                          </p:val>
                                        </p:tav>
                                      </p:tavLst>
                                    </p:anim>
                                    <p:anim calcmode="lin" valueType="num">
                                      <p:cBhvr>
                                        <p:cTn id="132" dur="164" tmFilter="0, 0; 0.125,0.2665; 0.25,0.4; 0.375,0.465; 0.5,0.5;  0.625,0.535; 0.75,0.6; 0.875,0.7335; 1,1">
                                          <p:stCondLst>
                                            <p:cond delay="1656"/>
                                          </p:stCondLst>
                                        </p:cTn>
                                        <p:tgtEl>
                                          <p:spTgt spid="74"/>
                                        </p:tgtEl>
                                        <p:attrNameLst>
                                          <p:attrName>ppt_y</p:attrName>
                                        </p:attrNameLst>
                                      </p:cBhvr>
                                      <p:tavLst>
                                        <p:tav tm="0" fmla="#ppt_y-sin(pi*$)/81">
                                          <p:val>
                                            <p:fltVal val="0"/>
                                          </p:val>
                                        </p:tav>
                                        <p:tav tm="100000">
                                          <p:val>
                                            <p:fltVal val="1"/>
                                          </p:val>
                                        </p:tav>
                                      </p:tavLst>
                                    </p:anim>
                                    <p:animScale>
                                      <p:cBhvr>
                                        <p:cTn id="133" dur="26">
                                          <p:stCondLst>
                                            <p:cond delay="650"/>
                                          </p:stCondLst>
                                        </p:cTn>
                                        <p:tgtEl>
                                          <p:spTgt spid="74"/>
                                        </p:tgtEl>
                                      </p:cBhvr>
                                      <p:to x="100000" y="60000"/>
                                    </p:animScale>
                                    <p:animScale>
                                      <p:cBhvr>
                                        <p:cTn id="134" dur="166" decel="50000">
                                          <p:stCondLst>
                                            <p:cond delay="676"/>
                                          </p:stCondLst>
                                        </p:cTn>
                                        <p:tgtEl>
                                          <p:spTgt spid="74"/>
                                        </p:tgtEl>
                                      </p:cBhvr>
                                      <p:to x="100000" y="100000"/>
                                    </p:animScale>
                                    <p:animScale>
                                      <p:cBhvr>
                                        <p:cTn id="135" dur="26">
                                          <p:stCondLst>
                                            <p:cond delay="1312"/>
                                          </p:stCondLst>
                                        </p:cTn>
                                        <p:tgtEl>
                                          <p:spTgt spid="74"/>
                                        </p:tgtEl>
                                      </p:cBhvr>
                                      <p:to x="100000" y="80000"/>
                                    </p:animScale>
                                    <p:animScale>
                                      <p:cBhvr>
                                        <p:cTn id="136" dur="166" decel="50000">
                                          <p:stCondLst>
                                            <p:cond delay="1338"/>
                                          </p:stCondLst>
                                        </p:cTn>
                                        <p:tgtEl>
                                          <p:spTgt spid="74"/>
                                        </p:tgtEl>
                                      </p:cBhvr>
                                      <p:to x="100000" y="100000"/>
                                    </p:animScale>
                                    <p:animScale>
                                      <p:cBhvr>
                                        <p:cTn id="137" dur="26">
                                          <p:stCondLst>
                                            <p:cond delay="1642"/>
                                          </p:stCondLst>
                                        </p:cTn>
                                        <p:tgtEl>
                                          <p:spTgt spid="74"/>
                                        </p:tgtEl>
                                      </p:cBhvr>
                                      <p:to x="100000" y="90000"/>
                                    </p:animScale>
                                    <p:animScale>
                                      <p:cBhvr>
                                        <p:cTn id="138" dur="166" decel="50000">
                                          <p:stCondLst>
                                            <p:cond delay="1668"/>
                                          </p:stCondLst>
                                        </p:cTn>
                                        <p:tgtEl>
                                          <p:spTgt spid="74"/>
                                        </p:tgtEl>
                                      </p:cBhvr>
                                      <p:to x="100000" y="100000"/>
                                    </p:animScale>
                                    <p:animScale>
                                      <p:cBhvr>
                                        <p:cTn id="139" dur="26">
                                          <p:stCondLst>
                                            <p:cond delay="1808"/>
                                          </p:stCondLst>
                                        </p:cTn>
                                        <p:tgtEl>
                                          <p:spTgt spid="74"/>
                                        </p:tgtEl>
                                      </p:cBhvr>
                                      <p:to x="100000" y="95000"/>
                                    </p:animScale>
                                    <p:animScale>
                                      <p:cBhvr>
                                        <p:cTn id="140" dur="166" decel="50000">
                                          <p:stCondLst>
                                            <p:cond delay="1834"/>
                                          </p:stCondLst>
                                        </p:cTn>
                                        <p:tgtEl>
                                          <p:spTgt spid="74"/>
                                        </p:tgtEl>
                                      </p:cBhvr>
                                      <p:to x="100000" y="100000"/>
                                    </p:animScale>
                                  </p:childTnLst>
                                </p:cTn>
                              </p:par>
                            </p:childTnLst>
                          </p:cTn>
                        </p:par>
                      </p:childTnLst>
                    </p:cTn>
                  </p:par>
                  <p:par>
                    <p:cTn id="141" fill="hold">
                      <p:stCondLst>
                        <p:cond delay="indefinite"/>
                      </p:stCondLst>
                      <p:childTnLst>
                        <p:par>
                          <p:cTn id="142" fill="hold">
                            <p:stCondLst>
                              <p:cond delay="0"/>
                            </p:stCondLst>
                            <p:childTnLst>
                              <p:par>
                                <p:cTn id="143" presetID="26" presetClass="entr" presetSubtype="0" fill="hold" nodeType="clickEffect">
                                  <p:stCondLst>
                                    <p:cond delay="0"/>
                                  </p:stCondLst>
                                  <p:childTnLst>
                                    <p:set>
                                      <p:cBhvr>
                                        <p:cTn id="144" dur="1" fill="hold">
                                          <p:stCondLst>
                                            <p:cond delay="0"/>
                                          </p:stCondLst>
                                        </p:cTn>
                                        <p:tgtEl>
                                          <p:spTgt spid="77"/>
                                        </p:tgtEl>
                                        <p:attrNameLst>
                                          <p:attrName>style.visibility</p:attrName>
                                        </p:attrNameLst>
                                      </p:cBhvr>
                                      <p:to>
                                        <p:strVal val="visible"/>
                                      </p:to>
                                    </p:set>
                                    <p:animEffect transition="in" filter="wipe(down)">
                                      <p:cBhvr>
                                        <p:cTn id="145" dur="580">
                                          <p:stCondLst>
                                            <p:cond delay="0"/>
                                          </p:stCondLst>
                                        </p:cTn>
                                        <p:tgtEl>
                                          <p:spTgt spid="77"/>
                                        </p:tgtEl>
                                      </p:cBhvr>
                                    </p:animEffect>
                                    <p:anim calcmode="lin" valueType="num">
                                      <p:cBhvr>
                                        <p:cTn id="146" dur="1822" tmFilter="0,0; 0.14,0.36; 0.43,0.73; 0.71,0.91; 1.0,1.0">
                                          <p:stCondLst>
                                            <p:cond delay="0"/>
                                          </p:stCondLst>
                                        </p:cTn>
                                        <p:tgtEl>
                                          <p:spTgt spid="77"/>
                                        </p:tgtEl>
                                        <p:attrNameLst>
                                          <p:attrName>ppt_x</p:attrName>
                                        </p:attrNameLst>
                                      </p:cBhvr>
                                      <p:tavLst>
                                        <p:tav tm="0">
                                          <p:val>
                                            <p:strVal val="#ppt_x-0.25"/>
                                          </p:val>
                                        </p:tav>
                                        <p:tav tm="100000">
                                          <p:val>
                                            <p:strVal val="#ppt_x"/>
                                          </p:val>
                                        </p:tav>
                                      </p:tavLst>
                                    </p:anim>
                                    <p:anim calcmode="lin" valueType="num">
                                      <p:cBhvr>
                                        <p:cTn id="147" dur="664" tmFilter="0.0,0.0; 0.25,0.07; 0.50,0.2; 0.75,0.467; 1.0,1.0">
                                          <p:stCondLst>
                                            <p:cond delay="0"/>
                                          </p:stCondLst>
                                        </p:cTn>
                                        <p:tgtEl>
                                          <p:spTgt spid="77"/>
                                        </p:tgtEl>
                                        <p:attrNameLst>
                                          <p:attrName>ppt_y</p:attrName>
                                        </p:attrNameLst>
                                      </p:cBhvr>
                                      <p:tavLst>
                                        <p:tav tm="0" fmla="#ppt_y-sin(pi*$)/3">
                                          <p:val>
                                            <p:fltVal val="0.5"/>
                                          </p:val>
                                        </p:tav>
                                        <p:tav tm="100000">
                                          <p:val>
                                            <p:fltVal val="1"/>
                                          </p:val>
                                        </p:tav>
                                      </p:tavLst>
                                    </p:anim>
                                    <p:anim calcmode="lin" valueType="num">
                                      <p:cBhvr>
                                        <p:cTn id="148" dur="664" tmFilter="0, 0; 0.125,0.2665; 0.25,0.4; 0.375,0.465; 0.5,0.5;  0.625,0.535; 0.75,0.6; 0.875,0.7335; 1,1">
                                          <p:stCondLst>
                                            <p:cond delay="664"/>
                                          </p:stCondLst>
                                        </p:cTn>
                                        <p:tgtEl>
                                          <p:spTgt spid="77"/>
                                        </p:tgtEl>
                                        <p:attrNameLst>
                                          <p:attrName>ppt_y</p:attrName>
                                        </p:attrNameLst>
                                      </p:cBhvr>
                                      <p:tavLst>
                                        <p:tav tm="0" fmla="#ppt_y-sin(pi*$)/9">
                                          <p:val>
                                            <p:fltVal val="0"/>
                                          </p:val>
                                        </p:tav>
                                        <p:tav tm="100000">
                                          <p:val>
                                            <p:fltVal val="1"/>
                                          </p:val>
                                        </p:tav>
                                      </p:tavLst>
                                    </p:anim>
                                    <p:anim calcmode="lin" valueType="num">
                                      <p:cBhvr>
                                        <p:cTn id="149" dur="332" tmFilter="0, 0; 0.125,0.2665; 0.25,0.4; 0.375,0.465; 0.5,0.5;  0.625,0.535; 0.75,0.6; 0.875,0.7335; 1,1">
                                          <p:stCondLst>
                                            <p:cond delay="1324"/>
                                          </p:stCondLst>
                                        </p:cTn>
                                        <p:tgtEl>
                                          <p:spTgt spid="77"/>
                                        </p:tgtEl>
                                        <p:attrNameLst>
                                          <p:attrName>ppt_y</p:attrName>
                                        </p:attrNameLst>
                                      </p:cBhvr>
                                      <p:tavLst>
                                        <p:tav tm="0" fmla="#ppt_y-sin(pi*$)/27">
                                          <p:val>
                                            <p:fltVal val="0"/>
                                          </p:val>
                                        </p:tav>
                                        <p:tav tm="100000">
                                          <p:val>
                                            <p:fltVal val="1"/>
                                          </p:val>
                                        </p:tav>
                                      </p:tavLst>
                                    </p:anim>
                                    <p:anim calcmode="lin" valueType="num">
                                      <p:cBhvr>
                                        <p:cTn id="150" dur="164" tmFilter="0, 0; 0.125,0.2665; 0.25,0.4; 0.375,0.465; 0.5,0.5;  0.625,0.535; 0.75,0.6; 0.875,0.7335; 1,1">
                                          <p:stCondLst>
                                            <p:cond delay="1656"/>
                                          </p:stCondLst>
                                        </p:cTn>
                                        <p:tgtEl>
                                          <p:spTgt spid="77"/>
                                        </p:tgtEl>
                                        <p:attrNameLst>
                                          <p:attrName>ppt_y</p:attrName>
                                        </p:attrNameLst>
                                      </p:cBhvr>
                                      <p:tavLst>
                                        <p:tav tm="0" fmla="#ppt_y-sin(pi*$)/81">
                                          <p:val>
                                            <p:fltVal val="0"/>
                                          </p:val>
                                        </p:tav>
                                        <p:tav tm="100000">
                                          <p:val>
                                            <p:fltVal val="1"/>
                                          </p:val>
                                        </p:tav>
                                      </p:tavLst>
                                    </p:anim>
                                    <p:animScale>
                                      <p:cBhvr>
                                        <p:cTn id="151" dur="26">
                                          <p:stCondLst>
                                            <p:cond delay="650"/>
                                          </p:stCondLst>
                                        </p:cTn>
                                        <p:tgtEl>
                                          <p:spTgt spid="77"/>
                                        </p:tgtEl>
                                      </p:cBhvr>
                                      <p:to x="100000" y="60000"/>
                                    </p:animScale>
                                    <p:animScale>
                                      <p:cBhvr>
                                        <p:cTn id="152" dur="166" decel="50000">
                                          <p:stCondLst>
                                            <p:cond delay="676"/>
                                          </p:stCondLst>
                                        </p:cTn>
                                        <p:tgtEl>
                                          <p:spTgt spid="77"/>
                                        </p:tgtEl>
                                      </p:cBhvr>
                                      <p:to x="100000" y="100000"/>
                                    </p:animScale>
                                    <p:animScale>
                                      <p:cBhvr>
                                        <p:cTn id="153" dur="26">
                                          <p:stCondLst>
                                            <p:cond delay="1312"/>
                                          </p:stCondLst>
                                        </p:cTn>
                                        <p:tgtEl>
                                          <p:spTgt spid="77"/>
                                        </p:tgtEl>
                                      </p:cBhvr>
                                      <p:to x="100000" y="80000"/>
                                    </p:animScale>
                                    <p:animScale>
                                      <p:cBhvr>
                                        <p:cTn id="154" dur="166" decel="50000">
                                          <p:stCondLst>
                                            <p:cond delay="1338"/>
                                          </p:stCondLst>
                                        </p:cTn>
                                        <p:tgtEl>
                                          <p:spTgt spid="77"/>
                                        </p:tgtEl>
                                      </p:cBhvr>
                                      <p:to x="100000" y="100000"/>
                                    </p:animScale>
                                    <p:animScale>
                                      <p:cBhvr>
                                        <p:cTn id="155" dur="26">
                                          <p:stCondLst>
                                            <p:cond delay="1642"/>
                                          </p:stCondLst>
                                        </p:cTn>
                                        <p:tgtEl>
                                          <p:spTgt spid="77"/>
                                        </p:tgtEl>
                                      </p:cBhvr>
                                      <p:to x="100000" y="90000"/>
                                    </p:animScale>
                                    <p:animScale>
                                      <p:cBhvr>
                                        <p:cTn id="156" dur="166" decel="50000">
                                          <p:stCondLst>
                                            <p:cond delay="1668"/>
                                          </p:stCondLst>
                                        </p:cTn>
                                        <p:tgtEl>
                                          <p:spTgt spid="77"/>
                                        </p:tgtEl>
                                      </p:cBhvr>
                                      <p:to x="100000" y="100000"/>
                                    </p:animScale>
                                    <p:animScale>
                                      <p:cBhvr>
                                        <p:cTn id="157" dur="26">
                                          <p:stCondLst>
                                            <p:cond delay="1808"/>
                                          </p:stCondLst>
                                        </p:cTn>
                                        <p:tgtEl>
                                          <p:spTgt spid="77"/>
                                        </p:tgtEl>
                                      </p:cBhvr>
                                      <p:to x="100000" y="95000"/>
                                    </p:animScale>
                                    <p:animScale>
                                      <p:cBhvr>
                                        <p:cTn id="158" dur="166" decel="50000">
                                          <p:stCondLst>
                                            <p:cond delay="1834"/>
                                          </p:stCondLst>
                                        </p:cTn>
                                        <p:tgtEl>
                                          <p:spTgt spid="77"/>
                                        </p:tgtEl>
                                      </p:cBhvr>
                                      <p:to x="100000" y="100000"/>
                                    </p:animScale>
                                  </p:childTnLst>
                                </p:cTn>
                              </p:par>
                            </p:childTnLst>
                          </p:cTn>
                        </p:par>
                      </p:childTnLst>
                    </p:cTn>
                  </p:par>
                  <p:par>
                    <p:cTn id="159" fill="hold">
                      <p:stCondLst>
                        <p:cond delay="indefinite"/>
                      </p:stCondLst>
                      <p:childTnLst>
                        <p:par>
                          <p:cTn id="160" fill="hold">
                            <p:stCondLst>
                              <p:cond delay="0"/>
                            </p:stCondLst>
                            <p:childTnLst>
                              <p:par>
                                <p:cTn id="161" presetID="26" presetClass="entr" presetSubtype="0" fill="hold" nodeType="clickEffect">
                                  <p:stCondLst>
                                    <p:cond delay="0"/>
                                  </p:stCondLst>
                                  <p:childTnLst>
                                    <p:set>
                                      <p:cBhvr>
                                        <p:cTn id="162" dur="1" fill="hold">
                                          <p:stCondLst>
                                            <p:cond delay="0"/>
                                          </p:stCondLst>
                                        </p:cTn>
                                        <p:tgtEl>
                                          <p:spTgt spid="80"/>
                                        </p:tgtEl>
                                        <p:attrNameLst>
                                          <p:attrName>style.visibility</p:attrName>
                                        </p:attrNameLst>
                                      </p:cBhvr>
                                      <p:to>
                                        <p:strVal val="visible"/>
                                      </p:to>
                                    </p:set>
                                    <p:animEffect transition="in" filter="wipe(down)">
                                      <p:cBhvr>
                                        <p:cTn id="163" dur="580">
                                          <p:stCondLst>
                                            <p:cond delay="0"/>
                                          </p:stCondLst>
                                        </p:cTn>
                                        <p:tgtEl>
                                          <p:spTgt spid="80"/>
                                        </p:tgtEl>
                                      </p:cBhvr>
                                    </p:animEffect>
                                    <p:anim calcmode="lin" valueType="num">
                                      <p:cBhvr>
                                        <p:cTn id="164" dur="1822" tmFilter="0,0; 0.14,0.36; 0.43,0.73; 0.71,0.91; 1.0,1.0">
                                          <p:stCondLst>
                                            <p:cond delay="0"/>
                                          </p:stCondLst>
                                        </p:cTn>
                                        <p:tgtEl>
                                          <p:spTgt spid="80"/>
                                        </p:tgtEl>
                                        <p:attrNameLst>
                                          <p:attrName>ppt_x</p:attrName>
                                        </p:attrNameLst>
                                      </p:cBhvr>
                                      <p:tavLst>
                                        <p:tav tm="0">
                                          <p:val>
                                            <p:strVal val="#ppt_x-0.25"/>
                                          </p:val>
                                        </p:tav>
                                        <p:tav tm="100000">
                                          <p:val>
                                            <p:strVal val="#ppt_x"/>
                                          </p:val>
                                        </p:tav>
                                      </p:tavLst>
                                    </p:anim>
                                    <p:anim calcmode="lin" valueType="num">
                                      <p:cBhvr>
                                        <p:cTn id="165" dur="664" tmFilter="0.0,0.0; 0.25,0.07; 0.50,0.2; 0.75,0.467; 1.0,1.0">
                                          <p:stCondLst>
                                            <p:cond delay="0"/>
                                          </p:stCondLst>
                                        </p:cTn>
                                        <p:tgtEl>
                                          <p:spTgt spid="80"/>
                                        </p:tgtEl>
                                        <p:attrNameLst>
                                          <p:attrName>ppt_y</p:attrName>
                                        </p:attrNameLst>
                                      </p:cBhvr>
                                      <p:tavLst>
                                        <p:tav tm="0" fmla="#ppt_y-sin(pi*$)/3">
                                          <p:val>
                                            <p:fltVal val="0.5"/>
                                          </p:val>
                                        </p:tav>
                                        <p:tav tm="100000">
                                          <p:val>
                                            <p:fltVal val="1"/>
                                          </p:val>
                                        </p:tav>
                                      </p:tavLst>
                                    </p:anim>
                                    <p:anim calcmode="lin" valueType="num">
                                      <p:cBhvr>
                                        <p:cTn id="166" dur="664" tmFilter="0, 0; 0.125,0.2665; 0.25,0.4; 0.375,0.465; 0.5,0.5;  0.625,0.535; 0.75,0.6; 0.875,0.7335; 1,1">
                                          <p:stCondLst>
                                            <p:cond delay="664"/>
                                          </p:stCondLst>
                                        </p:cTn>
                                        <p:tgtEl>
                                          <p:spTgt spid="80"/>
                                        </p:tgtEl>
                                        <p:attrNameLst>
                                          <p:attrName>ppt_y</p:attrName>
                                        </p:attrNameLst>
                                      </p:cBhvr>
                                      <p:tavLst>
                                        <p:tav tm="0" fmla="#ppt_y-sin(pi*$)/9">
                                          <p:val>
                                            <p:fltVal val="0"/>
                                          </p:val>
                                        </p:tav>
                                        <p:tav tm="100000">
                                          <p:val>
                                            <p:fltVal val="1"/>
                                          </p:val>
                                        </p:tav>
                                      </p:tavLst>
                                    </p:anim>
                                    <p:anim calcmode="lin" valueType="num">
                                      <p:cBhvr>
                                        <p:cTn id="167" dur="332" tmFilter="0, 0; 0.125,0.2665; 0.25,0.4; 0.375,0.465; 0.5,0.5;  0.625,0.535; 0.75,0.6; 0.875,0.7335; 1,1">
                                          <p:stCondLst>
                                            <p:cond delay="1324"/>
                                          </p:stCondLst>
                                        </p:cTn>
                                        <p:tgtEl>
                                          <p:spTgt spid="80"/>
                                        </p:tgtEl>
                                        <p:attrNameLst>
                                          <p:attrName>ppt_y</p:attrName>
                                        </p:attrNameLst>
                                      </p:cBhvr>
                                      <p:tavLst>
                                        <p:tav tm="0" fmla="#ppt_y-sin(pi*$)/27">
                                          <p:val>
                                            <p:fltVal val="0"/>
                                          </p:val>
                                        </p:tav>
                                        <p:tav tm="100000">
                                          <p:val>
                                            <p:fltVal val="1"/>
                                          </p:val>
                                        </p:tav>
                                      </p:tavLst>
                                    </p:anim>
                                    <p:anim calcmode="lin" valueType="num">
                                      <p:cBhvr>
                                        <p:cTn id="168" dur="164" tmFilter="0, 0; 0.125,0.2665; 0.25,0.4; 0.375,0.465; 0.5,0.5;  0.625,0.535; 0.75,0.6; 0.875,0.7335; 1,1">
                                          <p:stCondLst>
                                            <p:cond delay="1656"/>
                                          </p:stCondLst>
                                        </p:cTn>
                                        <p:tgtEl>
                                          <p:spTgt spid="80"/>
                                        </p:tgtEl>
                                        <p:attrNameLst>
                                          <p:attrName>ppt_y</p:attrName>
                                        </p:attrNameLst>
                                      </p:cBhvr>
                                      <p:tavLst>
                                        <p:tav tm="0" fmla="#ppt_y-sin(pi*$)/81">
                                          <p:val>
                                            <p:fltVal val="0"/>
                                          </p:val>
                                        </p:tav>
                                        <p:tav tm="100000">
                                          <p:val>
                                            <p:fltVal val="1"/>
                                          </p:val>
                                        </p:tav>
                                      </p:tavLst>
                                    </p:anim>
                                    <p:animScale>
                                      <p:cBhvr>
                                        <p:cTn id="169" dur="26">
                                          <p:stCondLst>
                                            <p:cond delay="650"/>
                                          </p:stCondLst>
                                        </p:cTn>
                                        <p:tgtEl>
                                          <p:spTgt spid="80"/>
                                        </p:tgtEl>
                                      </p:cBhvr>
                                      <p:to x="100000" y="60000"/>
                                    </p:animScale>
                                    <p:animScale>
                                      <p:cBhvr>
                                        <p:cTn id="170" dur="166" decel="50000">
                                          <p:stCondLst>
                                            <p:cond delay="676"/>
                                          </p:stCondLst>
                                        </p:cTn>
                                        <p:tgtEl>
                                          <p:spTgt spid="80"/>
                                        </p:tgtEl>
                                      </p:cBhvr>
                                      <p:to x="100000" y="100000"/>
                                    </p:animScale>
                                    <p:animScale>
                                      <p:cBhvr>
                                        <p:cTn id="171" dur="26">
                                          <p:stCondLst>
                                            <p:cond delay="1312"/>
                                          </p:stCondLst>
                                        </p:cTn>
                                        <p:tgtEl>
                                          <p:spTgt spid="80"/>
                                        </p:tgtEl>
                                      </p:cBhvr>
                                      <p:to x="100000" y="80000"/>
                                    </p:animScale>
                                    <p:animScale>
                                      <p:cBhvr>
                                        <p:cTn id="172" dur="166" decel="50000">
                                          <p:stCondLst>
                                            <p:cond delay="1338"/>
                                          </p:stCondLst>
                                        </p:cTn>
                                        <p:tgtEl>
                                          <p:spTgt spid="80"/>
                                        </p:tgtEl>
                                      </p:cBhvr>
                                      <p:to x="100000" y="100000"/>
                                    </p:animScale>
                                    <p:animScale>
                                      <p:cBhvr>
                                        <p:cTn id="173" dur="26">
                                          <p:stCondLst>
                                            <p:cond delay="1642"/>
                                          </p:stCondLst>
                                        </p:cTn>
                                        <p:tgtEl>
                                          <p:spTgt spid="80"/>
                                        </p:tgtEl>
                                      </p:cBhvr>
                                      <p:to x="100000" y="90000"/>
                                    </p:animScale>
                                    <p:animScale>
                                      <p:cBhvr>
                                        <p:cTn id="174" dur="166" decel="50000">
                                          <p:stCondLst>
                                            <p:cond delay="1668"/>
                                          </p:stCondLst>
                                        </p:cTn>
                                        <p:tgtEl>
                                          <p:spTgt spid="80"/>
                                        </p:tgtEl>
                                      </p:cBhvr>
                                      <p:to x="100000" y="100000"/>
                                    </p:animScale>
                                    <p:animScale>
                                      <p:cBhvr>
                                        <p:cTn id="175" dur="26">
                                          <p:stCondLst>
                                            <p:cond delay="1808"/>
                                          </p:stCondLst>
                                        </p:cTn>
                                        <p:tgtEl>
                                          <p:spTgt spid="80"/>
                                        </p:tgtEl>
                                      </p:cBhvr>
                                      <p:to x="100000" y="95000"/>
                                    </p:animScale>
                                    <p:animScale>
                                      <p:cBhvr>
                                        <p:cTn id="176" dur="166" decel="50000">
                                          <p:stCondLst>
                                            <p:cond delay="1834"/>
                                          </p:stCondLst>
                                        </p:cTn>
                                        <p:tgtEl>
                                          <p:spTgt spid="80"/>
                                        </p:tgtEl>
                                      </p:cBhvr>
                                      <p:to x="100000" y="100000"/>
                                    </p:animScale>
                                  </p:childTnLst>
                                </p:cTn>
                              </p:par>
                            </p:childTnLst>
                          </p:cTn>
                        </p:par>
                      </p:childTnLst>
                    </p:cTn>
                  </p:par>
                  <p:par>
                    <p:cTn id="177" fill="hold">
                      <p:stCondLst>
                        <p:cond delay="indefinite"/>
                      </p:stCondLst>
                      <p:childTnLst>
                        <p:par>
                          <p:cTn id="178" fill="hold">
                            <p:stCondLst>
                              <p:cond delay="0"/>
                            </p:stCondLst>
                            <p:childTnLst>
                              <p:par>
                                <p:cTn id="179" presetID="26" presetClass="entr" presetSubtype="0" fill="hold" nodeType="clickEffect">
                                  <p:stCondLst>
                                    <p:cond delay="0"/>
                                  </p:stCondLst>
                                  <p:childTnLst>
                                    <p:set>
                                      <p:cBhvr>
                                        <p:cTn id="180" dur="1" fill="hold">
                                          <p:stCondLst>
                                            <p:cond delay="0"/>
                                          </p:stCondLst>
                                        </p:cTn>
                                        <p:tgtEl>
                                          <p:spTgt spid="83"/>
                                        </p:tgtEl>
                                        <p:attrNameLst>
                                          <p:attrName>style.visibility</p:attrName>
                                        </p:attrNameLst>
                                      </p:cBhvr>
                                      <p:to>
                                        <p:strVal val="visible"/>
                                      </p:to>
                                    </p:set>
                                    <p:animEffect transition="in" filter="wipe(down)">
                                      <p:cBhvr>
                                        <p:cTn id="181" dur="580">
                                          <p:stCondLst>
                                            <p:cond delay="0"/>
                                          </p:stCondLst>
                                        </p:cTn>
                                        <p:tgtEl>
                                          <p:spTgt spid="83"/>
                                        </p:tgtEl>
                                      </p:cBhvr>
                                    </p:animEffect>
                                    <p:anim calcmode="lin" valueType="num">
                                      <p:cBhvr>
                                        <p:cTn id="182" dur="1822" tmFilter="0,0; 0.14,0.36; 0.43,0.73; 0.71,0.91; 1.0,1.0">
                                          <p:stCondLst>
                                            <p:cond delay="0"/>
                                          </p:stCondLst>
                                        </p:cTn>
                                        <p:tgtEl>
                                          <p:spTgt spid="83"/>
                                        </p:tgtEl>
                                        <p:attrNameLst>
                                          <p:attrName>ppt_x</p:attrName>
                                        </p:attrNameLst>
                                      </p:cBhvr>
                                      <p:tavLst>
                                        <p:tav tm="0">
                                          <p:val>
                                            <p:strVal val="#ppt_x-0.25"/>
                                          </p:val>
                                        </p:tav>
                                        <p:tav tm="100000">
                                          <p:val>
                                            <p:strVal val="#ppt_x"/>
                                          </p:val>
                                        </p:tav>
                                      </p:tavLst>
                                    </p:anim>
                                    <p:anim calcmode="lin" valueType="num">
                                      <p:cBhvr>
                                        <p:cTn id="183" dur="664" tmFilter="0.0,0.0; 0.25,0.07; 0.50,0.2; 0.75,0.467; 1.0,1.0">
                                          <p:stCondLst>
                                            <p:cond delay="0"/>
                                          </p:stCondLst>
                                        </p:cTn>
                                        <p:tgtEl>
                                          <p:spTgt spid="83"/>
                                        </p:tgtEl>
                                        <p:attrNameLst>
                                          <p:attrName>ppt_y</p:attrName>
                                        </p:attrNameLst>
                                      </p:cBhvr>
                                      <p:tavLst>
                                        <p:tav tm="0" fmla="#ppt_y-sin(pi*$)/3">
                                          <p:val>
                                            <p:fltVal val="0.5"/>
                                          </p:val>
                                        </p:tav>
                                        <p:tav tm="100000">
                                          <p:val>
                                            <p:fltVal val="1"/>
                                          </p:val>
                                        </p:tav>
                                      </p:tavLst>
                                    </p:anim>
                                    <p:anim calcmode="lin" valueType="num">
                                      <p:cBhvr>
                                        <p:cTn id="184" dur="664" tmFilter="0, 0; 0.125,0.2665; 0.25,0.4; 0.375,0.465; 0.5,0.5;  0.625,0.535; 0.75,0.6; 0.875,0.7335; 1,1">
                                          <p:stCondLst>
                                            <p:cond delay="664"/>
                                          </p:stCondLst>
                                        </p:cTn>
                                        <p:tgtEl>
                                          <p:spTgt spid="83"/>
                                        </p:tgtEl>
                                        <p:attrNameLst>
                                          <p:attrName>ppt_y</p:attrName>
                                        </p:attrNameLst>
                                      </p:cBhvr>
                                      <p:tavLst>
                                        <p:tav tm="0" fmla="#ppt_y-sin(pi*$)/9">
                                          <p:val>
                                            <p:fltVal val="0"/>
                                          </p:val>
                                        </p:tav>
                                        <p:tav tm="100000">
                                          <p:val>
                                            <p:fltVal val="1"/>
                                          </p:val>
                                        </p:tav>
                                      </p:tavLst>
                                    </p:anim>
                                    <p:anim calcmode="lin" valueType="num">
                                      <p:cBhvr>
                                        <p:cTn id="185" dur="332" tmFilter="0, 0; 0.125,0.2665; 0.25,0.4; 0.375,0.465; 0.5,0.5;  0.625,0.535; 0.75,0.6; 0.875,0.7335; 1,1">
                                          <p:stCondLst>
                                            <p:cond delay="1324"/>
                                          </p:stCondLst>
                                        </p:cTn>
                                        <p:tgtEl>
                                          <p:spTgt spid="83"/>
                                        </p:tgtEl>
                                        <p:attrNameLst>
                                          <p:attrName>ppt_y</p:attrName>
                                        </p:attrNameLst>
                                      </p:cBhvr>
                                      <p:tavLst>
                                        <p:tav tm="0" fmla="#ppt_y-sin(pi*$)/27">
                                          <p:val>
                                            <p:fltVal val="0"/>
                                          </p:val>
                                        </p:tav>
                                        <p:tav tm="100000">
                                          <p:val>
                                            <p:fltVal val="1"/>
                                          </p:val>
                                        </p:tav>
                                      </p:tavLst>
                                    </p:anim>
                                    <p:anim calcmode="lin" valueType="num">
                                      <p:cBhvr>
                                        <p:cTn id="186" dur="164" tmFilter="0, 0; 0.125,0.2665; 0.25,0.4; 0.375,0.465; 0.5,0.5;  0.625,0.535; 0.75,0.6; 0.875,0.7335; 1,1">
                                          <p:stCondLst>
                                            <p:cond delay="1656"/>
                                          </p:stCondLst>
                                        </p:cTn>
                                        <p:tgtEl>
                                          <p:spTgt spid="83"/>
                                        </p:tgtEl>
                                        <p:attrNameLst>
                                          <p:attrName>ppt_y</p:attrName>
                                        </p:attrNameLst>
                                      </p:cBhvr>
                                      <p:tavLst>
                                        <p:tav tm="0" fmla="#ppt_y-sin(pi*$)/81">
                                          <p:val>
                                            <p:fltVal val="0"/>
                                          </p:val>
                                        </p:tav>
                                        <p:tav tm="100000">
                                          <p:val>
                                            <p:fltVal val="1"/>
                                          </p:val>
                                        </p:tav>
                                      </p:tavLst>
                                    </p:anim>
                                    <p:animScale>
                                      <p:cBhvr>
                                        <p:cTn id="187" dur="26">
                                          <p:stCondLst>
                                            <p:cond delay="650"/>
                                          </p:stCondLst>
                                        </p:cTn>
                                        <p:tgtEl>
                                          <p:spTgt spid="83"/>
                                        </p:tgtEl>
                                      </p:cBhvr>
                                      <p:to x="100000" y="60000"/>
                                    </p:animScale>
                                    <p:animScale>
                                      <p:cBhvr>
                                        <p:cTn id="188" dur="166" decel="50000">
                                          <p:stCondLst>
                                            <p:cond delay="676"/>
                                          </p:stCondLst>
                                        </p:cTn>
                                        <p:tgtEl>
                                          <p:spTgt spid="83"/>
                                        </p:tgtEl>
                                      </p:cBhvr>
                                      <p:to x="100000" y="100000"/>
                                    </p:animScale>
                                    <p:animScale>
                                      <p:cBhvr>
                                        <p:cTn id="189" dur="26">
                                          <p:stCondLst>
                                            <p:cond delay="1312"/>
                                          </p:stCondLst>
                                        </p:cTn>
                                        <p:tgtEl>
                                          <p:spTgt spid="83"/>
                                        </p:tgtEl>
                                      </p:cBhvr>
                                      <p:to x="100000" y="80000"/>
                                    </p:animScale>
                                    <p:animScale>
                                      <p:cBhvr>
                                        <p:cTn id="190" dur="166" decel="50000">
                                          <p:stCondLst>
                                            <p:cond delay="1338"/>
                                          </p:stCondLst>
                                        </p:cTn>
                                        <p:tgtEl>
                                          <p:spTgt spid="83"/>
                                        </p:tgtEl>
                                      </p:cBhvr>
                                      <p:to x="100000" y="100000"/>
                                    </p:animScale>
                                    <p:animScale>
                                      <p:cBhvr>
                                        <p:cTn id="191" dur="26">
                                          <p:stCondLst>
                                            <p:cond delay="1642"/>
                                          </p:stCondLst>
                                        </p:cTn>
                                        <p:tgtEl>
                                          <p:spTgt spid="83"/>
                                        </p:tgtEl>
                                      </p:cBhvr>
                                      <p:to x="100000" y="90000"/>
                                    </p:animScale>
                                    <p:animScale>
                                      <p:cBhvr>
                                        <p:cTn id="192" dur="166" decel="50000">
                                          <p:stCondLst>
                                            <p:cond delay="1668"/>
                                          </p:stCondLst>
                                        </p:cTn>
                                        <p:tgtEl>
                                          <p:spTgt spid="83"/>
                                        </p:tgtEl>
                                      </p:cBhvr>
                                      <p:to x="100000" y="100000"/>
                                    </p:animScale>
                                    <p:animScale>
                                      <p:cBhvr>
                                        <p:cTn id="193" dur="26">
                                          <p:stCondLst>
                                            <p:cond delay="1808"/>
                                          </p:stCondLst>
                                        </p:cTn>
                                        <p:tgtEl>
                                          <p:spTgt spid="83"/>
                                        </p:tgtEl>
                                      </p:cBhvr>
                                      <p:to x="100000" y="95000"/>
                                    </p:animScale>
                                    <p:animScale>
                                      <p:cBhvr>
                                        <p:cTn id="194" dur="166" decel="50000">
                                          <p:stCondLst>
                                            <p:cond delay="1834"/>
                                          </p:stCondLst>
                                        </p:cTn>
                                        <p:tgtEl>
                                          <p:spTgt spid="83"/>
                                        </p:tgtEl>
                                      </p:cBhvr>
                                      <p:to x="100000" y="100000"/>
                                    </p:animScale>
                                  </p:childTnLst>
                                </p:cTn>
                              </p:par>
                            </p:childTnLst>
                          </p:cTn>
                        </p:par>
                      </p:childTnLst>
                    </p:cTn>
                  </p:par>
                  <p:par>
                    <p:cTn id="195" fill="hold">
                      <p:stCondLst>
                        <p:cond delay="indefinite"/>
                      </p:stCondLst>
                      <p:childTnLst>
                        <p:par>
                          <p:cTn id="196" fill="hold">
                            <p:stCondLst>
                              <p:cond delay="0"/>
                            </p:stCondLst>
                            <p:childTnLst>
                              <p:par>
                                <p:cTn id="197" presetID="26" presetClass="entr" presetSubtype="0" fill="hold" nodeType="clickEffect">
                                  <p:stCondLst>
                                    <p:cond delay="0"/>
                                  </p:stCondLst>
                                  <p:childTnLst>
                                    <p:set>
                                      <p:cBhvr>
                                        <p:cTn id="198" dur="1" fill="hold">
                                          <p:stCondLst>
                                            <p:cond delay="0"/>
                                          </p:stCondLst>
                                        </p:cTn>
                                        <p:tgtEl>
                                          <p:spTgt spid="86"/>
                                        </p:tgtEl>
                                        <p:attrNameLst>
                                          <p:attrName>style.visibility</p:attrName>
                                        </p:attrNameLst>
                                      </p:cBhvr>
                                      <p:to>
                                        <p:strVal val="visible"/>
                                      </p:to>
                                    </p:set>
                                    <p:animEffect transition="in" filter="wipe(down)">
                                      <p:cBhvr>
                                        <p:cTn id="199" dur="580">
                                          <p:stCondLst>
                                            <p:cond delay="0"/>
                                          </p:stCondLst>
                                        </p:cTn>
                                        <p:tgtEl>
                                          <p:spTgt spid="86"/>
                                        </p:tgtEl>
                                      </p:cBhvr>
                                    </p:animEffect>
                                    <p:anim calcmode="lin" valueType="num">
                                      <p:cBhvr>
                                        <p:cTn id="200" dur="1822" tmFilter="0,0; 0.14,0.36; 0.43,0.73; 0.71,0.91; 1.0,1.0">
                                          <p:stCondLst>
                                            <p:cond delay="0"/>
                                          </p:stCondLst>
                                        </p:cTn>
                                        <p:tgtEl>
                                          <p:spTgt spid="86"/>
                                        </p:tgtEl>
                                        <p:attrNameLst>
                                          <p:attrName>ppt_x</p:attrName>
                                        </p:attrNameLst>
                                      </p:cBhvr>
                                      <p:tavLst>
                                        <p:tav tm="0">
                                          <p:val>
                                            <p:strVal val="#ppt_x-0.25"/>
                                          </p:val>
                                        </p:tav>
                                        <p:tav tm="100000">
                                          <p:val>
                                            <p:strVal val="#ppt_x"/>
                                          </p:val>
                                        </p:tav>
                                      </p:tavLst>
                                    </p:anim>
                                    <p:anim calcmode="lin" valueType="num">
                                      <p:cBhvr>
                                        <p:cTn id="201" dur="664" tmFilter="0.0,0.0; 0.25,0.07; 0.50,0.2; 0.75,0.467; 1.0,1.0">
                                          <p:stCondLst>
                                            <p:cond delay="0"/>
                                          </p:stCondLst>
                                        </p:cTn>
                                        <p:tgtEl>
                                          <p:spTgt spid="86"/>
                                        </p:tgtEl>
                                        <p:attrNameLst>
                                          <p:attrName>ppt_y</p:attrName>
                                        </p:attrNameLst>
                                      </p:cBhvr>
                                      <p:tavLst>
                                        <p:tav tm="0" fmla="#ppt_y-sin(pi*$)/3">
                                          <p:val>
                                            <p:fltVal val="0.5"/>
                                          </p:val>
                                        </p:tav>
                                        <p:tav tm="100000">
                                          <p:val>
                                            <p:fltVal val="1"/>
                                          </p:val>
                                        </p:tav>
                                      </p:tavLst>
                                    </p:anim>
                                    <p:anim calcmode="lin" valueType="num">
                                      <p:cBhvr>
                                        <p:cTn id="202" dur="664" tmFilter="0, 0; 0.125,0.2665; 0.25,0.4; 0.375,0.465; 0.5,0.5;  0.625,0.535; 0.75,0.6; 0.875,0.7335; 1,1">
                                          <p:stCondLst>
                                            <p:cond delay="664"/>
                                          </p:stCondLst>
                                        </p:cTn>
                                        <p:tgtEl>
                                          <p:spTgt spid="86"/>
                                        </p:tgtEl>
                                        <p:attrNameLst>
                                          <p:attrName>ppt_y</p:attrName>
                                        </p:attrNameLst>
                                      </p:cBhvr>
                                      <p:tavLst>
                                        <p:tav tm="0" fmla="#ppt_y-sin(pi*$)/9">
                                          <p:val>
                                            <p:fltVal val="0"/>
                                          </p:val>
                                        </p:tav>
                                        <p:tav tm="100000">
                                          <p:val>
                                            <p:fltVal val="1"/>
                                          </p:val>
                                        </p:tav>
                                      </p:tavLst>
                                    </p:anim>
                                    <p:anim calcmode="lin" valueType="num">
                                      <p:cBhvr>
                                        <p:cTn id="203" dur="332" tmFilter="0, 0; 0.125,0.2665; 0.25,0.4; 0.375,0.465; 0.5,0.5;  0.625,0.535; 0.75,0.6; 0.875,0.7335; 1,1">
                                          <p:stCondLst>
                                            <p:cond delay="1324"/>
                                          </p:stCondLst>
                                        </p:cTn>
                                        <p:tgtEl>
                                          <p:spTgt spid="86"/>
                                        </p:tgtEl>
                                        <p:attrNameLst>
                                          <p:attrName>ppt_y</p:attrName>
                                        </p:attrNameLst>
                                      </p:cBhvr>
                                      <p:tavLst>
                                        <p:tav tm="0" fmla="#ppt_y-sin(pi*$)/27">
                                          <p:val>
                                            <p:fltVal val="0"/>
                                          </p:val>
                                        </p:tav>
                                        <p:tav tm="100000">
                                          <p:val>
                                            <p:fltVal val="1"/>
                                          </p:val>
                                        </p:tav>
                                      </p:tavLst>
                                    </p:anim>
                                    <p:anim calcmode="lin" valueType="num">
                                      <p:cBhvr>
                                        <p:cTn id="204" dur="164" tmFilter="0, 0; 0.125,0.2665; 0.25,0.4; 0.375,0.465; 0.5,0.5;  0.625,0.535; 0.75,0.6; 0.875,0.7335; 1,1">
                                          <p:stCondLst>
                                            <p:cond delay="1656"/>
                                          </p:stCondLst>
                                        </p:cTn>
                                        <p:tgtEl>
                                          <p:spTgt spid="86"/>
                                        </p:tgtEl>
                                        <p:attrNameLst>
                                          <p:attrName>ppt_y</p:attrName>
                                        </p:attrNameLst>
                                      </p:cBhvr>
                                      <p:tavLst>
                                        <p:tav tm="0" fmla="#ppt_y-sin(pi*$)/81">
                                          <p:val>
                                            <p:fltVal val="0"/>
                                          </p:val>
                                        </p:tav>
                                        <p:tav tm="100000">
                                          <p:val>
                                            <p:fltVal val="1"/>
                                          </p:val>
                                        </p:tav>
                                      </p:tavLst>
                                    </p:anim>
                                    <p:animScale>
                                      <p:cBhvr>
                                        <p:cTn id="205" dur="26">
                                          <p:stCondLst>
                                            <p:cond delay="650"/>
                                          </p:stCondLst>
                                        </p:cTn>
                                        <p:tgtEl>
                                          <p:spTgt spid="86"/>
                                        </p:tgtEl>
                                      </p:cBhvr>
                                      <p:to x="100000" y="60000"/>
                                    </p:animScale>
                                    <p:animScale>
                                      <p:cBhvr>
                                        <p:cTn id="206" dur="166" decel="50000">
                                          <p:stCondLst>
                                            <p:cond delay="676"/>
                                          </p:stCondLst>
                                        </p:cTn>
                                        <p:tgtEl>
                                          <p:spTgt spid="86"/>
                                        </p:tgtEl>
                                      </p:cBhvr>
                                      <p:to x="100000" y="100000"/>
                                    </p:animScale>
                                    <p:animScale>
                                      <p:cBhvr>
                                        <p:cTn id="207" dur="26">
                                          <p:stCondLst>
                                            <p:cond delay="1312"/>
                                          </p:stCondLst>
                                        </p:cTn>
                                        <p:tgtEl>
                                          <p:spTgt spid="86"/>
                                        </p:tgtEl>
                                      </p:cBhvr>
                                      <p:to x="100000" y="80000"/>
                                    </p:animScale>
                                    <p:animScale>
                                      <p:cBhvr>
                                        <p:cTn id="208" dur="166" decel="50000">
                                          <p:stCondLst>
                                            <p:cond delay="1338"/>
                                          </p:stCondLst>
                                        </p:cTn>
                                        <p:tgtEl>
                                          <p:spTgt spid="86"/>
                                        </p:tgtEl>
                                      </p:cBhvr>
                                      <p:to x="100000" y="100000"/>
                                    </p:animScale>
                                    <p:animScale>
                                      <p:cBhvr>
                                        <p:cTn id="209" dur="26">
                                          <p:stCondLst>
                                            <p:cond delay="1642"/>
                                          </p:stCondLst>
                                        </p:cTn>
                                        <p:tgtEl>
                                          <p:spTgt spid="86"/>
                                        </p:tgtEl>
                                      </p:cBhvr>
                                      <p:to x="100000" y="90000"/>
                                    </p:animScale>
                                    <p:animScale>
                                      <p:cBhvr>
                                        <p:cTn id="210" dur="166" decel="50000">
                                          <p:stCondLst>
                                            <p:cond delay="1668"/>
                                          </p:stCondLst>
                                        </p:cTn>
                                        <p:tgtEl>
                                          <p:spTgt spid="86"/>
                                        </p:tgtEl>
                                      </p:cBhvr>
                                      <p:to x="100000" y="100000"/>
                                    </p:animScale>
                                    <p:animScale>
                                      <p:cBhvr>
                                        <p:cTn id="211" dur="26">
                                          <p:stCondLst>
                                            <p:cond delay="1808"/>
                                          </p:stCondLst>
                                        </p:cTn>
                                        <p:tgtEl>
                                          <p:spTgt spid="86"/>
                                        </p:tgtEl>
                                      </p:cBhvr>
                                      <p:to x="100000" y="95000"/>
                                    </p:animScale>
                                    <p:animScale>
                                      <p:cBhvr>
                                        <p:cTn id="212" dur="166" decel="50000">
                                          <p:stCondLst>
                                            <p:cond delay="1834"/>
                                          </p:stCondLst>
                                        </p:cTn>
                                        <p:tgtEl>
                                          <p:spTgt spid="86"/>
                                        </p:tgtEl>
                                      </p:cBhvr>
                                      <p:to x="100000" y="100000"/>
                                    </p:animScale>
                                  </p:childTnLst>
                                </p:cTn>
                              </p:par>
                            </p:childTnLst>
                          </p:cTn>
                        </p:par>
                      </p:childTnLst>
                    </p:cTn>
                  </p:par>
                  <p:par>
                    <p:cTn id="213" fill="hold">
                      <p:stCondLst>
                        <p:cond delay="indefinite"/>
                      </p:stCondLst>
                      <p:childTnLst>
                        <p:par>
                          <p:cTn id="214" fill="hold">
                            <p:stCondLst>
                              <p:cond delay="0"/>
                            </p:stCondLst>
                            <p:childTnLst>
                              <p:par>
                                <p:cTn id="215" presetID="26" presetClass="entr" presetSubtype="0" fill="hold" nodeType="clickEffect">
                                  <p:stCondLst>
                                    <p:cond delay="0"/>
                                  </p:stCondLst>
                                  <p:childTnLst>
                                    <p:set>
                                      <p:cBhvr>
                                        <p:cTn id="216" dur="1" fill="hold">
                                          <p:stCondLst>
                                            <p:cond delay="0"/>
                                          </p:stCondLst>
                                        </p:cTn>
                                        <p:tgtEl>
                                          <p:spTgt spid="89"/>
                                        </p:tgtEl>
                                        <p:attrNameLst>
                                          <p:attrName>style.visibility</p:attrName>
                                        </p:attrNameLst>
                                      </p:cBhvr>
                                      <p:to>
                                        <p:strVal val="visible"/>
                                      </p:to>
                                    </p:set>
                                    <p:animEffect transition="in" filter="wipe(down)">
                                      <p:cBhvr>
                                        <p:cTn id="217" dur="580">
                                          <p:stCondLst>
                                            <p:cond delay="0"/>
                                          </p:stCondLst>
                                        </p:cTn>
                                        <p:tgtEl>
                                          <p:spTgt spid="89"/>
                                        </p:tgtEl>
                                      </p:cBhvr>
                                    </p:animEffect>
                                    <p:anim calcmode="lin" valueType="num">
                                      <p:cBhvr>
                                        <p:cTn id="218" dur="1822" tmFilter="0,0; 0.14,0.36; 0.43,0.73; 0.71,0.91; 1.0,1.0">
                                          <p:stCondLst>
                                            <p:cond delay="0"/>
                                          </p:stCondLst>
                                        </p:cTn>
                                        <p:tgtEl>
                                          <p:spTgt spid="89"/>
                                        </p:tgtEl>
                                        <p:attrNameLst>
                                          <p:attrName>ppt_x</p:attrName>
                                        </p:attrNameLst>
                                      </p:cBhvr>
                                      <p:tavLst>
                                        <p:tav tm="0">
                                          <p:val>
                                            <p:strVal val="#ppt_x-0.25"/>
                                          </p:val>
                                        </p:tav>
                                        <p:tav tm="100000">
                                          <p:val>
                                            <p:strVal val="#ppt_x"/>
                                          </p:val>
                                        </p:tav>
                                      </p:tavLst>
                                    </p:anim>
                                    <p:anim calcmode="lin" valueType="num">
                                      <p:cBhvr>
                                        <p:cTn id="219" dur="664" tmFilter="0.0,0.0; 0.25,0.07; 0.50,0.2; 0.75,0.467; 1.0,1.0">
                                          <p:stCondLst>
                                            <p:cond delay="0"/>
                                          </p:stCondLst>
                                        </p:cTn>
                                        <p:tgtEl>
                                          <p:spTgt spid="89"/>
                                        </p:tgtEl>
                                        <p:attrNameLst>
                                          <p:attrName>ppt_y</p:attrName>
                                        </p:attrNameLst>
                                      </p:cBhvr>
                                      <p:tavLst>
                                        <p:tav tm="0" fmla="#ppt_y-sin(pi*$)/3">
                                          <p:val>
                                            <p:fltVal val="0.5"/>
                                          </p:val>
                                        </p:tav>
                                        <p:tav tm="100000">
                                          <p:val>
                                            <p:fltVal val="1"/>
                                          </p:val>
                                        </p:tav>
                                      </p:tavLst>
                                    </p:anim>
                                    <p:anim calcmode="lin" valueType="num">
                                      <p:cBhvr>
                                        <p:cTn id="220" dur="664" tmFilter="0, 0; 0.125,0.2665; 0.25,0.4; 0.375,0.465; 0.5,0.5;  0.625,0.535; 0.75,0.6; 0.875,0.7335; 1,1">
                                          <p:stCondLst>
                                            <p:cond delay="664"/>
                                          </p:stCondLst>
                                        </p:cTn>
                                        <p:tgtEl>
                                          <p:spTgt spid="89"/>
                                        </p:tgtEl>
                                        <p:attrNameLst>
                                          <p:attrName>ppt_y</p:attrName>
                                        </p:attrNameLst>
                                      </p:cBhvr>
                                      <p:tavLst>
                                        <p:tav tm="0" fmla="#ppt_y-sin(pi*$)/9">
                                          <p:val>
                                            <p:fltVal val="0"/>
                                          </p:val>
                                        </p:tav>
                                        <p:tav tm="100000">
                                          <p:val>
                                            <p:fltVal val="1"/>
                                          </p:val>
                                        </p:tav>
                                      </p:tavLst>
                                    </p:anim>
                                    <p:anim calcmode="lin" valueType="num">
                                      <p:cBhvr>
                                        <p:cTn id="221" dur="332" tmFilter="0, 0; 0.125,0.2665; 0.25,0.4; 0.375,0.465; 0.5,0.5;  0.625,0.535; 0.75,0.6; 0.875,0.7335; 1,1">
                                          <p:stCondLst>
                                            <p:cond delay="1324"/>
                                          </p:stCondLst>
                                        </p:cTn>
                                        <p:tgtEl>
                                          <p:spTgt spid="89"/>
                                        </p:tgtEl>
                                        <p:attrNameLst>
                                          <p:attrName>ppt_y</p:attrName>
                                        </p:attrNameLst>
                                      </p:cBhvr>
                                      <p:tavLst>
                                        <p:tav tm="0" fmla="#ppt_y-sin(pi*$)/27">
                                          <p:val>
                                            <p:fltVal val="0"/>
                                          </p:val>
                                        </p:tav>
                                        <p:tav tm="100000">
                                          <p:val>
                                            <p:fltVal val="1"/>
                                          </p:val>
                                        </p:tav>
                                      </p:tavLst>
                                    </p:anim>
                                    <p:anim calcmode="lin" valueType="num">
                                      <p:cBhvr>
                                        <p:cTn id="222" dur="164" tmFilter="0, 0; 0.125,0.2665; 0.25,0.4; 0.375,0.465; 0.5,0.5;  0.625,0.535; 0.75,0.6; 0.875,0.7335; 1,1">
                                          <p:stCondLst>
                                            <p:cond delay="1656"/>
                                          </p:stCondLst>
                                        </p:cTn>
                                        <p:tgtEl>
                                          <p:spTgt spid="89"/>
                                        </p:tgtEl>
                                        <p:attrNameLst>
                                          <p:attrName>ppt_y</p:attrName>
                                        </p:attrNameLst>
                                      </p:cBhvr>
                                      <p:tavLst>
                                        <p:tav tm="0" fmla="#ppt_y-sin(pi*$)/81">
                                          <p:val>
                                            <p:fltVal val="0"/>
                                          </p:val>
                                        </p:tav>
                                        <p:tav tm="100000">
                                          <p:val>
                                            <p:fltVal val="1"/>
                                          </p:val>
                                        </p:tav>
                                      </p:tavLst>
                                    </p:anim>
                                    <p:animScale>
                                      <p:cBhvr>
                                        <p:cTn id="223" dur="26">
                                          <p:stCondLst>
                                            <p:cond delay="650"/>
                                          </p:stCondLst>
                                        </p:cTn>
                                        <p:tgtEl>
                                          <p:spTgt spid="89"/>
                                        </p:tgtEl>
                                      </p:cBhvr>
                                      <p:to x="100000" y="60000"/>
                                    </p:animScale>
                                    <p:animScale>
                                      <p:cBhvr>
                                        <p:cTn id="224" dur="166" decel="50000">
                                          <p:stCondLst>
                                            <p:cond delay="676"/>
                                          </p:stCondLst>
                                        </p:cTn>
                                        <p:tgtEl>
                                          <p:spTgt spid="89"/>
                                        </p:tgtEl>
                                      </p:cBhvr>
                                      <p:to x="100000" y="100000"/>
                                    </p:animScale>
                                    <p:animScale>
                                      <p:cBhvr>
                                        <p:cTn id="225" dur="26">
                                          <p:stCondLst>
                                            <p:cond delay="1312"/>
                                          </p:stCondLst>
                                        </p:cTn>
                                        <p:tgtEl>
                                          <p:spTgt spid="89"/>
                                        </p:tgtEl>
                                      </p:cBhvr>
                                      <p:to x="100000" y="80000"/>
                                    </p:animScale>
                                    <p:animScale>
                                      <p:cBhvr>
                                        <p:cTn id="226" dur="166" decel="50000">
                                          <p:stCondLst>
                                            <p:cond delay="1338"/>
                                          </p:stCondLst>
                                        </p:cTn>
                                        <p:tgtEl>
                                          <p:spTgt spid="89"/>
                                        </p:tgtEl>
                                      </p:cBhvr>
                                      <p:to x="100000" y="100000"/>
                                    </p:animScale>
                                    <p:animScale>
                                      <p:cBhvr>
                                        <p:cTn id="227" dur="26">
                                          <p:stCondLst>
                                            <p:cond delay="1642"/>
                                          </p:stCondLst>
                                        </p:cTn>
                                        <p:tgtEl>
                                          <p:spTgt spid="89"/>
                                        </p:tgtEl>
                                      </p:cBhvr>
                                      <p:to x="100000" y="90000"/>
                                    </p:animScale>
                                    <p:animScale>
                                      <p:cBhvr>
                                        <p:cTn id="228" dur="166" decel="50000">
                                          <p:stCondLst>
                                            <p:cond delay="1668"/>
                                          </p:stCondLst>
                                        </p:cTn>
                                        <p:tgtEl>
                                          <p:spTgt spid="89"/>
                                        </p:tgtEl>
                                      </p:cBhvr>
                                      <p:to x="100000" y="100000"/>
                                    </p:animScale>
                                    <p:animScale>
                                      <p:cBhvr>
                                        <p:cTn id="229" dur="26">
                                          <p:stCondLst>
                                            <p:cond delay="1808"/>
                                          </p:stCondLst>
                                        </p:cTn>
                                        <p:tgtEl>
                                          <p:spTgt spid="89"/>
                                        </p:tgtEl>
                                      </p:cBhvr>
                                      <p:to x="100000" y="95000"/>
                                    </p:animScale>
                                    <p:animScale>
                                      <p:cBhvr>
                                        <p:cTn id="230" dur="166" decel="50000">
                                          <p:stCondLst>
                                            <p:cond delay="1834"/>
                                          </p:stCondLst>
                                        </p:cTn>
                                        <p:tgtEl>
                                          <p:spTgt spid="89"/>
                                        </p:tgtEl>
                                      </p:cBhvr>
                                      <p:to x="100000" y="100000"/>
                                    </p:animScale>
                                  </p:childTnLst>
                                </p:cTn>
                              </p:par>
                            </p:childTnLst>
                          </p:cTn>
                        </p:par>
                      </p:childTnLst>
                    </p:cTn>
                  </p:par>
                  <p:par>
                    <p:cTn id="231" fill="hold">
                      <p:stCondLst>
                        <p:cond delay="indefinite"/>
                      </p:stCondLst>
                      <p:childTnLst>
                        <p:par>
                          <p:cTn id="232" fill="hold">
                            <p:stCondLst>
                              <p:cond delay="0"/>
                            </p:stCondLst>
                            <p:childTnLst>
                              <p:par>
                                <p:cTn id="233" presetID="26" presetClass="entr" presetSubtype="0" fill="hold" nodeType="clickEffect">
                                  <p:stCondLst>
                                    <p:cond delay="0"/>
                                  </p:stCondLst>
                                  <p:childTnLst>
                                    <p:set>
                                      <p:cBhvr>
                                        <p:cTn id="234" dur="1" fill="hold">
                                          <p:stCondLst>
                                            <p:cond delay="0"/>
                                          </p:stCondLst>
                                        </p:cTn>
                                        <p:tgtEl>
                                          <p:spTgt spid="92"/>
                                        </p:tgtEl>
                                        <p:attrNameLst>
                                          <p:attrName>style.visibility</p:attrName>
                                        </p:attrNameLst>
                                      </p:cBhvr>
                                      <p:to>
                                        <p:strVal val="visible"/>
                                      </p:to>
                                    </p:set>
                                    <p:animEffect transition="in" filter="wipe(down)">
                                      <p:cBhvr>
                                        <p:cTn id="235" dur="580">
                                          <p:stCondLst>
                                            <p:cond delay="0"/>
                                          </p:stCondLst>
                                        </p:cTn>
                                        <p:tgtEl>
                                          <p:spTgt spid="92"/>
                                        </p:tgtEl>
                                      </p:cBhvr>
                                    </p:animEffect>
                                    <p:anim calcmode="lin" valueType="num">
                                      <p:cBhvr>
                                        <p:cTn id="236" dur="1822" tmFilter="0,0; 0.14,0.36; 0.43,0.73; 0.71,0.91; 1.0,1.0">
                                          <p:stCondLst>
                                            <p:cond delay="0"/>
                                          </p:stCondLst>
                                        </p:cTn>
                                        <p:tgtEl>
                                          <p:spTgt spid="92"/>
                                        </p:tgtEl>
                                        <p:attrNameLst>
                                          <p:attrName>ppt_x</p:attrName>
                                        </p:attrNameLst>
                                      </p:cBhvr>
                                      <p:tavLst>
                                        <p:tav tm="0">
                                          <p:val>
                                            <p:strVal val="#ppt_x-0.25"/>
                                          </p:val>
                                        </p:tav>
                                        <p:tav tm="100000">
                                          <p:val>
                                            <p:strVal val="#ppt_x"/>
                                          </p:val>
                                        </p:tav>
                                      </p:tavLst>
                                    </p:anim>
                                    <p:anim calcmode="lin" valueType="num">
                                      <p:cBhvr>
                                        <p:cTn id="237" dur="664" tmFilter="0.0,0.0; 0.25,0.07; 0.50,0.2; 0.75,0.467; 1.0,1.0">
                                          <p:stCondLst>
                                            <p:cond delay="0"/>
                                          </p:stCondLst>
                                        </p:cTn>
                                        <p:tgtEl>
                                          <p:spTgt spid="92"/>
                                        </p:tgtEl>
                                        <p:attrNameLst>
                                          <p:attrName>ppt_y</p:attrName>
                                        </p:attrNameLst>
                                      </p:cBhvr>
                                      <p:tavLst>
                                        <p:tav tm="0" fmla="#ppt_y-sin(pi*$)/3">
                                          <p:val>
                                            <p:fltVal val="0.5"/>
                                          </p:val>
                                        </p:tav>
                                        <p:tav tm="100000">
                                          <p:val>
                                            <p:fltVal val="1"/>
                                          </p:val>
                                        </p:tav>
                                      </p:tavLst>
                                    </p:anim>
                                    <p:anim calcmode="lin" valueType="num">
                                      <p:cBhvr>
                                        <p:cTn id="238" dur="664" tmFilter="0, 0; 0.125,0.2665; 0.25,0.4; 0.375,0.465; 0.5,0.5;  0.625,0.535; 0.75,0.6; 0.875,0.7335; 1,1">
                                          <p:stCondLst>
                                            <p:cond delay="664"/>
                                          </p:stCondLst>
                                        </p:cTn>
                                        <p:tgtEl>
                                          <p:spTgt spid="92"/>
                                        </p:tgtEl>
                                        <p:attrNameLst>
                                          <p:attrName>ppt_y</p:attrName>
                                        </p:attrNameLst>
                                      </p:cBhvr>
                                      <p:tavLst>
                                        <p:tav tm="0" fmla="#ppt_y-sin(pi*$)/9">
                                          <p:val>
                                            <p:fltVal val="0"/>
                                          </p:val>
                                        </p:tav>
                                        <p:tav tm="100000">
                                          <p:val>
                                            <p:fltVal val="1"/>
                                          </p:val>
                                        </p:tav>
                                      </p:tavLst>
                                    </p:anim>
                                    <p:anim calcmode="lin" valueType="num">
                                      <p:cBhvr>
                                        <p:cTn id="239" dur="332" tmFilter="0, 0; 0.125,0.2665; 0.25,0.4; 0.375,0.465; 0.5,0.5;  0.625,0.535; 0.75,0.6; 0.875,0.7335; 1,1">
                                          <p:stCondLst>
                                            <p:cond delay="1324"/>
                                          </p:stCondLst>
                                        </p:cTn>
                                        <p:tgtEl>
                                          <p:spTgt spid="92"/>
                                        </p:tgtEl>
                                        <p:attrNameLst>
                                          <p:attrName>ppt_y</p:attrName>
                                        </p:attrNameLst>
                                      </p:cBhvr>
                                      <p:tavLst>
                                        <p:tav tm="0" fmla="#ppt_y-sin(pi*$)/27">
                                          <p:val>
                                            <p:fltVal val="0"/>
                                          </p:val>
                                        </p:tav>
                                        <p:tav tm="100000">
                                          <p:val>
                                            <p:fltVal val="1"/>
                                          </p:val>
                                        </p:tav>
                                      </p:tavLst>
                                    </p:anim>
                                    <p:anim calcmode="lin" valueType="num">
                                      <p:cBhvr>
                                        <p:cTn id="240" dur="164" tmFilter="0, 0; 0.125,0.2665; 0.25,0.4; 0.375,0.465; 0.5,0.5;  0.625,0.535; 0.75,0.6; 0.875,0.7335; 1,1">
                                          <p:stCondLst>
                                            <p:cond delay="1656"/>
                                          </p:stCondLst>
                                        </p:cTn>
                                        <p:tgtEl>
                                          <p:spTgt spid="92"/>
                                        </p:tgtEl>
                                        <p:attrNameLst>
                                          <p:attrName>ppt_y</p:attrName>
                                        </p:attrNameLst>
                                      </p:cBhvr>
                                      <p:tavLst>
                                        <p:tav tm="0" fmla="#ppt_y-sin(pi*$)/81">
                                          <p:val>
                                            <p:fltVal val="0"/>
                                          </p:val>
                                        </p:tav>
                                        <p:tav tm="100000">
                                          <p:val>
                                            <p:fltVal val="1"/>
                                          </p:val>
                                        </p:tav>
                                      </p:tavLst>
                                    </p:anim>
                                    <p:animScale>
                                      <p:cBhvr>
                                        <p:cTn id="241" dur="26">
                                          <p:stCondLst>
                                            <p:cond delay="650"/>
                                          </p:stCondLst>
                                        </p:cTn>
                                        <p:tgtEl>
                                          <p:spTgt spid="92"/>
                                        </p:tgtEl>
                                      </p:cBhvr>
                                      <p:to x="100000" y="60000"/>
                                    </p:animScale>
                                    <p:animScale>
                                      <p:cBhvr>
                                        <p:cTn id="242" dur="166" decel="50000">
                                          <p:stCondLst>
                                            <p:cond delay="676"/>
                                          </p:stCondLst>
                                        </p:cTn>
                                        <p:tgtEl>
                                          <p:spTgt spid="92"/>
                                        </p:tgtEl>
                                      </p:cBhvr>
                                      <p:to x="100000" y="100000"/>
                                    </p:animScale>
                                    <p:animScale>
                                      <p:cBhvr>
                                        <p:cTn id="243" dur="26">
                                          <p:stCondLst>
                                            <p:cond delay="1312"/>
                                          </p:stCondLst>
                                        </p:cTn>
                                        <p:tgtEl>
                                          <p:spTgt spid="92"/>
                                        </p:tgtEl>
                                      </p:cBhvr>
                                      <p:to x="100000" y="80000"/>
                                    </p:animScale>
                                    <p:animScale>
                                      <p:cBhvr>
                                        <p:cTn id="244" dur="166" decel="50000">
                                          <p:stCondLst>
                                            <p:cond delay="1338"/>
                                          </p:stCondLst>
                                        </p:cTn>
                                        <p:tgtEl>
                                          <p:spTgt spid="92"/>
                                        </p:tgtEl>
                                      </p:cBhvr>
                                      <p:to x="100000" y="100000"/>
                                    </p:animScale>
                                    <p:animScale>
                                      <p:cBhvr>
                                        <p:cTn id="245" dur="26">
                                          <p:stCondLst>
                                            <p:cond delay="1642"/>
                                          </p:stCondLst>
                                        </p:cTn>
                                        <p:tgtEl>
                                          <p:spTgt spid="92"/>
                                        </p:tgtEl>
                                      </p:cBhvr>
                                      <p:to x="100000" y="90000"/>
                                    </p:animScale>
                                    <p:animScale>
                                      <p:cBhvr>
                                        <p:cTn id="246" dur="166" decel="50000">
                                          <p:stCondLst>
                                            <p:cond delay="1668"/>
                                          </p:stCondLst>
                                        </p:cTn>
                                        <p:tgtEl>
                                          <p:spTgt spid="92"/>
                                        </p:tgtEl>
                                      </p:cBhvr>
                                      <p:to x="100000" y="100000"/>
                                    </p:animScale>
                                    <p:animScale>
                                      <p:cBhvr>
                                        <p:cTn id="247" dur="26">
                                          <p:stCondLst>
                                            <p:cond delay="1808"/>
                                          </p:stCondLst>
                                        </p:cTn>
                                        <p:tgtEl>
                                          <p:spTgt spid="92"/>
                                        </p:tgtEl>
                                      </p:cBhvr>
                                      <p:to x="100000" y="95000"/>
                                    </p:animScale>
                                    <p:animScale>
                                      <p:cBhvr>
                                        <p:cTn id="248" dur="166" decel="50000">
                                          <p:stCondLst>
                                            <p:cond delay="1834"/>
                                          </p:stCondLst>
                                        </p:cTn>
                                        <p:tgtEl>
                                          <p:spTgt spid="92"/>
                                        </p:tgtEl>
                                      </p:cBhvr>
                                      <p:to x="100000" y="100000"/>
                                    </p:animScale>
                                  </p:childTnLst>
                                </p:cTn>
                              </p:par>
                            </p:childTnLst>
                          </p:cTn>
                        </p:par>
                      </p:childTnLst>
                    </p:cTn>
                  </p:par>
                  <p:par>
                    <p:cTn id="249" fill="hold">
                      <p:stCondLst>
                        <p:cond delay="indefinite"/>
                      </p:stCondLst>
                      <p:childTnLst>
                        <p:par>
                          <p:cTn id="250" fill="hold">
                            <p:stCondLst>
                              <p:cond delay="0"/>
                            </p:stCondLst>
                            <p:childTnLst>
                              <p:par>
                                <p:cTn id="251" presetID="26" presetClass="entr" presetSubtype="0" fill="hold" nodeType="clickEffect">
                                  <p:stCondLst>
                                    <p:cond delay="0"/>
                                  </p:stCondLst>
                                  <p:childTnLst>
                                    <p:set>
                                      <p:cBhvr>
                                        <p:cTn id="252" dur="1" fill="hold">
                                          <p:stCondLst>
                                            <p:cond delay="0"/>
                                          </p:stCondLst>
                                        </p:cTn>
                                        <p:tgtEl>
                                          <p:spTgt spid="95"/>
                                        </p:tgtEl>
                                        <p:attrNameLst>
                                          <p:attrName>style.visibility</p:attrName>
                                        </p:attrNameLst>
                                      </p:cBhvr>
                                      <p:to>
                                        <p:strVal val="visible"/>
                                      </p:to>
                                    </p:set>
                                    <p:animEffect transition="in" filter="wipe(down)">
                                      <p:cBhvr>
                                        <p:cTn id="253" dur="580">
                                          <p:stCondLst>
                                            <p:cond delay="0"/>
                                          </p:stCondLst>
                                        </p:cTn>
                                        <p:tgtEl>
                                          <p:spTgt spid="95"/>
                                        </p:tgtEl>
                                      </p:cBhvr>
                                    </p:animEffect>
                                    <p:anim calcmode="lin" valueType="num">
                                      <p:cBhvr>
                                        <p:cTn id="254" dur="1822" tmFilter="0,0; 0.14,0.36; 0.43,0.73; 0.71,0.91; 1.0,1.0">
                                          <p:stCondLst>
                                            <p:cond delay="0"/>
                                          </p:stCondLst>
                                        </p:cTn>
                                        <p:tgtEl>
                                          <p:spTgt spid="95"/>
                                        </p:tgtEl>
                                        <p:attrNameLst>
                                          <p:attrName>ppt_x</p:attrName>
                                        </p:attrNameLst>
                                      </p:cBhvr>
                                      <p:tavLst>
                                        <p:tav tm="0">
                                          <p:val>
                                            <p:strVal val="#ppt_x-0.25"/>
                                          </p:val>
                                        </p:tav>
                                        <p:tav tm="100000">
                                          <p:val>
                                            <p:strVal val="#ppt_x"/>
                                          </p:val>
                                        </p:tav>
                                      </p:tavLst>
                                    </p:anim>
                                    <p:anim calcmode="lin" valueType="num">
                                      <p:cBhvr>
                                        <p:cTn id="255" dur="664" tmFilter="0.0,0.0; 0.25,0.07; 0.50,0.2; 0.75,0.467; 1.0,1.0">
                                          <p:stCondLst>
                                            <p:cond delay="0"/>
                                          </p:stCondLst>
                                        </p:cTn>
                                        <p:tgtEl>
                                          <p:spTgt spid="95"/>
                                        </p:tgtEl>
                                        <p:attrNameLst>
                                          <p:attrName>ppt_y</p:attrName>
                                        </p:attrNameLst>
                                      </p:cBhvr>
                                      <p:tavLst>
                                        <p:tav tm="0" fmla="#ppt_y-sin(pi*$)/3">
                                          <p:val>
                                            <p:fltVal val="0.5"/>
                                          </p:val>
                                        </p:tav>
                                        <p:tav tm="100000">
                                          <p:val>
                                            <p:fltVal val="1"/>
                                          </p:val>
                                        </p:tav>
                                      </p:tavLst>
                                    </p:anim>
                                    <p:anim calcmode="lin" valueType="num">
                                      <p:cBhvr>
                                        <p:cTn id="256" dur="664" tmFilter="0, 0; 0.125,0.2665; 0.25,0.4; 0.375,0.465; 0.5,0.5;  0.625,0.535; 0.75,0.6; 0.875,0.7335; 1,1">
                                          <p:stCondLst>
                                            <p:cond delay="664"/>
                                          </p:stCondLst>
                                        </p:cTn>
                                        <p:tgtEl>
                                          <p:spTgt spid="95"/>
                                        </p:tgtEl>
                                        <p:attrNameLst>
                                          <p:attrName>ppt_y</p:attrName>
                                        </p:attrNameLst>
                                      </p:cBhvr>
                                      <p:tavLst>
                                        <p:tav tm="0" fmla="#ppt_y-sin(pi*$)/9">
                                          <p:val>
                                            <p:fltVal val="0"/>
                                          </p:val>
                                        </p:tav>
                                        <p:tav tm="100000">
                                          <p:val>
                                            <p:fltVal val="1"/>
                                          </p:val>
                                        </p:tav>
                                      </p:tavLst>
                                    </p:anim>
                                    <p:anim calcmode="lin" valueType="num">
                                      <p:cBhvr>
                                        <p:cTn id="257" dur="332" tmFilter="0, 0; 0.125,0.2665; 0.25,0.4; 0.375,0.465; 0.5,0.5;  0.625,0.535; 0.75,0.6; 0.875,0.7335; 1,1">
                                          <p:stCondLst>
                                            <p:cond delay="1324"/>
                                          </p:stCondLst>
                                        </p:cTn>
                                        <p:tgtEl>
                                          <p:spTgt spid="95"/>
                                        </p:tgtEl>
                                        <p:attrNameLst>
                                          <p:attrName>ppt_y</p:attrName>
                                        </p:attrNameLst>
                                      </p:cBhvr>
                                      <p:tavLst>
                                        <p:tav tm="0" fmla="#ppt_y-sin(pi*$)/27">
                                          <p:val>
                                            <p:fltVal val="0"/>
                                          </p:val>
                                        </p:tav>
                                        <p:tav tm="100000">
                                          <p:val>
                                            <p:fltVal val="1"/>
                                          </p:val>
                                        </p:tav>
                                      </p:tavLst>
                                    </p:anim>
                                    <p:anim calcmode="lin" valueType="num">
                                      <p:cBhvr>
                                        <p:cTn id="258" dur="164" tmFilter="0, 0; 0.125,0.2665; 0.25,0.4; 0.375,0.465; 0.5,0.5;  0.625,0.535; 0.75,0.6; 0.875,0.7335; 1,1">
                                          <p:stCondLst>
                                            <p:cond delay="1656"/>
                                          </p:stCondLst>
                                        </p:cTn>
                                        <p:tgtEl>
                                          <p:spTgt spid="95"/>
                                        </p:tgtEl>
                                        <p:attrNameLst>
                                          <p:attrName>ppt_y</p:attrName>
                                        </p:attrNameLst>
                                      </p:cBhvr>
                                      <p:tavLst>
                                        <p:tav tm="0" fmla="#ppt_y-sin(pi*$)/81">
                                          <p:val>
                                            <p:fltVal val="0"/>
                                          </p:val>
                                        </p:tav>
                                        <p:tav tm="100000">
                                          <p:val>
                                            <p:fltVal val="1"/>
                                          </p:val>
                                        </p:tav>
                                      </p:tavLst>
                                    </p:anim>
                                    <p:animScale>
                                      <p:cBhvr>
                                        <p:cTn id="259" dur="26">
                                          <p:stCondLst>
                                            <p:cond delay="650"/>
                                          </p:stCondLst>
                                        </p:cTn>
                                        <p:tgtEl>
                                          <p:spTgt spid="95"/>
                                        </p:tgtEl>
                                      </p:cBhvr>
                                      <p:to x="100000" y="60000"/>
                                    </p:animScale>
                                    <p:animScale>
                                      <p:cBhvr>
                                        <p:cTn id="260" dur="166" decel="50000">
                                          <p:stCondLst>
                                            <p:cond delay="676"/>
                                          </p:stCondLst>
                                        </p:cTn>
                                        <p:tgtEl>
                                          <p:spTgt spid="95"/>
                                        </p:tgtEl>
                                      </p:cBhvr>
                                      <p:to x="100000" y="100000"/>
                                    </p:animScale>
                                    <p:animScale>
                                      <p:cBhvr>
                                        <p:cTn id="261" dur="26">
                                          <p:stCondLst>
                                            <p:cond delay="1312"/>
                                          </p:stCondLst>
                                        </p:cTn>
                                        <p:tgtEl>
                                          <p:spTgt spid="95"/>
                                        </p:tgtEl>
                                      </p:cBhvr>
                                      <p:to x="100000" y="80000"/>
                                    </p:animScale>
                                    <p:animScale>
                                      <p:cBhvr>
                                        <p:cTn id="262" dur="166" decel="50000">
                                          <p:stCondLst>
                                            <p:cond delay="1338"/>
                                          </p:stCondLst>
                                        </p:cTn>
                                        <p:tgtEl>
                                          <p:spTgt spid="95"/>
                                        </p:tgtEl>
                                      </p:cBhvr>
                                      <p:to x="100000" y="100000"/>
                                    </p:animScale>
                                    <p:animScale>
                                      <p:cBhvr>
                                        <p:cTn id="263" dur="26">
                                          <p:stCondLst>
                                            <p:cond delay="1642"/>
                                          </p:stCondLst>
                                        </p:cTn>
                                        <p:tgtEl>
                                          <p:spTgt spid="95"/>
                                        </p:tgtEl>
                                      </p:cBhvr>
                                      <p:to x="100000" y="90000"/>
                                    </p:animScale>
                                    <p:animScale>
                                      <p:cBhvr>
                                        <p:cTn id="264" dur="166" decel="50000">
                                          <p:stCondLst>
                                            <p:cond delay="1668"/>
                                          </p:stCondLst>
                                        </p:cTn>
                                        <p:tgtEl>
                                          <p:spTgt spid="95"/>
                                        </p:tgtEl>
                                      </p:cBhvr>
                                      <p:to x="100000" y="100000"/>
                                    </p:animScale>
                                    <p:animScale>
                                      <p:cBhvr>
                                        <p:cTn id="265" dur="26">
                                          <p:stCondLst>
                                            <p:cond delay="1808"/>
                                          </p:stCondLst>
                                        </p:cTn>
                                        <p:tgtEl>
                                          <p:spTgt spid="95"/>
                                        </p:tgtEl>
                                      </p:cBhvr>
                                      <p:to x="100000" y="95000"/>
                                    </p:animScale>
                                    <p:animScale>
                                      <p:cBhvr>
                                        <p:cTn id="266" dur="166" decel="50000">
                                          <p:stCondLst>
                                            <p:cond delay="1834"/>
                                          </p:stCondLst>
                                        </p:cTn>
                                        <p:tgtEl>
                                          <p:spTgt spid="9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8" grpId="0" animBg="1"/>
      <p:bldP spid="48" grpId="0" animBg="1"/>
      <p:bldP spid="6" grpId="0" animBg="1"/>
      <p:bldP spid="21521" grpId="0"/>
      <p:bldP spid="21510" grpId="0"/>
      <p:bldP spid="60" grpId="0" animBg="1"/>
      <p:bldP spid="61" grpId="0" animBg="1"/>
      <p:bldP spid="62" grpId="0" animBg="1"/>
      <p:bldP spid="6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2"/>
          <p:cNvGraphicFramePr>
            <a:graphicFrameLocks noGrp="1"/>
          </p:cNvGraphicFramePr>
          <p:nvPr>
            <p:custDataLst>
              <p:tags r:id="rId1"/>
            </p:custDataLst>
          </p:nvPr>
        </p:nvGraphicFramePr>
        <p:xfrm>
          <a:off x="292230" y="1545996"/>
          <a:ext cx="11625835" cy="4506038"/>
        </p:xfrm>
        <a:graphic>
          <a:graphicData uri="http://schemas.openxmlformats.org/drawingml/2006/table">
            <a:tbl>
              <a:tblPr>
                <a:tableStyleId>{69C7853C-536D-4A76-A0AE-DD22124D55A5}</a:tableStyleId>
              </a:tblPr>
              <a:tblGrid>
                <a:gridCol w="504150"/>
                <a:gridCol w="2171768"/>
                <a:gridCol w="4733050"/>
                <a:gridCol w="4216867"/>
              </a:tblGrid>
              <a:tr h="874834">
                <a:tc gridSpan="2">
                  <a:txBody>
                    <a:bodyPr wrap="square"/>
                    <a:lstStyle/>
                    <a:p>
                      <a:pPr marL="0" marR="0" lvl="0" indent="0" algn="l" defTabSz="914400" rtl="0" eaLnBrk="1" fontAlgn="base" latinLnBrk="0" hangingPunct="1">
                        <a:lnSpc>
                          <a:spcPct val="150000"/>
                        </a:lnSpc>
                        <a:spcBef>
                          <a:spcPct val="0"/>
                        </a:spcBef>
                        <a:spcAft>
                          <a:spcPct val="0"/>
                        </a:spcAft>
                        <a:buClrTx/>
                        <a:buSzTx/>
                        <a:buFontTx/>
                        <a:buNone/>
                      </a:pPr>
                      <a:r>
                        <a:rPr kumimoji="0" lang="zh-CN" altLang="en-US" sz="2400" b="0" u="none" strike="noStrike" cap="none" normalizeH="0" baseline="0">
                          <a:ln>
                            <a:noFill/>
                          </a:ln>
                          <a:solidFill>
                            <a:schemeClr val="tx1"/>
                          </a:solidFill>
                          <a:effectLst/>
                        </a:rPr>
                        <a:t>有机化合物类别</a:t>
                      </a:r>
                      <a:endParaRPr kumimoji="0" lang="zh-CN" altLang="en-US" sz="2400" b="0" i="0" u="none" strike="noStrike" cap="none" normalizeH="0" baseline="0">
                        <a:ln>
                          <a:noFill/>
                        </a:ln>
                        <a:solidFill>
                          <a:schemeClr val="tx1"/>
                        </a:solidFill>
                        <a:effectLst/>
                        <a:latin typeface="+mn-ea"/>
                        <a:ea typeface="+mn-ea"/>
                        <a:cs typeface="Times New Roman" panose="02020603050405020304"/>
                      </a:endParaRPr>
                    </a:p>
                  </a:txBody>
                  <a:tcPr marL="0" marR="0" marT="0" marB="0" vert="horz" anchor="ctr" anchorCtr="1" horzOverflow="overflow">
                    <a:solidFill>
                      <a:schemeClr val="accent6">
                        <a:lumMod val="20000"/>
                        <a:lumOff val="80000"/>
                      </a:schemeClr>
                    </a:solidFill>
                  </a:tcPr>
                </a:tc>
                <a:tc hMerge="1">
                  <a:tcPr marL="0" marR="0" marT="0" marB="0" anchor="ctr" anchorCtr="1" horzOverflow="overflow">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a:noFill/>
                    </a:lnTlToBr>
                    <a:lnBlToTr>
                      <a:noFill/>
                    </a:lnBlToTr>
                    <a:noFill/>
                  </a:tcPr>
                </a:tc>
                <a:tc>
                  <a:txBody>
                    <a:bodyPr wrap="square"/>
                    <a:lstStyle/>
                    <a:p>
                      <a:pPr marL="0" marR="0" lvl="0" indent="0" algn="l" defTabSz="914400" rtl="0" eaLnBrk="1" fontAlgn="base" latinLnBrk="0" hangingPunct="1">
                        <a:lnSpc>
                          <a:spcPct val="150000"/>
                        </a:lnSpc>
                        <a:spcBef>
                          <a:spcPct val="0"/>
                        </a:spcBef>
                        <a:spcAft>
                          <a:spcPct val="0"/>
                        </a:spcAft>
                        <a:buClrTx/>
                        <a:buSzTx/>
                        <a:buFontTx/>
                        <a:buNone/>
                      </a:pPr>
                      <a:r>
                        <a:rPr lang="zh-CN" altLang="en-US" sz="2400" b="0">
                          <a:ln>
                            <a:noFill/>
                          </a:ln>
                          <a:solidFill>
                            <a:schemeClr val="tx1"/>
                          </a:solidFill>
                          <a:effectLst/>
                          <a:sym typeface="+mn-ea"/>
                        </a:rPr>
                        <a:t>官能团</a:t>
                      </a:r>
                      <a:endParaRPr kumimoji="0" lang="zh-CN" altLang="en-US" sz="2400" b="0" i="0" u="none" strike="noStrike" cap="none" normalizeH="0" baseline="0">
                        <a:ln>
                          <a:noFill/>
                        </a:ln>
                        <a:solidFill>
                          <a:schemeClr val="tx1"/>
                        </a:solidFill>
                        <a:effectLst/>
                        <a:latin typeface="+mn-ea"/>
                        <a:ea typeface="+mn-ea"/>
                        <a:cs typeface="Times New Roman" panose="02020603050405020304"/>
                        <a:sym typeface="+mn-ea"/>
                      </a:endParaRPr>
                    </a:p>
                  </a:txBody>
                  <a:tcPr marL="0" marR="0" marT="0" marB="0" vert="horz" anchor="ctr" anchorCtr="1" horzOverflow="overflow">
                    <a:solidFill>
                      <a:schemeClr val="accent6">
                        <a:lumMod val="20000"/>
                        <a:lumOff val="80000"/>
                      </a:schemeClr>
                    </a:solidFill>
                  </a:tcPr>
                </a:tc>
                <a:tc>
                  <a:txBody>
                    <a:bodyPr wrap="square"/>
                    <a:lstStyle/>
                    <a:p>
                      <a:pPr marL="0" marR="0" lvl="0" indent="0" algn="ctr" defTabSz="914400" rtl="0" eaLnBrk="1" fontAlgn="base" latinLnBrk="0" hangingPunct="1">
                        <a:lnSpc>
                          <a:spcPct val="150000"/>
                        </a:lnSpc>
                        <a:spcBef>
                          <a:spcPct val="0"/>
                        </a:spcBef>
                        <a:spcAft>
                          <a:spcPct val="0"/>
                        </a:spcAft>
                        <a:buClrTx/>
                        <a:buSzTx/>
                        <a:buFontTx/>
                        <a:buNone/>
                      </a:pPr>
                      <a:r>
                        <a:rPr kumimoji="0" lang="zh-CN" altLang="en-US" sz="2400" b="0" u="none" strike="noStrike" cap="none" normalizeH="0" baseline="0">
                          <a:ln>
                            <a:noFill/>
                          </a:ln>
                          <a:solidFill>
                            <a:schemeClr val="tx1"/>
                          </a:solidFill>
                          <a:effectLst/>
                        </a:rPr>
                        <a:t>代表物</a:t>
                      </a:r>
                      <a:endParaRPr kumimoji="0" lang="zh-CN" altLang="en-US" sz="2400" b="0" i="0" u="none" strike="noStrike" cap="none" normalizeH="0" baseline="0">
                        <a:ln>
                          <a:noFill/>
                        </a:ln>
                        <a:solidFill>
                          <a:schemeClr val="tx1"/>
                        </a:solidFill>
                        <a:effectLst/>
                        <a:latin typeface="+mn-ea"/>
                        <a:ea typeface="+mn-ea"/>
                        <a:cs typeface="Times New Roman" panose="02020603050405020304"/>
                      </a:endParaRPr>
                    </a:p>
                  </a:txBody>
                  <a:tcPr marL="0" marR="0" marT="0" marB="0" vert="horz" anchor="ctr" anchorCtr="1" horzOverflow="overflow">
                    <a:solidFill>
                      <a:schemeClr val="accent6">
                        <a:lumMod val="20000"/>
                        <a:lumOff val="80000"/>
                      </a:schemeClr>
                    </a:solidFill>
                  </a:tcPr>
                </a:tc>
              </a:tr>
              <a:tr h="868053">
                <a:tc rowSpan="4">
                  <a:txBody>
                    <a:bodyPr wrap="square"/>
                    <a:lstStyle/>
                    <a:p>
                      <a:pPr marL="0" marR="0" lvl="0" indent="0" algn="l" defTabSz="2438400" rtl="0" eaLnBrk="1" fontAlgn="auto" latinLnBrk="0" hangingPunct="1">
                        <a:lnSpc>
                          <a:spcPct val="100000"/>
                        </a:lnSpc>
                        <a:spcBef>
                          <a:spcPct val="0"/>
                        </a:spcBef>
                        <a:spcAft>
                          <a:spcPct val="0"/>
                        </a:spcAft>
                        <a:buClrTx/>
                        <a:buSzTx/>
                        <a:buFontTx/>
                        <a:buNone/>
                        <a:defRPr/>
                      </a:pPr>
                      <a:r>
                        <a:rPr kumimoji="0" lang="zh-CN" altLang="zh-CN" sz="2400" b="0" u="none" strike="noStrike" cap="none" normalizeH="0" baseline="0">
                          <a:ln>
                            <a:noFill/>
                          </a:ln>
                          <a:solidFill>
                            <a:schemeClr val="tx1"/>
                          </a:solidFill>
                          <a:effectLst/>
                        </a:rPr>
                        <a:t>烃</a:t>
                      </a:r>
                      <a:endParaRPr kumimoji="0" lang="zh-CN" altLang="zh-CN" sz="2400" b="0" u="none" strike="noStrike" cap="none" normalizeH="0" baseline="0">
                        <a:ln>
                          <a:noFill/>
                        </a:ln>
                        <a:solidFill>
                          <a:schemeClr val="tx1"/>
                        </a:solidFill>
                        <a:effectLst/>
                      </a:endParaRPr>
                    </a:p>
                    <a:p>
                      <a:endParaRPr kumimoji="0" lang="zh-CN" altLang="zh-CN" sz="2400" b="0" i="0" u="none" strike="noStrike" cap="none" normalizeH="0" baseline="0">
                        <a:ln>
                          <a:noFill/>
                        </a:ln>
                        <a:solidFill>
                          <a:schemeClr val="tx1"/>
                        </a:solidFill>
                        <a:effectLst/>
                        <a:latin typeface="+mn-ea"/>
                        <a:ea typeface="+mn-ea"/>
                        <a:cs typeface="Times New Roman" panose="02020603050405020304"/>
                      </a:endParaRPr>
                    </a:p>
                  </a:txBody>
                  <a:tcPr marL="0" marR="0" marT="0" marB="0" vert="horz" anchor="ctr" anchorCtr="1" horzOverflow="overflow">
                    <a:solidFill>
                      <a:schemeClr val="accent6">
                        <a:lumMod val="20000"/>
                        <a:lumOff val="80000"/>
                      </a:schemeClr>
                    </a:solidFill>
                  </a:tcPr>
                </a:tc>
                <a:tc>
                  <a:txBody>
                    <a:bodyPr wrap="square"/>
                    <a:lstStyle/>
                    <a:p>
                      <a:pPr marL="0" marR="0" lvl="0" indent="0" algn="ctr" defTabSz="914400" rtl="0" eaLnBrk="1" fontAlgn="base" latinLnBrk="0" hangingPunct="1">
                        <a:lnSpc>
                          <a:spcPct val="15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rPr>
                        <a:t>烷烃</a:t>
                      </a:r>
                      <a:endParaRPr kumimoji="0" lang="zh-CN" altLang="en-US" sz="2400" b="0" i="0" u="none" strike="noStrike" cap="none" normalizeH="0" baseline="0">
                        <a:ln>
                          <a:noFill/>
                        </a:ln>
                        <a:solidFill>
                          <a:schemeClr val="tx1"/>
                        </a:solidFill>
                        <a:effectLst/>
                        <a:latin typeface="+mn-ea"/>
                        <a:ea typeface="+mn-ea"/>
                        <a:cs typeface="Times New Roman" panose="02020603050405020304"/>
                      </a:endParaRPr>
                    </a:p>
                  </a:txBody>
                  <a:tcPr marL="91427" marR="91427" marT="45710" marB="45710" vert="horz" anchor="ctr" anchorCtr="1">
                    <a:solidFill>
                      <a:schemeClr val="accent6">
                        <a:lumMod val="20000"/>
                        <a:lumOff val="80000"/>
                      </a:schemeClr>
                    </a:solidFill>
                  </a:tcPr>
                </a:tc>
                <a:tc>
                  <a:txBody>
                    <a:bodyPr wrap="square"/>
                    <a:lstStyle/>
                    <a:p>
                      <a:pPr marL="0" marR="0" lvl="0" indent="0" algn="l" defTabSz="914400" rtl="0" eaLnBrk="1" fontAlgn="base" latinLnBrk="0" hangingPunct="1">
                        <a:lnSpc>
                          <a:spcPct val="150000"/>
                        </a:lnSpc>
                        <a:spcBef>
                          <a:spcPct val="20000"/>
                        </a:spcBef>
                        <a:spcAft>
                          <a:spcPct val="0"/>
                        </a:spcAft>
                        <a:buClrTx/>
                        <a:buSzTx/>
                        <a:buFontTx/>
                        <a:buNone/>
                      </a:pPr>
                      <a:endParaRPr kumimoji="0" lang="en-US" altLang="zh-CN" sz="2400" b="0" i="0" u="none" strike="noStrike" cap="none" normalizeH="0" baseline="0">
                        <a:ln>
                          <a:noFill/>
                        </a:ln>
                        <a:solidFill>
                          <a:schemeClr val="tx1"/>
                        </a:solidFill>
                        <a:effectLst/>
                        <a:latin typeface="+mn-ea"/>
                        <a:ea typeface="+mn-ea"/>
                        <a:cs typeface="Times New Roman" panose="02020603050405020304"/>
                        <a:sym typeface="+mn-ea"/>
                      </a:endParaRPr>
                    </a:p>
                  </a:txBody>
                  <a:tcPr marL="0" marR="0" marT="0" marB="0" vert="horz" anchor="ctr" anchorCtr="1" horzOverflow="overflow">
                    <a:solidFill>
                      <a:schemeClr val="accent6">
                        <a:lumMod val="20000"/>
                        <a:lumOff val="80000"/>
                      </a:schemeClr>
                    </a:solidFill>
                  </a:tcPr>
                </a:tc>
                <a:tc>
                  <a:txBody>
                    <a:bodyPr wrap="square"/>
                    <a:lstStyle/>
                    <a:p>
                      <a:pPr marL="0" marR="0" lvl="0" indent="0" algn="l" defTabSz="914400" rtl="0" eaLnBrk="1" fontAlgn="base" latinLnBrk="0" hangingPunct="1">
                        <a:lnSpc>
                          <a:spcPct val="150000"/>
                        </a:lnSpc>
                        <a:spcBef>
                          <a:spcPct val="20000"/>
                        </a:spcBef>
                        <a:spcAft>
                          <a:spcPct val="0"/>
                        </a:spcAft>
                        <a:buClrTx/>
                        <a:buSzTx/>
                        <a:buFontTx/>
                        <a:buNone/>
                      </a:pPr>
                      <a:endParaRPr kumimoji="0" lang="zh-CN" altLang="en-US" sz="2400" b="1" i="0" u="none" strike="noStrike" cap="none" normalizeH="0" baseline="-25000">
                        <a:ln>
                          <a:noFill/>
                        </a:ln>
                        <a:solidFill>
                          <a:schemeClr val="tx1"/>
                        </a:solidFill>
                        <a:effectLst/>
                        <a:latin typeface="+mn-ea"/>
                        <a:ea typeface="+mn-ea"/>
                        <a:cs typeface="Times New Roman" panose="02020603050405020304"/>
                      </a:endParaRPr>
                    </a:p>
                  </a:txBody>
                  <a:tcPr marL="0" marR="0" marT="0" marB="0" vert="horz" anchor="ctr" anchorCtr="1" horzOverflow="overflow">
                    <a:solidFill>
                      <a:schemeClr val="accent6">
                        <a:lumMod val="20000"/>
                        <a:lumOff val="80000"/>
                      </a:schemeClr>
                    </a:solidFill>
                  </a:tcPr>
                </a:tc>
              </a:tr>
              <a:tr h="868053">
                <a:tc vMerge="1">
                  <a:tcPr>
                    <a:lnR w="12700" cap="flat" cmpd="sng" algn="ctr">
                      <a:solidFill>
                        <a:srgbClr val="0000CC"/>
                      </a:solidFill>
                      <a:prstDash val="solid"/>
                      <a:round/>
                      <a:headEnd type="none" w="med" len="med"/>
                      <a:tailEnd type="none" w="med" len="med"/>
                    </a:lnR>
                    <a:lnB w="12700" cap="flat" cmpd="sng" algn="ctr">
                      <a:solidFill>
                        <a:srgbClr val="0000CC"/>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ct val="15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rPr>
                        <a:t>烯烃</a:t>
                      </a:r>
                      <a:endParaRPr kumimoji="0" lang="zh-CN" altLang="en-US" sz="2400" b="0" i="0" u="none" strike="noStrike" cap="none" normalizeH="0" baseline="0">
                        <a:ln>
                          <a:noFill/>
                        </a:ln>
                        <a:solidFill>
                          <a:schemeClr val="tx1"/>
                        </a:solidFill>
                        <a:effectLst/>
                        <a:latin typeface="+mn-ea"/>
                        <a:ea typeface="+mn-ea"/>
                        <a:cs typeface="Times New Roman" panose="02020603050405020304"/>
                      </a:endParaRPr>
                    </a:p>
                  </a:txBody>
                  <a:tcPr marL="91427" marR="91427" marT="45710" marB="45710" vert="horz" anchor="ctr" anchorCtr="1">
                    <a:solidFill>
                      <a:schemeClr val="accent6">
                        <a:lumMod val="20000"/>
                        <a:lumOff val="80000"/>
                      </a:schemeClr>
                    </a:solidFill>
                  </a:tcPr>
                </a:tc>
                <a:tc>
                  <a:txBody>
                    <a:bodyPr wrap="square"/>
                    <a:lstStyle/>
                    <a:p>
                      <a:pPr marL="0" marR="0" lvl="0" indent="0" algn="l" defTabSz="914400" rtl="0" eaLnBrk="1" fontAlgn="base" latinLnBrk="0" hangingPunct="1">
                        <a:lnSpc>
                          <a:spcPct val="15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sym typeface="+mn-ea"/>
                        </a:rPr>
                        <a:t>   </a:t>
                      </a:r>
                      <a:endParaRPr kumimoji="0" lang="zh-CN" altLang="en-US" sz="2400" b="0" i="0" u="none" strike="noStrike" cap="none" normalizeH="0" baseline="0">
                        <a:ln>
                          <a:noFill/>
                        </a:ln>
                        <a:solidFill>
                          <a:schemeClr val="tx1"/>
                        </a:solidFill>
                        <a:effectLst/>
                        <a:latin typeface="+mn-ea"/>
                        <a:ea typeface="+mn-ea"/>
                        <a:cs typeface="Times New Roman" panose="02020603050405020304"/>
                        <a:sym typeface="+mn-ea"/>
                      </a:endParaRPr>
                    </a:p>
                  </a:txBody>
                  <a:tcPr marL="0" marR="0" marT="0" marB="0" vert="horz" anchor="ctr" horzOverflow="overflow">
                    <a:solidFill>
                      <a:schemeClr val="accent6">
                        <a:lumMod val="20000"/>
                        <a:lumOff val="80000"/>
                      </a:schemeClr>
                    </a:solidFill>
                  </a:tcPr>
                </a:tc>
                <a:tc>
                  <a:txBody>
                    <a:bodyPr wrap="square"/>
                    <a:lstStyle/>
                    <a:p>
                      <a:pPr marL="0" marR="0" lvl="0" indent="0" algn="l" defTabSz="914400" rtl="0" eaLnBrk="1" fontAlgn="base" latinLnBrk="0" hangingPunct="1">
                        <a:lnSpc>
                          <a:spcPct val="15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rPr>
                        <a:t>      </a:t>
                      </a:r>
                      <a:endParaRPr kumimoji="0" lang="zh-CN" altLang="en-US" sz="2400" b="0" i="0" u="none" strike="noStrike" cap="none" normalizeH="0" baseline="0">
                        <a:ln>
                          <a:noFill/>
                        </a:ln>
                        <a:solidFill>
                          <a:schemeClr val="tx1"/>
                        </a:solidFill>
                        <a:effectLst/>
                        <a:latin typeface="+mn-ea"/>
                        <a:ea typeface="+mn-ea"/>
                        <a:cs typeface="Times New Roman" panose="02020603050405020304"/>
                      </a:endParaRPr>
                    </a:p>
                  </a:txBody>
                  <a:tcPr marL="0" marR="0" marT="0" marB="0" vert="horz" anchor="ctr" horzOverflow="overflow">
                    <a:solidFill>
                      <a:schemeClr val="accent6">
                        <a:lumMod val="20000"/>
                        <a:lumOff val="80000"/>
                      </a:schemeClr>
                    </a:solidFill>
                  </a:tcPr>
                </a:tc>
              </a:tr>
              <a:tr h="929841">
                <a:tc vMerge="1">
                  <a:tcPr>
                    <a:lnR w="12700" cap="flat" cmpd="sng" algn="ctr">
                      <a:solidFill>
                        <a:srgbClr val="0000CC"/>
                      </a:solidFill>
                      <a:prstDash val="solid"/>
                      <a:round/>
                      <a:headEnd type="none" w="med" len="med"/>
                      <a:tailEnd type="none" w="med" len="med"/>
                    </a:lnR>
                    <a:lnB w="12700" cap="flat" cmpd="sng" algn="ctr">
                      <a:solidFill>
                        <a:srgbClr val="0000CC"/>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ct val="15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rPr>
                        <a:t>炔烃</a:t>
                      </a:r>
                      <a:endParaRPr kumimoji="0" lang="zh-CN" altLang="en-US" sz="2400" b="0" i="0" u="none" strike="noStrike" cap="none" normalizeH="0" baseline="0">
                        <a:ln>
                          <a:noFill/>
                        </a:ln>
                        <a:solidFill>
                          <a:schemeClr val="tx1"/>
                        </a:solidFill>
                        <a:effectLst/>
                        <a:latin typeface="+mn-ea"/>
                        <a:ea typeface="+mn-ea"/>
                        <a:cs typeface="Times New Roman" panose="02020603050405020304"/>
                      </a:endParaRPr>
                    </a:p>
                  </a:txBody>
                  <a:tcPr marL="91427" marR="91427" marT="45710" marB="45710" vert="horz" anchor="ctr" anchorCtr="1">
                    <a:solidFill>
                      <a:schemeClr val="accent6">
                        <a:lumMod val="20000"/>
                        <a:lumOff val="80000"/>
                      </a:schemeClr>
                    </a:solidFill>
                  </a:tcPr>
                </a:tc>
                <a:tc>
                  <a:txBody>
                    <a:bodyPr wrap="square"/>
                    <a:lstStyle/>
                    <a:p>
                      <a:pPr marL="0" marR="0" lvl="0" indent="0" algn="l" defTabSz="914400" rtl="0" eaLnBrk="1" fontAlgn="base" latinLnBrk="0" hangingPunct="1">
                        <a:lnSpc>
                          <a:spcPct val="15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sym typeface="+mn-ea"/>
                        </a:rPr>
                        <a:t>   </a:t>
                      </a:r>
                      <a:endParaRPr kumimoji="0" lang="zh-CN" altLang="en-US" sz="2400" b="0" i="0" u="none" strike="noStrike" cap="none" normalizeH="0" baseline="0">
                        <a:ln>
                          <a:noFill/>
                        </a:ln>
                        <a:solidFill>
                          <a:schemeClr val="tx1"/>
                        </a:solidFill>
                        <a:effectLst/>
                        <a:latin typeface="+mn-ea"/>
                        <a:ea typeface="+mn-ea"/>
                        <a:cs typeface="Times New Roman" panose="02020603050405020304"/>
                        <a:sym typeface="+mn-ea"/>
                      </a:endParaRPr>
                    </a:p>
                  </a:txBody>
                  <a:tcPr marL="0" marR="0" marT="0" marB="0" vert="horz" anchor="ctr" horzOverflow="overflow">
                    <a:solidFill>
                      <a:schemeClr val="accent6">
                        <a:lumMod val="20000"/>
                        <a:lumOff val="80000"/>
                      </a:schemeClr>
                    </a:solidFill>
                  </a:tcPr>
                </a:tc>
                <a:tc>
                  <a:txBody>
                    <a:bodyPr wrap="square"/>
                    <a:lstStyle/>
                    <a:p>
                      <a:pPr marL="0" marR="0" lvl="0" indent="0" algn="l" defTabSz="914400" rtl="0" eaLnBrk="1" fontAlgn="base" latinLnBrk="0" hangingPunct="1">
                        <a:lnSpc>
                          <a:spcPct val="15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rPr>
                        <a:t>   </a:t>
                      </a:r>
                      <a:endParaRPr kumimoji="0" lang="zh-CN" altLang="en-US" sz="2400" b="0" i="0" u="none" strike="noStrike" cap="none" normalizeH="0" baseline="0">
                        <a:ln>
                          <a:noFill/>
                        </a:ln>
                        <a:solidFill>
                          <a:schemeClr val="tx1"/>
                        </a:solidFill>
                        <a:effectLst/>
                        <a:latin typeface="+mn-ea"/>
                        <a:ea typeface="+mn-ea"/>
                        <a:cs typeface="Times New Roman" panose="02020603050405020304"/>
                      </a:endParaRPr>
                    </a:p>
                  </a:txBody>
                  <a:tcPr marL="0" marR="0" marT="0" marB="0" vert="horz" anchor="ctr" horzOverflow="overflow">
                    <a:solidFill>
                      <a:schemeClr val="accent6">
                        <a:lumMod val="20000"/>
                        <a:lumOff val="80000"/>
                      </a:schemeClr>
                    </a:solidFill>
                  </a:tcPr>
                </a:tc>
              </a:tr>
              <a:tr h="965257">
                <a:tc vMerge="1">
                  <a:tcPr>
                    <a:lnR w="12700" cap="flat" cmpd="sng" algn="ctr">
                      <a:solidFill>
                        <a:srgbClr val="0000CC"/>
                      </a:solidFill>
                      <a:prstDash val="solid"/>
                      <a:round/>
                      <a:headEnd type="none" w="med" len="med"/>
                      <a:tailEnd type="none" w="med" len="med"/>
                    </a:lnR>
                    <a:lnB w="12700" cap="flat" cmpd="sng" algn="ctr">
                      <a:solidFill>
                        <a:srgbClr val="0000CC"/>
                      </a:solidFill>
                      <a:prstDash val="solid"/>
                      <a:round/>
                      <a:headEnd type="none" w="med" len="med"/>
                      <a:tailEnd type="none" w="med" len="med"/>
                    </a:lnB>
                    <a:noFill/>
                  </a:tcPr>
                </a:tc>
                <a:tc>
                  <a:txBody>
                    <a:bodyPr wrap="square"/>
                    <a:lstStyle/>
                    <a:p>
                      <a:pPr marL="0" marR="0" lvl="0" indent="0" algn="ctr" defTabSz="914400" rtl="0" eaLnBrk="1" fontAlgn="base" latinLnBrk="0" hangingPunct="1">
                        <a:lnSpc>
                          <a:spcPct val="15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rPr>
                        <a:t>芳香烃</a:t>
                      </a:r>
                      <a:endParaRPr kumimoji="0" lang="zh-CN" altLang="en-US" sz="2400" b="0" i="0" u="none" strike="noStrike" cap="none" normalizeH="0" baseline="0">
                        <a:ln>
                          <a:noFill/>
                        </a:ln>
                        <a:solidFill>
                          <a:schemeClr val="tx1"/>
                        </a:solidFill>
                        <a:effectLst/>
                        <a:latin typeface="+mn-ea"/>
                        <a:ea typeface="+mn-ea"/>
                        <a:cs typeface="Times New Roman" panose="02020603050405020304"/>
                      </a:endParaRPr>
                    </a:p>
                  </a:txBody>
                  <a:tcPr marL="91427" marR="91427" marT="45710" marB="45710" vert="horz" anchor="ctr" anchorCtr="1">
                    <a:solidFill>
                      <a:schemeClr val="accent6">
                        <a:lumMod val="20000"/>
                        <a:lumOff val="80000"/>
                      </a:schemeClr>
                    </a:solidFill>
                  </a:tcPr>
                </a:tc>
                <a:tc>
                  <a:txBody>
                    <a:bodyPr wrap="square"/>
                    <a:lstStyle/>
                    <a:p>
                      <a:pPr marL="0" marR="0" lvl="0" indent="0" algn="l" defTabSz="914400" rtl="0" eaLnBrk="1" fontAlgn="base" latinLnBrk="0" hangingPunct="1">
                        <a:lnSpc>
                          <a:spcPct val="150000"/>
                        </a:lnSpc>
                        <a:spcBef>
                          <a:spcPct val="20000"/>
                        </a:spcBef>
                        <a:spcAft>
                          <a:spcPct val="0"/>
                        </a:spcAft>
                        <a:buClrTx/>
                        <a:buSzTx/>
                        <a:buFontTx/>
                        <a:buNone/>
                      </a:pPr>
                      <a:endParaRPr kumimoji="0" lang="en-US" altLang="zh-CN" sz="2400" b="0" i="0" u="none" strike="noStrike" cap="none" normalizeH="0" baseline="0">
                        <a:ln>
                          <a:noFill/>
                        </a:ln>
                        <a:solidFill>
                          <a:schemeClr val="tx1"/>
                        </a:solidFill>
                        <a:effectLst/>
                        <a:latin typeface="+mn-ea"/>
                        <a:ea typeface="+mn-ea"/>
                        <a:cs typeface="Times New Roman" panose="02020603050405020304"/>
                        <a:sym typeface="+mn-ea"/>
                      </a:endParaRPr>
                    </a:p>
                  </a:txBody>
                  <a:tcPr marL="0" marR="0" marT="0" marB="0" vert="horz" anchor="ctr" anchorCtr="1" horzOverflow="overflow">
                    <a:solidFill>
                      <a:schemeClr val="accent6">
                        <a:lumMod val="20000"/>
                        <a:lumOff val="80000"/>
                      </a:schemeClr>
                    </a:solidFill>
                  </a:tcPr>
                </a:tc>
                <a:tc>
                  <a:txBody>
                    <a:bodyPr wrap="square"/>
                    <a:lstStyle/>
                    <a:p>
                      <a:pPr marL="0" marR="0" lvl="0" indent="0" algn="l" defTabSz="914400" rtl="0" eaLnBrk="1" fontAlgn="base" latinLnBrk="0" hangingPunct="1">
                        <a:lnSpc>
                          <a:spcPct val="15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rPr>
                        <a:t>          </a:t>
                      </a:r>
                      <a:endParaRPr kumimoji="0" lang="zh-CN" altLang="en-US" sz="2400" b="0" i="0" u="none" strike="noStrike" cap="none" normalizeH="0" baseline="0">
                        <a:ln>
                          <a:noFill/>
                        </a:ln>
                        <a:solidFill>
                          <a:schemeClr val="tx1"/>
                        </a:solidFill>
                        <a:effectLst/>
                        <a:latin typeface="+mn-ea"/>
                        <a:ea typeface="+mn-ea"/>
                        <a:cs typeface="Times New Roman" panose="02020603050405020304"/>
                      </a:endParaRPr>
                    </a:p>
                  </a:txBody>
                  <a:tcPr marL="0" marR="0" marT="0" marB="0" vert="horz" anchor="ctr" horzOverflow="overflow">
                    <a:solidFill>
                      <a:schemeClr val="accent6">
                        <a:lumMod val="20000"/>
                        <a:lumOff val="80000"/>
                      </a:schemeClr>
                    </a:solidFill>
                  </a:tcPr>
                </a:tc>
              </a:tr>
            </a:tbl>
          </a:graphicData>
        </a:graphic>
      </p:graphicFrame>
      <p:sp>
        <p:nvSpPr>
          <p:cNvPr id="8" name="Rectangle 52"/>
          <p:cNvSpPr>
            <a:spLocks noChangeArrowheads="1"/>
          </p:cNvSpPr>
          <p:nvPr>
            <p:custDataLst>
              <p:tags r:id="rId2"/>
            </p:custDataLst>
          </p:nvPr>
        </p:nvSpPr>
        <p:spPr bwMode="auto">
          <a:xfrm>
            <a:off x="9804047" y="3474733"/>
            <a:ext cx="2065787" cy="369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0" hangingPunct="0"/>
            <a:r>
              <a:rPr lang="en-US" altLang="zh-CN">
                <a:latin typeface="Times New Roman" panose="02020603050405020304" pitchFamily="18" charset="0"/>
                <a:ea typeface="微软雅黑" panose="020B0503020204020204" charset="-122"/>
                <a:cs typeface="Times New Roman" panose="02020603050405020304"/>
              </a:rPr>
              <a:t>CH</a:t>
            </a:r>
            <a:r>
              <a:rPr lang="en-US" altLang="zh-CN" baseline="-25000">
                <a:latin typeface="Times New Roman" panose="02020603050405020304" pitchFamily="18" charset="0"/>
                <a:ea typeface="微软雅黑" panose="020B0503020204020204" charset="-122"/>
                <a:cs typeface="Times New Roman" panose="02020603050405020304"/>
              </a:rPr>
              <a:t>2</a:t>
            </a:r>
            <a:r>
              <a:rPr lang="en-US" altLang="zh-CN">
                <a:latin typeface="Times New Roman" panose="02020603050405020304" pitchFamily="18" charset="0"/>
                <a:ea typeface="微软雅黑" panose="020B0503020204020204" charset="-122"/>
                <a:cs typeface="Times New Roman" panose="02020603050405020304"/>
              </a:rPr>
              <a:t>=CH</a:t>
            </a:r>
            <a:r>
              <a:rPr lang="en-US" altLang="zh-CN" baseline="-25000">
                <a:latin typeface="Times New Roman" panose="02020603050405020304" pitchFamily="18" charset="0"/>
                <a:ea typeface="微软雅黑" panose="020B0503020204020204" charset="-122"/>
                <a:cs typeface="Times New Roman" panose="02020603050405020304"/>
              </a:rPr>
              <a:t>2</a:t>
            </a:r>
            <a:endParaRPr lang="en-US" altLang="zh-CN" baseline="-25000">
              <a:latin typeface="Times New Roman" panose="02020603050405020304" pitchFamily="18" charset="0"/>
              <a:ea typeface="微软雅黑" panose="020B0503020204020204" charset="-122"/>
              <a:cs typeface="Times New Roman" panose="02020603050405020304"/>
            </a:endParaRPr>
          </a:p>
        </p:txBody>
      </p:sp>
      <p:sp>
        <p:nvSpPr>
          <p:cNvPr id="9" name="Rectangle 53"/>
          <p:cNvSpPr>
            <a:spLocks noChangeArrowheads="1"/>
          </p:cNvSpPr>
          <p:nvPr>
            <p:custDataLst>
              <p:tags r:id="rId3"/>
            </p:custDataLst>
          </p:nvPr>
        </p:nvSpPr>
        <p:spPr bwMode="auto">
          <a:xfrm>
            <a:off x="9803635" y="4663606"/>
            <a:ext cx="1662499" cy="369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0" hangingPunct="0"/>
            <a:r>
              <a:rPr lang="en-US" altLang="zh-CN">
                <a:latin typeface="Times New Roman" panose="02020603050405020304" pitchFamily="18" charset="0"/>
                <a:ea typeface="微软雅黑" panose="020B0503020204020204" charset="-122"/>
                <a:cs typeface="Times New Roman" panose="02020603050405020304"/>
              </a:rPr>
              <a:t>CH≡CH</a:t>
            </a:r>
            <a:endParaRPr lang="en-US" altLang="zh-CN">
              <a:latin typeface="Times New Roman" panose="02020603050405020304" pitchFamily="18" charset="0"/>
              <a:ea typeface="微软雅黑" panose="020B0503020204020204" charset="-122"/>
              <a:cs typeface="Times New Roman" panose="02020603050405020304"/>
            </a:endParaRPr>
          </a:p>
        </p:txBody>
      </p:sp>
      <p:grpSp>
        <p:nvGrpSpPr>
          <p:cNvPr id="10" name="组合 9"/>
          <p:cNvGrpSpPr/>
          <p:nvPr>
            <p:custDataLst>
              <p:tags r:id="rId4"/>
            </p:custDataLst>
          </p:nvPr>
        </p:nvGrpSpPr>
        <p:grpSpPr>
          <a:xfrm>
            <a:off x="10036436" y="5349905"/>
            <a:ext cx="601080" cy="636069"/>
            <a:chOff x="15227483" y="6084199"/>
            <a:chExt cx="781576" cy="906628"/>
          </a:xfrm>
        </p:grpSpPr>
        <p:sp>
          <p:nvSpPr>
            <p:cNvPr id="11" name="六边形 10"/>
            <p:cNvSpPr/>
            <p:nvPr>
              <p:custDataLst>
                <p:tags r:id="rId5"/>
              </p:custDataLst>
            </p:nvPr>
          </p:nvSpPr>
          <p:spPr>
            <a:xfrm rot="5400000">
              <a:off x="15164957" y="6146725"/>
              <a:ext cx="906628" cy="781576"/>
            </a:xfrm>
            <a:prstGeom prst="hexagon">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Times New Roman" panose="02020603050405020304" pitchFamily="18" charset="0"/>
                <a:ea typeface="微软雅黑" panose="020B0503020204020204" charset="-122"/>
              </a:endParaRPr>
            </a:p>
          </p:txBody>
        </p:sp>
        <p:cxnSp>
          <p:nvCxnSpPr>
            <p:cNvPr id="12" name="直接连接符 11"/>
            <p:cNvCxnSpPr/>
            <p:nvPr>
              <p:custDataLst>
                <p:tags r:id="rId6"/>
              </p:custDataLst>
            </p:nvPr>
          </p:nvCxnSpPr>
          <p:spPr>
            <a:xfrm flipH="1">
              <a:off x="15323693" y="6364796"/>
              <a:ext cx="0" cy="3528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3" name="直接连接符 12"/>
            <p:cNvCxnSpPr/>
            <p:nvPr>
              <p:custDataLst>
                <p:tags r:id="rId7"/>
              </p:custDataLst>
            </p:nvPr>
          </p:nvCxnSpPr>
          <p:spPr>
            <a:xfrm>
              <a:off x="15580950" y="6190776"/>
              <a:ext cx="324000" cy="1440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4" name="直接连接符 13"/>
            <p:cNvCxnSpPr/>
            <p:nvPr>
              <p:custDataLst>
                <p:tags r:id="rId8"/>
              </p:custDataLst>
            </p:nvPr>
          </p:nvCxnSpPr>
          <p:spPr>
            <a:xfrm flipV="1">
              <a:off x="15613055" y="6752116"/>
              <a:ext cx="288000" cy="1440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15" name="组合 14"/>
          <p:cNvGrpSpPr/>
          <p:nvPr>
            <p:custDataLst>
              <p:tags r:id="rId9"/>
            </p:custDataLst>
          </p:nvPr>
        </p:nvGrpSpPr>
        <p:grpSpPr>
          <a:xfrm>
            <a:off x="5123697" y="3469015"/>
            <a:ext cx="1558471" cy="600982"/>
            <a:chOff x="8380487" y="651380"/>
            <a:chExt cx="1558832" cy="601121"/>
          </a:xfrm>
        </p:grpSpPr>
        <p:sp>
          <p:nvSpPr>
            <p:cNvPr id="16" name="文本框 15"/>
            <p:cNvSpPr txBox="1"/>
            <p:nvPr>
              <p:custDataLst>
                <p:tags r:id="rId10"/>
              </p:custDataLst>
            </p:nvPr>
          </p:nvSpPr>
          <p:spPr>
            <a:xfrm>
              <a:off x="8459336" y="766343"/>
              <a:ext cx="1420038" cy="369332"/>
            </a:xfrm>
            <a:prstGeom prst="rect">
              <a:avLst/>
            </a:prstGeom>
            <a:noFill/>
          </p:spPr>
          <p:txBody>
            <a:bodyPr wrap="square" rtlCol="0">
              <a:spAutoFit/>
            </a:bodyPr>
            <a:lstStyle/>
            <a:p>
              <a:pPr algn="ctr"/>
              <a:r>
                <a:rPr lang="en-US" altLang="zh-CN">
                  <a:latin typeface="Times New Roman" panose="02020603050405020304" pitchFamily="18" charset="0"/>
                  <a:ea typeface="微软雅黑" panose="020B0503020204020204" charset="-122"/>
                  <a:cs typeface="Times New Roman" panose="02020603050405020304"/>
                </a:rPr>
                <a:t>C       C</a:t>
              </a:r>
              <a:endParaRPr lang="en-US" altLang="zh-CN">
                <a:latin typeface="Times New Roman" panose="02020603050405020304" pitchFamily="18" charset="0"/>
                <a:ea typeface="微软雅黑" panose="020B0503020204020204" charset="-122"/>
                <a:cs typeface="Times New Roman" panose="02020603050405020304"/>
              </a:endParaRPr>
            </a:p>
          </p:txBody>
        </p:sp>
        <p:grpSp>
          <p:nvGrpSpPr>
            <p:cNvPr id="17" name="组合 16"/>
            <p:cNvGrpSpPr/>
            <p:nvPr>
              <p:custDataLst>
                <p:tags r:id="rId11"/>
              </p:custDataLst>
            </p:nvPr>
          </p:nvGrpSpPr>
          <p:grpSpPr>
            <a:xfrm>
              <a:off x="8978541" y="931990"/>
              <a:ext cx="360025" cy="77756"/>
              <a:chOff x="8933908" y="970406"/>
              <a:chExt cx="360025" cy="77756"/>
            </a:xfrm>
          </p:grpSpPr>
          <p:cxnSp>
            <p:nvCxnSpPr>
              <p:cNvPr id="24" name="直接连接符 23"/>
              <p:cNvCxnSpPr/>
              <p:nvPr>
                <p:custDataLst>
                  <p:tags r:id="rId12"/>
                </p:custDataLst>
              </p:nvPr>
            </p:nvCxnSpPr>
            <p:spPr>
              <a:xfrm>
                <a:off x="8933908" y="970406"/>
                <a:ext cx="36002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custDataLst>
                  <p:tags r:id="rId13"/>
                </p:custDataLst>
              </p:nvPr>
            </p:nvCxnSpPr>
            <p:spPr>
              <a:xfrm>
                <a:off x="8933908" y="1048162"/>
                <a:ext cx="36002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 name="直接连接符 19"/>
            <p:cNvCxnSpPr/>
            <p:nvPr>
              <p:custDataLst>
                <p:tags r:id="rId14"/>
              </p:custDataLst>
            </p:nvPr>
          </p:nvCxnSpPr>
          <p:spPr>
            <a:xfrm>
              <a:off x="9651319" y="1102693"/>
              <a:ext cx="28800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custDataLst>
                <p:tags r:id="rId15"/>
              </p:custDataLst>
            </p:nvPr>
          </p:nvCxnSpPr>
          <p:spPr>
            <a:xfrm>
              <a:off x="8380487" y="690351"/>
              <a:ext cx="28800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custDataLst>
                <p:tags r:id="rId16"/>
              </p:custDataLst>
            </p:nvPr>
          </p:nvCxnSpPr>
          <p:spPr>
            <a:xfrm flipV="1">
              <a:off x="9651319" y="651380"/>
              <a:ext cx="28800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17"/>
              </p:custDataLst>
            </p:nvPr>
          </p:nvCxnSpPr>
          <p:spPr>
            <a:xfrm flipV="1">
              <a:off x="8380487" y="1108501"/>
              <a:ext cx="28800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6" name="组合 25"/>
          <p:cNvGrpSpPr/>
          <p:nvPr>
            <p:custDataLst>
              <p:tags r:id="rId18"/>
            </p:custDataLst>
          </p:nvPr>
        </p:nvGrpSpPr>
        <p:grpSpPr>
          <a:xfrm>
            <a:off x="5191857" y="4259077"/>
            <a:ext cx="1776239" cy="369247"/>
            <a:chOff x="18887132" y="5488082"/>
            <a:chExt cx="1776650" cy="369332"/>
          </a:xfrm>
        </p:grpSpPr>
        <p:grpSp>
          <p:nvGrpSpPr>
            <p:cNvPr id="27" name="组合 26"/>
            <p:cNvGrpSpPr/>
            <p:nvPr>
              <p:custDataLst>
                <p:tags r:id="rId19"/>
              </p:custDataLst>
            </p:nvPr>
          </p:nvGrpSpPr>
          <p:grpSpPr>
            <a:xfrm>
              <a:off x="18887132" y="5488082"/>
              <a:ext cx="1776650" cy="369332"/>
              <a:chOff x="18887132" y="5488082"/>
              <a:chExt cx="1776650" cy="369332"/>
            </a:xfrm>
          </p:grpSpPr>
          <p:sp>
            <p:nvSpPr>
              <p:cNvPr id="32" name="文本框 31"/>
              <p:cNvSpPr txBox="1"/>
              <p:nvPr>
                <p:custDataLst>
                  <p:tags r:id="rId20"/>
                </p:custDataLst>
              </p:nvPr>
            </p:nvSpPr>
            <p:spPr>
              <a:xfrm>
                <a:off x="19076857" y="5488082"/>
                <a:ext cx="1420038" cy="369332"/>
              </a:xfrm>
              <a:prstGeom prst="rect">
                <a:avLst/>
              </a:prstGeom>
              <a:noFill/>
            </p:spPr>
            <p:txBody>
              <a:bodyPr wrap="square" rtlCol="0">
                <a:spAutoFit/>
              </a:bodyPr>
              <a:lstStyle/>
              <a:p>
                <a:pPr algn="ctr"/>
                <a:r>
                  <a:rPr lang="en-US" altLang="zh-CN">
                    <a:latin typeface="Times New Roman" panose="02020603050405020304" pitchFamily="18" charset="0"/>
                    <a:ea typeface="微软雅黑" panose="020B0503020204020204" charset="-122"/>
                    <a:cs typeface="Times New Roman" panose="02020603050405020304"/>
                  </a:rPr>
                  <a:t>C        C</a:t>
                </a:r>
                <a:endParaRPr lang="en-US" altLang="zh-CN">
                  <a:latin typeface="Times New Roman" panose="02020603050405020304" pitchFamily="18" charset="0"/>
                  <a:ea typeface="微软雅黑" panose="020B0503020204020204" charset="-122"/>
                  <a:cs typeface="Times New Roman" panose="02020603050405020304"/>
                </a:endParaRPr>
              </a:p>
            </p:txBody>
          </p:sp>
          <p:cxnSp>
            <p:nvCxnSpPr>
              <p:cNvPr id="33" name="直接连接符 32"/>
              <p:cNvCxnSpPr/>
              <p:nvPr>
                <p:custDataLst>
                  <p:tags r:id="rId21"/>
                </p:custDataLst>
              </p:nvPr>
            </p:nvCxnSpPr>
            <p:spPr>
              <a:xfrm flipV="1">
                <a:off x="18887132" y="5706714"/>
                <a:ext cx="324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custDataLst>
                  <p:tags r:id="rId22"/>
                </p:custDataLst>
              </p:nvPr>
            </p:nvCxnSpPr>
            <p:spPr>
              <a:xfrm flipV="1">
                <a:off x="20339782" y="5706714"/>
                <a:ext cx="324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8" name="组合 27"/>
            <p:cNvGrpSpPr/>
            <p:nvPr>
              <p:custDataLst>
                <p:tags r:id="rId23"/>
              </p:custDataLst>
            </p:nvPr>
          </p:nvGrpSpPr>
          <p:grpSpPr>
            <a:xfrm>
              <a:off x="19612122" y="5628958"/>
              <a:ext cx="360025" cy="155512"/>
              <a:chOff x="20123468" y="7631186"/>
              <a:chExt cx="360025" cy="155512"/>
            </a:xfrm>
          </p:grpSpPr>
          <p:cxnSp>
            <p:nvCxnSpPr>
              <p:cNvPr id="29" name="直接连接符 28"/>
              <p:cNvCxnSpPr/>
              <p:nvPr>
                <p:custDataLst>
                  <p:tags r:id="rId24"/>
                </p:custDataLst>
              </p:nvPr>
            </p:nvCxnSpPr>
            <p:spPr>
              <a:xfrm>
                <a:off x="20123468" y="7631186"/>
                <a:ext cx="36002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custDataLst>
                  <p:tags r:id="rId25"/>
                </p:custDataLst>
              </p:nvPr>
            </p:nvCxnSpPr>
            <p:spPr>
              <a:xfrm>
                <a:off x="20123468" y="7708942"/>
                <a:ext cx="36002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26"/>
                </p:custDataLst>
              </p:nvPr>
            </p:nvCxnSpPr>
            <p:spPr>
              <a:xfrm>
                <a:off x="20123468" y="7786698"/>
                <a:ext cx="36002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35" name="直接连接符 34"/>
          <p:cNvCxnSpPr/>
          <p:nvPr>
            <p:custDataLst>
              <p:tags r:id="rId27"/>
            </p:custDataLst>
          </p:nvPr>
        </p:nvCxnSpPr>
        <p:spPr>
          <a:xfrm>
            <a:off x="4305391" y="2819927"/>
            <a:ext cx="1816699"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文本框 35"/>
          <p:cNvSpPr txBox="1"/>
          <p:nvPr>
            <p:custDataLst>
              <p:tags r:id="rId28"/>
            </p:custDataLst>
          </p:nvPr>
        </p:nvSpPr>
        <p:spPr>
          <a:xfrm>
            <a:off x="9207611" y="2628170"/>
            <a:ext cx="1101329" cy="458609"/>
          </a:xfrm>
          <a:prstGeom prst="rect">
            <a:avLst/>
          </a:prstGeom>
          <a:noFill/>
        </p:spPr>
        <p:txBody>
          <a:bodyPr wrap="none" rtlCol="0">
            <a:spAutoFit/>
          </a:bodyPr>
          <a:lstStyle/>
          <a:p>
            <a:pPr defTabSz="914400" fontAlgn="base">
              <a:lnSpc>
                <a:spcPct val="150000"/>
              </a:lnSpc>
              <a:spcBef>
                <a:spcPct val="20000"/>
              </a:spcBef>
              <a:spcAft>
                <a:spcPct val="0"/>
              </a:spcAft>
            </a:pPr>
            <a:r>
              <a:rPr lang="zh-CN" altLang="en-US">
                <a:latin typeface="Times New Roman" panose="02020603050405020304" pitchFamily="18" charset="0"/>
                <a:ea typeface="微软雅黑" panose="020B0503020204020204" charset="-122"/>
                <a:cs typeface="Times New Roman" panose="02020603050405020304"/>
                <a:sym typeface="+mn-ea"/>
              </a:rPr>
              <a:t>甲烷 </a:t>
            </a:r>
            <a:r>
              <a:rPr lang="en-US" altLang="zh-CN">
                <a:latin typeface="Times New Roman" panose="02020603050405020304" pitchFamily="18" charset="0"/>
                <a:ea typeface="微软雅黑" panose="020B0503020204020204" charset="-122"/>
                <a:cs typeface="Times New Roman" panose="02020603050405020304"/>
                <a:sym typeface="+mn-ea"/>
              </a:rPr>
              <a:t>CH</a:t>
            </a:r>
            <a:r>
              <a:rPr lang="en-US" altLang="zh-CN" baseline="-25000">
                <a:latin typeface="Times New Roman" panose="02020603050405020304" pitchFamily="18" charset="0"/>
                <a:ea typeface="微软雅黑" panose="020B0503020204020204" charset="-122"/>
                <a:cs typeface="Times New Roman" panose="02020603050405020304"/>
                <a:sym typeface="+mn-ea"/>
              </a:rPr>
              <a:t>4</a:t>
            </a:r>
            <a:endParaRPr lang="zh-CN" altLang="en-US" baseline="-25000">
              <a:latin typeface="Times New Roman" panose="02020603050405020304" pitchFamily="18" charset="0"/>
              <a:ea typeface="微软雅黑" panose="020B0503020204020204" charset="-122"/>
              <a:cs typeface="Times New Roman" panose="02020603050405020304"/>
            </a:endParaRPr>
          </a:p>
        </p:txBody>
      </p:sp>
      <p:sp>
        <p:nvSpPr>
          <p:cNvPr id="37" name="文本框 36"/>
          <p:cNvSpPr txBox="1"/>
          <p:nvPr>
            <p:custDataLst>
              <p:tags r:id="rId29"/>
            </p:custDataLst>
          </p:nvPr>
        </p:nvSpPr>
        <p:spPr>
          <a:xfrm>
            <a:off x="3301418" y="3566417"/>
            <a:ext cx="1165434" cy="369247"/>
          </a:xfrm>
          <a:prstGeom prst="rect">
            <a:avLst/>
          </a:prstGeom>
          <a:noFill/>
        </p:spPr>
        <p:txBody>
          <a:bodyPr wrap="none" rtlCol="0">
            <a:spAutoFit/>
          </a:bodyPr>
          <a:lstStyle/>
          <a:p>
            <a:pPr algn="l"/>
            <a:r>
              <a:rPr lang="zh-CN" altLang="en-US">
                <a:latin typeface="Times New Roman" panose="02020603050405020304" pitchFamily="18" charset="0"/>
                <a:ea typeface="微软雅黑" panose="020B0503020204020204" charset="-122"/>
                <a:cs typeface="Times New Roman" panose="02020603050405020304"/>
                <a:sym typeface="+mn-ea"/>
              </a:rPr>
              <a:t> 碳碳</a:t>
            </a:r>
            <a:r>
              <a:rPr lang="zh-CN" altLang="en-US">
                <a:solidFill>
                  <a:srgbClr val="FF0000"/>
                </a:solidFill>
                <a:latin typeface="Times New Roman" panose="02020603050405020304" pitchFamily="18" charset="0"/>
                <a:ea typeface="微软雅黑" panose="020B0503020204020204" charset="-122"/>
                <a:cs typeface="Times New Roman" panose="02020603050405020304"/>
                <a:sym typeface="+mn-ea"/>
              </a:rPr>
              <a:t>双</a:t>
            </a:r>
            <a:r>
              <a:rPr lang="zh-CN" altLang="en-US">
                <a:latin typeface="Times New Roman" panose="02020603050405020304" pitchFamily="18" charset="0"/>
                <a:ea typeface="微软雅黑" panose="020B0503020204020204" charset="-122"/>
                <a:cs typeface="Times New Roman" panose="02020603050405020304"/>
                <a:sym typeface="+mn-ea"/>
              </a:rPr>
              <a:t>键</a:t>
            </a:r>
            <a:endParaRPr lang="zh-CN" altLang="en-US">
              <a:latin typeface="Times New Roman" panose="02020603050405020304" pitchFamily="18" charset="0"/>
              <a:ea typeface="微软雅黑" panose="020B0503020204020204" charset="-122"/>
              <a:cs typeface="Times New Roman" panose="02020603050405020304"/>
              <a:sym typeface="+mn-ea"/>
            </a:endParaRPr>
          </a:p>
        </p:txBody>
      </p:sp>
      <p:sp>
        <p:nvSpPr>
          <p:cNvPr id="38" name="文本框 37"/>
          <p:cNvSpPr txBox="1"/>
          <p:nvPr>
            <p:custDataLst>
              <p:tags r:id="rId30"/>
            </p:custDataLst>
          </p:nvPr>
        </p:nvSpPr>
        <p:spPr>
          <a:xfrm>
            <a:off x="8990256" y="3495138"/>
            <a:ext cx="646181" cy="458609"/>
          </a:xfrm>
          <a:prstGeom prst="rect">
            <a:avLst/>
          </a:prstGeom>
          <a:noFill/>
        </p:spPr>
        <p:txBody>
          <a:bodyPr wrap="none" rtlCol="0">
            <a:spAutoFit/>
          </a:bodyPr>
          <a:lstStyle/>
          <a:p>
            <a:pPr defTabSz="914400" fontAlgn="base">
              <a:lnSpc>
                <a:spcPct val="150000"/>
              </a:lnSpc>
              <a:spcBef>
                <a:spcPct val="20000"/>
              </a:spcBef>
              <a:spcAft>
                <a:spcPct val="0"/>
              </a:spcAft>
            </a:pPr>
            <a:r>
              <a:rPr lang="zh-CN" altLang="en-US">
                <a:latin typeface="Times New Roman" panose="02020603050405020304" pitchFamily="18" charset="0"/>
                <a:ea typeface="微软雅黑" panose="020B0503020204020204" charset="-122"/>
                <a:cs typeface="Times New Roman" panose="02020603050405020304"/>
                <a:sym typeface="+mn-ea"/>
              </a:rPr>
              <a:t>乙烯</a:t>
            </a:r>
            <a:endParaRPr lang="zh-CN" altLang="en-US">
              <a:latin typeface="Times New Roman" panose="02020603050405020304" pitchFamily="18" charset="0"/>
              <a:ea typeface="微软雅黑" panose="020B0503020204020204" charset="-122"/>
              <a:cs typeface="Times New Roman" panose="02020603050405020304"/>
            </a:endParaRPr>
          </a:p>
        </p:txBody>
      </p:sp>
      <p:sp>
        <p:nvSpPr>
          <p:cNvPr id="39" name="文本框 38"/>
          <p:cNvSpPr txBox="1"/>
          <p:nvPr>
            <p:custDataLst>
              <p:tags r:id="rId31"/>
            </p:custDataLst>
          </p:nvPr>
        </p:nvSpPr>
        <p:spPr>
          <a:xfrm>
            <a:off x="3298589" y="4202013"/>
            <a:ext cx="1165434" cy="458609"/>
          </a:xfrm>
          <a:prstGeom prst="rect">
            <a:avLst/>
          </a:prstGeom>
          <a:noFill/>
        </p:spPr>
        <p:txBody>
          <a:bodyPr wrap="none" rtlCol="0">
            <a:spAutoFit/>
          </a:bodyPr>
          <a:lstStyle/>
          <a:p>
            <a:pPr defTabSz="914400" fontAlgn="base">
              <a:lnSpc>
                <a:spcPct val="150000"/>
              </a:lnSpc>
              <a:spcBef>
                <a:spcPct val="20000"/>
              </a:spcBef>
              <a:spcAft>
                <a:spcPct val="0"/>
              </a:spcAft>
            </a:pPr>
            <a:r>
              <a:rPr lang="zh-CN" altLang="en-US">
                <a:latin typeface="Times New Roman" panose="02020603050405020304" pitchFamily="18" charset="0"/>
                <a:ea typeface="微软雅黑" panose="020B0503020204020204" charset="-122"/>
                <a:cs typeface="Times New Roman" panose="02020603050405020304"/>
                <a:sym typeface="+mn-ea"/>
              </a:rPr>
              <a:t> 碳碳</a:t>
            </a:r>
            <a:r>
              <a:rPr lang="zh-CN" altLang="en-US">
                <a:solidFill>
                  <a:srgbClr val="FF0000"/>
                </a:solidFill>
                <a:latin typeface="Times New Roman" panose="02020603050405020304" pitchFamily="18" charset="0"/>
                <a:ea typeface="微软雅黑" panose="020B0503020204020204" charset="-122"/>
                <a:cs typeface="Times New Roman" panose="02020603050405020304"/>
                <a:sym typeface="+mn-ea"/>
              </a:rPr>
              <a:t>三</a:t>
            </a:r>
            <a:r>
              <a:rPr lang="zh-CN" altLang="en-US">
                <a:latin typeface="Times New Roman" panose="02020603050405020304" pitchFamily="18" charset="0"/>
                <a:ea typeface="微软雅黑" panose="020B0503020204020204" charset="-122"/>
                <a:cs typeface="Times New Roman" panose="02020603050405020304"/>
                <a:sym typeface="+mn-ea"/>
              </a:rPr>
              <a:t>键</a:t>
            </a:r>
            <a:endParaRPr lang="zh-CN" altLang="en-US">
              <a:latin typeface="Times New Roman" panose="02020603050405020304" pitchFamily="18" charset="0"/>
              <a:ea typeface="微软雅黑" panose="020B0503020204020204" charset="-122"/>
              <a:cs typeface="Times New Roman" panose="02020603050405020304"/>
              <a:sym typeface="+mn-ea"/>
            </a:endParaRPr>
          </a:p>
        </p:txBody>
      </p:sp>
      <p:sp>
        <p:nvSpPr>
          <p:cNvPr id="40" name="文本框 39"/>
          <p:cNvSpPr txBox="1"/>
          <p:nvPr>
            <p:custDataLst>
              <p:tags r:id="rId32"/>
            </p:custDataLst>
          </p:nvPr>
        </p:nvSpPr>
        <p:spPr>
          <a:xfrm>
            <a:off x="8990890" y="5359331"/>
            <a:ext cx="530792" cy="458609"/>
          </a:xfrm>
          <a:prstGeom prst="rect">
            <a:avLst/>
          </a:prstGeom>
          <a:noFill/>
        </p:spPr>
        <p:txBody>
          <a:bodyPr wrap="none" rtlCol="0">
            <a:spAutoFit/>
          </a:bodyPr>
          <a:lstStyle/>
          <a:p>
            <a:pPr defTabSz="914400" fontAlgn="base">
              <a:lnSpc>
                <a:spcPct val="150000"/>
              </a:lnSpc>
              <a:spcBef>
                <a:spcPct val="20000"/>
              </a:spcBef>
              <a:spcAft>
                <a:spcPct val="0"/>
              </a:spcAft>
            </a:pPr>
            <a:r>
              <a:rPr lang="zh-CN" altLang="en-US">
                <a:latin typeface="Times New Roman" panose="02020603050405020304" pitchFamily="18" charset="0"/>
                <a:ea typeface="微软雅黑" panose="020B0503020204020204" charset="-122"/>
                <a:cs typeface="Times New Roman" panose="02020603050405020304"/>
                <a:sym typeface="+mn-ea"/>
              </a:rPr>
              <a:t>  苯</a:t>
            </a:r>
            <a:endParaRPr lang="zh-CN" altLang="en-US">
              <a:latin typeface="Times New Roman" panose="02020603050405020304" pitchFamily="18" charset="0"/>
              <a:ea typeface="微软雅黑" panose="020B0503020204020204" charset="-122"/>
              <a:cs typeface="Times New Roman" panose="02020603050405020304"/>
            </a:endParaRPr>
          </a:p>
        </p:txBody>
      </p:sp>
      <p:cxnSp>
        <p:nvCxnSpPr>
          <p:cNvPr id="41" name="直接连接符 40"/>
          <p:cNvCxnSpPr/>
          <p:nvPr>
            <p:custDataLst>
              <p:tags r:id="rId33"/>
            </p:custDataLst>
          </p:nvPr>
        </p:nvCxnSpPr>
        <p:spPr>
          <a:xfrm flipV="1">
            <a:off x="4442332" y="5611929"/>
            <a:ext cx="1938595" cy="178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文本框 41"/>
          <p:cNvSpPr txBox="1"/>
          <p:nvPr>
            <p:custDataLst>
              <p:tags r:id="rId34"/>
            </p:custDataLst>
          </p:nvPr>
        </p:nvSpPr>
        <p:spPr>
          <a:xfrm>
            <a:off x="8618969" y="4537922"/>
            <a:ext cx="934655" cy="458609"/>
          </a:xfrm>
          <a:prstGeom prst="rect">
            <a:avLst/>
          </a:prstGeom>
          <a:noFill/>
        </p:spPr>
        <p:txBody>
          <a:bodyPr wrap="none" rtlCol="0">
            <a:spAutoFit/>
          </a:bodyPr>
          <a:lstStyle/>
          <a:p>
            <a:pPr defTabSz="914400" fontAlgn="base">
              <a:lnSpc>
                <a:spcPct val="150000"/>
              </a:lnSpc>
              <a:spcBef>
                <a:spcPct val="20000"/>
              </a:spcBef>
              <a:spcAft>
                <a:spcPct val="0"/>
              </a:spcAft>
            </a:pPr>
            <a:r>
              <a:rPr lang="zh-CN" altLang="en-US">
                <a:latin typeface="Times New Roman" panose="02020603050405020304" pitchFamily="18" charset="0"/>
                <a:ea typeface="微软雅黑" panose="020B0503020204020204" charset="-122"/>
                <a:cs typeface="Times New Roman" panose="02020603050405020304"/>
                <a:sym typeface="+mn-ea"/>
              </a:rPr>
              <a:t>     乙炔</a:t>
            </a:r>
            <a:endParaRPr lang="zh-CN" altLang="en-US">
              <a:latin typeface="Times New Roman" panose="02020603050405020304" pitchFamily="18" charset="0"/>
              <a:ea typeface="微软雅黑" panose="020B0503020204020204" charset="-122"/>
              <a:cs typeface="Times New Roman" panose="02020603050405020304"/>
            </a:endParaRPr>
          </a:p>
        </p:txBody>
      </p:sp>
      <p:grpSp>
        <p:nvGrpSpPr>
          <p:cNvPr id="43" name="组合 42"/>
          <p:cNvGrpSpPr/>
          <p:nvPr>
            <p:custDataLst>
              <p:tags r:id="rId35"/>
            </p:custDataLst>
          </p:nvPr>
        </p:nvGrpSpPr>
        <p:grpSpPr>
          <a:xfrm>
            <a:off x="296041" y="120650"/>
            <a:ext cx="9430777" cy="720000"/>
            <a:chOff x="466" y="644"/>
            <a:chExt cx="12317" cy="840"/>
          </a:xfrm>
        </p:grpSpPr>
        <p:sp>
          <p:nvSpPr>
            <p:cNvPr id="44" name="等腰三角形 43"/>
            <p:cNvSpPr/>
            <p:nvPr>
              <p:custDataLst>
                <p:tags r:id="rId36"/>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45" name="文本框 44"/>
            <p:cNvSpPr txBox="1"/>
            <p:nvPr>
              <p:custDataLst>
                <p:tags r:id="rId37"/>
              </p:custDataLst>
            </p:nvPr>
          </p:nvSpPr>
          <p:spPr>
            <a:xfrm>
              <a:off x="1297" y="654"/>
              <a:ext cx="11486" cy="782"/>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a:t>
              </a:r>
              <a:r>
                <a:rPr lang="en-US" altLang="zh-CN" sz="3200">
                  <a:solidFill>
                    <a:srgbClr val="27406A"/>
                  </a:solidFill>
                  <a:latin typeface="汉仪雅酷黑 65W" panose="020B0604020202020204" charset="-122"/>
                  <a:ea typeface="汉仪雅酷黑 65W" panose="020B0604020202020204" charset="-122"/>
                  <a:cs typeface="+mn-ea"/>
                  <a:sym typeface="+mn-ea"/>
                </a:rPr>
                <a:t> </a:t>
              </a:r>
              <a:r>
                <a:rPr lang="zh-CN" altLang="en-US" sz="3200">
                  <a:solidFill>
                    <a:srgbClr val="27406A"/>
                  </a:solidFill>
                  <a:latin typeface="汉仪雅酷黑 65W" panose="020B0604020202020204" charset="-122"/>
                  <a:ea typeface="汉仪雅酷黑 65W" panose="020B0604020202020204" charset="-122"/>
                  <a:cs typeface="+mn-ea"/>
                  <a:sym typeface="+mn-ea"/>
                </a:rPr>
                <a:t>有机化合物的分类方法</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sp>
          <p:nvSpPr>
            <p:cNvPr id="46" name="等腰三角形 45"/>
            <p:cNvSpPr/>
            <p:nvPr>
              <p:custDataLst>
                <p:tags r:id="rId38"/>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47" name="矩形 46"/>
          <p:cNvSpPr/>
          <p:nvPr>
            <p:custDataLst>
              <p:tags r:id="rId39"/>
            </p:custDataLst>
          </p:nvPr>
        </p:nvSpPr>
        <p:spPr>
          <a:xfrm>
            <a:off x="262901" y="826553"/>
            <a:ext cx="3436609" cy="647952"/>
          </a:xfrm>
          <a:prstGeom prst="rect">
            <a:avLst/>
          </a:prstGeom>
        </p:spPr>
        <p:txBody>
          <a:bodyPr wrap="square" lIns="121870" tIns="60934" rIns="121870" bIns="60934">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pP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r>
              <a:rPr lang="zh-CN" altLang="en-US"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 ．依据官能团分类</a:t>
            </a:r>
            <a:endPar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8" name="Rectangle 5"/>
          <p:cNvSpPr>
            <a:spLocks noChangeArrowheads="1"/>
          </p:cNvSpPr>
          <p:nvPr>
            <p:custDataLst>
              <p:tags r:id="rId40"/>
            </p:custDataLst>
          </p:nvPr>
        </p:nvSpPr>
        <p:spPr bwMode="auto">
          <a:xfrm>
            <a:off x="596701" y="5942473"/>
            <a:ext cx="7609776" cy="576248"/>
          </a:xfrm>
          <a:prstGeom prst="rect">
            <a:avLst/>
          </a:prstGeom>
          <a:noFill/>
          <a:ln>
            <a:noFill/>
          </a:ln>
          <a:effectLst/>
        </p:spPr>
        <p:txBody>
          <a:bodyPr wrap="none" anchor="ctr">
            <a:spAutoFit/>
          </a:bodyPr>
          <a:lstStyle/>
          <a:p>
            <a:pPr lvl="0" defTabSz="909955" fontAlgn="base">
              <a:lnSpc>
                <a:spcPct val="150000"/>
              </a:lnSpc>
              <a:spcBef>
                <a:spcPct val="50000"/>
              </a:spcBef>
              <a:spcAft>
                <a:spcPct val="0"/>
              </a:spcAft>
              <a:defRPr/>
            </a:pPr>
            <a:r>
              <a:rPr kumimoji="0" lang="zh-CN" altLang="en-US" sz="24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特别提示：</a:t>
            </a:r>
            <a:r>
              <a:rPr lang="zh-CN" altLang="en-US" sz="2400" b="1">
                <a:solidFill>
                  <a:srgbClr val="7030A0"/>
                </a:solidFill>
                <a:latin typeface="Times New Roman" panose="02020603050405020304" pitchFamily="18" charset="0"/>
                <a:ea typeface="黑体" panose="02010609060101010101" pitchFamily="49" charset="-122"/>
                <a:cs typeface="Times New Roman" panose="02020603050405020304" pitchFamily="18" charset="0"/>
              </a:rPr>
              <a:t>烷烃、芳香烃</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无</a:t>
            </a:r>
            <a:r>
              <a:rPr lang="zh-CN" altLang="en-US"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官能团，</a:t>
            </a:r>
            <a:r>
              <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rPr>
              <a:t>苯环不是官能团。</a:t>
            </a:r>
            <a:endPar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blinds(horizontal)">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blinds(horizontal)">
                                      <p:cBhvr>
                                        <p:cTn id="17" dur="5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linds(horizontal)">
                                      <p:cBhvr>
                                        <p:cTn id="22" dur="500"/>
                                        <p:tgtEl>
                                          <p:spTgt spid="15"/>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blinds(horizontal)">
                                      <p:cBhvr>
                                        <p:cTn id="25" dur="500"/>
                                        <p:tgtEl>
                                          <p:spTgt spid="37"/>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blinds(horizontal)">
                                      <p:cBhvr>
                                        <p:cTn id="30" dur="500"/>
                                        <p:tgtEl>
                                          <p:spTgt spid="38"/>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linds(horizontal)">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39"/>
                                        </p:tgtEl>
                                        <p:attrNameLst>
                                          <p:attrName>style.visibility</p:attrName>
                                        </p:attrNameLst>
                                      </p:cBhvr>
                                      <p:to>
                                        <p:strVal val="visible"/>
                                      </p:to>
                                    </p:set>
                                    <p:animEffect transition="in" filter="blinds(horizontal)">
                                      <p:cBhvr>
                                        <p:cTn id="38" dur="500"/>
                                        <p:tgtEl>
                                          <p:spTgt spid="39"/>
                                        </p:tgtEl>
                                      </p:cBhvr>
                                    </p:animEffect>
                                  </p:childTnLst>
                                </p:cTn>
                              </p:par>
                              <p:par>
                                <p:cTn id="39" presetID="3" presetClass="entr" presetSubtype="10" fill="hold" nodeType="with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blinds(horizontal)">
                                      <p:cBhvr>
                                        <p:cTn id="41" dur="500"/>
                                        <p:tgtEl>
                                          <p:spTgt spid="26"/>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blinds(horizontal)">
                                      <p:cBhvr>
                                        <p:cTn id="46" dur="500"/>
                                        <p:tgtEl>
                                          <p:spTgt spid="9"/>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42"/>
                                        </p:tgtEl>
                                        <p:attrNameLst>
                                          <p:attrName>style.visibility</p:attrName>
                                        </p:attrNameLst>
                                      </p:cBhvr>
                                      <p:to>
                                        <p:strVal val="visible"/>
                                      </p:to>
                                    </p:set>
                                    <p:animEffect transition="in" filter="blinds(horizontal)">
                                      <p:cBhvr>
                                        <p:cTn id="49" dur="500"/>
                                        <p:tgtEl>
                                          <p:spTgt spid="42"/>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nodeType="clickEffect">
                                  <p:stCondLst>
                                    <p:cond delay="0"/>
                                  </p:stCondLst>
                                  <p:childTnLst>
                                    <p:set>
                                      <p:cBhvr>
                                        <p:cTn id="53" dur="1" fill="hold">
                                          <p:stCondLst>
                                            <p:cond delay="0"/>
                                          </p:stCondLst>
                                        </p:cTn>
                                        <p:tgtEl>
                                          <p:spTgt spid="41"/>
                                        </p:tgtEl>
                                        <p:attrNameLst>
                                          <p:attrName>style.visibility</p:attrName>
                                        </p:attrNameLst>
                                      </p:cBhvr>
                                      <p:to>
                                        <p:strVal val="visible"/>
                                      </p:to>
                                    </p:set>
                                    <p:animEffect transition="in" filter="blinds(horizontal)">
                                      <p:cBhvr>
                                        <p:cTn id="54" dur="500"/>
                                        <p:tgtEl>
                                          <p:spTgt spid="41"/>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nodeType="click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blinds(horizontal)">
                                      <p:cBhvr>
                                        <p:cTn id="59" dur="500"/>
                                        <p:tgtEl>
                                          <p:spTgt spid="10"/>
                                        </p:tgtEl>
                                      </p:cBhvr>
                                    </p:animEffect>
                                  </p:childTnLst>
                                </p:cTn>
                              </p:par>
                              <p:par>
                                <p:cTn id="60" presetID="3" presetClass="entr" presetSubtype="10" fill="hold" grpId="0" nodeType="withEffect">
                                  <p:stCondLst>
                                    <p:cond delay="0"/>
                                  </p:stCondLst>
                                  <p:childTnLst>
                                    <p:set>
                                      <p:cBhvr>
                                        <p:cTn id="61" dur="1" fill="hold">
                                          <p:stCondLst>
                                            <p:cond delay="0"/>
                                          </p:stCondLst>
                                        </p:cTn>
                                        <p:tgtEl>
                                          <p:spTgt spid="40"/>
                                        </p:tgtEl>
                                        <p:attrNameLst>
                                          <p:attrName>style.visibility</p:attrName>
                                        </p:attrNameLst>
                                      </p:cBhvr>
                                      <p:to>
                                        <p:strVal val="visible"/>
                                      </p:to>
                                    </p:set>
                                    <p:animEffect transition="in" filter="blinds(horizontal)">
                                      <p:cBhvr>
                                        <p:cTn id="62" dur="500"/>
                                        <p:tgtEl>
                                          <p:spTgt spid="40"/>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48"/>
                                        </p:tgtEl>
                                        <p:attrNameLst>
                                          <p:attrName>style.visibility</p:attrName>
                                        </p:attrNameLst>
                                      </p:cBhvr>
                                      <p:to>
                                        <p:strVal val="visible"/>
                                      </p:to>
                                    </p:set>
                                    <p:anim calcmode="lin" valueType="num">
                                      <p:cBhvr>
                                        <p:cTn id="67" dur="500" fill="hold"/>
                                        <p:tgtEl>
                                          <p:spTgt spid="48"/>
                                        </p:tgtEl>
                                        <p:attrNameLst>
                                          <p:attrName>ppt_w</p:attrName>
                                        </p:attrNameLst>
                                      </p:cBhvr>
                                      <p:tavLst>
                                        <p:tav tm="0">
                                          <p:val>
                                            <p:fltVal val="0"/>
                                          </p:val>
                                        </p:tav>
                                        <p:tav tm="100000">
                                          <p:val>
                                            <p:strVal val="#ppt_w"/>
                                          </p:val>
                                        </p:tav>
                                      </p:tavLst>
                                    </p:anim>
                                    <p:anim calcmode="lin" valueType="num">
                                      <p:cBhvr>
                                        <p:cTn id="68" dur="500" fill="hold"/>
                                        <p:tgtEl>
                                          <p:spTgt spid="48"/>
                                        </p:tgtEl>
                                        <p:attrNameLst>
                                          <p:attrName>ppt_h</p:attrName>
                                        </p:attrNameLst>
                                      </p:cBhvr>
                                      <p:tavLst>
                                        <p:tav tm="0">
                                          <p:val>
                                            <p:fltVal val="0"/>
                                          </p:val>
                                        </p:tav>
                                        <p:tav tm="100000">
                                          <p:val>
                                            <p:strVal val="#ppt_h"/>
                                          </p:val>
                                        </p:tav>
                                      </p:tavLst>
                                    </p:anim>
                                    <p:animEffect transition="in" filter="fade">
                                      <p:cBhvr>
                                        <p:cTn id="69"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36" grpId="0"/>
      <p:bldP spid="37" grpId="0"/>
      <p:bldP spid="38" grpId="0"/>
      <p:bldP spid="39" grpId="0"/>
      <p:bldP spid="40" grpId="0"/>
      <p:bldP spid="42" grpId="0"/>
      <p:bldP spid="4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2"/>
          <p:cNvGraphicFramePr>
            <a:graphicFrameLocks noGrp="1"/>
          </p:cNvGraphicFramePr>
          <p:nvPr>
            <p:custDataLst>
              <p:tags r:id="rId1"/>
            </p:custDataLst>
          </p:nvPr>
        </p:nvGraphicFramePr>
        <p:xfrm>
          <a:off x="149541" y="1404151"/>
          <a:ext cx="11886169" cy="5011674"/>
        </p:xfrm>
        <a:graphic>
          <a:graphicData uri="http://schemas.openxmlformats.org/drawingml/2006/table">
            <a:tbl>
              <a:tblPr>
                <a:tableStyleId>{69C7853C-536D-4A76-A0AE-DD22124D55A5}</a:tableStyleId>
              </a:tblPr>
              <a:tblGrid>
                <a:gridCol w="720375"/>
                <a:gridCol w="2334037"/>
                <a:gridCol w="4244837"/>
                <a:gridCol w="4586920"/>
              </a:tblGrid>
              <a:tr h="708722">
                <a:tc gridSpan="2">
                  <a:txBody>
                    <a:bodyPr wrap="square"/>
                    <a:lstStyle/>
                    <a:p>
                      <a:pPr marL="0" marR="0" lvl="0" indent="0" algn="l" defTabSz="914400" rtl="0" eaLnBrk="1" fontAlgn="base" latinLnBrk="0" hangingPunct="1">
                        <a:lnSpc>
                          <a:spcPct val="15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rPr>
                        <a:t>有机化合物类别</a:t>
                      </a:r>
                      <a:endParaRPr kumimoji="0" lang="zh-CN" altLang="en-US" sz="2400" b="0" i="0" u="none" strike="noStrike" cap="none" normalizeH="0" baseline="0">
                        <a:ln>
                          <a:noFill/>
                        </a:ln>
                        <a:solidFill>
                          <a:schemeClr val="tx1"/>
                        </a:solidFill>
                        <a:effectLst/>
                        <a:latin typeface="Times New Roman" panose="02020603050405020304"/>
                        <a:ea typeface="黑体" panose="02010609060101010101" pitchFamily="49" charset="-122"/>
                        <a:cs typeface="Times New Roman" panose="02020603050405020304"/>
                      </a:endParaRPr>
                    </a:p>
                  </a:txBody>
                  <a:tcPr marL="0" marR="0" marT="0" marB="0" vert="horz" anchor="ctr" anchorCtr="1" horzOverflow="overflow">
                    <a:solidFill>
                      <a:schemeClr val="accent6">
                        <a:lumMod val="20000"/>
                        <a:lumOff val="80000"/>
                      </a:schemeClr>
                    </a:solidFill>
                  </a:tcPr>
                </a:tc>
                <a:tc hMerge="1">
                  <a:tcPr marL="0" marR="0" marT="0" marB="0" anchor="ctr" anchorCtr="1" horzOverflow="overflow">
                    <a:lnL w="12700" cap="flat" cmpd="sng" algn="ctr">
                      <a:solidFill>
                        <a:srgbClr val="0000CC"/>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noFill/>
                  </a:tcPr>
                </a:tc>
                <a:tc>
                  <a:txBody>
                    <a:bodyPr wrap="square"/>
                    <a:lstStyle/>
                    <a:p>
                      <a:pPr marL="0" marR="0" lvl="0" indent="0" algn="l" defTabSz="914400" rtl="0" eaLnBrk="1" fontAlgn="base" latinLnBrk="0" hangingPunct="1">
                        <a:lnSpc>
                          <a:spcPct val="150000"/>
                        </a:lnSpc>
                        <a:spcBef>
                          <a:spcPct val="20000"/>
                        </a:spcBef>
                        <a:spcAft>
                          <a:spcPct val="0"/>
                        </a:spcAft>
                        <a:buClrTx/>
                        <a:buSzTx/>
                        <a:buFontTx/>
                        <a:buNone/>
                      </a:pPr>
                      <a:r>
                        <a:rPr lang="zh-CN" altLang="en-US" sz="2400" b="0">
                          <a:ln>
                            <a:noFill/>
                          </a:ln>
                          <a:solidFill>
                            <a:schemeClr val="tx1"/>
                          </a:solidFill>
                          <a:effectLst/>
                          <a:sym typeface="+mn-ea"/>
                        </a:rPr>
                        <a:t>官能团</a:t>
                      </a:r>
                      <a:endParaRPr kumimoji="0" lang="zh-CN" altLang="en-US" sz="2400" b="0" i="0" u="none" strike="noStrike" cap="none" normalizeH="0" baseline="0">
                        <a:ln>
                          <a:noFill/>
                        </a:ln>
                        <a:solidFill>
                          <a:schemeClr val="tx1"/>
                        </a:solidFill>
                        <a:effectLst/>
                        <a:latin typeface="Times New Roman" panose="02020603050405020304"/>
                        <a:ea typeface="黑体" panose="02010609060101010101" pitchFamily="49" charset="-122"/>
                        <a:cs typeface="Times New Roman" panose="02020603050405020304"/>
                        <a:sym typeface="+mn-ea"/>
                      </a:endParaRPr>
                    </a:p>
                  </a:txBody>
                  <a:tcPr marL="0" marR="0" marT="0" marB="0" vert="horz" anchor="ctr" anchorCtr="1" horzOverflow="overflow">
                    <a:solidFill>
                      <a:schemeClr val="accent6">
                        <a:lumMod val="20000"/>
                        <a:lumOff val="80000"/>
                      </a:schemeClr>
                    </a:solidFill>
                  </a:tcPr>
                </a:tc>
                <a:tc>
                  <a:txBody>
                    <a:bodyPr wrap="square"/>
                    <a:lstStyle/>
                    <a:p>
                      <a:pPr marL="0" marR="0" lvl="0" indent="0" algn="ctr" defTabSz="914400" rtl="0" eaLnBrk="1" fontAlgn="base" latinLnBrk="0" hangingPunct="1">
                        <a:lnSpc>
                          <a:spcPct val="15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rPr>
                        <a:t>代表物</a:t>
                      </a:r>
                      <a:endParaRPr kumimoji="0" lang="zh-CN" altLang="en-US" sz="2400" b="0" i="0" u="none" strike="noStrike" cap="none" normalizeH="0" baseline="0">
                        <a:ln>
                          <a:noFill/>
                        </a:ln>
                        <a:solidFill>
                          <a:schemeClr val="tx1"/>
                        </a:solidFill>
                        <a:effectLst/>
                        <a:latin typeface="Times New Roman" panose="02020603050405020304"/>
                        <a:ea typeface="黑体" panose="02010609060101010101" pitchFamily="49" charset="-122"/>
                        <a:cs typeface="Times New Roman" panose="02020603050405020304"/>
                      </a:endParaRPr>
                    </a:p>
                  </a:txBody>
                  <a:tcPr marL="0" marR="0" marT="0" marB="0" vert="horz" anchor="ctr" anchorCtr="1" horzOverflow="overflow">
                    <a:solidFill>
                      <a:schemeClr val="accent6">
                        <a:lumMod val="20000"/>
                        <a:lumOff val="80000"/>
                      </a:schemeClr>
                    </a:solidFill>
                  </a:tcPr>
                </a:tc>
              </a:tr>
              <a:tr h="873949">
                <a:tc rowSpan="5">
                  <a:txBody>
                    <a:bodyPr wrap="square"/>
                    <a:lstStyle/>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rPr>
                        <a:t>烃</a:t>
                      </a:r>
                      <a:endParaRPr kumimoji="0" lang="zh-CN" altLang="en-US" sz="2400" b="0" u="none" strike="noStrike" cap="none" normalizeH="0" baseline="0">
                        <a:ln>
                          <a:noFill/>
                        </a:ln>
                        <a:solidFill>
                          <a:schemeClr val="tx1"/>
                        </a:solidFill>
                        <a:effectLst/>
                      </a:endParaRPr>
                    </a:p>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rPr>
                        <a:t>的</a:t>
                      </a:r>
                      <a:endParaRPr kumimoji="0" lang="zh-CN" altLang="en-US" sz="2400" b="0" u="none" strike="noStrike" cap="none" normalizeH="0" baseline="0">
                        <a:ln>
                          <a:noFill/>
                        </a:ln>
                        <a:solidFill>
                          <a:schemeClr val="tx1"/>
                        </a:solidFill>
                        <a:effectLst/>
                      </a:endParaRPr>
                    </a:p>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rPr>
                        <a:t>衍</a:t>
                      </a:r>
                      <a:endParaRPr kumimoji="0" lang="zh-CN" altLang="en-US" sz="2400" b="0" u="none" strike="noStrike" cap="none" normalizeH="0" baseline="0">
                        <a:ln>
                          <a:noFill/>
                        </a:ln>
                        <a:solidFill>
                          <a:schemeClr val="tx1"/>
                        </a:solidFill>
                        <a:effectLst/>
                      </a:endParaRPr>
                    </a:p>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rPr>
                        <a:t>生</a:t>
                      </a:r>
                      <a:endParaRPr kumimoji="0" lang="zh-CN" altLang="en-US" sz="2400" b="0" u="none" strike="noStrike" cap="none" normalizeH="0" baseline="0">
                        <a:ln>
                          <a:noFill/>
                        </a:ln>
                        <a:solidFill>
                          <a:schemeClr val="tx1"/>
                        </a:solidFill>
                        <a:effectLst/>
                      </a:endParaRPr>
                    </a:p>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rPr>
                        <a:t>物</a:t>
                      </a:r>
                      <a:endParaRPr kumimoji="0" lang="zh-CN" altLang="en-US" sz="2400" b="0" i="0" u="none" strike="noStrike" cap="none" normalizeH="0" baseline="0">
                        <a:ln>
                          <a:noFill/>
                        </a:ln>
                        <a:solidFill>
                          <a:schemeClr val="tx1"/>
                        </a:solidFill>
                        <a:effectLst/>
                        <a:latin typeface="Times New Roman" panose="02020603050405020304"/>
                        <a:ea typeface="黑体" panose="02010609060101010101" pitchFamily="49" charset="-122"/>
                        <a:cs typeface="Times New Roman" panose="02020603050405020304"/>
                      </a:endParaRPr>
                    </a:p>
                  </a:txBody>
                  <a:tcPr marL="0" marR="0" marT="0" marB="0" vert="horz" anchor="ctr" anchorCtr="1" horzOverflow="overflow">
                    <a:solidFill>
                      <a:schemeClr val="accent6">
                        <a:lumMod val="20000"/>
                        <a:lumOff val="80000"/>
                      </a:schemeClr>
                    </a:solidFill>
                  </a:tcPr>
                </a:tc>
                <a:tc>
                  <a:txBody>
                    <a:bodyPr wrap="square"/>
                    <a:lstStyle/>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rPr>
                        <a:t>卤代烃</a:t>
                      </a:r>
                      <a:endParaRPr kumimoji="0" lang="zh-CN" altLang="en-US" sz="2400" b="0" i="0" u="none" strike="noStrike" cap="none" normalizeH="0" baseline="0">
                        <a:ln>
                          <a:noFill/>
                        </a:ln>
                        <a:solidFill>
                          <a:schemeClr val="tx1"/>
                        </a:solidFill>
                        <a:effectLst/>
                        <a:latin typeface="Times New Roman" panose="02020603050405020304"/>
                        <a:ea typeface="黑体" panose="02010609060101010101" pitchFamily="49" charset="-122"/>
                        <a:cs typeface="Times New Roman" panose="02020603050405020304"/>
                      </a:endParaRPr>
                    </a:p>
                  </a:txBody>
                  <a:tcPr marL="0" marR="0" marT="0" marB="0" vert="horz" anchor="ctr" anchorCtr="1" horzOverflow="overflow">
                    <a:solidFill>
                      <a:schemeClr val="accent6">
                        <a:lumMod val="20000"/>
                        <a:lumOff val="80000"/>
                      </a:schemeClr>
                    </a:solidFill>
                  </a:tcPr>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en-US" sz="2400" b="0" i="0" u="none" strike="noStrike" cap="none" normalizeH="0" baseline="0">
                        <a:ln>
                          <a:noFill/>
                        </a:ln>
                        <a:solidFill>
                          <a:schemeClr val="tx1"/>
                        </a:solidFill>
                        <a:effectLst/>
                        <a:latin typeface="Times New Roman" panose="02020603050405020304"/>
                        <a:ea typeface="黑体" panose="02010609060101010101" pitchFamily="49" charset="-122"/>
                        <a:cs typeface="Times New Roman" panose="02020603050405020304"/>
                        <a:sym typeface="+mn-ea"/>
                      </a:endParaRPr>
                    </a:p>
                  </a:txBody>
                  <a:tcPr marL="0" marR="0" marT="0" marB="0" vert="horz" anchor="ctr" anchorCtr="1" horzOverflow="overflow">
                    <a:solidFill>
                      <a:schemeClr val="accent6">
                        <a:lumMod val="20000"/>
                        <a:lumOff val="80000"/>
                      </a:schemeClr>
                    </a:solidFill>
                  </a:tcPr>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zh-CN" sz="2400" b="1" i="0" u="none" strike="noStrike" cap="none" normalizeH="0" baseline="0">
                        <a:ln>
                          <a:noFill/>
                        </a:ln>
                        <a:solidFill>
                          <a:schemeClr val="tx1"/>
                        </a:solidFill>
                        <a:effectLst/>
                        <a:latin typeface="Times New Roman" panose="02020603050405020304"/>
                        <a:ea typeface="黑体" panose="02010609060101010101" pitchFamily="49" charset="-122"/>
                        <a:cs typeface="Times New Roman" panose="02020603050405020304"/>
                        <a:sym typeface="+mn-ea"/>
                      </a:endParaRPr>
                    </a:p>
                  </a:txBody>
                  <a:tcPr marL="0" marR="0" marT="0" marB="0" vert="horz" anchor="ctr" anchorCtr="1" horzOverflow="overflow">
                    <a:solidFill>
                      <a:schemeClr val="accent6">
                        <a:lumMod val="20000"/>
                        <a:lumOff val="80000"/>
                      </a:schemeClr>
                    </a:solidFill>
                  </a:tcPr>
                </a:tc>
              </a:tr>
              <a:tr h="689737">
                <a:tc vMerge="1">
                  <a:tcPr/>
                </a:tc>
                <a:tc>
                  <a:txBody>
                    <a:bodyPr wrap="square"/>
                    <a:lstStyle/>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rPr>
                        <a:t>醇</a:t>
                      </a:r>
                      <a:endParaRPr kumimoji="0" lang="zh-CN" altLang="en-US" sz="2400" b="0" i="0" u="none" strike="noStrike" cap="none" normalizeH="0" baseline="0">
                        <a:ln>
                          <a:noFill/>
                        </a:ln>
                        <a:solidFill>
                          <a:schemeClr val="tx1"/>
                        </a:solidFill>
                        <a:effectLst/>
                        <a:latin typeface="Times New Roman" panose="02020603050405020304"/>
                        <a:ea typeface="黑体" panose="02010609060101010101" pitchFamily="49" charset="-122"/>
                        <a:cs typeface="Times New Roman" panose="02020603050405020304"/>
                      </a:endParaRPr>
                    </a:p>
                  </a:txBody>
                  <a:tcPr marL="0" marR="0" marT="0" marB="0" vert="horz" anchor="ctr" anchorCtr="1" horzOverflow="overflow">
                    <a:solidFill>
                      <a:schemeClr val="accent6">
                        <a:lumMod val="20000"/>
                        <a:lumOff val="80000"/>
                      </a:schemeClr>
                    </a:solidFill>
                  </a:tcPr>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defRPr/>
                      </a:pPr>
                      <a:r>
                        <a:rPr lang="zh-CN" altLang="en-US" sz="2400" b="0">
                          <a:ln>
                            <a:noFill/>
                          </a:ln>
                          <a:solidFill>
                            <a:schemeClr val="tx1"/>
                          </a:solidFill>
                          <a:effectLst/>
                          <a:sym typeface="+mn-ea"/>
                        </a:rPr>
                        <a:t>  </a:t>
                      </a:r>
                      <a:endParaRPr lang="zh-CN" altLang="en-US" sz="2400" b="0">
                        <a:ln>
                          <a:noFill/>
                        </a:ln>
                        <a:solidFill>
                          <a:schemeClr val="tx1"/>
                        </a:solidFill>
                        <a:effectLst/>
                        <a:latin typeface="Times New Roman" panose="02020603050405020304"/>
                        <a:ea typeface="黑体" panose="02010609060101010101" pitchFamily="49" charset="-122"/>
                        <a:cs typeface="Times New Roman" panose="02020603050405020304"/>
                        <a:sym typeface="+mn-ea"/>
                      </a:endParaRPr>
                    </a:p>
                  </a:txBody>
                  <a:tcPr marL="0" marR="0" marT="0" marB="0" vert="horz" anchor="ctr" anchorCtr="1" horzOverflow="overflow">
                    <a:solidFill>
                      <a:schemeClr val="accent6">
                        <a:lumMod val="20000"/>
                        <a:lumOff val="80000"/>
                      </a:schemeClr>
                    </a:solidFill>
                  </a:tcPr>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zh-CN" sz="2400" b="1" i="0" u="none" strike="noStrike" cap="none" normalizeH="0" baseline="0">
                        <a:ln>
                          <a:noFill/>
                        </a:ln>
                        <a:solidFill>
                          <a:schemeClr val="tx1"/>
                        </a:solidFill>
                        <a:effectLst/>
                        <a:latin typeface="Times New Roman" panose="02020603050405020304"/>
                        <a:ea typeface="黑体" panose="02010609060101010101" pitchFamily="49" charset="-122"/>
                        <a:cs typeface="Times New Roman" panose="02020603050405020304"/>
                        <a:sym typeface="+mn-ea"/>
                      </a:endParaRPr>
                    </a:p>
                  </a:txBody>
                  <a:tcPr marL="0" marR="0" marT="0" marB="0" vert="horz" anchor="ctr" anchorCtr="1" horzOverflow="overflow">
                    <a:solidFill>
                      <a:schemeClr val="accent6">
                        <a:lumMod val="20000"/>
                        <a:lumOff val="80000"/>
                      </a:schemeClr>
                    </a:solidFill>
                  </a:tcPr>
                </a:tc>
              </a:tr>
              <a:tr h="895043">
                <a:tc vMerge="1">
                  <a:tcPr/>
                </a:tc>
                <a:tc>
                  <a:txBody>
                    <a:bodyPr wrap="square"/>
                    <a:lstStyle/>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rPr>
                        <a:t>酚</a:t>
                      </a:r>
                      <a:endParaRPr kumimoji="0" lang="zh-CN" altLang="en-US" sz="2400" b="0" i="0" u="none" strike="noStrike" cap="none" normalizeH="0" baseline="0">
                        <a:ln>
                          <a:noFill/>
                        </a:ln>
                        <a:solidFill>
                          <a:schemeClr val="tx1"/>
                        </a:solidFill>
                        <a:effectLst/>
                        <a:latin typeface="Times New Roman" panose="02020603050405020304"/>
                        <a:ea typeface="黑体" panose="02010609060101010101" pitchFamily="49" charset="-122"/>
                        <a:cs typeface="Times New Roman" panose="02020603050405020304"/>
                      </a:endParaRPr>
                    </a:p>
                  </a:txBody>
                  <a:tcPr marL="0" marR="0" marT="0" marB="0" vert="horz" anchor="ctr" anchorCtr="1" horzOverflow="overflow">
                    <a:solidFill>
                      <a:schemeClr val="accent6">
                        <a:lumMod val="20000"/>
                        <a:lumOff val="80000"/>
                      </a:schemeClr>
                    </a:solidFill>
                  </a:tcPr>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defRPr/>
                      </a:pPr>
                      <a:r>
                        <a:rPr lang="en-US" altLang="zh-CN" sz="2400" b="1" baseline="0">
                          <a:ln>
                            <a:noFill/>
                          </a:ln>
                          <a:solidFill>
                            <a:schemeClr val="tx1"/>
                          </a:solidFill>
                          <a:effectLst/>
                          <a:sym typeface="+mn-ea"/>
                        </a:rPr>
                        <a:t>  </a:t>
                      </a:r>
                      <a:endParaRPr lang="en-US" altLang="zh-CN" sz="2400" b="1" baseline="0">
                        <a:ln>
                          <a:noFill/>
                        </a:ln>
                        <a:solidFill>
                          <a:schemeClr val="tx1"/>
                        </a:solidFill>
                        <a:effectLst/>
                        <a:latin typeface="Times New Roman" panose="02020603050405020304"/>
                        <a:ea typeface="黑体" panose="02010609060101010101" pitchFamily="49" charset="-122"/>
                        <a:cs typeface="Times New Roman" panose="02020603050405020304"/>
                        <a:sym typeface="+mn-ea"/>
                      </a:endParaRPr>
                    </a:p>
                  </a:txBody>
                  <a:tcPr marL="0" marR="0" marT="0" marB="0" vert="horz" anchor="ctr" anchorCtr="1" horzOverflow="overflow">
                    <a:solidFill>
                      <a:schemeClr val="accent6">
                        <a:lumMod val="20000"/>
                        <a:lumOff val="80000"/>
                      </a:schemeClr>
                    </a:solidFill>
                  </a:tcPr>
                </a:tc>
                <a:tc>
                  <a:txBody>
                    <a:bodyPr wrap="square"/>
                    <a:lstStyle/>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sym typeface="+mn-ea"/>
                        </a:rPr>
                        <a:t>            </a:t>
                      </a:r>
                      <a:endParaRPr kumimoji="0" lang="zh-CN" altLang="en-US" sz="2400" b="0" i="0" u="none" strike="noStrike" cap="none" normalizeH="0" baseline="0">
                        <a:ln>
                          <a:noFill/>
                        </a:ln>
                        <a:solidFill>
                          <a:schemeClr val="tx1"/>
                        </a:solidFill>
                        <a:effectLst/>
                        <a:latin typeface="Times New Roman" panose="02020603050405020304"/>
                        <a:ea typeface="黑体" panose="02010609060101010101" pitchFamily="49" charset="-122"/>
                        <a:cs typeface="Times New Roman" panose="02020603050405020304"/>
                        <a:sym typeface="+mn-ea"/>
                      </a:endParaRPr>
                    </a:p>
                  </a:txBody>
                  <a:tcPr marL="0" marR="0" marT="0" marB="0" vert="horz" anchor="ctr" horzOverflow="overflow">
                    <a:solidFill>
                      <a:schemeClr val="accent6">
                        <a:lumMod val="20000"/>
                        <a:lumOff val="80000"/>
                      </a:schemeClr>
                    </a:solidFill>
                  </a:tcPr>
                </a:tc>
              </a:tr>
              <a:tr h="949884">
                <a:tc vMerge="1">
                  <a:tcPr/>
                </a:tc>
                <a:tc>
                  <a:txBody>
                    <a:bodyPr wrap="square"/>
                    <a:lstStyle/>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rPr>
                        <a:t>醚</a:t>
                      </a:r>
                      <a:endParaRPr kumimoji="0" lang="zh-CN" altLang="en-US" sz="2400" b="0" i="0" u="none" strike="noStrike" cap="none" normalizeH="0" baseline="0">
                        <a:ln>
                          <a:noFill/>
                        </a:ln>
                        <a:solidFill>
                          <a:schemeClr val="tx1"/>
                        </a:solidFill>
                        <a:effectLst/>
                        <a:latin typeface="Times New Roman" panose="02020603050405020304"/>
                        <a:ea typeface="黑体" panose="02010609060101010101" pitchFamily="49" charset="-122"/>
                        <a:cs typeface="Times New Roman" panose="02020603050405020304"/>
                      </a:endParaRPr>
                    </a:p>
                  </a:txBody>
                  <a:tcPr marL="0" marR="0" marT="0" marB="0" vert="horz" anchor="ctr" anchorCtr="1" horzOverflow="overflow">
                    <a:solidFill>
                      <a:schemeClr val="accent6">
                        <a:lumMod val="20000"/>
                        <a:lumOff val="80000"/>
                      </a:schemeClr>
                    </a:solidFill>
                  </a:tcPr>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sym typeface="+mn-ea"/>
                        </a:rPr>
                        <a:t>   </a:t>
                      </a:r>
                      <a:endParaRPr kumimoji="0" lang="zh-CN" altLang="en-US" sz="2400" b="0" i="0" u="none" strike="noStrike" cap="none" normalizeH="0" baseline="0">
                        <a:ln>
                          <a:noFill/>
                        </a:ln>
                        <a:solidFill>
                          <a:schemeClr val="tx1"/>
                        </a:solidFill>
                        <a:effectLst/>
                        <a:latin typeface="Times New Roman" panose="02020603050405020304"/>
                        <a:ea typeface="黑体" panose="02010609060101010101" pitchFamily="49" charset="-122"/>
                        <a:cs typeface="Times New Roman" panose="02020603050405020304"/>
                        <a:sym typeface="+mn-ea"/>
                      </a:endParaRPr>
                    </a:p>
                  </a:txBody>
                  <a:tcPr marL="0" marR="0" marT="0" marB="0" vert="horz" anchor="ctr" anchorCtr="1" horzOverflow="overflow">
                    <a:solidFill>
                      <a:schemeClr val="accent6">
                        <a:lumMod val="20000"/>
                        <a:lumOff val="80000"/>
                      </a:schemeClr>
                    </a:solidFill>
                  </a:tcPr>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zh-CN" sz="2400" b="1" i="0" u="none" strike="noStrike" cap="none" normalizeH="0" baseline="-25000">
                        <a:ln>
                          <a:noFill/>
                        </a:ln>
                        <a:solidFill>
                          <a:schemeClr val="tx1"/>
                        </a:solidFill>
                        <a:effectLst/>
                        <a:latin typeface="Times New Roman" panose="02020603050405020304"/>
                        <a:ea typeface="黑体" panose="02010609060101010101" pitchFamily="49" charset="-122"/>
                        <a:cs typeface="Times New Roman" panose="02020603050405020304"/>
                        <a:sym typeface="+mn-ea"/>
                      </a:endParaRPr>
                    </a:p>
                  </a:txBody>
                  <a:tcPr marL="0" marR="0" marT="0" marB="0" vert="horz" anchor="ctr" anchorCtr="1" horzOverflow="overflow">
                    <a:solidFill>
                      <a:schemeClr val="accent6">
                        <a:lumMod val="20000"/>
                        <a:lumOff val="80000"/>
                      </a:schemeClr>
                    </a:solidFill>
                  </a:tcPr>
                </a:tc>
              </a:tr>
              <a:tr h="894339">
                <a:tc vMerge="1">
                  <a:tcPr/>
                </a:tc>
                <a:tc>
                  <a:txBody>
                    <a:bodyPr wrap="square"/>
                    <a:lstStyle/>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rPr>
                        <a:t>醛</a:t>
                      </a:r>
                      <a:endParaRPr kumimoji="0" lang="zh-CN" altLang="en-US" sz="2400" b="0" i="0" u="none" strike="noStrike" cap="none" normalizeH="0" baseline="0">
                        <a:ln>
                          <a:noFill/>
                        </a:ln>
                        <a:solidFill>
                          <a:schemeClr val="tx1"/>
                        </a:solidFill>
                        <a:effectLst/>
                        <a:latin typeface="Times New Roman" panose="02020603050405020304"/>
                        <a:ea typeface="黑体" panose="02010609060101010101" pitchFamily="49" charset="-122"/>
                        <a:cs typeface="Times New Roman" panose="02020603050405020304"/>
                      </a:endParaRPr>
                    </a:p>
                  </a:txBody>
                  <a:tcPr marL="0" marR="0" marT="0" marB="0" vert="horz" anchor="ctr" anchorCtr="1" horzOverflow="overflow">
                    <a:solidFill>
                      <a:schemeClr val="accent6">
                        <a:lumMod val="20000"/>
                        <a:lumOff val="80000"/>
                      </a:schemeClr>
                    </a:solidFill>
                  </a:tcPr>
                </a:tc>
                <a:tc>
                  <a:txBody>
                    <a:bodyPr wrap="square"/>
                    <a:lstStyle/>
                    <a:p>
                      <a:pPr marL="0" marR="0" lvl="0" indent="0" algn="l" defTabSz="914400" rtl="0" eaLnBrk="1" fontAlgn="base" latinLnBrk="0" hangingPunct="1">
                        <a:lnSpc>
                          <a:spcPct val="100000"/>
                        </a:lnSpc>
                        <a:spcBef>
                          <a:spcPct val="20000"/>
                        </a:spcBef>
                        <a:spcAft>
                          <a:spcPct val="0"/>
                        </a:spcAft>
                        <a:buClrTx/>
                        <a:buSzTx/>
                        <a:buFontTx/>
                        <a:buNone/>
                      </a:pPr>
                      <a:r>
                        <a:rPr lang="zh-CN" altLang="en-US" sz="2400" b="0">
                          <a:ln>
                            <a:noFill/>
                          </a:ln>
                          <a:solidFill>
                            <a:schemeClr val="tx1"/>
                          </a:solidFill>
                          <a:effectLst/>
                          <a:sym typeface="+mn-ea"/>
                        </a:rPr>
                        <a:t>            </a:t>
                      </a:r>
                      <a:endParaRPr kumimoji="0" lang="zh-CN" altLang="en-US" sz="2400" b="0" i="0" u="none" strike="noStrike" cap="none" normalizeH="0" baseline="0">
                        <a:ln>
                          <a:noFill/>
                        </a:ln>
                        <a:solidFill>
                          <a:schemeClr val="tx1"/>
                        </a:solidFill>
                        <a:effectLst/>
                        <a:latin typeface="Times New Roman" panose="02020603050405020304"/>
                        <a:ea typeface="黑体" panose="02010609060101010101" pitchFamily="49" charset="-122"/>
                        <a:cs typeface="Times New Roman" panose="02020603050405020304"/>
                        <a:sym typeface="+mn-ea"/>
                      </a:endParaRPr>
                    </a:p>
                  </a:txBody>
                  <a:tcPr marL="0" marR="0" marT="0" marB="0" vert="horz" anchor="b" horzOverflow="overflow">
                    <a:solidFill>
                      <a:schemeClr val="accent6">
                        <a:lumMod val="20000"/>
                        <a:lumOff val="80000"/>
                      </a:schemeClr>
                    </a:solidFill>
                  </a:tcPr>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zh-CN" sz="2400" b="1" i="0" u="none" strike="noStrike" cap="none" normalizeH="0" baseline="0">
                        <a:ln>
                          <a:noFill/>
                        </a:ln>
                        <a:solidFill>
                          <a:schemeClr val="tx1"/>
                        </a:solidFill>
                        <a:effectLst/>
                        <a:latin typeface="Times New Roman" panose="02020603050405020304"/>
                        <a:ea typeface="黑体" panose="02010609060101010101" pitchFamily="49" charset="-122"/>
                        <a:cs typeface="Times New Roman" panose="02020603050405020304"/>
                        <a:sym typeface="+mn-ea"/>
                      </a:endParaRPr>
                    </a:p>
                  </a:txBody>
                  <a:tcPr marL="0" marR="0" marT="0" marB="0" vert="horz" anchor="ctr" anchorCtr="1" horzOverflow="overflow">
                    <a:solidFill>
                      <a:schemeClr val="accent6">
                        <a:lumMod val="20000"/>
                        <a:lumOff val="80000"/>
                      </a:schemeClr>
                    </a:solidFill>
                  </a:tcPr>
                </a:tc>
              </a:tr>
            </a:tbl>
          </a:graphicData>
        </a:graphic>
      </p:graphicFrame>
      <p:grpSp>
        <p:nvGrpSpPr>
          <p:cNvPr id="4" name="组合 3"/>
          <p:cNvGrpSpPr/>
          <p:nvPr>
            <p:custDataLst>
              <p:tags r:id="rId2"/>
            </p:custDataLst>
          </p:nvPr>
        </p:nvGrpSpPr>
        <p:grpSpPr>
          <a:xfrm>
            <a:off x="9936880" y="3776086"/>
            <a:ext cx="1292585" cy="678658"/>
            <a:chOff x="14013058" y="6259063"/>
            <a:chExt cx="1657419" cy="1061841"/>
          </a:xfrm>
        </p:grpSpPr>
        <p:sp>
          <p:nvSpPr>
            <p:cNvPr id="5" name="Text Box 39"/>
            <p:cNvSpPr txBox="1">
              <a:spLocks noChangeArrowheads="1"/>
            </p:cNvSpPr>
            <p:nvPr>
              <p:custDataLst>
                <p:tags r:id="rId3"/>
              </p:custDataLst>
            </p:nvPr>
          </p:nvSpPr>
          <p:spPr bwMode="auto">
            <a:xfrm>
              <a:off x="14802400" y="6259063"/>
              <a:ext cx="868077" cy="577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zh-CN" b="1">
                  <a:solidFill>
                    <a:srgbClr val="FF0000"/>
                  </a:solidFill>
                  <a:latin typeface="Times New Roman" panose="02020603050405020304" pitchFamily="18" charset="0"/>
                  <a:ea typeface="黑体" panose="02010609060101010101" pitchFamily="49" charset="-122"/>
                  <a:cs typeface="Times New Roman" panose="02020603050405020304"/>
                </a:rPr>
                <a:t>OH</a:t>
              </a:r>
              <a:endParaRPr lang="en-US" altLang="zh-CN" b="1">
                <a:solidFill>
                  <a:srgbClr val="FF0000"/>
                </a:solidFill>
                <a:latin typeface="Times New Roman" panose="02020603050405020304" pitchFamily="18" charset="0"/>
                <a:ea typeface="黑体" panose="02010609060101010101" pitchFamily="49" charset="-122"/>
                <a:cs typeface="Times New Roman" panose="02020603050405020304"/>
              </a:endParaRPr>
            </a:p>
          </p:txBody>
        </p:sp>
        <p:grpSp>
          <p:nvGrpSpPr>
            <p:cNvPr id="6" name="组合 5"/>
            <p:cNvGrpSpPr/>
            <p:nvPr>
              <p:custDataLst>
                <p:tags r:id="rId4"/>
              </p:custDataLst>
            </p:nvPr>
          </p:nvGrpSpPr>
          <p:grpSpPr>
            <a:xfrm>
              <a:off x="14013058" y="6581328"/>
              <a:ext cx="637566" cy="739576"/>
              <a:chOff x="15227483" y="6084199"/>
              <a:chExt cx="781576" cy="906628"/>
            </a:xfrm>
          </p:grpSpPr>
          <p:sp>
            <p:nvSpPr>
              <p:cNvPr id="8" name="六边形 7"/>
              <p:cNvSpPr/>
              <p:nvPr>
                <p:custDataLst>
                  <p:tags r:id="rId5"/>
                </p:custDataLst>
              </p:nvPr>
            </p:nvSpPr>
            <p:spPr>
              <a:xfrm rot="5400000">
                <a:off x="15164957" y="6146725"/>
                <a:ext cx="906628" cy="781576"/>
              </a:xfrm>
              <a:prstGeom prst="hexagon">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endParaRPr>
              </a:p>
            </p:txBody>
          </p:sp>
          <p:cxnSp>
            <p:nvCxnSpPr>
              <p:cNvPr id="9" name="直接连接符 8"/>
              <p:cNvCxnSpPr/>
              <p:nvPr>
                <p:custDataLst>
                  <p:tags r:id="rId6"/>
                </p:custDataLst>
              </p:nvPr>
            </p:nvCxnSpPr>
            <p:spPr>
              <a:xfrm flipH="1">
                <a:off x="15323693" y="6364796"/>
                <a:ext cx="0" cy="3528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0" name="直接连接符 9"/>
              <p:cNvCxnSpPr/>
              <p:nvPr>
                <p:custDataLst>
                  <p:tags r:id="rId7"/>
                </p:custDataLst>
              </p:nvPr>
            </p:nvCxnSpPr>
            <p:spPr>
              <a:xfrm>
                <a:off x="15580950" y="6190776"/>
                <a:ext cx="324000" cy="1440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1" name="直接连接符 10"/>
              <p:cNvCxnSpPr/>
              <p:nvPr>
                <p:custDataLst>
                  <p:tags r:id="rId8"/>
                </p:custDataLst>
              </p:nvPr>
            </p:nvCxnSpPr>
            <p:spPr>
              <a:xfrm flipV="1">
                <a:off x="15613055" y="6752116"/>
                <a:ext cx="288000" cy="1440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7" name="直接连接符 6"/>
            <p:cNvCxnSpPr/>
            <p:nvPr>
              <p:custDataLst>
                <p:tags r:id="rId9"/>
              </p:custDataLst>
            </p:nvPr>
          </p:nvCxnSpPr>
          <p:spPr>
            <a:xfrm flipV="1">
              <a:off x="14657986" y="6617636"/>
              <a:ext cx="234934" cy="117467"/>
            </a:xfrm>
            <a:prstGeom prst="lin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2" name="文本框 11"/>
          <p:cNvSpPr txBox="1"/>
          <p:nvPr>
            <p:custDataLst>
              <p:tags r:id="rId10"/>
            </p:custDataLst>
          </p:nvPr>
        </p:nvSpPr>
        <p:spPr>
          <a:xfrm>
            <a:off x="3673167" y="2368874"/>
            <a:ext cx="992349" cy="369247"/>
          </a:xfrm>
          <a:prstGeom prst="rect">
            <a:avLst/>
          </a:prstGeom>
          <a:noFill/>
        </p:spPr>
        <p:txBody>
          <a:bodyPr wrap="none" rtlCol="0">
            <a:spAutoFit/>
          </a:bodyPr>
          <a:lstStyle/>
          <a:p>
            <a:pPr algn="ctr" defTabSz="914400" fontAlgn="base">
              <a:spcBef>
                <a:spcPct val="20000"/>
              </a:spcBef>
              <a:spcAft>
                <a:spcPct val="0"/>
              </a:spcAft>
            </a:pPr>
            <a:r>
              <a:rPr lang="zh-CN" altLang="en-US">
                <a:latin typeface="Times New Roman" panose="02020603050405020304" pitchFamily="18" charset="0"/>
                <a:ea typeface="黑体" panose="02010609060101010101" pitchFamily="49" charset="-122"/>
                <a:cs typeface="Times New Roman" panose="02020603050405020304"/>
                <a:sym typeface="+mn-ea"/>
              </a:rPr>
              <a:t>碳卤键  </a:t>
            </a:r>
            <a:endParaRPr lang="zh-CN" altLang="en-US">
              <a:latin typeface="Times New Roman" panose="02020603050405020304" pitchFamily="18" charset="0"/>
              <a:ea typeface="黑体" panose="02010609060101010101" pitchFamily="49" charset="-122"/>
              <a:cs typeface="Times New Roman" panose="02020603050405020304"/>
              <a:sym typeface="+mn-ea"/>
            </a:endParaRPr>
          </a:p>
        </p:txBody>
      </p:sp>
      <p:sp>
        <p:nvSpPr>
          <p:cNvPr id="13" name="文本框 12"/>
          <p:cNvSpPr txBox="1"/>
          <p:nvPr>
            <p:custDataLst>
              <p:tags r:id="rId11"/>
            </p:custDataLst>
          </p:nvPr>
        </p:nvSpPr>
        <p:spPr>
          <a:xfrm>
            <a:off x="3605982" y="3059421"/>
            <a:ext cx="761571" cy="369247"/>
          </a:xfrm>
          <a:prstGeom prst="rect">
            <a:avLst/>
          </a:prstGeom>
          <a:noFill/>
        </p:spPr>
        <p:txBody>
          <a:bodyPr wrap="none" rtlCol="0">
            <a:spAutoFit/>
          </a:bodyPr>
          <a:lstStyle/>
          <a:p>
            <a:pPr algn="l"/>
            <a:r>
              <a:rPr lang="zh-CN" altLang="en-US">
                <a:latin typeface="Times New Roman" panose="02020603050405020304" pitchFamily="18" charset="0"/>
                <a:ea typeface="黑体" panose="02010609060101010101" pitchFamily="49" charset="-122"/>
                <a:cs typeface="Times New Roman" panose="02020603050405020304"/>
                <a:sym typeface="+mn-ea"/>
              </a:rPr>
              <a:t>羟基  </a:t>
            </a:r>
            <a:endParaRPr lang="zh-CN" altLang="en-US">
              <a:latin typeface="Times New Roman" panose="02020603050405020304" pitchFamily="18" charset="0"/>
              <a:ea typeface="黑体" panose="02010609060101010101" pitchFamily="49" charset="-122"/>
              <a:cs typeface="Times New Roman" panose="02020603050405020304"/>
              <a:sym typeface="+mn-ea"/>
            </a:endParaRPr>
          </a:p>
        </p:txBody>
      </p:sp>
      <p:sp>
        <p:nvSpPr>
          <p:cNvPr id="14" name="文本框 13"/>
          <p:cNvSpPr txBox="1"/>
          <p:nvPr>
            <p:custDataLst>
              <p:tags r:id="rId12"/>
            </p:custDataLst>
          </p:nvPr>
        </p:nvSpPr>
        <p:spPr>
          <a:xfrm>
            <a:off x="3584642" y="3767455"/>
            <a:ext cx="761571" cy="369247"/>
          </a:xfrm>
          <a:prstGeom prst="rect">
            <a:avLst/>
          </a:prstGeom>
          <a:noFill/>
        </p:spPr>
        <p:txBody>
          <a:bodyPr wrap="none" rtlCol="0">
            <a:spAutoFit/>
          </a:bodyPr>
          <a:lstStyle/>
          <a:p>
            <a:pPr algn="l"/>
            <a:r>
              <a:rPr lang="zh-CN" altLang="en-US">
                <a:latin typeface="Times New Roman" panose="02020603050405020304" pitchFamily="18" charset="0"/>
                <a:ea typeface="黑体" panose="02010609060101010101" pitchFamily="49" charset="-122"/>
                <a:cs typeface="Times New Roman" panose="02020603050405020304"/>
                <a:sym typeface="+mn-ea"/>
              </a:rPr>
              <a:t>羟基</a:t>
            </a:r>
            <a:r>
              <a:rPr lang="en-US" altLang="zh-CN" b="1">
                <a:latin typeface="Times New Roman" panose="02020603050405020304" pitchFamily="18" charset="0"/>
                <a:ea typeface="黑体" panose="02010609060101010101" pitchFamily="49" charset="-122"/>
                <a:cs typeface="Times New Roman" panose="02020603050405020304"/>
                <a:sym typeface="+mn-ea"/>
              </a:rPr>
              <a:t>  </a:t>
            </a:r>
            <a:endParaRPr lang="en-US" altLang="zh-CN" b="1">
              <a:latin typeface="Times New Roman" panose="02020603050405020304" pitchFamily="18" charset="0"/>
              <a:ea typeface="黑体" panose="02010609060101010101" pitchFamily="49" charset="-122"/>
              <a:cs typeface="Times New Roman" panose="02020603050405020304"/>
              <a:sym typeface="+mn-ea"/>
            </a:endParaRPr>
          </a:p>
        </p:txBody>
      </p:sp>
      <p:sp>
        <p:nvSpPr>
          <p:cNvPr id="15" name="文本框 14"/>
          <p:cNvSpPr txBox="1"/>
          <p:nvPr>
            <p:custDataLst>
              <p:tags r:id="rId13"/>
            </p:custDataLst>
          </p:nvPr>
        </p:nvSpPr>
        <p:spPr>
          <a:xfrm>
            <a:off x="3580574" y="4601364"/>
            <a:ext cx="703876" cy="369247"/>
          </a:xfrm>
          <a:prstGeom prst="rect">
            <a:avLst/>
          </a:prstGeom>
          <a:noFill/>
        </p:spPr>
        <p:txBody>
          <a:bodyPr wrap="none" rtlCol="0">
            <a:spAutoFit/>
          </a:bodyPr>
          <a:lstStyle/>
          <a:p>
            <a:pPr algn="l"/>
            <a:r>
              <a:rPr lang="zh-CN" altLang="en-US">
                <a:latin typeface="Times New Roman" panose="02020603050405020304" pitchFamily="18" charset="0"/>
                <a:ea typeface="黑体" panose="02010609060101010101" pitchFamily="49" charset="-122"/>
                <a:cs typeface="Times New Roman" panose="02020603050405020304"/>
                <a:sym typeface="+mn-ea"/>
              </a:rPr>
              <a:t>醚键 </a:t>
            </a:r>
            <a:endParaRPr lang="zh-CN" altLang="en-US">
              <a:latin typeface="Times New Roman" panose="02020603050405020304" pitchFamily="18" charset="0"/>
              <a:ea typeface="黑体" panose="02010609060101010101" pitchFamily="49" charset="-122"/>
              <a:cs typeface="Times New Roman" panose="02020603050405020304"/>
              <a:sym typeface="+mn-ea"/>
            </a:endParaRPr>
          </a:p>
        </p:txBody>
      </p:sp>
      <p:sp>
        <p:nvSpPr>
          <p:cNvPr id="16" name="文本框 15"/>
          <p:cNvSpPr txBox="1"/>
          <p:nvPr>
            <p:custDataLst>
              <p:tags r:id="rId14"/>
            </p:custDataLst>
          </p:nvPr>
        </p:nvSpPr>
        <p:spPr>
          <a:xfrm>
            <a:off x="3465466" y="5712780"/>
            <a:ext cx="703876" cy="369247"/>
          </a:xfrm>
          <a:prstGeom prst="rect">
            <a:avLst/>
          </a:prstGeom>
          <a:noFill/>
        </p:spPr>
        <p:txBody>
          <a:bodyPr wrap="none" rtlCol="0">
            <a:spAutoFit/>
          </a:bodyPr>
          <a:lstStyle/>
          <a:p>
            <a:pPr algn="l"/>
            <a:r>
              <a:rPr lang="zh-CN" altLang="en-US">
                <a:latin typeface="Times New Roman" panose="02020603050405020304" pitchFamily="18" charset="0"/>
                <a:ea typeface="黑体" panose="02010609060101010101" pitchFamily="49" charset="-122"/>
                <a:cs typeface="Times New Roman" panose="02020603050405020304"/>
                <a:sym typeface="+mn-ea"/>
              </a:rPr>
              <a:t> 醛基</a:t>
            </a:r>
            <a:endParaRPr lang="zh-CN" altLang="en-US">
              <a:latin typeface="Times New Roman" panose="02020603050405020304" pitchFamily="18" charset="0"/>
              <a:ea typeface="黑体" panose="02010609060101010101" pitchFamily="49" charset="-122"/>
              <a:cs typeface="Times New Roman" panose="02020603050405020304"/>
              <a:sym typeface="+mn-ea"/>
            </a:endParaRPr>
          </a:p>
        </p:txBody>
      </p:sp>
      <p:grpSp>
        <p:nvGrpSpPr>
          <p:cNvPr id="17" name="组合 16"/>
          <p:cNvGrpSpPr/>
          <p:nvPr>
            <p:custDataLst>
              <p:tags r:id="rId15"/>
            </p:custDataLst>
          </p:nvPr>
        </p:nvGrpSpPr>
        <p:grpSpPr>
          <a:xfrm>
            <a:off x="4872157" y="2316181"/>
            <a:ext cx="1388900" cy="592953"/>
            <a:chOff x="10086" y="3909"/>
            <a:chExt cx="2582" cy="1243"/>
          </a:xfrm>
        </p:grpSpPr>
        <p:grpSp>
          <p:nvGrpSpPr>
            <p:cNvPr id="18" name="组合 17"/>
            <p:cNvGrpSpPr/>
            <p:nvPr>
              <p:custDataLst>
                <p:tags r:id="rId16"/>
              </p:custDataLst>
            </p:nvPr>
          </p:nvGrpSpPr>
          <p:grpSpPr>
            <a:xfrm>
              <a:off x="10086" y="3909"/>
              <a:ext cx="2582" cy="1243"/>
              <a:chOff x="15115" y="2545"/>
              <a:chExt cx="2582" cy="1243"/>
            </a:xfrm>
          </p:grpSpPr>
          <p:sp>
            <p:nvSpPr>
              <p:cNvPr id="20" name="直接连接符 19"/>
              <p:cNvSpPr/>
              <p:nvPr>
                <p:custDataLst>
                  <p:tags r:id="rId17"/>
                </p:custDataLst>
              </p:nvPr>
            </p:nvSpPr>
            <p:spPr>
              <a:xfrm>
                <a:off x="15115" y="3232"/>
                <a:ext cx="408" cy="3"/>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sp>
            <p:nvSpPr>
              <p:cNvPr id="21" name="直接连接符 20"/>
              <p:cNvSpPr/>
              <p:nvPr>
                <p:custDataLst>
                  <p:tags r:id="rId18"/>
                </p:custDataLst>
              </p:nvPr>
            </p:nvSpPr>
            <p:spPr>
              <a:xfrm rot="5160000">
                <a:off x="15683" y="3601"/>
                <a:ext cx="347" cy="27"/>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sp>
            <p:nvSpPr>
              <p:cNvPr id="22" name="文本框 21"/>
              <p:cNvSpPr txBox="1"/>
              <p:nvPr>
                <p:custDataLst>
                  <p:tags r:id="rId19"/>
                </p:custDataLst>
              </p:nvPr>
            </p:nvSpPr>
            <p:spPr>
              <a:xfrm>
                <a:off x="15562" y="2810"/>
                <a:ext cx="2135" cy="774"/>
              </a:xfrm>
              <a:prstGeom prst="rect">
                <a:avLst/>
              </a:prstGeom>
              <a:noFill/>
              <a:ln w="9525">
                <a:noFill/>
              </a:ln>
            </p:spPr>
            <p:txBody>
              <a:bodyPr wrap="square">
                <a:spAutoFit/>
              </a:bodyPr>
              <a:lstStyle/>
              <a:p>
                <a:pPr>
                  <a:spcBef>
                    <a:spcPct val="50000"/>
                  </a:spcBef>
                  <a:buFont typeface="Arial" panose="020B0604020202020204" pitchFamily="34" charset="0"/>
                  <a:buNone/>
                </a:pPr>
                <a:r>
                  <a:rPr lang="en-US" altLang="zh-CN" b="1">
                    <a:latin typeface="Times New Roman" panose="02020603050405020304" pitchFamily="18" charset="0"/>
                    <a:ea typeface="黑体" panose="02010609060101010101" pitchFamily="49" charset="-122"/>
                  </a:rPr>
                  <a:t>C      X</a:t>
                </a:r>
                <a:endParaRPr lang="en-US" altLang="zh-CN" b="1">
                  <a:latin typeface="Times New Roman" panose="02020603050405020304" pitchFamily="18" charset="0"/>
                  <a:ea typeface="黑体" panose="02010609060101010101" pitchFamily="49" charset="-122"/>
                </a:endParaRPr>
              </a:p>
            </p:txBody>
          </p:sp>
          <p:sp>
            <p:nvSpPr>
              <p:cNvPr id="23" name="直接连接符 22"/>
              <p:cNvSpPr/>
              <p:nvPr>
                <p:custDataLst>
                  <p:tags r:id="rId20"/>
                </p:custDataLst>
              </p:nvPr>
            </p:nvSpPr>
            <p:spPr>
              <a:xfrm>
                <a:off x="15828" y="2545"/>
                <a:ext cx="3" cy="375"/>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grpSp>
        <p:sp>
          <p:nvSpPr>
            <p:cNvPr id="19" name="直接连接符 18"/>
            <p:cNvSpPr/>
            <p:nvPr>
              <p:custDataLst>
                <p:tags r:id="rId21"/>
              </p:custDataLst>
            </p:nvPr>
          </p:nvSpPr>
          <p:spPr>
            <a:xfrm>
              <a:off x="11173" y="4593"/>
              <a:ext cx="408" cy="3"/>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grpSp>
      <p:grpSp>
        <p:nvGrpSpPr>
          <p:cNvPr id="24" name="组合 23"/>
          <p:cNvGrpSpPr/>
          <p:nvPr>
            <p:custDataLst>
              <p:tags r:id="rId22"/>
            </p:custDataLst>
          </p:nvPr>
        </p:nvGrpSpPr>
        <p:grpSpPr>
          <a:xfrm>
            <a:off x="4878277" y="3079910"/>
            <a:ext cx="1043894" cy="368956"/>
            <a:chOff x="-3" y="0"/>
            <a:chExt cx="675" cy="413"/>
          </a:xfrm>
        </p:grpSpPr>
        <p:sp>
          <p:nvSpPr>
            <p:cNvPr id="25" name="文本框 24"/>
            <p:cNvSpPr txBox="1"/>
            <p:nvPr>
              <p:custDataLst>
                <p:tags r:id="rId23"/>
              </p:custDataLst>
            </p:nvPr>
          </p:nvSpPr>
          <p:spPr>
            <a:xfrm>
              <a:off x="120" y="0"/>
              <a:ext cx="552" cy="413"/>
            </a:xfrm>
            <a:prstGeom prst="rect">
              <a:avLst/>
            </a:prstGeom>
            <a:noFill/>
            <a:ln w="9525">
              <a:noFill/>
            </a:ln>
          </p:spPr>
          <p:txBody>
            <a:bodyPr>
              <a:spAutoFit/>
            </a:bodyPr>
            <a:lstStyle/>
            <a:p>
              <a:pPr>
                <a:spcBef>
                  <a:spcPct val="50000"/>
                </a:spcBef>
                <a:buFont typeface="Arial" panose="020B0604020202020204" pitchFamily="34" charset="0"/>
                <a:buNone/>
              </a:pPr>
              <a:r>
                <a:rPr lang="en-US" altLang="zh-CN" b="1">
                  <a:latin typeface="Times New Roman" panose="02020603050405020304" pitchFamily="18" charset="0"/>
                  <a:ea typeface="黑体" panose="02010609060101010101" pitchFamily="49" charset="-122"/>
                </a:rPr>
                <a:t>OH</a:t>
              </a:r>
              <a:endParaRPr lang="en-US" altLang="zh-CN" b="1">
                <a:latin typeface="Times New Roman" panose="02020603050405020304" pitchFamily="18" charset="0"/>
                <a:ea typeface="黑体" panose="02010609060101010101" pitchFamily="49" charset="-122"/>
              </a:endParaRPr>
            </a:p>
          </p:txBody>
        </p:sp>
        <p:sp>
          <p:nvSpPr>
            <p:cNvPr id="26" name="直接连接符 25"/>
            <p:cNvSpPr/>
            <p:nvPr>
              <p:custDataLst>
                <p:tags r:id="rId24"/>
              </p:custDataLst>
            </p:nvPr>
          </p:nvSpPr>
          <p:spPr>
            <a:xfrm>
              <a:off x="-3" y="274"/>
              <a:ext cx="144" cy="0"/>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grpSp>
      <p:grpSp>
        <p:nvGrpSpPr>
          <p:cNvPr id="27" name="组合 26"/>
          <p:cNvGrpSpPr/>
          <p:nvPr>
            <p:custDataLst>
              <p:tags r:id="rId25"/>
            </p:custDataLst>
          </p:nvPr>
        </p:nvGrpSpPr>
        <p:grpSpPr>
          <a:xfrm>
            <a:off x="4602480" y="5390515"/>
            <a:ext cx="2812415" cy="891853"/>
            <a:chOff x="39" y="-33"/>
            <a:chExt cx="1056" cy="637"/>
          </a:xfrm>
        </p:grpSpPr>
        <p:sp>
          <p:nvSpPr>
            <p:cNvPr id="28" name="文本框 27"/>
            <p:cNvSpPr txBox="1"/>
            <p:nvPr>
              <p:custDataLst>
                <p:tags r:id="rId26"/>
              </p:custDataLst>
            </p:nvPr>
          </p:nvSpPr>
          <p:spPr>
            <a:xfrm>
              <a:off x="39" y="341"/>
              <a:ext cx="1056" cy="263"/>
            </a:xfrm>
            <a:prstGeom prst="rect">
              <a:avLst/>
            </a:prstGeom>
            <a:noFill/>
            <a:ln w="9525">
              <a:noFill/>
            </a:ln>
          </p:spPr>
          <p:txBody>
            <a:bodyPr>
              <a:spAutoFit/>
            </a:bodyPr>
            <a:lstStyle/>
            <a:p>
              <a:pPr>
                <a:spcBef>
                  <a:spcPct val="50000"/>
                </a:spcBef>
                <a:buFont typeface="Arial" panose="020B0604020202020204" pitchFamily="34" charset="0"/>
                <a:buNone/>
              </a:pPr>
              <a:r>
                <a:rPr lang="en-US" altLang="zh-CN" b="1">
                  <a:latin typeface="Times New Roman" panose="02020603050405020304" pitchFamily="18" charset="0"/>
                  <a:ea typeface="黑体" panose="02010609060101010101" pitchFamily="49" charset="-122"/>
                </a:rPr>
                <a:t>   C                  H</a:t>
              </a:r>
              <a:endParaRPr lang="en-US" altLang="zh-CN" b="1">
                <a:latin typeface="Times New Roman" panose="02020603050405020304" pitchFamily="18" charset="0"/>
                <a:ea typeface="黑体" panose="02010609060101010101" pitchFamily="49" charset="-122"/>
              </a:endParaRPr>
            </a:p>
          </p:txBody>
        </p:sp>
        <p:grpSp>
          <p:nvGrpSpPr>
            <p:cNvPr id="29" name="组合 28"/>
            <p:cNvGrpSpPr/>
            <p:nvPr>
              <p:custDataLst>
                <p:tags r:id="rId27"/>
              </p:custDataLst>
            </p:nvPr>
          </p:nvGrpSpPr>
          <p:grpSpPr>
            <a:xfrm>
              <a:off x="276" y="269"/>
              <a:ext cx="48" cy="192"/>
              <a:chOff x="0" y="0"/>
              <a:chExt cx="48" cy="192"/>
            </a:xfrm>
          </p:grpSpPr>
          <p:sp>
            <p:nvSpPr>
              <p:cNvPr id="33" name="直接连接符 32"/>
              <p:cNvSpPr/>
              <p:nvPr>
                <p:custDataLst>
                  <p:tags r:id="rId28"/>
                </p:custDataLst>
              </p:nvPr>
            </p:nvSpPr>
            <p:spPr>
              <a:xfrm flipH="1">
                <a:off x="48" y="0"/>
                <a:ext cx="0" cy="192"/>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sp>
            <p:nvSpPr>
              <p:cNvPr id="34" name="直接连接符 33"/>
              <p:cNvSpPr/>
              <p:nvPr>
                <p:custDataLst>
                  <p:tags r:id="rId29"/>
                </p:custDataLst>
              </p:nvPr>
            </p:nvSpPr>
            <p:spPr>
              <a:xfrm flipH="1">
                <a:off x="0" y="0"/>
                <a:ext cx="0" cy="192"/>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grpSp>
        <p:sp>
          <p:nvSpPr>
            <p:cNvPr id="30" name="文本框 29"/>
            <p:cNvSpPr txBox="1"/>
            <p:nvPr>
              <p:custDataLst>
                <p:tags r:id="rId30"/>
              </p:custDataLst>
            </p:nvPr>
          </p:nvSpPr>
          <p:spPr>
            <a:xfrm>
              <a:off x="174" y="-33"/>
              <a:ext cx="384" cy="263"/>
            </a:xfrm>
            <a:prstGeom prst="rect">
              <a:avLst/>
            </a:prstGeom>
            <a:noFill/>
            <a:ln w="9525">
              <a:noFill/>
            </a:ln>
          </p:spPr>
          <p:txBody>
            <a:bodyPr>
              <a:spAutoFit/>
            </a:bodyPr>
            <a:lstStyle/>
            <a:p>
              <a:pPr>
                <a:spcBef>
                  <a:spcPct val="50000"/>
                </a:spcBef>
                <a:buFont typeface="Arial" panose="020B0604020202020204" pitchFamily="34" charset="0"/>
                <a:buNone/>
              </a:pPr>
              <a:r>
                <a:rPr lang="en-US" altLang="zh-CN" b="1">
                  <a:latin typeface="Times New Roman" panose="02020603050405020304" pitchFamily="18" charset="0"/>
                  <a:ea typeface="黑体" panose="02010609060101010101" pitchFamily="49" charset="-122"/>
                </a:rPr>
                <a:t>O</a:t>
              </a:r>
              <a:endParaRPr lang="en-US" altLang="zh-CN" b="1">
                <a:latin typeface="Times New Roman" panose="02020603050405020304" pitchFamily="18" charset="0"/>
                <a:ea typeface="黑体" panose="02010609060101010101" pitchFamily="49" charset="-122"/>
              </a:endParaRPr>
            </a:p>
          </p:txBody>
        </p:sp>
        <p:sp>
          <p:nvSpPr>
            <p:cNvPr id="31" name="直接连接符 30"/>
            <p:cNvSpPr/>
            <p:nvPr>
              <p:custDataLst>
                <p:tags r:id="rId31"/>
              </p:custDataLst>
            </p:nvPr>
          </p:nvSpPr>
          <p:spPr>
            <a:xfrm>
              <a:off x="48" y="557"/>
              <a:ext cx="144" cy="0"/>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sp>
          <p:nvSpPr>
            <p:cNvPr id="32" name="直接连接符 31"/>
            <p:cNvSpPr/>
            <p:nvPr>
              <p:custDataLst>
                <p:tags r:id="rId32"/>
              </p:custDataLst>
            </p:nvPr>
          </p:nvSpPr>
          <p:spPr>
            <a:xfrm>
              <a:off x="408" y="557"/>
              <a:ext cx="144" cy="0"/>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grpSp>
      <p:grpSp>
        <p:nvGrpSpPr>
          <p:cNvPr id="35" name="组合 34"/>
          <p:cNvGrpSpPr/>
          <p:nvPr>
            <p:custDataLst>
              <p:tags r:id="rId33"/>
            </p:custDataLst>
          </p:nvPr>
        </p:nvGrpSpPr>
        <p:grpSpPr>
          <a:xfrm>
            <a:off x="4903867" y="3743331"/>
            <a:ext cx="1039254" cy="368956"/>
            <a:chOff x="0" y="0"/>
            <a:chExt cx="672" cy="413"/>
          </a:xfrm>
        </p:grpSpPr>
        <p:sp>
          <p:nvSpPr>
            <p:cNvPr id="36" name="文本框 35"/>
            <p:cNvSpPr txBox="1"/>
            <p:nvPr>
              <p:custDataLst>
                <p:tags r:id="rId34"/>
              </p:custDataLst>
            </p:nvPr>
          </p:nvSpPr>
          <p:spPr>
            <a:xfrm>
              <a:off x="120" y="0"/>
              <a:ext cx="552" cy="413"/>
            </a:xfrm>
            <a:prstGeom prst="rect">
              <a:avLst/>
            </a:prstGeom>
            <a:noFill/>
            <a:ln w="9525">
              <a:noFill/>
            </a:ln>
          </p:spPr>
          <p:txBody>
            <a:bodyPr>
              <a:spAutoFit/>
            </a:bodyPr>
            <a:lstStyle/>
            <a:p>
              <a:pPr>
                <a:spcBef>
                  <a:spcPct val="50000"/>
                </a:spcBef>
                <a:buFont typeface="Arial" panose="020B0604020202020204" pitchFamily="34" charset="0"/>
                <a:buNone/>
              </a:pPr>
              <a:r>
                <a:rPr lang="en-US" altLang="zh-CN" b="1">
                  <a:latin typeface="Times New Roman" panose="02020603050405020304" pitchFamily="18" charset="0"/>
                  <a:ea typeface="黑体" panose="02010609060101010101" pitchFamily="49" charset="-122"/>
                </a:rPr>
                <a:t>OH</a:t>
              </a:r>
              <a:endParaRPr lang="en-US" altLang="zh-CN" b="1">
                <a:latin typeface="Times New Roman" panose="02020603050405020304" pitchFamily="18" charset="0"/>
                <a:ea typeface="黑体" panose="02010609060101010101" pitchFamily="49" charset="-122"/>
              </a:endParaRPr>
            </a:p>
          </p:txBody>
        </p:sp>
        <p:sp>
          <p:nvSpPr>
            <p:cNvPr id="37" name="直接连接符 36"/>
            <p:cNvSpPr/>
            <p:nvPr>
              <p:custDataLst>
                <p:tags r:id="rId35"/>
              </p:custDataLst>
            </p:nvPr>
          </p:nvSpPr>
          <p:spPr>
            <a:xfrm>
              <a:off x="0" y="259"/>
              <a:ext cx="144" cy="0"/>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grpSp>
      <p:grpSp>
        <p:nvGrpSpPr>
          <p:cNvPr id="38" name="组合 37"/>
          <p:cNvGrpSpPr/>
          <p:nvPr>
            <p:custDataLst>
              <p:tags r:id="rId36"/>
            </p:custDataLst>
          </p:nvPr>
        </p:nvGrpSpPr>
        <p:grpSpPr>
          <a:xfrm>
            <a:off x="4847982" y="4444215"/>
            <a:ext cx="2376255" cy="610560"/>
            <a:chOff x="7767" y="7553"/>
            <a:chExt cx="3743" cy="962"/>
          </a:xfrm>
        </p:grpSpPr>
        <p:grpSp>
          <p:nvGrpSpPr>
            <p:cNvPr id="39" name="组合 38"/>
            <p:cNvGrpSpPr/>
            <p:nvPr>
              <p:custDataLst>
                <p:tags r:id="rId37"/>
              </p:custDataLst>
            </p:nvPr>
          </p:nvGrpSpPr>
          <p:grpSpPr>
            <a:xfrm>
              <a:off x="7767" y="7628"/>
              <a:ext cx="3743" cy="662"/>
              <a:chOff x="14630" y="4105"/>
              <a:chExt cx="4126" cy="934"/>
            </a:xfrm>
          </p:grpSpPr>
          <p:grpSp>
            <p:nvGrpSpPr>
              <p:cNvPr id="44" name="组合 43"/>
              <p:cNvGrpSpPr/>
              <p:nvPr>
                <p:custDataLst>
                  <p:tags r:id="rId38"/>
                </p:custDataLst>
              </p:nvPr>
            </p:nvGrpSpPr>
            <p:grpSpPr>
              <a:xfrm>
                <a:off x="14630" y="4218"/>
                <a:ext cx="3180" cy="821"/>
                <a:chOff x="15024" y="2797"/>
                <a:chExt cx="3180" cy="821"/>
              </a:xfrm>
            </p:grpSpPr>
            <p:sp>
              <p:nvSpPr>
                <p:cNvPr id="51" name="文本框 50"/>
                <p:cNvSpPr txBox="1"/>
                <p:nvPr>
                  <p:custDataLst>
                    <p:tags r:id="rId39"/>
                  </p:custDataLst>
                </p:nvPr>
              </p:nvSpPr>
              <p:spPr>
                <a:xfrm>
                  <a:off x="15718" y="2797"/>
                  <a:ext cx="2486" cy="821"/>
                </a:xfrm>
                <a:prstGeom prst="rect">
                  <a:avLst/>
                </a:prstGeom>
                <a:noFill/>
                <a:ln w="9525">
                  <a:noFill/>
                </a:ln>
              </p:spPr>
              <p:txBody>
                <a:bodyPr wrap="square">
                  <a:spAutoFit/>
                </a:bodyPr>
                <a:lstStyle/>
                <a:p>
                  <a:pPr>
                    <a:spcBef>
                      <a:spcPct val="50000"/>
                    </a:spcBef>
                    <a:buFont typeface="Arial" panose="020B0604020202020204" pitchFamily="34" charset="0"/>
                    <a:buNone/>
                  </a:pPr>
                  <a:r>
                    <a:rPr lang="en-US" altLang="zh-CN" b="1">
                      <a:latin typeface="Times New Roman" panose="02020603050405020304" pitchFamily="18" charset="0"/>
                      <a:ea typeface="黑体" panose="02010609060101010101" pitchFamily="49" charset="-122"/>
                    </a:rPr>
                    <a:t>C      O</a:t>
                  </a:r>
                  <a:endParaRPr lang="en-US" altLang="zh-CN" b="1">
                    <a:latin typeface="Times New Roman" panose="02020603050405020304" pitchFamily="18" charset="0"/>
                    <a:ea typeface="黑体" panose="02010609060101010101" pitchFamily="49" charset="-122"/>
                  </a:endParaRPr>
                </a:p>
              </p:txBody>
            </p:sp>
            <p:sp>
              <p:nvSpPr>
                <p:cNvPr id="49" name="直接连接符 48"/>
                <p:cNvSpPr/>
                <p:nvPr>
                  <p:custDataLst>
                    <p:tags r:id="rId40"/>
                  </p:custDataLst>
                </p:nvPr>
              </p:nvSpPr>
              <p:spPr>
                <a:xfrm>
                  <a:off x="16171" y="3232"/>
                  <a:ext cx="524" cy="3"/>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sp>
              <p:nvSpPr>
                <p:cNvPr id="50" name="直接连接符 49"/>
                <p:cNvSpPr/>
                <p:nvPr>
                  <p:custDataLst>
                    <p:tags r:id="rId41"/>
                  </p:custDataLst>
                </p:nvPr>
              </p:nvSpPr>
              <p:spPr>
                <a:xfrm>
                  <a:off x="15024" y="3232"/>
                  <a:ext cx="524" cy="3"/>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grpSp>
          <p:grpSp>
            <p:nvGrpSpPr>
              <p:cNvPr id="45" name="组合 44"/>
              <p:cNvGrpSpPr/>
              <p:nvPr>
                <p:custDataLst>
                  <p:tags r:id="rId42"/>
                </p:custDataLst>
              </p:nvPr>
            </p:nvGrpSpPr>
            <p:grpSpPr>
              <a:xfrm>
                <a:off x="16895" y="4105"/>
                <a:ext cx="1861" cy="821"/>
                <a:chOff x="15013" y="2682"/>
                <a:chExt cx="1861" cy="821"/>
              </a:xfrm>
            </p:grpSpPr>
            <p:sp>
              <p:nvSpPr>
                <p:cNvPr id="48" name="文本框 47"/>
                <p:cNvSpPr txBox="1"/>
                <p:nvPr>
                  <p:custDataLst>
                    <p:tags r:id="rId43"/>
                  </p:custDataLst>
                </p:nvPr>
              </p:nvSpPr>
              <p:spPr>
                <a:xfrm>
                  <a:off x="15477" y="2682"/>
                  <a:ext cx="1397" cy="821"/>
                </a:xfrm>
                <a:prstGeom prst="rect">
                  <a:avLst/>
                </a:prstGeom>
                <a:noFill/>
                <a:ln w="9525">
                  <a:noFill/>
                </a:ln>
              </p:spPr>
              <p:txBody>
                <a:bodyPr wrap="square">
                  <a:spAutoFit/>
                </a:bodyPr>
                <a:lstStyle/>
                <a:p>
                  <a:pPr>
                    <a:spcBef>
                      <a:spcPct val="50000"/>
                    </a:spcBef>
                    <a:buFont typeface="Arial" panose="020B0604020202020204" pitchFamily="34" charset="0"/>
                    <a:buNone/>
                  </a:pPr>
                  <a:r>
                    <a:rPr lang="en-US" altLang="zh-CN" b="1">
                      <a:latin typeface="Times New Roman" panose="02020603050405020304" pitchFamily="18" charset="0"/>
                      <a:ea typeface="黑体" panose="02010609060101010101" pitchFamily="49" charset="-122"/>
                    </a:rPr>
                    <a:t>C   </a:t>
                  </a:r>
                  <a:endParaRPr lang="zh-CN" altLang="en-US" b="1">
                    <a:latin typeface="Times New Roman" panose="02020603050405020304" pitchFamily="18" charset="0"/>
                    <a:ea typeface="黑体" panose="02010609060101010101" pitchFamily="49" charset="-122"/>
                  </a:endParaRPr>
                </a:p>
              </p:txBody>
            </p:sp>
            <p:sp>
              <p:nvSpPr>
                <p:cNvPr id="46" name="直接连接符 45"/>
                <p:cNvSpPr/>
                <p:nvPr>
                  <p:custDataLst>
                    <p:tags r:id="rId44"/>
                  </p:custDataLst>
                </p:nvPr>
              </p:nvSpPr>
              <p:spPr>
                <a:xfrm>
                  <a:off x="16131" y="3230"/>
                  <a:ext cx="524" cy="3"/>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sp>
              <p:nvSpPr>
                <p:cNvPr id="47" name="直接连接符 46"/>
                <p:cNvSpPr/>
                <p:nvPr>
                  <p:custDataLst>
                    <p:tags r:id="rId45"/>
                  </p:custDataLst>
                </p:nvPr>
              </p:nvSpPr>
              <p:spPr>
                <a:xfrm>
                  <a:off x="15013" y="3231"/>
                  <a:ext cx="524" cy="3"/>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grpSp>
        </p:grpSp>
        <p:sp>
          <p:nvSpPr>
            <p:cNvPr id="40" name="直接连接符 39"/>
            <p:cNvSpPr/>
            <p:nvPr>
              <p:custDataLst>
                <p:tags r:id="rId46"/>
              </p:custDataLst>
            </p:nvPr>
          </p:nvSpPr>
          <p:spPr>
            <a:xfrm rot="5160000">
              <a:off x="8344" y="8373"/>
              <a:ext cx="261" cy="23"/>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sp>
          <p:nvSpPr>
            <p:cNvPr id="41" name="直接连接符 40"/>
            <p:cNvSpPr/>
            <p:nvPr>
              <p:custDataLst>
                <p:tags r:id="rId47"/>
              </p:custDataLst>
            </p:nvPr>
          </p:nvSpPr>
          <p:spPr>
            <a:xfrm rot="5160000">
              <a:off x="10418" y="8373"/>
              <a:ext cx="261" cy="23"/>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sp>
          <p:nvSpPr>
            <p:cNvPr id="42" name="直接连接符 41"/>
            <p:cNvSpPr/>
            <p:nvPr>
              <p:custDataLst>
                <p:tags r:id="rId48"/>
              </p:custDataLst>
            </p:nvPr>
          </p:nvSpPr>
          <p:spPr>
            <a:xfrm rot="5160000">
              <a:off x="10418" y="7672"/>
              <a:ext cx="261" cy="23"/>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sp>
          <p:nvSpPr>
            <p:cNvPr id="43" name="直接连接符 42"/>
            <p:cNvSpPr/>
            <p:nvPr>
              <p:custDataLst>
                <p:tags r:id="rId49"/>
              </p:custDataLst>
            </p:nvPr>
          </p:nvSpPr>
          <p:spPr>
            <a:xfrm rot="5160000">
              <a:off x="8344" y="7691"/>
              <a:ext cx="261" cy="23"/>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grpSp>
      <p:sp>
        <p:nvSpPr>
          <p:cNvPr id="52" name="文本框 51"/>
          <p:cNvSpPr txBox="1"/>
          <p:nvPr>
            <p:custDataLst>
              <p:tags r:id="rId50"/>
            </p:custDataLst>
          </p:nvPr>
        </p:nvSpPr>
        <p:spPr>
          <a:xfrm>
            <a:off x="8910282" y="2374266"/>
            <a:ext cx="2011623" cy="369247"/>
          </a:xfrm>
          <a:prstGeom prst="rect">
            <a:avLst/>
          </a:prstGeom>
          <a:noFill/>
        </p:spPr>
        <p:txBody>
          <a:bodyPr wrap="none" rtlCol="0">
            <a:spAutoFit/>
          </a:bodyPr>
          <a:lstStyle/>
          <a:p>
            <a:pPr algn="ctr" defTabSz="914400" fontAlgn="base">
              <a:spcBef>
                <a:spcPct val="20000"/>
              </a:spcBef>
              <a:spcAft>
                <a:spcPct val="0"/>
              </a:spcAft>
            </a:pPr>
            <a:r>
              <a:rPr lang="zh-CN" altLang="en-US">
                <a:latin typeface="Times New Roman" panose="02020603050405020304" pitchFamily="18" charset="0"/>
                <a:ea typeface="黑体" panose="02010609060101010101" pitchFamily="49" charset="-122"/>
                <a:cs typeface="Times New Roman" panose="02020603050405020304"/>
                <a:sym typeface="+mn-ea"/>
              </a:rPr>
              <a:t>溴乙烷 </a:t>
            </a:r>
            <a:r>
              <a:rPr lang="en-US" altLang="zh-CN" b="1">
                <a:latin typeface="Times New Roman" panose="02020603050405020304" pitchFamily="18" charset="0"/>
                <a:ea typeface="黑体" panose="02010609060101010101" pitchFamily="49" charset="-122"/>
                <a:cs typeface="Times New Roman" panose="02020603050405020304"/>
                <a:sym typeface="+mn-ea"/>
              </a:rPr>
              <a:t>CH</a:t>
            </a:r>
            <a:r>
              <a:rPr lang="en-US" altLang="zh-CN" b="1" baseline="-25000">
                <a:latin typeface="Times New Roman" panose="02020603050405020304" pitchFamily="18" charset="0"/>
                <a:ea typeface="黑体" panose="02010609060101010101" pitchFamily="49" charset="-122"/>
                <a:cs typeface="Times New Roman" panose="02020603050405020304"/>
                <a:sym typeface="+mn-ea"/>
              </a:rPr>
              <a:t>3</a:t>
            </a:r>
            <a:r>
              <a:rPr lang="en-US" altLang="zh-CN" b="1">
                <a:latin typeface="Times New Roman" panose="02020603050405020304" pitchFamily="18" charset="0"/>
                <a:ea typeface="黑体" panose="02010609060101010101" pitchFamily="49" charset="-122"/>
                <a:cs typeface="Times New Roman" panose="02020603050405020304"/>
                <a:sym typeface="+mn-ea"/>
              </a:rPr>
              <a:t>CH</a:t>
            </a:r>
            <a:r>
              <a:rPr lang="en-US" altLang="zh-CN" b="1" baseline="-25000">
                <a:latin typeface="Times New Roman" panose="02020603050405020304" pitchFamily="18" charset="0"/>
                <a:ea typeface="黑体" panose="02010609060101010101" pitchFamily="49" charset="-122"/>
                <a:cs typeface="Times New Roman" panose="02020603050405020304"/>
                <a:sym typeface="+mn-ea"/>
              </a:rPr>
              <a:t>2</a:t>
            </a:r>
            <a:r>
              <a:rPr lang="en-US" altLang="zh-CN" b="1">
                <a:latin typeface="Times New Roman" panose="02020603050405020304" pitchFamily="18" charset="0"/>
                <a:ea typeface="黑体" panose="02010609060101010101" pitchFamily="49" charset="-122"/>
                <a:cs typeface="Times New Roman" panose="02020603050405020304"/>
                <a:sym typeface="+mn-ea"/>
              </a:rPr>
              <a:t>Cl</a:t>
            </a:r>
            <a:endParaRPr lang="en-US" altLang="zh-CN" b="1">
              <a:latin typeface="Times New Roman" panose="02020603050405020304" pitchFamily="18" charset="0"/>
              <a:ea typeface="黑体" panose="02010609060101010101" pitchFamily="49" charset="-122"/>
              <a:cs typeface="Times New Roman" panose="02020603050405020304"/>
              <a:sym typeface="+mn-ea"/>
            </a:endParaRPr>
          </a:p>
        </p:txBody>
      </p:sp>
      <p:sp>
        <p:nvSpPr>
          <p:cNvPr id="53" name="文本框 52"/>
          <p:cNvSpPr txBox="1"/>
          <p:nvPr>
            <p:custDataLst>
              <p:tags r:id="rId51"/>
            </p:custDataLst>
          </p:nvPr>
        </p:nvSpPr>
        <p:spPr>
          <a:xfrm>
            <a:off x="8969550" y="3141017"/>
            <a:ext cx="1562886" cy="369247"/>
          </a:xfrm>
          <a:prstGeom prst="rect">
            <a:avLst/>
          </a:prstGeom>
          <a:noFill/>
        </p:spPr>
        <p:txBody>
          <a:bodyPr wrap="none" rtlCol="0">
            <a:spAutoFit/>
          </a:bodyPr>
          <a:lstStyle/>
          <a:p>
            <a:pPr algn="ctr" defTabSz="914400" fontAlgn="base">
              <a:spcBef>
                <a:spcPct val="20000"/>
              </a:spcBef>
              <a:spcAft>
                <a:spcPct val="0"/>
              </a:spcAft>
            </a:pPr>
            <a:r>
              <a:rPr lang="zh-CN" altLang="en-US">
                <a:latin typeface="Times New Roman" panose="02020603050405020304" pitchFamily="18" charset="0"/>
                <a:ea typeface="黑体" panose="02010609060101010101" pitchFamily="49" charset="-122"/>
                <a:cs typeface="Times New Roman" panose="02020603050405020304"/>
                <a:sym typeface="+mn-ea"/>
              </a:rPr>
              <a:t>乙醇 </a:t>
            </a:r>
            <a:r>
              <a:rPr lang="en-US" altLang="zh-CN" b="1">
                <a:latin typeface="Times New Roman" panose="02020603050405020304" pitchFamily="18" charset="0"/>
                <a:ea typeface="黑体" panose="02010609060101010101" pitchFamily="49" charset="-122"/>
                <a:cs typeface="Times New Roman" panose="02020603050405020304"/>
                <a:sym typeface="+mn-ea"/>
              </a:rPr>
              <a:t>C</a:t>
            </a:r>
            <a:r>
              <a:rPr lang="en-US" altLang="zh-CN" b="1" baseline="-25000">
                <a:latin typeface="Times New Roman" panose="02020603050405020304" pitchFamily="18" charset="0"/>
                <a:ea typeface="黑体" panose="02010609060101010101" pitchFamily="49" charset="-122"/>
                <a:cs typeface="Times New Roman" panose="02020603050405020304"/>
                <a:sym typeface="+mn-ea"/>
              </a:rPr>
              <a:t>2</a:t>
            </a:r>
            <a:r>
              <a:rPr lang="en-US" altLang="zh-CN" b="1">
                <a:latin typeface="Times New Roman" panose="02020603050405020304" pitchFamily="18" charset="0"/>
                <a:ea typeface="黑体" panose="02010609060101010101" pitchFamily="49" charset="-122"/>
                <a:cs typeface="Times New Roman" panose="02020603050405020304"/>
                <a:sym typeface="+mn-ea"/>
              </a:rPr>
              <a:t>H</a:t>
            </a:r>
            <a:r>
              <a:rPr lang="en-US" altLang="zh-CN" b="1" baseline="-25000">
                <a:latin typeface="Times New Roman" panose="02020603050405020304" pitchFamily="18" charset="0"/>
                <a:ea typeface="黑体" panose="02010609060101010101" pitchFamily="49" charset="-122"/>
                <a:cs typeface="Times New Roman" panose="02020603050405020304"/>
                <a:sym typeface="+mn-ea"/>
              </a:rPr>
              <a:t>5</a:t>
            </a:r>
            <a:r>
              <a:rPr lang="en-US" altLang="zh-CN" b="1">
                <a:latin typeface="Times New Roman" panose="02020603050405020304" pitchFamily="18" charset="0"/>
                <a:ea typeface="黑体" panose="02010609060101010101" pitchFamily="49" charset="-122"/>
                <a:cs typeface="Times New Roman" panose="02020603050405020304"/>
                <a:sym typeface="+mn-ea"/>
              </a:rPr>
              <a:t>OH</a:t>
            </a:r>
            <a:endParaRPr lang="en-US" altLang="zh-CN" b="1">
              <a:latin typeface="Times New Roman" panose="02020603050405020304" pitchFamily="18" charset="0"/>
              <a:ea typeface="黑体" panose="02010609060101010101" pitchFamily="49" charset="-122"/>
              <a:cs typeface="Times New Roman" panose="02020603050405020304"/>
              <a:sym typeface="+mn-ea"/>
            </a:endParaRPr>
          </a:p>
        </p:txBody>
      </p:sp>
      <p:sp>
        <p:nvSpPr>
          <p:cNvPr id="54" name="文本框 53"/>
          <p:cNvSpPr txBox="1"/>
          <p:nvPr>
            <p:custDataLst>
              <p:tags r:id="rId52"/>
            </p:custDataLst>
          </p:nvPr>
        </p:nvSpPr>
        <p:spPr>
          <a:xfrm>
            <a:off x="8766806" y="4121644"/>
            <a:ext cx="703876" cy="369247"/>
          </a:xfrm>
          <a:prstGeom prst="rect">
            <a:avLst/>
          </a:prstGeom>
          <a:noFill/>
        </p:spPr>
        <p:txBody>
          <a:bodyPr wrap="none" rtlCol="0">
            <a:spAutoFit/>
          </a:bodyPr>
          <a:lstStyle/>
          <a:p>
            <a:pPr defTabSz="914400" fontAlgn="base">
              <a:spcBef>
                <a:spcPct val="20000"/>
              </a:spcBef>
              <a:spcAft>
                <a:spcPct val="0"/>
              </a:spcAft>
            </a:pPr>
            <a:r>
              <a:rPr lang="zh-CN" altLang="en-US">
                <a:latin typeface="Times New Roman" panose="02020603050405020304" pitchFamily="18" charset="0"/>
                <a:ea typeface="黑体" panose="02010609060101010101" pitchFamily="49" charset="-122"/>
                <a:cs typeface="Times New Roman" panose="02020603050405020304"/>
                <a:sym typeface="+mn-ea"/>
              </a:rPr>
              <a:t> 苯酚</a:t>
            </a:r>
            <a:endParaRPr lang="zh-CN" altLang="en-US">
              <a:latin typeface="Times New Roman" panose="02020603050405020304" pitchFamily="18" charset="0"/>
              <a:ea typeface="黑体" panose="02010609060101010101" pitchFamily="49" charset="-122"/>
              <a:cs typeface="Times New Roman" panose="02020603050405020304"/>
              <a:sym typeface="+mn-ea"/>
            </a:endParaRPr>
          </a:p>
        </p:txBody>
      </p:sp>
      <p:sp>
        <p:nvSpPr>
          <p:cNvPr id="55" name="文本框 54"/>
          <p:cNvSpPr txBox="1"/>
          <p:nvPr>
            <p:custDataLst>
              <p:tags r:id="rId53"/>
            </p:custDataLst>
          </p:nvPr>
        </p:nvSpPr>
        <p:spPr>
          <a:xfrm>
            <a:off x="8628684" y="4912203"/>
            <a:ext cx="2575750" cy="369247"/>
          </a:xfrm>
          <a:prstGeom prst="rect">
            <a:avLst/>
          </a:prstGeom>
          <a:noFill/>
        </p:spPr>
        <p:txBody>
          <a:bodyPr wrap="none" rtlCol="0">
            <a:spAutoFit/>
          </a:bodyPr>
          <a:lstStyle/>
          <a:p>
            <a:pPr algn="ctr" defTabSz="914400" fontAlgn="base">
              <a:spcBef>
                <a:spcPct val="20000"/>
              </a:spcBef>
              <a:spcAft>
                <a:spcPct val="0"/>
              </a:spcAft>
            </a:pPr>
            <a:r>
              <a:rPr lang="zh-CN" altLang="en-US">
                <a:latin typeface="Times New Roman" panose="02020603050405020304" pitchFamily="18" charset="0"/>
                <a:ea typeface="黑体" panose="02010609060101010101" pitchFamily="49" charset="-122"/>
                <a:cs typeface="Times New Roman" panose="02020603050405020304"/>
                <a:sym typeface="+mn-ea"/>
              </a:rPr>
              <a:t>乙醚 </a:t>
            </a:r>
            <a:r>
              <a:rPr lang="en-US" altLang="zh-CN" b="1">
                <a:latin typeface="Times New Roman" panose="02020603050405020304" pitchFamily="18" charset="0"/>
                <a:ea typeface="黑体" panose="02010609060101010101" pitchFamily="49" charset="-122"/>
                <a:cs typeface="Times New Roman" panose="02020603050405020304"/>
                <a:sym typeface="+mn-ea"/>
              </a:rPr>
              <a:t>CH</a:t>
            </a:r>
            <a:r>
              <a:rPr lang="en-US" altLang="zh-CN" b="1" baseline="-25000">
                <a:latin typeface="Times New Roman" panose="02020603050405020304" pitchFamily="18" charset="0"/>
                <a:ea typeface="黑体" panose="02010609060101010101" pitchFamily="49" charset="-122"/>
                <a:cs typeface="Times New Roman" panose="02020603050405020304"/>
                <a:sym typeface="+mn-ea"/>
              </a:rPr>
              <a:t>3</a:t>
            </a:r>
            <a:r>
              <a:rPr lang="en-US" altLang="zh-CN" b="1">
                <a:latin typeface="Times New Roman" panose="02020603050405020304" pitchFamily="18" charset="0"/>
                <a:ea typeface="黑体" panose="02010609060101010101" pitchFamily="49" charset="-122"/>
                <a:cs typeface="Times New Roman" panose="02020603050405020304"/>
                <a:sym typeface="+mn-ea"/>
              </a:rPr>
              <a:t>CH</a:t>
            </a:r>
            <a:r>
              <a:rPr lang="en-US" altLang="zh-CN" b="1" baseline="-25000">
                <a:latin typeface="Times New Roman" panose="02020603050405020304" pitchFamily="18" charset="0"/>
                <a:ea typeface="黑体" panose="02010609060101010101" pitchFamily="49" charset="-122"/>
                <a:cs typeface="Times New Roman" panose="02020603050405020304"/>
                <a:sym typeface="+mn-ea"/>
              </a:rPr>
              <a:t>2</a:t>
            </a:r>
            <a:r>
              <a:rPr lang="en-US" altLang="zh-CN" b="1">
                <a:latin typeface="Times New Roman" panose="02020603050405020304" pitchFamily="18" charset="0"/>
                <a:ea typeface="黑体" panose="02010609060101010101" pitchFamily="49" charset="-122"/>
                <a:cs typeface="Times New Roman" panose="02020603050405020304"/>
                <a:sym typeface="+mn-ea"/>
              </a:rPr>
              <a:t>OCH</a:t>
            </a:r>
            <a:r>
              <a:rPr lang="en-US" altLang="zh-CN" b="1" baseline="-25000">
                <a:latin typeface="Times New Roman" panose="02020603050405020304" pitchFamily="18" charset="0"/>
                <a:ea typeface="黑体" panose="02010609060101010101" pitchFamily="49" charset="-122"/>
                <a:cs typeface="Times New Roman" panose="02020603050405020304"/>
                <a:sym typeface="+mn-ea"/>
              </a:rPr>
              <a:t>2</a:t>
            </a:r>
            <a:r>
              <a:rPr lang="en-US" altLang="zh-CN" b="1">
                <a:latin typeface="Times New Roman" panose="02020603050405020304" pitchFamily="18" charset="0"/>
                <a:ea typeface="黑体" panose="02010609060101010101" pitchFamily="49" charset="-122"/>
                <a:cs typeface="Times New Roman" panose="02020603050405020304"/>
                <a:sym typeface="+mn-ea"/>
              </a:rPr>
              <a:t>CH</a:t>
            </a:r>
            <a:r>
              <a:rPr lang="en-US" altLang="zh-CN" b="1" baseline="-25000">
                <a:latin typeface="Times New Roman" panose="02020603050405020304" pitchFamily="18" charset="0"/>
                <a:ea typeface="黑体" panose="02010609060101010101" pitchFamily="49" charset="-122"/>
                <a:cs typeface="Times New Roman" panose="02020603050405020304"/>
                <a:sym typeface="+mn-ea"/>
              </a:rPr>
              <a:t>3</a:t>
            </a:r>
            <a:endParaRPr lang="en-US" altLang="zh-CN" b="1" baseline="-25000">
              <a:latin typeface="Times New Roman" panose="02020603050405020304" pitchFamily="18" charset="0"/>
              <a:ea typeface="黑体" panose="02010609060101010101" pitchFamily="49" charset="-122"/>
              <a:cs typeface="Times New Roman" panose="02020603050405020304"/>
              <a:sym typeface="+mn-ea"/>
            </a:endParaRPr>
          </a:p>
        </p:txBody>
      </p:sp>
      <p:sp>
        <p:nvSpPr>
          <p:cNvPr id="56" name="文本框 55"/>
          <p:cNvSpPr txBox="1"/>
          <p:nvPr>
            <p:custDataLst>
              <p:tags r:id="rId54"/>
            </p:custDataLst>
          </p:nvPr>
        </p:nvSpPr>
        <p:spPr>
          <a:xfrm>
            <a:off x="8925538" y="5766529"/>
            <a:ext cx="1652634" cy="369247"/>
          </a:xfrm>
          <a:prstGeom prst="rect">
            <a:avLst/>
          </a:prstGeom>
          <a:noFill/>
        </p:spPr>
        <p:txBody>
          <a:bodyPr wrap="none" rtlCol="0">
            <a:spAutoFit/>
          </a:bodyPr>
          <a:lstStyle/>
          <a:p>
            <a:pPr algn="ctr" defTabSz="914400" fontAlgn="base">
              <a:spcBef>
                <a:spcPct val="20000"/>
              </a:spcBef>
              <a:spcAft>
                <a:spcPct val="0"/>
              </a:spcAft>
            </a:pPr>
            <a:r>
              <a:rPr lang="zh-CN" altLang="en-US">
                <a:latin typeface="Times New Roman" panose="02020603050405020304" pitchFamily="18" charset="0"/>
                <a:ea typeface="黑体" panose="02010609060101010101" pitchFamily="49" charset="-122"/>
                <a:cs typeface="Times New Roman" panose="02020603050405020304"/>
                <a:sym typeface="+mn-ea"/>
              </a:rPr>
              <a:t>乙醛 </a:t>
            </a:r>
            <a:r>
              <a:rPr lang="en-US" altLang="zh-CN" b="1">
                <a:latin typeface="Times New Roman" panose="02020603050405020304" pitchFamily="18" charset="0"/>
                <a:ea typeface="黑体" panose="02010609060101010101" pitchFamily="49" charset="-122"/>
                <a:cs typeface="Times New Roman" panose="02020603050405020304"/>
                <a:sym typeface="+mn-ea"/>
              </a:rPr>
              <a:t>CH</a:t>
            </a:r>
            <a:r>
              <a:rPr lang="en-US" altLang="zh-CN" b="1" baseline="-25000">
                <a:latin typeface="Times New Roman" panose="02020603050405020304" pitchFamily="18" charset="0"/>
                <a:ea typeface="黑体" panose="02010609060101010101" pitchFamily="49" charset="-122"/>
                <a:cs typeface="Times New Roman" panose="02020603050405020304"/>
                <a:sym typeface="+mn-ea"/>
              </a:rPr>
              <a:t>3</a:t>
            </a:r>
            <a:r>
              <a:rPr lang="en-US" altLang="zh-CN" b="1">
                <a:latin typeface="Times New Roman" panose="02020603050405020304" pitchFamily="18" charset="0"/>
                <a:ea typeface="黑体" panose="02010609060101010101" pitchFamily="49" charset="-122"/>
                <a:cs typeface="Times New Roman" panose="02020603050405020304"/>
                <a:sym typeface="+mn-ea"/>
              </a:rPr>
              <a:t>CHO</a:t>
            </a:r>
            <a:endParaRPr lang="en-US" altLang="zh-CN" b="1">
              <a:latin typeface="Times New Roman" panose="02020603050405020304" pitchFamily="18" charset="0"/>
              <a:ea typeface="黑体" panose="02010609060101010101" pitchFamily="49" charset="-122"/>
              <a:cs typeface="Times New Roman" panose="02020603050405020304"/>
              <a:sym typeface="+mn-ea"/>
            </a:endParaRPr>
          </a:p>
        </p:txBody>
      </p:sp>
      <p:grpSp>
        <p:nvGrpSpPr>
          <p:cNvPr id="57" name="组合 56"/>
          <p:cNvGrpSpPr/>
          <p:nvPr>
            <p:custDataLst>
              <p:tags r:id="rId55"/>
            </p:custDataLst>
          </p:nvPr>
        </p:nvGrpSpPr>
        <p:grpSpPr>
          <a:xfrm>
            <a:off x="296041" y="120650"/>
            <a:ext cx="500749" cy="720000"/>
            <a:chOff x="466" y="644"/>
            <a:chExt cx="654" cy="840"/>
          </a:xfrm>
        </p:grpSpPr>
        <p:sp>
          <p:nvSpPr>
            <p:cNvPr id="58" name="等腰三角形 57"/>
            <p:cNvSpPr/>
            <p:nvPr>
              <p:custDataLst>
                <p:tags r:id="rId56"/>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0" name="等腰三角形 59"/>
            <p:cNvSpPr/>
            <p:nvPr>
              <p:custDataLst>
                <p:tags r:id="rId57"/>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grpSp>
        <p:nvGrpSpPr>
          <p:cNvPr id="62" name="组合 61"/>
          <p:cNvGrpSpPr/>
          <p:nvPr>
            <p:custDataLst>
              <p:tags r:id="rId58"/>
            </p:custDataLst>
          </p:nvPr>
        </p:nvGrpSpPr>
        <p:grpSpPr>
          <a:xfrm>
            <a:off x="296041" y="120650"/>
            <a:ext cx="9430777" cy="720000"/>
            <a:chOff x="466" y="644"/>
            <a:chExt cx="12317" cy="840"/>
          </a:xfrm>
        </p:grpSpPr>
        <p:sp>
          <p:nvSpPr>
            <p:cNvPr id="63" name="等腰三角形 62"/>
            <p:cNvSpPr/>
            <p:nvPr>
              <p:custDataLst>
                <p:tags r:id="rId59"/>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4" name="文本框 63"/>
            <p:cNvSpPr txBox="1"/>
            <p:nvPr>
              <p:custDataLst>
                <p:tags r:id="rId60"/>
              </p:custDataLst>
            </p:nvPr>
          </p:nvSpPr>
          <p:spPr>
            <a:xfrm>
              <a:off x="1297" y="654"/>
              <a:ext cx="11486" cy="782"/>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a:t>
              </a:r>
              <a:r>
                <a:rPr lang="en-US" altLang="zh-CN" sz="3200">
                  <a:solidFill>
                    <a:srgbClr val="27406A"/>
                  </a:solidFill>
                  <a:latin typeface="汉仪雅酷黑 65W" panose="020B0604020202020204" charset="-122"/>
                  <a:ea typeface="汉仪雅酷黑 65W" panose="020B0604020202020204" charset="-122"/>
                  <a:cs typeface="+mn-ea"/>
                  <a:sym typeface="+mn-ea"/>
                </a:rPr>
                <a:t> </a:t>
              </a:r>
              <a:r>
                <a:rPr lang="zh-CN" altLang="en-US" sz="3200">
                  <a:solidFill>
                    <a:srgbClr val="27406A"/>
                  </a:solidFill>
                  <a:latin typeface="汉仪雅酷黑 65W" panose="020B0604020202020204" charset="-122"/>
                  <a:ea typeface="汉仪雅酷黑 65W" panose="020B0604020202020204" charset="-122"/>
                  <a:cs typeface="+mn-ea"/>
                  <a:sym typeface="+mn-ea"/>
                </a:rPr>
                <a:t>有机化合物的分类方法</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sp>
          <p:nvSpPr>
            <p:cNvPr id="65" name="等腰三角形 64"/>
            <p:cNvSpPr/>
            <p:nvPr>
              <p:custDataLst>
                <p:tags r:id="rId61"/>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66" name="矩形 65"/>
          <p:cNvSpPr/>
          <p:nvPr>
            <p:custDataLst>
              <p:tags r:id="rId62"/>
            </p:custDataLst>
          </p:nvPr>
        </p:nvSpPr>
        <p:spPr>
          <a:xfrm>
            <a:off x="262901" y="826553"/>
            <a:ext cx="3436609" cy="647952"/>
          </a:xfrm>
          <a:prstGeom prst="rect">
            <a:avLst/>
          </a:prstGeom>
        </p:spPr>
        <p:txBody>
          <a:bodyPr wrap="square" lIns="121870" tIns="60934" rIns="121870" bIns="60934">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pP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r>
              <a:rPr lang="zh-CN" altLang="en-US"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 ．依据官能团分类</a:t>
            </a:r>
            <a:endPar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par>
                                <p:cTn id="13" presetID="3" presetClass="entr" presetSubtype="1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linds(horizontal)">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52"/>
                                        </p:tgtEl>
                                        <p:attrNameLst>
                                          <p:attrName>style.visibility</p:attrName>
                                        </p:attrNameLst>
                                      </p:cBhvr>
                                      <p:to>
                                        <p:strVal val="visible"/>
                                      </p:to>
                                    </p:set>
                                    <p:animEffect transition="in" filter="blinds(horizontal)">
                                      <p:cBhvr>
                                        <p:cTn id="20" dur="500"/>
                                        <p:tgtEl>
                                          <p:spTgt spid="52"/>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blinds(horizontal)">
                                      <p:cBhvr>
                                        <p:cTn id="25" dur="500"/>
                                        <p:tgtEl>
                                          <p:spTgt spid="24"/>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linds(horizontal)">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53"/>
                                        </p:tgtEl>
                                        <p:attrNameLst>
                                          <p:attrName>style.visibility</p:attrName>
                                        </p:attrNameLst>
                                      </p:cBhvr>
                                      <p:to>
                                        <p:strVal val="visible"/>
                                      </p:to>
                                    </p:set>
                                    <p:animEffect transition="in" filter="blinds(horizontal)">
                                      <p:cBhvr>
                                        <p:cTn id="33" dur="500"/>
                                        <p:tgtEl>
                                          <p:spTgt spid="53"/>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blinds(horizontal)">
                                      <p:cBhvr>
                                        <p:cTn id="38" dur="500"/>
                                        <p:tgtEl>
                                          <p:spTgt spid="14"/>
                                        </p:tgtEl>
                                      </p:cBhvr>
                                    </p:animEffect>
                                  </p:childTnLst>
                                </p:cTn>
                              </p:par>
                              <p:par>
                                <p:cTn id="39" presetID="3" presetClass="entr" presetSubtype="10" fill="hold" nodeType="with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blinds(horizontal)">
                                      <p:cBhvr>
                                        <p:cTn id="41" dur="500"/>
                                        <p:tgtEl>
                                          <p:spTgt spid="35"/>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54"/>
                                        </p:tgtEl>
                                        <p:attrNameLst>
                                          <p:attrName>style.visibility</p:attrName>
                                        </p:attrNameLst>
                                      </p:cBhvr>
                                      <p:to>
                                        <p:strVal val="visible"/>
                                      </p:to>
                                    </p:set>
                                    <p:animEffect transition="in" filter="blinds(horizontal)">
                                      <p:cBhvr>
                                        <p:cTn id="46" dur="500"/>
                                        <p:tgtEl>
                                          <p:spTgt spid="54"/>
                                        </p:tgtEl>
                                      </p:cBhvr>
                                    </p:animEffect>
                                  </p:childTnLst>
                                </p:cTn>
                              </p:par>
                              <p:par>
                                <p:cTn id="47" presetID="3" presetClass="entr" presetSubtype="10" fill="hold" nodeType="with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blinds(horizontal)">
                                      <p:cBhvr>
                                        <p:cTn id="49" dur="500"/>
                                        <p:tgtEl>
                                          <p:spTgt spid="4"/>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blinds(horizontal)">
                                      <p:cBhvr>
                                        <p:cTn id="54" dur="500"/>
                                        <p:tgtEl>
                                          <p:spTgt spid="15"/>
                                        </p:tgtEl>
                                      </p:cBhvr>
                                    </p:animEffect>
                                  </p:childTnLst>
                                </p:cTn>
                              </p:par>
                              <p:par>
                                <p:cTn id="55" presetID="3" presetClass="entr" presetSubtype="10" fill="hold" nodeType="withEffect">
                                  <p:stCondLst>
                                    <p:cond delay="0"/>
                                  </p:stCondLst>
                                  <p:childTnLst>
                                    <p:set>
                                      <p:cBhvr>
                                        <p:cTn id="56" dur="1" fill="hold">
                                          <p:stCondLst>
                                            <p:cond delay="0"/>
                                          </p:stCondLst>
                                        </p:cTn>
                                        <p:tgtEl>
                                          <p:spTgt spid="38"/>
                                        </p:tgtEl>
                                        <p:attrNameLst>
                                          <p:attrName>style.visibility</p:attrName>
                                        </p:attrNameLst>
                                      </p:cBhvr>
                                      <p:to>
                                        <p:strVal val="visible"/>
                                      </p:to>
                                    </p:set>
                                    <p:animEffect transition="in" filter="blinds(horizontal)">
                                      <p:cBhvr>
                                        <p:cTn id="57" dur="500"/>
                                        <p:tgtEl>
                                          <p:spTgt spid="38"/>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55"/>
                                        </p:tgtEl>
                                        <p:attrNameLst>
                                          <p:attrName>style.visibility</p:attrName>
                                        </p:attrNameLst>
                                      </p:cBhvr>
                                      <p:to>
                                        <p:strVal val="visible"/>
                                      </p:to>
                                    </p:set>
                                    <p:animEffect transition="in" filter="blinds(horizontal)">
                                      <p:cBhvr>
                                        <p:cTn id="62" dur="500"/>
                                        <p:tgtEl>
                                          <p:spTgt spid="55"/>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blinds(horizontal)">
                                      <p:cBhvr>
                                        <p:cTn id="67" dur="500"/>
                                        <p:tgtEl>
                                          <p:spTgt spid="16"/>
                                        </p:tgtEl>
                                      </p:cBhvr>
                                    </p:animEffect>
                                  </p:childTnLst>
                                </p:cTn>
                              </p:par>
                              <p:par>
                                <p:cTn id="68" presetID="3" presetClass="entr" presetSubtype="10" fill="hold"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blinds(horizontal)">
                                      <p:cBhvr>
                                        <p:cTn id="70" dur="500"/>
                                        <p:tgtEl>
                                          <p:spTgt spid="27"/>
                                        </p:tgtEl>
                                      </p:cBhvr>
                                    </p:animEffect>
                                  </p:childTnLst>
                                </p:cTn>
                              </p:par>
                            </p:childTnLst>
                          </p:cTn>
                        </p:par>
                      </p:childTnLst>
                    </p:cTn>
                  </p:par>
                  <p:par>
                    <p:cTn id="71" fill="hold">
                      <p:stCondLst>
                        <p:cond delay="indefinite"/>
                      </p:stCondLst>
                      <p:childTnLst>
                        <p:par>
                          <p:cTn id="72" fill="hold">
                            <p:stCondLst>
                              <p:cond delay="0"/>
                            </p:stCondLst>
                            <p:childTnLst>
                              <p:par>
                                <p:cTn id="73" presetID="3" presetClass="entr" presetSubtype="10" fill="hold" grpId="0" nodeType="clickEffect">
                                  <p:stCondLst>
                                    <p:cond delay="0"/>
                                  </p:stCondLst>
                                  <p:childTnLst>
                                    <p:set>
                                      <p:cBhvr>
                                        <p:cTn id="74" dur="1" fill="hold">
                                          <p:stCondLst>
                                            <p:cond delay="0"/>
                                          </p:stCondLst>
                                        </p:cTn>
                                        <p:tgtEl>
                                          <p:spTgt spid="56"/>
                                        </p:tgtEl>
                                        <p:attrNameLst>
                                          <p:attrName>style.visibility</p:attrName>
                                        </p:attrNameLst>
                                      </p:cBhvr>
                                      <p:to>
                                        <p:strVal val="visible"/>
                                      </p:to>
                                    </p:set>
                                    <p:animEffect transition="in" filter="blinds(horizontal)">
                                      <p:cBhvr>
                                        <p:cTn id="75"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52" grpId="0"/>
      <p:bldP spid="53" grpId="0"/>
      <p:bldP spid="54" grpId="0"/>
      <p:bldP spid="55" grpId="0"/>
      <p:bldP spid="5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2"/>
          <p:cNvGraphicFramePr>
            <a:graphicFrameLocks noGrp="1"/>
          </p:cNvGraphicFramePr>
          <p:nvPr>
            <p:custDataLst>
              <p:tags r:id="rId1"/>
            </p:custDataLst>
          </p:nvPr>
        </p:nvGraphicFramePr>
        <p:xfrm>
          <a:off x="166155" y="1819951"/>
          <a:ext cx="11859690" cy="4407785"/>
        </p:xfrm>
        <a:graphic>
          <a:graphicData uri="http://schemas.openxmlformats.org/drawingml/2006/table">
            <a:tbl>
              <a:tblPr>
                <a:tableStyleId>{69C7853C-536D-4A76-A0AE-DD22124D55A5}</a:tableStyleId>
              </a:tblPr>
              <a:tblGrid>
                <a:gridCol w="781504"/>
                <a:gridCol w="1906464"/>
                <a:gridCol w="4993754"/>
                <a:gridCol w="4177968"/>
              </a:tblGrid>
              <a:tr h="639932">
                <a:tc gridSpan="2">
                  <a:txBody>
                    <a:bodyPr wrap="square"/>
                    <a:lstStyle/>
                    <a:p>
                      <a:pPr marL="0" marR="0" lvl="0" indent="0" algn="l" defTabSz="914400" rtl="0" eaLnBrk="1" fontAlgn="base" latinLnBrk="0" hangingPunct="1">
                        <a:lnSpc>
                          <a:spcPct val="15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有机化合物类别</a:t>
                      </a:r>
                      <a:endParaRPr kumimoji="0" lang="zh-CN" altLang="en-US" sz="2400" b="0" i="0" u="none" strike="noStrike" cap="none" normalizeH="0"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0" marR="0" marT="0" marB="0" vert="horz" anchor="ctr" anchorCtr="1" horzOverflow="overflow">
                    <a:solidFill>
                      <a:schemeClr val="accent6">
                        <a:lumMod val="20000"/>
                        <a:lumOff val="80000"/>
                      </a:schemeClr>
                    </a:solidFill>
                  </a:tcPr>
                </a:tc>
                <a:tc hMerge="1">
                  <a:tcPr marL="0" marR="0" marT="0" marB="0" anchor="ctr" anchorCtr="1" horzOverflow="overflow">
                    <a:lnL w="12700" cap="flat" cmpd="sng" algn="ctr">
                      <a:solidFill>
                        <a:srgbClr val="0000CC"/>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noFill/>
                  </a:tcPr>
                </a:tc>
                <a:tc>
                  <a:txBody>
                    <a:bodyPr wrap="square"/>
                    <a:lstStyle/>
                    <a:p>
                      <a:pPr marL="0" marR="0" lvl="0" indent="0" algn="l" defTabSz="914400" rtl="0" eaLnBrk="1" fontAlgn="base" latinLnBrk="0" hangingPunct="1">
                        <a:lnSpc>
                          <a:spcPct val="150000"/>
                        </a:lnSpc>
                        <a:spcBef>
                          <a:spcPct val="20000"/>
                        </a:spcBef>
                        <a:spcAft>
                          <a:spcPct val="0"/>
                        </a:spcAft>
                        <a:buClrTx/>
                        <a:buSzTx/>
                        <a:buFontTx/>
                        <a:buNone/>
                      </a:pPr>
                      <a:r>
                        <a:rPr lang="zh-CN" altLang="en-US" sz="2400" b="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sym typeface="+mn-ea"/>
                        </a:rPr>
                        <a:t>官能团</a:t>
                      </a:r>
                      <a:endParaRPr kumimoji="0" lang="zh-CN" altLang="en-US" sz="2400" b="0" i="0" u="none" strike="noStrike" cap="none" normalizeH="0"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a:txBody>
                  <a:tcPr marL="0" marR="0" marT="0" marB="0" vert="horz" anchor="ctr" anchorCtr="1" horzOverflow="overflow">
                    <a:solidFill>
                      <a:schemeClr val="accent6">
                        <a:lumMod val="20000"/>
                        <a:lumOff val="80000"/>
                      </a:schemeClr>
                    </a:solidFill>
                  </a:tcPr>
                </a:tc>
                <a:tc>
                  <a:txBody>
                    <a:bodyPr wrap="square"/>
                    <a:lstStyle/>
                    <a:p>
                      <a:pPr marL="0" marR="0" lvl="0" indent="0" algn="ctr" defTabSz="914400" rtl="0" eaLnBrk="1" fontAlgn="base" latinLnBrk="0" hangingPunct="1">
                        <a:lnSpc>
                          <a:spcPct val="15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代表物</a:t>
                      </a:r>
                      <a:endParaRPr kumimoji="0" lang="zh-CN" altLang="en-US" sz="2400" b="0" i="0" u="none" strike="noStrike" cap="none" normalizeH="0"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0" marR="0" marT="0" marB="0" vert="horz" anchor="ctr" anchorCtr="1" horzOverflow="overflow">
                    <a:solidFill>
                      <a:schemeClr val="accent6">
                        <a:lumMod val="20000"/>
                        <a:lumOff val="80000"/>
                      </a:schemeClr>
                    </a:solidFill>
                  </a:tcPr>
                </a:tc>
              </a:tr>
              <a:tr h="832927">
                <a:tc rowSpan="5">
                  <a:txBody>
                    <a:bodyPr wrap="square"/>
                    <a:lstStyle/>
                    <a:p>
                      <a:pPr marL="0" marR="0" lvl="0" indent="0" algn="l" defTabSz="914400" rtl="0" eaLnBrk="1" fontAlgn="base" latinLnBrk="0" hangingPunct="1">
                        <a:lnSpc>
                          <a:spcPct val="100000"/>
                        </a:lnSpc>
                        <a:spcBef>
                          <a:spcPct val="20000"/>
                        </a:spcBef>
                        <a:spcAft>
                          <a:spcPct val="0"/>
                        </a:spcAft>
                        <a:buClrTx/>
                        <a:buSzTx/>
                        <a:buFontTx/>
                        <a:buNone/>
                      </a:pPr>
                      <a:r>
                        <a:rPr lang="zh-CN" altLang="en-US" sz="2400" b="0" u="none" baseline="0">
                          <a:solidFill>
                            <a:schemeClr val="tx1"/>
                          </a:solidFill>
                          <a:latin typeface="Times New Roman" panose="02020603050405020304" pitchFamily="18" charset="0"/>
                          <a:ea typeface="黑体" panose="02010609060101010101" pitchFamily="49" charset="-122"/>
                          <a:cs typeface="Times New Roman" panose="02020603050405020304" pitchFamily="18" charset="0"/>
                        </a:rPr>
                        <a:t>烃</a:t>
                      </a:r>
                      <a:endParaRPr lang="zh-CN" altLang="en-US" sz="2400" b="0" u="none" baseline="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pPr>
                      <a:r>
                        <a:rPr lang="zh-CN" altLang="en-US" sz="2400" b="0" u="none" baseline="0">
                          <a:solidFill>
                            <a:schemeClr val="tx1"/>
                          </a:solidFill>
                          <a:latin typeface="Times New Roman" panose="02020603050405020304" pitchFamily="18" charset="0"/>
                          <a:ea typeface="黑体" panose="02010609060101010101" pitchFamily="49" charset="-122"/>
                          <a:cs typeface="Times New Roman" panose="02020603050405020304" pitchFamily="18" charset="0"/>
                        </a:rPr>
                        <a:t>的</a:t>
                      </a:r>
                      <a:endParaRPr lang="zh-CN" altLang="en-US" sz="2400" b="0" u="none" baseline="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pPr>
                      <a:r>
                        <a:rPr lang="zh-CN" altLang="en-US" sz="2400" b="0" u="none" baseline="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衍</a:t>
                      </a:r>
                      <a:endParaRPr lang="zh-CN" altLang="en-US" sz="2400" b="0" u="none" baseline="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pPr>
                      <a:r>
                        <a:rPr lang="zh-CN" altLang="en-US" sz="2400" b="0" u="none" baseline="0">
                          <a:solidFill>
                            <a:schemeClr val="tx1"/>
                          </a:solidFill>
                          <a:latin typeface="Times New Roman" panose="02020603050405020304" pitchFamily="18" charset="0"/>
                          <a:ea typeface="黑体" panose="02010609060101010101" pitchFamily="49" charset="-122"/>
                          <a:cs typeface="Times New Roman" panose="02020603050405020304" pitchFamily="18" charset="0"/>
                        </a:rPr>
                        <a:t>生</a:t>
                      </a:r>
                      <a:endParaRPr lang="zh-CN" altLang="en-US" sz="2400" b="0" u="none" baseline="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pPr>
                      <a:r>
                        <a:rPr lang="zh-CN" altLang="en-US" sz="2400" b="0" u="none" baseline="0">
                          <a:solidFill>
                            <a:schemeClr val="tx1"/>
                          </a:solidFill>
                          <a:latin typeface="Times New Roman" panose="02020603050405020304" pitchFamily="18" charset="0"/>
                          <a:ea typeface="黑体" panose="02010609060101010101" pitchFamily="49" charset="-122"/>
                          <a:cs typeface="Times New Roman" panose="02020603050405020304" pitchFamily="18" charset="0"/>
                        </a:rPr>
                        <a:t>物</a:t>
                      </a:r>
                      <a:endParaRPr kumimoji="0" lang="zh-CN" altLang="en-US" sz="2400" b="0" i="0" u="none" strike="noStrike" cap="none" normalizeH="0"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0" marR="0" marT="0" marB="0" vert="horz" anchor="ctr" anchorCtr="1" horzOverflow="overflow">
                    <a:solidFill>
                      <a:schemeClr val="accent6">
                        <a:lumMod val="20000"/>
                        <a:lumOff val="80000"/>
                      </a:schemeClr>
                    </a:solidFill>
                  </a:tcPr>
                </a:tc>
                <a:tc>
                  <a:txBody>
                    <a:bodyPr wrap="square"/>
                    <a:lstStyle/>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酮</a:t>
                      </a:r>
                      <a:endParaRPr kumimoji="0" lang="zh-CN" altLang="en-US" sz="2400" b="0" i="0" u="none" strike="noStrike" cap="none" normalizeH="0"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0" marR="0" marT="0" marB="0" vert="horz" anchor="ctr" anchorCtr="1" horzOverflow="overflow">
                    <a:solidFill>
                      <a:schemeClr val="accent6">
                        <a:lumMod val="20000"/>
                        <a:lumOff val="80000"/>
                      </a:schemeClr>
                    </a:solidFill>
                  </a:tcPr>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sym typeface="+mn-ea"/>
                        </a:rPr>
                        <a:t>  </a:t>
                      </a:r>
                      <a:endParaRPr kumimoji="0" lang="zh-CN" altLang="en-US" sz="2400" b="0" i="0" u="none" strike="noStrike" cap="none" normalizeH="0"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a:txBody>
                  <a:tcPr marL="0" marR="0" marT="0" marB="0" vert="horz" anchor="b" anchorCtr="1" horzOverflow="overflow">
                    <a:solidFill>
                      <a:schemeClr val="accent6">
                        <a:lumMod val="20000"/>
                        <a:lumOff val="80000"/>
                      </a:schemeClr>
                    </a:solidFill>
                  </a:tcPr>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zh-CN" sz="2400" b="1" i="0" u="none" strike="noStrike" cap="none" normalizeH="0" baseline="-2500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a:txBody>
                  <a:tcPr marL="0" marR="0" marT="0" marB="0" vert="horz" anchor="ctr" anchorCtr="1" horzOverflow="overflow">
                    <a:solidFill>
                      <a:schemeClr val="accent6">
                        <a:lumMod val="20000"/>
                        <a:lumOff val="80000"/>
                      </a:schemeClr>
                    </a:solidFill>
                  </a:tcPr>
                </a:tc>
              </a:tr>
              <a:tr h="799280">
                <a:tc vMerge="1">
                  <a:tcPr marL="0" marR="0" marT="0" marB="0" anchor="ctr" anchorCtr="1" horzOverflow="overflow">
                    <a:lnL w="12700" cap="flat" cmpd="sng" algn="ctr">
                      <a:solidFill>
                        <a:srgbClr val="0000CC"/>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noFill/>
                  </a:tcPr>
                </a:tc>
                <a:tc>
                  <a:txBody>
                    <a:bodyPr wrap="square"/>
                    <a:lstStyle/>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羧酸</a:t>
                      </a:r>
                      <a:endParaRPr kumimoji="0" lang="zh-CN" altLang="en-US" sz="2400" b="0" i="0" u="none" strike="noStrike" cap="none" normalizeH="0"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0" marR="0" marT="0" marB="0" vert="horz" anchor="ctr" anchorCtr="1" horzOverflow="overflow">
                    <a:solidFill>
                      <a:schemeClr val="accent6">
                        <a:lumMod val="20000"/>
                        <a:lumOff val="80000"/>
                      </a:schemeClr>
                    </a:solidFill>
                  </a:tcPr>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r>
                        <a:rPr lang="zh-CN" altLang="en-US" sz="2400" b="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sym typeface="+mn-ea"/>
                        </a:rPr>
                        <a:t> </a:t>
                      </a:r>
                      <a:r>
                        <a:rPr lang="en-US" altLang="zh-CN" sz="2400" b="1"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sym typeface="+mn-ea"/>
                        </a:rPr>
                        <a:t>   </a:t>
                      </a:r>
                      <a:endParaRPr kumimoji="0" lang="en-US" altLang="zh-CN" sz="2400" b="1" i="0" u="none" strike="noStrike" cap="none" normalizeH="0"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a:txBody>
                  <a:tcPr marL="0" marR="0" marT="0" marB="0" vert="horz" anchor="b" anchorCtr="1" horzOverflow="overflow">
                    <a:solidFill>
                      <a:schemeClr val="accent6">
                        <a:lumMod val="20000"/>
                        <a:lumOff val="80000"/>
                      </a:schemeClr>
                    </a:solidFill>
                  </a:tcPr>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zh-CN" sz="2400" b="1" i="0" u="none" strike="noStrike" cap="none" normalizeH="0"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a:txBody>
                  <a:tcPr marL="0" marR="0" marT="0" marB="0" vert="horz" anchor="ctr" anchorCtr="1" horzOverflow="overflow">
                    <a:solidFill>
                      <a:schemeClr val="accent6">
                        <a:lumMod val="20000"/>
                        <a:lumOff val="80000"/>
                      </a:schemeClr>
                    </a:solidFill>
                  </a:tcPr>
                </a:tc>
              </a:tr>
              <a:tr h="794836">
                <a:tc vMerge="1">
                  <a:tcPr/>
                </a:tc>
                <a:tc>
                  <a:txBody>
                    <a:bodyPr wrap="square"/>
                    <a:lstStyle/>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酯</a:t>
                      </a:r>
                      <a:endParaRPr kumimoji="0" lang="zh-CN" altLang="en-US" sz="2400" b="0" i="0" u="none" strike="noStrike" cap="none" normalizeH="0"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0" marR="0" marT="0" marB="0" vert="horz" anchor="ctr" anchorCtr="1" horzOverflow="overflow">
                    <a:solidFill>
                      <a:schemeClr val="accent6">
                        <a:lumMod val="20000"/>
                        <a:lumOff val="80000"/>
                      </a:schemeClr>
                    </a:solidFill>
                  </a:tcPr>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r>
                        <a:rPr lang="zh-CN" altLang="en-US" sz="2400" b="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sym typeface="+mn-ea"/>
                        </a:rPr>
                        <a:t>  </a:t>
                      </a:r>
                      <a:endParaRPr kumimoji="0" lang="zh-CN" altLang="en-US" sz="2400" b="0" i="0" u="none" strike="noStrike" cap="none" normalizeH="0"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a:txBody>
                  <a:tcPr marL="0" marR="0" marT="0" marB="0" vert="horz" anchor="b" anchorCtr="1" horzOverflow="overflow">
                    <a:solidFill>
                      <a:schemeClr val="accent6">
                        <a:lumMod val="20000"/>
                        <a:lumOff val="80000"/>
                      </a:schemeClr>
                    </a:solidFill>
                  </a:tcPr>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zh-CN" sz="2400" b="1" i="0" u="none" strike="noStrike" cap="none" normalizeH="0" baseline="-2500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a:txBody>
                  <a:tcPr marL="0" marR="0" marT="0" marB="0" vert="horz" anchor="ctr" anchorCtr="1" horzOverflow="overflow">
                    <a:solidFill>
                      <a:schemeClr val="accent6">
                        <a:lumMod val="20000"/>
                        <a:lumOff val="80000"/>
                      </a:schemeClr>
                    </a:solidFill>
                  </a:tcPr>
                </a:tc>
              </a:tr>
              <a:tr h="625965">
                <a:tc vMerge="1">
                  <a:tcPr/>
                </a:tc>
                <a:tc>
                  <a:txBody>
                    <a:bodyPr wrap="square"/>
                    <a:lstStyle/>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胺</a:t>
                      </a:r>
                      <a:endParaRPr kumimoji="0" lang="zh-CN" altLang="en-US" sz="2400" b="0" i="0" u="none" strike="noStrike" cap="none" normalizeH="0"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0" marR="0" marT="0" marB="0" vert="horz" anchor="ctr" anchorCtr="1" horzOverflow="overflow">
                    <a:solidFill>
                      <a:schemeClr val="accent6">
                        <a:lumMod val="20000"/>
                        <a:lumOff val="80000"/>
                      </a:schemeClr>
                    </a:solidFill>
                  </a:tcPr>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zh-CN" sz="2400" b="1" i="0" u="none" strike="noStrike" cap="none" normalizeH="0"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a:txBody>
                  <a:tcPr marL="0" marR="0" marT="0" marB="0" vert="horz" anchor="ctr" anchorCtr="1" horzOverflow="overflow">
                    <a:solidFill>
                      <a:schemeClr val="accent6">
                        <a:lumMod val="20000"/>
                        <a:lumOff val="80000"/>
                      </a:schemeClr>
                    </a:solidFill>
                  </a:tcPr>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zh-CN" sz="2400" b="1" i="0" u="none" strike="noStrike" cap="none" normalizeH="0" baseline="-2500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a:txBody>
                  <a:tcPr marL="0" marR="0" marT="0" marB="0" vert="horz" anchor="ctr" anchorCtr="1" horzOverflow="overflow">
                    <a:solidFill>
                      <a:schemeClr val="accent6">
                        <a:lumMod val="20000"/>
                        <a:lumOff val="80000"/>
                      </a:schemeClr>
                    </a:solidFill>
                  </a:tcPr>
                </a:tc>
              </a:tr>
              <a:tr h="714845">
                <a:tc vMerge="1">
                  <a:tcPr/>
                </a:tc>
                <a:tc>
                  <a:txBody>
                    <a:bodyPr wrap="square"/>
                    <a:lstStyle/>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400" b="0" u="none" strike="noStrike" cap="none" normalizeH="0"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酰胺</a:t>
                      </a:r>
                      <a:endParaRPr kumimoji="0" lang="zh-CN" altLang="en-US" sz="2400" b="0" i="0" u="none" strike="noStrike" cap="none" normalizeH="0" baseline="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0" marR="0" marT="0" marB="0" vert="horz" anchor="ctr" anchorCtr="1" horzOverflow="overflow">
                    <a:solidFill>
                      <a:schemeClr val="accent6">
                        <a:lumMod val="20000"/>
                        <a:lumOff val="80000"/>
                      </a:schemeClr>
                    </a:solidFill>
                  </a:tcPr>
                </a:tc>
                <a:tc>
                  <a:txBody>
                    <a:bodyPr wrap="square"/>
                    <a:lstStyle/>
                    <a:p>
                      <a:endParaRPr lang="zh-CN" altLang="en-US" sz="2400" b="1" baseline="-2500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L="0" marR="0" marT="0" marB="0" vert="horz" anchor="b" anchorCtr="1" horzOverflow="overflow">
                    <a:solidFill>
                      <a:schemeClr val="accent6">
                        <a:lumMod val="20000"/>
                        <a:lumOff val="80000"/>
                      </a:schemeClr>
                    </a:solidFill>
                  </a:tcPr>
                </a:tc>
                <a:tc>
                  <a:txBody>
                    <a:bodyPr wrap="square"/>
                    <a:lstStyle/>
                    <a:p>
                      <a:endParaRPr lang="zh-CN" altLang="en-US" sz="2400" b="1" baseline="-2500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L="0" marR="0" marT="0" marB="0" vert="horz" anchor="ctr" anchorCtr="1" horzOverflow="overflow">
                    <a:solidFill>
                      <a:schemeClr val="accent6">
                        <a:lumMod val="20000"/>
                        <a:lumOff val="80000"/>
                      </a:schemeClr>
                    </a:solidFill>
                  </a:tcPr>
                </a:tc>
              </a:tr>
            </a:tbl>
          </a:graphicData>
        </a:graphic>
      </p:graphicFrame>
      <p:sp>
        <p:nvSpPr>
          <p:cNvPr id="4" name="文本框 3"/>
          <p:cNvSpPr txBox="1"/>
          <p:nvPr>
            <p:custDataLst>
              <p:tags r:id="rId2"/>
            </p:custDataLst>
          </p:nvPr>
        </p:nvSpPr>
        <p:spPr>
          <a:xfrm>
            <a:off x="9027430" y="2684138"/>
            <a:ext cx="1896234" cy="369247"/>
          </a:xfrm>
          <a:prstGeom prst="rect">
            <a:avLst/>
          </a:prstGeom>
          <a:noFill/>
        </p:spPr>
        <p:txBody>
          <a:bodyPr wrap="none" rtlCol="0">
            <a:spAutoFit/>
          </a:bodyPr>
          <a:lstStyle/>
          <a:p>
            <a:pPr algn="ctr" defTabSz="914400" fontAlgn="base">
              <a:spcBef>
                <a:spcPct val="20000"/>
              </a:spcBef>
              <a:spcAft>
                <a:spcPct val="0"/>
              </a:spcAft>
            </a:pPr>
            <a:r>
              <a:rPr lang="zh-CN" altLang="en-US">
                <a:latin typeface="Times New Roman" panose="02020603050405020304" pitchFamily="18" charset="0"/>
                <a:ea typeface="黑体" panose="02010609060101010101" pitchFamily="49" charset="-122"/>
                <a:cs typeface="Times New Roman" panose="02020603050405020304"/>
                <a:sym typeface="+mn-ea"/>
              </a:rPr>
              <a:t>丙酮 </a:t>
            </a:r>
            <a:r>
              <a:rPr lang="en-US" altLang="zh-CN" b="1">
                <a:latin typeface="Times New Roman" panose="02020603050405020304" pitchFamily="18" charset="0"/>
                <a:ea typeface="黑体" panose="02010609060101010101" pitchFamily="49" charset="-122"/>
                <a:cs typeface="Times New Roman" panose="02020603050405020304"/>
                <a:sym typeface="+mn-ea"/>
              </a:rPr>
              <a:t>CH</a:t>
            </a:r>
            <a:r>
              <a:rPr lang="en-US" altLang="zh-CN" b="1" baseline="-25000">
                <a:latin typeface="Times New Roman" panose="02020603050405020304" pitchFamily="18" charset="0"/>
                <a:ea typeface="黑体" panose="02010609060101010101" pitchFamily="49" charset="-122"/>
                <a:cs typeface="Times New Roman" panose="02020603050405020304"/>
                <a:sym typeface="+mn-ea"/>
              </a:rPr>
              <a:t>3</a:t>
            </a:r>
            <a:r>
              <a:rPr lang="en-US" altLang="zh-CN" b="1">
                <a:latin typeface="Times New Roman" panose="02020603050405020304" pitchFamily="18" charset="0"/>
                <a:ea typeface="黑体" panose="02010609060101010101" pitchFamily="49" charset="-122"/>
                <a:cs typeface="Times New Roman" panose="02020603050405020304"/>
                <a:sym typeface="+mn-ea"/>
              </a:rPr>
              <a:t>COCH</a:t>
            </a:r>
            <a:r>
              <a:rPr lang="en-US" altLang="zh-CN" b="1" baseline="-25000">
                <a:latin typeface="Times New Roman" panose="02020603050405020304" pitchFamily="18" charset="0"/>
                <a:ea typeface="黑体" panose="02010609060101010101" pitchFamily="49" charset="-122"/>
                <a:cs typeface="Times New Roman" panose="02020603050405020304"/>
                <a:sym typeface="+mn-ea"/>
              </a:rPr>
              <a:t>3</a:t>
            </a:r>
            <a:endParaRPr lang="en-US" altLang="zh-CN" b="1" baseline="-25000">
              <a:latin typeface="Times New Roman" panose="02020603050405020304" pitchFamily="18" charset="0"/>
              <a:ea typeface="黑体" panose="02010609060101010101" pitchFamily="49" charset="-122"/>
              <a:cs typeface="Times New Roman" panose="02020603050405020304"/>
              <a:sym typeface="+mn-ea"/>
            </a:endParaRPr>
          </a:p>
        </p:txBody>
      </p:sp>
      <p:sp>
        <p:nvSpPr>
          <p:cNvPr id="5" name="文本框 4"/>
          <p:cNvSpPr txBox="1"/>
          <p:nvPr>
            <p:custDataLst>
              <p:tags r:id="rId3"/>
            </p:custDataLst>
          </p:nvPr>
        </p:nvSpPr>
        <p:spPr>
          <a:xfrm>
            <a:off x="9016212" y="3496135"/>
            <a:ext cx="1832129" cy="369247"/>
          </a:xfrm>
          <a:prstGeom prst="rect">
            <a:avLst/>
          </a:prstGeom>
          <a:noFill/>
        </p:spPr>
        <p:txBody>
          <a:bodyPr wrap="none" rtlCol="0">
            <a:spAutoFit/>
          </a:bodyPr>
          <a:lstStyle/>
          <a:p>
            <a:pPr algn="ctr" defTabSz="914400" fontAlgn="base">
              <a:spcBef>
                <a:spcPct val="20000"/>
              </a:spcBef>
              <a:spcAft>
                <a:spcPct val="0"/>
              </a:spcAft>
            </a:pPr>
            <a:r>
              <a:rPr lang="zh-CN" altLang="en-US">
                <a:latin typeface="Times New Roman" panose="02020603050405020304" pitchFamily="18" charset="0"/>
                <a:ea typeface="黑体" panose="02010609060101010101" pitchFamily="49" charset="-122"/>
                <a:cs typeface="Times New Roman" panose="02020603050405020304"/>
                <a:sym typeface="+mn-ea"/>
              </a:rPr>
              <a:t>乙酸 </a:t>
            </a:r>
            <a:r>
              <a:rPr lang="en-US" altLang="zh-CN" b="1">
                <a:latin typeface="Times New Roman" panose="02020603050405020304" pitchFamily="18" charset="0"/>
                <a:ea typeface="黑体" panose="02010609060101010101" pitchFamily="49" charset="-122"/>
                <a:cs typeface="Times New Roman" panose="02020603050405020304"/>
                <a:sym typeface="+mn-ea"/>
              </a:rPr>
              <a:t>CH</a:t>
            </a:r>
            <a:r>
              <a:rPr lang="en-US" altLang="zh-CN" b="1" baseline="-25000">
                <a:latin typeface="Times New Roman" panose="02020603050405020304" pitchFamily="18" charset="0"/>
                <a:ea typeface="黑体" panose="02010609060101010101" pitchFamily="49" charset="-122"/>
                <a:cs typeface="Times New Roman" panose="02020603050405020304"/>
                <a:sym typeface="+mn-ea"/>
              </a:rPr>
              <a:t>3</a:t>
            </a:r>
            <a:r>
              <a:rPr lang="en-US" altLang="zh-CN" b="1">
                <a:latin typeface="Times New Roman" panose="02020603050405020304" pitchFamily="18" charset="0"/>
                <a:ea typeface="黑体" panose="02010609060101010101" pitchFamily="49" charset="-122"/>
                <a:cs typeface="Times New Roman" panose="02020603050405020304"/>
                <a:sym typeface="+mn-ea"/>
              </a:rPr>
              <a:t>COOH</a:t>
            </a:r>
            <a:endParaRPr lang="en-US" altLang="zh-CN" b="1">
              <a:latin typeface="Times New Roman" panose="02020603050405020304" pitchFamily="18" charset="0"/>
              <a:ea typeface="黑体" panose="02010609060101010101" pitchFamily="49" charset="-122"/>
              <a:cs typeface="Times New Roman" panose="02020603050405020304"/>
              <a:sym typeface="+mn-ea"/>
            </a:endParaRPr>
          </a:p>
        </p:txBody>
      </p:sp>
      <p:sp>
        <p:nvSpPr>
          <p:cNvPr id="6" name="文本框 5"/>
          <p:cNvSpPr txBox="1"/>
          <p:nvPr>
            <p:custDataLst>
              <p:tags r:id="rId4"/>
            </p:custDataLst>
          </p:nvPr>
        </p:nvSpPr>
        <p:spPr>
          <a:xfrm>
            <a:off x="8668439" y="4287059"/>
            <a:ext cx="2614213" cy="369247"/>
          </a:xfrm>
          <a:prstGeom prst="rect">
            <a:avLst/>
          </a:prstGeom>
          <a:noFill/>
        </p:spPr>
        <p:txBody>
          <a:bodyPr wrap="none" rtlCol="0">
            <a:spAutoFit/>
          </a:bodyPr>
          <a:lstStyle/>
          <a:p>
            <a:pPr algn="ctr" defTabSz="914400" fontAlgn="base">
              <a:spcBef>
                <a:spcPct val="20000"/>
              </a:spcBef>
              <a:spcAft>
                <a:spcPct val="0"/>
              </a:spcAft>
            </a:pPr>
            <a:r>
              <a:rPr lang="zh-CN" altLang="en-US">
                <a:latin typeface="Times New Roman" panose="02020603050405020304" pitchFamily="18" charset="0"/>
                <a:ea typeface="黑体" panose="02010609060101010101" pitchFamily="49" charset="-122"/>
                <a:cs typeface="Times New Roman" panose="02020603050405020304"/>
                <a:sym typeface="+mn-ea"/>
              </a:rPr>
              <a:t>乙酸乙酯 </a:t>
            </a:r>
            <a:r>
              <a:rPr lang="en-US" altLang="zh-CN" b="1">
                <a:latin typeface="Times New Roman" panose="02020603050405020304" pitchFamily="18" charset="0"/>
                <a:ea typeface="黑体" panose="02010609060101010101" pitchFamily="49" charset="-122"/>
                <a:cs typeface="Times New Roman" panose="02020603050405020304"/>
                <a:sym typeface="+mn-ea"/>
              </a:rPr>
              <a:t>CH</a:t>
            </a:r>
            <a:r>
              <a:rPr lang="en-US" altLang="zh-CN" b="1" baseline="-25000">
                <a:latin typeface="Times New Roman" panose="02020603050405020304" pitchFamily="18" charset="0"/>
                <a:ea typeface="黑体" panose="02010609060101010101" pitchFamily="49" charset="-122"/>
                <a:cs typeface="Times New Roman" panose="02020603050405020304"/>
                <a:sym typeface="+mn-ea"/>
              </a:rPr>
              <a:t>3</a:t>
            </a:r>
            <a:r>
              <a:rPr lang="en-US" altLang="zh-CN" b="1">
                <a:latin typeface="Times New Roman" panose="02020603050405020304" pitchFamily="18" charset="0"/>
                <a:ea typeface="黑体" panose="02010609060101010101" pitchFamily="49" charset="-122"/>
                <a:cs typeface="Times New Roman" panose="02020603050405020304"/>
                <a:sym typeface="+mn-ea"/>
              </a:rPr>
              <a:t>COOC</a:t>
            </a:r>
            <a:r>
              <a:rPr lang="en-US" altLang="zh-CN" b="1" baseline="-25000">
                <a:latin typeface="Times New Roman" panose="02020603050405020304" pitchFamily="18" charset="0"/>
                <a:ea typeface="黑体" panose="02010609060101010101" pitchFamily="49" charset="-122"/>
                <a:cs typeface="Times New Roman" panose="02020603050405020304"/>
                <a:sym typeface="+mn-ea"/>
              </a:rPr>
              <a:t>2</a:t>
            </a:r>
            <a:r>
              <a:rPr lang="en-US" altLang="zh-CN" b="1">
                <a:latin typeface="Times New Roman" panose="02020603050405020304" pitchFamily="18" charset="0"/>
                <a:ea typeface="黑体" panose="02010609060101010101" pitchFamily="49" charset="-122"/>
                <a:cs typeface="Times New Roman" panose="02020603050405020304"/>
                <a:sym typeface="+mn-ea"/>
              </a:rPr>
              <a:t>H</a:t>
            </a:r>
            <a:r>
              <a:rPr lang="en-US" altLang="zh-CN" b="1" baseline="-25000">
                <a:latin typeface="Times New Roman" panose="02020603050405020304" pitchFamily="18" charset="0"/>
                <a:ea typeface="黑体" panose="02010609060101010101" pitchFamily="49" charset="-122"/>
                <a:cs typeface="Times New Roman" panose="02020603050405020304"/>
                <a:sym typeface="+mn-ea"/>
              </a:rPr>
              <a:t>5</a:t>
            </a:r>
            <a:endParaRPr lang="en-US" altLang="zh-CN" b="1" baseline="-25000">
              <a:latin typeface="Times New Roman" panose="02020603050405020304" pitchFamily="18" charset="0"/>
              <a:ea typeface="黑体" panose="02010609060101010101" pitchFamily="49" charset="-122"/>
              <a:cs typeface="Times New Roman" panose="02020603050405020304"/>
              <a:sym typeface="+mn-ea"/>
            </a:endParaRPr>
          </a:p>
        </p:txBody>
      </p:sp>
      <p:sp>
        <p:nvSpPr>
          <p:cNvPr id="7" name="文本框 6"/>
          <p:cNvSpPr txBox="1"/>
          <p:nvPr>
            <p:custDataLst>
              <p:tags r:id="rId5"/>
            </p:custDataLst>
          </p:nvPr>
        </p:nvSpPr>
        <p:spPr>
          <a:xfrm>
            <a:off x="9059244" y="5008408"/>
            <a:ext cx="1550065" cy="369247"/>
          </a:xfrm>
          <a:prstGeom prst="rect">
            <a:avLst/>
          </a:prstGeom>
          <a:noFill/>
        </p:spPr>
        <p:txBody>
          <a:bodyPr wrap="none" rtlCol="0">
            <a:spAutoFit/>
          </a:bodyPr>
          <a:lstStyle/>
          <a:p>
            <a:pPr algn="ctr" defTabSz="914400" fontAlgn="base">
              <a:spcBef>
                <a:spcPct val="20000"/>
              </a:spcBef>
              <a:spcAft>
                <a:spcPct val="0"/>
              </a:spcAft>
            </a:pPr>
            <a:r>
              <a:rPr lang="zh-CN" altLang="en-US">
                <a:latin typeface="Times New Roman" panose="02020603050405020304" pitchFamily="18" charset="0"/>
                <a:ea typeface="黑体" panose="02010609060101010101" pitchFamily="49" charset="-122"/>
                <a:cs typeface="Times New Roman" panose="02020603050405020304"/>
                <a:sym typeface="+mn-ea"/>
              </a:rPr>
              <a:t>甲胺 </a:t>
            </a:r>
            <a:r>
              <a:rPr lang="en-US" altLang="zh-CN" b="1">
                <a:latin typeface="Times New Roman" panose="02020603050405020304" pitchFamily="18" charset="0"/>
                <a:ea typeface="黑体" panose="02010609060101010101" pitchFamily="49" charset="-122"/>
                <a:cs typeface="Times New Roman" panose="02020603050405020304"/>
                <a:sym typeface="+mn-ea"/>
              </a:rPr>
              <a:t>CH</a:t>
            </a:r>
            <a:r>
              <a:rPr lang="en-US" altLang="zh-CN" b="1" baseline="-25000">
                <a:latin typeface="Times New Roman" panose="02020603050405020304" pitchFamily="18" charset="0"/>
                <a:ea typeface="黑体" panose="02010609060101010101" pitchFamily="49" charset="-122"/>
                <a:cs typeface="Times New Roman" panose="02020603050405020304"/>
                <a:sym typeface="+mn-ea"/>
              </a:rPr>
              <a:t>3</a:t>
            </a:r>
            <a:r>
              <a:rPr lang="en-US" altLang="zh-CN" b="1">
                <a:latin typeface="Times New Roman" panose="02020603050405020304" pitchFamily="18" charset="0"/>
                <a:ea typeface="黑体" panose="02010609060101010101" pitchFamily="49" charset="-122"/>
                <a:cs typeface="Times New Roman" panose="02020603050405020304"/>
                <a:sym typeface="+mn-ea"/>
              </a:rPr>
              <a:t>NH</a:t>
            </a:r>
            <a:r>
              <a:rPr lang="en-US" altLang="zh-CN" b="1" baseline="-25000">
                <a:latin typeface="Times New Roman" panose="02020603050405020304" pitchFamily="18" charset="0"/>
                <a:ea typeface="黑体" panose="02010609060101010101" pitchFamily="49" charset="-122"/>
                <a:cs typeface="Times New Roman" panose="02020603050405020304"/>
                <a:sym typeface="+mn-ea"/>
              </a:rPr>
              <a:t>2</a:t>
            </a:r>
            <a:endParaRPr lang="en-US" altLang="zh-CN" b="1" baseline="-25000">
              <a:latin typeface="Times New Roman" panose="02020603050405020304" pitchFamily="18" charset="0"/>
              <a:ea typeface="黑体" panose="02010609060101010101" pitchFamily="49" charset="-122"/>
              <a:cs typeface="Times New Roman" panose="02020603050405020304"/>
              <a:sym typeface="+mn-ea"/>
            </a:endParaRPr>
          </a:p>
        </p:txBody>
      </p:sp>
      <p:sp>
        <p:nvSpPr>
          <p:cNvPr id="8" name="文本框 7"/>
          <p:cNvSpPr txBox="1"/>
          <p:nvPr>
            <p:custDataLst>
              <p:tags r:id="rId6"/>
            </p:custDataLst>
          </p:nvPr>
        </p:nvSpPr>
        <p:spPr>
          <a:xfrm>
            <a:off x="8579506" y="5668205"/>
            <a:ext cx="2127013" cy="369247"/>
          </a:xfrm>
          <a:prstGeom prst="rect">
            <a:avLst/>
          </a:prstGeom>
          <a:noFill/>
        </p:spPr>
        <p:txBody>
          <a:bodyPr wrap="none" rtlCol="0">
            <a:spAutoFit/>
          </a:bodyPr>
          <a:lstStyle/>
          <a:p>
            <a:pPr algn="l"/>
            <a:r>
              <a:rPr lang="zh-CN" altLang="en-US">
                <a:latin typeface="Times New Roman" panose="02020603050405020304" pitchFamily="18" charset="0"/>
                <a:ea typeface="黑体" panose="02010609060101010101" pitchFamily="49" charset="-122"/>
                <a:cs typeface="Times New Roman" panose="02020603050405020304"/>
                <a:sym typeface="+mn-ea"/>
              </a:rPr>
              <a:t>乙酰胺 </a:t>
            </a:r>
            <a:r>
              <a:rPr lang="en-US" altLang="zh-CN" b="1">
                <a:latin typeface="Times New Roman" panose="02020603050405020304" pitchFamily="18" charset="0"/>
                <a:ea typeface="黑体" panose="02010609060101010101" pitchFamily="49" charset="-122"/>
                <a:cs typeface="Times New Roman" panose="02020603050405020304"/>
                <a:sym typeface="+mn-ea"/>
              </a:rPr>
              <a:t>CH</a:t>
            </a:r>
            <a:r>
              <a:rPr lang="en-US" altLang="zh-CN" b="1" baseline="-25000">
                <a:latin typeface="Times New Roman" panose="02020603050405020304" pitchFamily="18" charset="0"/>
                <a:ea typeface="黑体" panose="02010609060101010101" pitchFamily="49" charset="-122"/>
                <a:cs typeface="Times New Roman" panose="02020603050405020304"/>
                <a:sym typeface="+mn-ea"/>
              </a:rPr>
              <a:t>3</a:t>
            </a:r>
            <a:r>
              <a:rPr lang="en-US" altLang="zh-CN" b="1">
                <a:latin typeface="Times New Roman" panose="02020603050405020304" pitchFamily="18" charset="0"/>
                <a:ea typeface="黑体" panose="02010609060101010101" pitchFamily="49" charset="-122"/>
                <a:cs typeface="Times New Roman" panose="02020603050405020304"/>
                <a:sym typeface="+mn-ea"/>
              </a:rPr>
              <a:t>CONH</a:t>
            </a:r>
            <a:r>
              <a:rPr lang="en-US" altLang="zh-CN" b="1" baseline="-25000">
                <a:latin typeface="Times New Roman" panose="02020603050405020304" pitchFamily="18" charset="0"/>
                <a:ea typeface="黑体" panose="02010609060101010101" pitchFamily="49" charset="-122"/>
                <a:cs typeface="Times New Roman" panose="02020603050405020304"/>
                <a:sym typeface="+mn-ea"/>
              </a:rPr>
              <a:t>2</a:t>
            </a:r>
            <a:endParaRPr lang="zh-CN" altLang="en-US" b="1" baseline="-25000">
              <a:latin typeface="Times New Roman" panose="02020603050405020304" pitchFamily="18" charset="0"/>
              <a:ea typeface="黑体" panose="02010609060101010101" pitchFamily="49" charset="-122"/>
              <a:cs typeface="Times New Roman" panose="02020603050405020304"/>
            </a:endParaRPr>
          </a:p>
        </p:txBody>
      </p:sp>
      <p:sp>
        <p:nvSpPr>
          <p:cNvPr id="9" name="文本框 8"/>
          <p:cNvSpPr txBox="1"/>
          <p:nvPr>
            <p:custDataLst>
              <p:tags r:id="rId7"/>
            </p:custDataLst>
          </p:nvPr>
        </p:nvSpPr>
        <p:spPr>
          <a:xfrm>
            <a:off x="3446473" y="2692431"/>
            <a:ext cx="992349" cy="369247"/>
          </a:xfrm>
          <a:prstGeom prst="rect">
            <a:avLst/>
          </a:prstGeom>
          <a:noFill/>
        </p:spPr>
        <p:txBody>
          <a:bodyPr wrap="none" rtlCol="0">
            <a:spAutoFit/>
          </a:bodyPr>
          <a:lstStyle/>
          <a:p>
            <a:pPr algn="l"/>
            <a:r>
              <a:rPr lang="zh-CN" altLang="en-US">
                <a:latin typeface="Times New Roman" panose="02020603050405020304" pitchFamily="18" charset="0"/>
                <a:ea typeface="黑体" panose="02010609060101010101" pitchFamily="49" charset="-122"/>
                <a:cs typeface="Times New Roman" panose="02020603050405020304"/>
                <a:sym typeface="+mn-ea"/>
              </a:rPr>
              <a:t>酮羰基  </a:t>
            </a:r>
            <a:endParaRPr lang="zh-CN" altLang="en-US">
              <a:latin typeface="Times New Roman" panose="02020603050405020304" pitchFamily="18" charset="0"/>
              <a:ea typeface="黑体" panose="02010609060101010101" pitchFamily="49" charset="-122"/>
              <a:cs typeface="Times New Roman" panose="02020603050405020304"/>
              <a:sym typeface="+mn-ea"/>
            </a:endParaRPr>
          </a:p>
        </p:txBody>
      </p:sp>
      <p:sp>
        <p:nvSpPr>
          <p:cNvPr id="10" name="文本框 9"/>
          <p:cNvSpPr txBox="1"/>
          <p:nvPr>
            <p:custDataLst>
              <p:tags r:id="rId8"/>
            </p:custDataLst>
          </p:nvPr>
        </p:nvSpPr>
        <p:spPr>
          <a:xfrm>
            <a:off x="3468502" y="3496135"/>
            <a:ext cx="646181" cy="369247"/>
          </a:xfrm>
          <a:prstGeom prst="rect">
            <a:avLst/>
          </a:prstGeom>
          <a:noFill/>
        </p:spPr>
        <p:txBody>
          <a:bodyPr wrap="none" rtlCol="0">
            <a:spAutoFit/>
          </a:bodyPr>
          <a:lstStyle/>
          <a:p>
            <a:pPr algn="l"/>
            <a:r>
              <a:rPr lang="zh-CN" altLang="en-US">
                <a:latin typeface="Times New Roman" panose="02020603050405020304" pitchFamily="18" charset="0"/>
                <a:ea typeface="黑体" panose="02010609060101010101" pitchFamily="49" charset="-122"/>
                <a:cs typeface="Times New Roman" panose="02020603050405020304"/>
                <a:sym typeface="+mn-ea"/>
              </a:rPr>
              <a:t>羧基</a:t>
            </a:r>
            <a:endParaRPr lang="en-US" altLang="zh-CN" b="1">
              <a:latin typeface="Times New Roman" panose="02020603050405020304" pitchFamily="18" charset="0"/>
              <a:ea typeface="黑体" panose="02010609060101010101" pitchFamily="49" charset="-122"/>
              <a:cs typeface="Times New Roman" panose="02020603050405020304"/>
              <a:sym typeface="+mn-ea"/>
            </a:endParaRPr>
          </a:p>
        </p:txBody>
      </p:sp>
      <p:sp>
        <p:nvSpPr>
          <p:cNvPr id="11" name="文本框 10"/>
          <p:cNvSpPr txBox="1"/>
          <p:nvPr>
            <p:custDataLst>
              <p:tags r:id="rId9"/>
            </p:custDataLst>
          </p:nvPr>
        </p:nvSpPr>
        <p:spPr>
          <a:xfrm>
            <a:off x="3466432" y="4291606"/>
            <a:ext cx="646181" cy="369247"/>
          </a:xfrm>
          <a:prstGeom prst="rect">
            <a:avLst/>
          </a:prstGeom>
          <a:noFill/>
        </p:spPr>
        <p:txBody>
          <a:bodyPr wrap="none" rtlCol="0">
            <a:spAutoFit/>
          </a:bodyPr>
          <a:lstStyle/>
          <a:p>
            <a:pPr algn="l"/>
            <a:r>
              <a:rPr lang="zh-CN" altLang="en-US">
                <a:latin typeface="Times New Roman" panose="02020603050405020304" pitchFamily="18" charset="0"/>
                <a:ea typeface="黑体" panose="02010609060101010101" pitchFamily="49" charset="-122"/>
                <a:cs typeface="Times New Roman" panose="02020603050405020304"/>
                <a:sym typeface="+mn-ea"/>
              </a:rPr>
              <a:t>酯基</a:t>
            </a:r>
            <a:endParaRPr lang="zh-CN" altLang="en-US">
              <a:latin typeface="Times New Roman" panose="02020603050405020304" pitchFamily="18" charset="0"/>
              <a:ea typeface="黑体" panose="02010609060101010101" pitchFamily="49" charset="-122"/>
              <a:cs typeface="Times New Roman" panose="02020603050405020304"/>
              <a:sym typeface="+mn-ea"/>
            </a:endParaRPr>
          </a:p>
        </p:txBody>
      </p:sp>
      <p:sp>
        <p:nvSpPr>
          <p:cNvPr id="12" name="文本框 11"/>
          <p:cNvSpPr txBox="1"/>
          <p:nvPr>
            <p:custDataLst>
              <p:tags r:id="rId10"/>
            </p:custDataLst>
          </p:nvPr>
        </p:nvSpPr>
        <p:spPr>
          <a:xfrm>
            <a:off x="3533015" y="5008409"/>
            <a:ext cx="703876" cy="369247"/>
          </a:xfrm>
          <a:prstGeom prst="rect">
            <a:avLst/>
          </a:prstGeom>
          <a:noFill/>
        </p:spPr>
        <p:txBody>
          <a:bodyPr wrap="none" rtlCol="0">
            <a:spAutoFit/>
          </a:bodyPr>
          <a:lstStyle/>
          <a:p>
            <a:pPr algn="ctr" defTabSz="914400" fontAlgn="base">
              <a:spcBef>
                <a:spcPct val="20000"/>
              </a:spcBef>
              <a:spcAft>
                <a:spcPct val="0"/>
              </a:spcAft>
            </a:pPr>
            <a:r>
              <a:rPr lang="zh-CN" altLang="en-US">
                <a:latin typeface="Times New Roman" panose="02020603050405020304" pitchFamily="18" charset="0"/>
                <a:ea typeface="黑体" panose="02010609060101010101" pitchFamily="49" charset="-122"/>
                <a:cs typeface="Times New Roman" panose="02020603050405020304"/>
                <a:sym typeface="+mn-ea"/>
              </a:rPr>
              <a:t>氨基</a:t>
            </a:r>
            <a:r>
              <a:rPr lang="en-US" altLang="zh-CN" b="1">
                <a:latin typeface="Times New Roman" panose="02020603050405020304" pitchFamily="18" charset="0"/>
                <a:ea typeface="黑体" panose="02010609060101010101" pitchFamily="49" charset="-122"/>
                <a:cs typeface="Times New Roman" panose="02020603050405020304"/>
                <a:sym typeface="+mn-ea"/>
              </a:rPr>
              <a:t> </a:t>
            </a:r>
            <a:endParaRPr lang="en-US" altLang="zh-CN" b="1">
              <a:latin typeface="Times New Roman" panose="02020603050405020304" pitchFamily="18" charset="0"/>
              <a:ea typeface="黑体" panose="02010609060101010101" pitchFamily="49" charset="-122"/>
              <a:cs typeface="Times New Roman" panose="02020603050405020304"/>
              <a:sym typeface="+mn-ea"/>
            </a:endParaRPr>
          </a:p>
        </p:txBody>
      </p:sp>
      <p:sp>
        <p:nvSpPr>
          <p:cNvPr id="13" name="文本框 12"/>
          <p:cNvSpPr txBox="1"/>
          <p:nvPr>
            <p:custDataLst>
              <p:tags r:id="rId11"/>
            </p:custDataLst>
          </p:nvPr>
        </p:nvSpPr>
        <p:spPr>
          <a:xfrm>
            <a:off x="3308883" y="5686902"/>
            <a:ext cx="934655" cy="369247"/>
          </a:xfrm>
          <a:prstGeom prst="rect">
            <a:avLst/>
          </a:prstGeom>
          <a:noFill/>
        </p:spPr>
        <p:txBody>
          <a:bodyPr wrap="none" rtlCol="0">
            <a:spAutoFit/>
          </a:bodyPr>
          <a:lstStyle/>
          <a:p>
            <a:pPr algn="l"/>
            <a:r>
              <a:rPr lang="zh-CN" altLang="en-US">
                <a:latin typeface="Times New Roman" panose="02020603050405020304" pitchFamily="18" charset="0"/>
                <a:ea typeface="黑体" panose="02010609060101010101" pitchFamily="49" charset="-122"/>
                <a:cs typeface="Times New Roman" panose="02020603050405020304"/>
                <a:sym typeface="+mn-ea"/>
              </a:rPr>
              <a:t>酰胺基 </a:t>
            </a:r>
            <a:endParaRPr lang="zh-CN" altLang="en-US" b="1" baseline="-25000">
              <a:latin typeface="Times New Roman" panose="02020603050405020304" pitchFamily="18" charset="0"/>
              <a:ea typeface="黑体" panose="02010609060101010101" pitchFamily="49" charset="-122"/>
              <a:cs typeface="Times New Roman" panose="02020603050405020304"/>
            </a:endParaRPr>
          </a:p>
        </p:txBody>
      </p:sp>
      <p:grpSp>
        <p:nvGrpSpPr>
          <p:cNvPr id="14" name="组合 13"/>
          <p:cNvGrpSpPr/>
          <p:nvPr>
            <p:custDataLst>
              <p:tags r:id="rId12"/>
            </p:custDataLst>
          </p:nvPr>
        </p:nvGrpSpPr>
        <p:grpSpPr>
          <a:xfrm>
            <a:off x="5030731" y="2443121"/>
            <a:ext cx="813882" cy="856775"/>
            <a:chOff x="360" y="-33"/>
            <a:chExt cx="584" cy="787"/>
          </a:xfrm>
        </p:grpSpPr>
        <p:grpSp>
          <p:nvGrpSpPr>
            <p:cNvPr id="15" name="组合 14"/>
            <p:cNvGrpSpPr/>
            <p:nvPr>
              <p:custDataLst>
                <p:tags r:id="rId13"/>
              </p:custDataLst>
            </p:nvPr>
          </p:nvGrpSpPr>
          <p:grpSpPr>
            <a:xfrm>
              <a:off x="648" y="276"/>
              <a:ext cx="48" cy="192"/>
              <a:chOff x="0" y="0"/>
              <a:chExt cx="48" cy="192"/>
            </a:xfrm>
          </p:grpSpPr>
          <p:sp>
            <p:nvSpPr>
              <p:cNvPr id="20" name="直接连接符 19"/>
              <p:cNvSpPr/>
              <p:nvPr>
                <p:custDataLst>
                  <p:tags r:id="rId14"/>
                </p:custDataLst>
              </p:nvPr>
            </p:nvSpPr>
            <p:spPr>
              <a:xfrm flipH="1">
                <a:off x="48" y="0"/>
                <a:ext cx="0" cy="192"/>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sp>
            <p:nvSpPr>
              <p:cNvPr id="21" name="直接连接符 20"/>
              <p:cNvSpPr/>
              <p:nvPr>
                <p:custDataLst>
                  <p:tags r:id="rId15"/>
                </p:custDataLst>
              </p:nvPr>
            </p:nvSpPr>
            <p:spPr>
              <a:xfrm flipH="1">
                <a:off x="0" y="0"/>
                <a:ext cx="0" cy="192"/>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grpSp>
        <p:sp>
          <p:nvSpPr>
            <p:cNvPr id="16" name="文本框 15"/>
            <p:cNvSpPr txBox="1"/>
            <p:nvPr>
              <p:custDataLst>
                <p:tags r:id="rId16"/>
              </p:custDataLst>
            </p:nvPr>
          </p:nvSpPr>
          <p:spPr>
            <a:xfrm>
              <a:off x="542" y="415"/>
              <a:ext cx="336" cy="339"/>
            </a:xfrm>
            <a:prstGeom prst="rect">
              <a:avLst/>
            </a:prstGeom>
            <a:noFill/>
            <a:ln w="9525">
              <a:noFill/>
            </a:ln>
          </p:spPr>
          <p:txBody>
            <a:bodyPr>
              <a:spAutoFit/>
            </a:bodyPr>
            <a:lstStyle/>
            <a:p>
              <a:pPr>
                <a:spcBef>
                  <a:spcPct val="50000"/>
                </a:spcBef>
                <a:buFont typeface="Arial" panose="020B0604020202020204" pitchFamily="34" charset="0"/>
                <a:buNone/>
              </a:pPr>
              <a:r>
                <a:rPr lang="en-US" altLang="zh-CN" b="1">
                  <a:latin typeface="Times New Roman" panose="02020603050405020304" pitchFamily="18" charset="0"/>
                  <a:ea typeface="黑体" panose="02010609060101010101" pitchFamily="49" charset="-122"/>
                </a:rPr>
                <a:t>C    </a:t>
              </a:r>
              <a:endParaRPr lang="en-US" altLang="zh-CN" b="1">
                <a:latin typeface="Times New Roman" panose="02020603050405020304" pitchFamily="18" charset="0"/>
                <a:ea typeface="黑体" panose="02010609060101010101" pitchFamily="49" charset="-122"/>
              </a:endParaRPr>
            </a:p>
          </p:txBody>
        </p:sp>
        <p:sp>
          <p:nvSpPr>
            <p:cNvPr id="17" name="直接连接符 16"/>
            <p:cNvSpPr/>
            <p:nvPr>
              <p:custDataLst>
                <p:tags r:id="rId17"/>
              </p:custDataLst>
            </p:nvPr>
          </p:nvSpPr>
          <p:spPr>
            <a:xfrm>
              <a:off x="752" y="586"/>
              <a:ext cx="192" cy="0"/>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sp>
          <p:nvSpPr>
            <p:cNvPr id="18" name="文本框 17"/>
            <p:cNvSpPr txBox="1"/>
            <p:nvPr>
              <p:custDataLst>
                <p:tags r:id="rId18"/>
              </p:custDataLst>
            </p:nvPr>
          </p:nvSpPr>
          <p:spPr>
            <a:xfrm>
              <a:off x="536" y="-33"/>
              <a:ext cx="336" cy="339"/>
            </a:xfrm>
            <a:prstGeom prst="rect">
              <a:avLst/>
            </a:prstGeom>
            <a:noFill/>
            <a:ln w="9525">
              <a:noFill/>
            </a:ln>
          </p:spPr>
          <p:txBody>
            <a:bodyPr>
              <a:spAutoFit/>
            </a:bodyPr>
            <a:lstStyle/>
            <a:p>
              <a:pPr>
                <a:spcBef>
                  <a:spcPct val="50000"/>
                </a:spcBef>
                <a:buFont typeface="Arial" panose="020B0604020202020204" pitchFamily="34" charset="0"/>
                <a:buNone/>
              </a:pPr>
              <a:r>
                <a:rPr lang="en-US" altLang="zh-CN" b="1">
                  <a:latin typeface="Times New Roman" panose="02020603050405020304" pitchFamily="18" charset="0"/>
                  <a:ea typeface="黑体" panose="02010609060101010101" pitchFamily="49" charset="-122"/>
                </a:rPr>
                <a:t>O</a:t>
              </a:r>
              <a:endParaRPr lang="en-US" altLang="zh-CN" b="1">
                <a:latin typeface="Times New Roman" panose="02020603050405020304" pitchFamily="18" charset="0"/>
                <a:ea typeface="黑体" panose="02010609060101010101" pitchFamily="49" charset="-122"/>
              </a:endParaRPr>
            </a:p>
          </p:txBody>
        </p:sp>
        <p:sp>
          <p:nvSpPr>
            <p:cNvPr id="19" name="直接连接符 18"/>
            <p:cNvSpPr/>
            <p:nvPr>
              <p:custDataLst>
                <p:tags r:id="rId19"/>
              </p:custDataLst>
            </p:nvPr>
          </p:nvSpPr>
          <p:spPr>
            <a:xfrm>
              <a:off x="360" y="586"/>
              <a:ext cx="192" cy="0"/>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grpSp>
      <p:grpSp>
        <p:nvGrpSpPr>
          <p:cNvPr id="22" name="组合 21"/>
          <p:cNvGrpSpPr/>
          <p:nvPr>
            <p:custDataLst>
              <p:tags r:id="rId20"/>
            </p:custDataLst>
          </p:nvPr>
        </p:nvGrpSpPr>
        <p:grpSpPr>
          <a:xfrm>
            <a:off x="4716191" y="3240519"/>
            <a:ext cx="1959592" cy="845665"/>
            <a:chOff x="40" y="137"/>
            <a:chExt cx="1150" cy="533"/>
          </a:xfrm>
        </p:grpSpPr>
        <p:sp>
          <p:nvSpPr>
            <p:cNvPr id="23" name="文本框 22"/>
            <p:cNvSpPr txBox="1"/>
            <p:nvPr>
              <p:custDataLst>
                <p:tags r:id="rId21"/>
              </p:custDataLst>
            </p:nvPr>
          </p:nvSpPr>
          <p:spPr>
            <a:xfrm>
              <a:off x="230" y="437"/>
              <a:ext cx="960" cy="233"/>
            </a:xfrm>
            <a:prstGeom prst="rect">
              <a:avLst/>
            </a:prstGeom>
            <a:noFill/>
            <a:ln w="9525">
              <a:noFill/>
            </a:ln>
          </p:spPr>
          <p:txBody>
            <a:bodyPr>
              <a:spAutoFit/>
            </a:bodyPr>
            <a:lstStyle/>
            <a:p>
              <a:pPr>
                <a:spcBef>
                  <a:spcPct val="50000"/>
                </a:spcBef>
                <a:buFont typeface="Arial" panose="020B0604020202020204" pitchFamily="34" charset="0"/>
                <a:buNone/>
              </a:pPr>
              <a:r>
                <a:rPr lang="en-US" altLang="zh-CN" b="1">
                  <a:latin typeface="Times New Roman" panose="02020603050405020304" pitchFamily="18" charset="0"/>
                  <a:ea typeface="黑体" panose="02010609060101010101" pitchFamily="49" charset="-122"/>
                </a:rPr>
                <a:t>C      OH</a:t>
              </a:r>
              <a:endParaRPr lang="en-US" altLang="zh-CN" b="1">
                <a:latin typeface="Times New Roman" panose="02020603050405020304" pitchFamily="18" charset="0"/>
                <a:ea typeface="黑体" panose="02010609060101010101" pitchFamily="49" charset="-122"/>
              </a:endParaRPr>
            </a:p>
          </p:txBody>
        </p:sp>
        <p:grpSp>
          <p:nvGrpSpPr>
            <p:cNvPr id="24" name="组合 23"/>
            <p:cNvGrpSpPr/>
            <p:nvPr>
              <p:custDataLst>
                <p:tags r:id="rId22"/>
              </p:custDataLst>
            </p:nvPr>
          </p:nvGrpSpPr>
          <p:grpSpPr>
            <a:xfrm>
              <a:off x="276" y="353"/>
              <a:ext cx="48" cy="115"/>
              <a:chOff x="0" y="77"/>
              <a:chExt cx="48" cy="115"/>
            </a:xfrm>
          </p:grpSpPr>
          <p:sp>
            <p:nvSpPr>
              <p:cNvPr id="28" name="直接连接符 27"/>
              <p:cNvSpPr/>
              <p:nvPr>
                <p:custDataLst>
                  <p:tags r:id="rId23"/>
                </p:custDataLst>
              </p:nvPr>
            </p:nvSpPr>
            <p:spPr>
              <a:xfrm flipH="1">
                <a:off x="48" y="77"/>
                <a:ext cx="0" cy="115"/>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sp>
            <p:nvSpPr>
              <p:cNvPr id="29" name="直接连接符 28"/>
              <p:cNvSpPr/>
              <p:nvPr>
                <p:custDataLst>
                  <p:tags r:id="rId24"/>
                </p:custDataLst>
              </p:nvPr>
            </p:nvSpPr>
            <p:spPr>
              <a:xfrm flipH="1">
                <a:off x="0" y="77"/>
                <a:ext cx="0" cy="115"/>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grpSp>
        <p:sp>
          <p:nvSpPr>
            <p:cNvPr id="25" name="文本框 24"/>
            <p:cNvSpPr txBox="1"/>
            <p:nvPr>
              <p:custDataLst>
                <p:tags r:id="rId25"/>
              </p:custDataLst>
            </p:nvPr>
          </p:nvSpPr>
          <p:spPr>
            <a:xfrm>
              <a:off x="180" y="137"/>
              <a:ext cx="384" cy="233"/>
            </a:xfrm>
            <a:prstGeom prst="rect">
              <a:avLst/>
            </a:prstGeom>
            <a:noFill/>
            <a:ln w="9525">
              <a:noFill/>
            </a:ln>
          </p:spPr>
          <p:txBody>
            <a:bodyPr>
              <a:spAutoFit/>
            </a:bodyPr>
            <a:lstStyle/>
            <a:p>
              <a:pPr>
                <a:spcBef>
                  <a:spcPct val="50000"/>
                </a:spcBef>
                <a:buFont typeface="Arial" panose="020B0604020202020204" pitchFamily="34" charset="0"/>
                <a:buNone/>
              </a:pPr>
              <a:r>
                <a:rPr lang="en-US" altLang="zh-CN" b="1">
                  <a:latin typeface="Times New Roman" panose="02020603050405020304" pitchFamily="18" charset="0"/>
                  <a:ea typeface="黑体" panose="02010609060101010101" pitchFamily="49" charset="-122"/>
                </a:rPr>
                <a:t>O</a:t>
              </a:r>
              <a:endParaRPr lang="en-US" altLang="zh-CN" b="1">
                <a:latin typeface="Times New Roman" panose="02020603050405020304" pitchFamily="18" charset="0"/>
                <a:ea typeface="黑体" panose="02010609060101010101" pitchFamily="49" charset="-122"/>
              </a:endParaRPr>
            </a:p>
          </p:txBody>
        </p:sp>
        <p:sp>
          <p:nvSpPr>
            <p:cNvPr id="26" name="直接连接符 25"/>
            <p:cNvSpPr/>
            <p:nvPr>
              <p:custDataLst>
                <p:tags r:id="rId26"/>
              </p:custDataLst>
            </p:nvPr>
          </p:nvSpPr>
          <p:spPr>
            <a:xfrm>
              <a:off x="40" y="564"/>
              <a:ext cx="152" cy="0"/>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sp>
          <p:nvSpPr>
            <p:cNvPr id="27" name="直接连接符 26"/>
            <p:cNvSpPr/>
            <p:nvPr>
              <p:custDataLst>
                <p:tags r:id="rId27"/>
              </p:custDataLst>
            </p:nvPr>
          </p:nvSpPr>
          <p:spPr>
            <a:xfrm>
              <a:off x="396" y="564"/>
              <a:ext cx="192" cy="0"/>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grpSp>
      <p:grpSp>
        <p:nvGrpSpPr>
          <p:cNvPr id="30" name="组合 29"/>
          <p:cNvGrpSpPr/>
          <p:nvPr>
            <p:custDataLst>
              <p:tags r:id="rId28"/>
            </p:custDataLst>
          </p:nvPr>
        </p:nvGrpSpPr>
        <p:grpSpPr>
          <a:xfrm>
            <a:off x="4824995" y="4073620"/>
            <a:ext cx="2495982" cy="828483"/>
            <a:chOff x="7382" y="6589"/>
            <a:chExt cx="3932" cy="1305"/>
          </a:xfrm>
        </p:grpSpPr>
        <p:grpSp>
          <p:nvGrpSpPr>
            <p:cNvPr id="31" name="组合 30"/>
            <p:cNvGrpSpPr/>
            <p:nvPr>
              <p:custDataLst>
                <p:tags r:id="rId29"/>
              </p:custDataLst>
            </p:nvPr>
          </p:nvGrpSpPr>
          <p:grpSpPr>
            <a:xfrm>
              <a:off x="7642" y="6589"/>
              <a:ext cx="3672" cy="1305"/>
              <a:chOff x="222" y="144"/>
              <a:chExt cx="1314" cy="522"/>
            </a:xfrm>
          </p:grpSpPr>
          <p:sp>
            <p:nvSpPr>
              <p:cNvPr id="35" name="文本框 34"/>
              <p:cNvSpPr txBox="1"/>
              <p:nvPr>
                <p:custDataLst>
                  <p:tags r:id="rId30"/>
                </p:custDataLst>
              </p:nvPr>
            </p:nvSpPr>
            <p:spPr>
              <a:xfrm>
                <a:off x="250" y="433"/>
                <a:ext cx="1286" cy="233"/>
              </a:xfrm>
              <a:prstGeom prst="rect">
                <a:avLst/>
              </a:prstGeom>
              <a:noFill/>
              <a:ln w="9525">
                <a:noFill/>
              </a:ln>
            </p:spPr>
            <p:txBody>
              <a:bodyPr wrap="square">
                <a:spAutoFit/>
              </a:bodyPr>
              <a:lstStyle/>
              <a:p>
                <a:pPr>
                  <a:spcBef>
                    <a:spcPct val="50000"/>
                  </a:spcBef>
                  <a:buFont typeface="Arial" panose="020B0604020202020204" pitchFamily="34" charset="0"/>
                  <a:buNone/>
                </a:pPr>
                <a:r>
                  <a:rPr lang="en-US" altLang="zh-CN" b="1">
                    <a:latin typeface="Times New Roman" panose="02020603050405020304" pitchFamily="18" charset="0"/>
                    <a:ea typeface="黑体" panose="02010609060101010101" pitchFamily="49" charset="-122"/>
                  </a:rPr>
                  <a:t>C     O    R</a:t>
                </a:r>
                <a:endParaRPr lang="en-US" altLang="zh-CN" b="1">
                  <a:latin typeface="Times New Roman" panose="02020603050405020304" pitchFamily="18" charset="0"/>
                  <a:ea typeface="黑体" panose="02010609060101010101" pitchFamily="49" charset="-122"/>
                </a:endParaRPr>
              </a:p>
            </p:txBody>
          </p:sp>
          <p:grpSp>
            <p:nvGrpSpPr>
              <p:cNvPr id="36" name="组合 35"/>
              <p:cNvGrpSpPr/>
              <p:nvPr>
                <p:custDataLst>
                  <p:tags r:id="rId31"/>
                </p:custDataLst>
              </p:nvPr>
            </p:nvGrpSpPr>
            <p:grpSpPr>
              <a:xfrm>
                <a:off x="320" y="370"/>
                <a:ext cx="45" cy="117"/>
                <a:chOff x="44" y="94"/>
                <a:chExt cx="45" cy="117"/>
              </a:xfrm>
            </p:grpSpPr>
            <p:sp>
              <p:nvSpPr>
                <p:cNvPr id="38" name="直接连接符 37"/>
                <p:cNvSpPr/>
                <p:nvPr>
                  <p:custDataLst>
                    <p:tags r:id="rId32"/>
                  </p:custDataLst>
                </p:nvPr>
              </p:nvSpPr>
              <p:spPr>
                <a:xfrm flipH="1">
                  <a:off x="89" y="94"/>
                  <a:ext cx="0" cy="117"/>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sp>
              <p:nvSpPr>
                <p:cNvPr id="39" name="直接连接符 38"/>
                <p:cNvSpPr/>
                <p:nvPr>
                  <p:custDataLst>
                    <p:tags r:id="rId33"/>
                  </p:custDataLst>
                </p:nvPr>
              </p:nvSpPr>
              <p:spPr>
                <a:xfrm flipH="1">
                  <a:off x="44" y="94"/>
                  <a:ext cx="0" cy="117"/>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grpSp>
          <p:sp>
            <p:nvSpPr>
              <p:cNvPr id="37" name="文本框 36"/>
              <p:cNvSpPr txBox="1"/>
              <p:nvPr>
                <p:custDataLst>
                  <p:tags r:id="rId34"/>
                </p:custDataLst>
              </p:nvPr>
            </p:nvSpPr>
            <p:spPr>
              <a:xfrm>
                <a:off x="222" y="144"/>
                <a:ext cx="384" cy="233"/>
              </a:xfrm>
              <a:prstGeom prst="rect">
                <a:avLst/>
              </a:prstGeom>
              <a:noFill/>
              <a:ln w="9525">
                <a:noFill/>
              </a:ln>
            </p:spPr>
            <p:txBody>
              <a:bodyPr>
                <a:spAutoFit/>
              </a:bodyPr>
              <a:lstStyle/>
              <a:p>
                <a:pPr>
                  <a:spcBef>
                    <a:spcPct val="50000"/>
                  </a:spcBef>
                  <a:buFont typeface="Arial" panose="020B0604020202020204" pitchFamily="34" charset="0"/>
                  <a:buNone/>
                </a:pPr>
                <a:r>
                  <a:rPr lang="en-US" altLang="zh-CN" b="1">
                    <a:latin typeface="Times New Roman" panose="02020603050405020304" pitchFamily="18" charset="0"/>
                    <a:ea typeface="黑体" panose="02010609060101010101" pitchFamily="49" charset="-122"/>
                  </a:rPr>
                  <a:t>O</a:t>
                </a:r>
                <a:endParaRPr lang="en-US" altLang="zh-CN" b="1">
                  <a:latin typeface="Times New Roman" panose="02020603050405020304" pitchFamily="18" charset="0"/>
                  <a:ea typeface="黑体" panose="02010609060101010101" pitchFamily="49" charset="-122"/>
                </a:endParaRPr>
              </a:p>
            </p:txBody>
          </p:sp>
        </p:grpSp>
        <p:sp>
          <p:nvSpPr>
            <p:cNvPr id="32" name="直接连接符 31"/>
            <p:cNvSpPr/>
            <p:nvPr>
              <p:custDataLst>
                <p:tags r:id="rId35"/>
              </p:custDataLst>
            </p:nvPr>
          </p:nvSpPr>
          <p:spPr>
            <a:xfrm>
              <a:off x="7382" y="7638"/>
              <a:ext cx="408" cy="0"/>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sp>
          <p:nvSpPr>
            <p:cNvPr id="33" name="直接连接符 32"/>
            <p:cNvSpPr/>
            <p:nvPr>
              <p:custDataLst>
                <p:tags r:id="rId36"/>
              </p:custDataLst>
            </p:nvPr>
          </p:nvSpPr>
          <p:spPr>
            <a:xfrm>
              <a:off x="8177" y="7632"/>
              <a:ext cx="408" cy="0"/>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sp>
          <p:nvSpPr>
            <p:cNvPr id="34" name="直接连接符 33"/>
            <p:cNvSpPr/>
            <p:nvPr>
              <p:custDataLst>
                <p:tags r:id="rId37"/>
              </p:custDataLst>
            </p:nvPr>
          </p:nvSpPr>
          <p:spPr>
            <a:xfrm>
              <a:off x="8844" y="7632"/>
              <a:ext cx="408" cy="0"/>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grpSp>
      <p:grpSp>
        <p:nvGrpSpPr>
          <p:cNvPr id="40" name="组合 39"/>
          <p:cNvGrpSpPr/>
          <p:nvPr>
            <p:custDataLst>
              <p:tags r:id="rId38"/>
            </p:custDataLst>
          </p:nvPr>
        </p:nvGrpSpPr>
        <p:grpSpPr>
          <a:xfrm>
            <a:off x="4979733" y="4989155"/>
            <a:ext cx="1191936" cy="369801"/>
            <a:chOff x="0" y="72"/>
            <a:chExt cx="672" cy="233"/>
          </a:xfrm>
        </p:grpSpPr>
        <p:sp>
          <p:nvSpPr>
            <p:cNvPr id="41" name="文本框 40"/>
            <p:cNvSpPr txBox="1"/>
            <p:nvPr>
              <p:custDataLst>
                <p:tags r:id="rId39"/>
              </p:custDataLst>
            </p:nvPr>
          </p:nvSpPr>
          <p:spPr>
            <a:xfrm>
              <a:off x="120" y="72"/>
              <a:ext cx="552" cy="233"/>
            </a:xfrm>
            <a:prstGeom prst="rect">
              <a:avLst/>
            </a:prstGeom>
            <a:noFill/>
            <a:ln w="9525">
              <a:noFill/>
            </a:ln>
          </p:spPr>
          <p:txBody>
            <a:bodyPr>
              <a:spAutoFit/>
            </a:bodyPr>
            <a:lstStyle/>
            <a:p>
              <a:pPr>
                <a:spcBef>
                  <a:spcPct val="50000"/>
                </a:spcBef>
                <a:buFont typeface="Arial" panose="020B0604020202020204" pitchFamily="34" charset="0"/>
                <a:buNone/>
              </a:pPr>
              <a:r>
                <a:rPr lang="en-US" altLang="zh-CN" b="1">
                  <a:latin typeface="Times New Roman" panose="02020603050405020304" pitchFamily="18" charset="0"/>
                  <a:ea typeface="黑体" panose="02010609060101010101" pitchFamily="49" charset="-122"/>
                </a:rPr>
                <a:t>NH</a:t>
              </a:r>
              <a:r>
                <a:rPr lang="en-US" altLang="zh-CN" b="1" baseline="-25000">
                  <a:latin typeface="Times New Roman" panose="02020603050405020304" pitchFamily="18" charset="0"/>
                  <a:ea typeface="黑体" panose="02010609060101010101" pitchFamily="49" charset="-122"/>
                </a:rPr>
                <a:t>2</a:t>
              </a:r>
              <a:endParaRPr lang="en-US" altLang="zh-CN" b="1" baseline="-25000">
                <a:latin typeface="Times New Roman" panose="02020603050405020304" pitchFamily="18" charset="0"/>
                <a:ea typeface="黑体" panose="02010609060101010101" pitchFamily="49" charset="-122"/>
              </a:endParaRPr>
            </a:p>
          </p:txBody>
        </p:sp>
        <p:sp>
          <p:nvSpPr>
            <p:cNvPr id="42" name="直接连接符 41"/>
            <p:cNvSpPr/>
            <p:nvPr>
              <p:custDataLst>
                <p:tags r:id="rId40"/>
              </p:custDataLst>
            </p:nvPr>
          </p:nvSpPr>
          <p:spPr>
            <a:xfrm>
              <a:off x="0" y="192"/>
              <a:ext cx="144" cy="0"/>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grpSp>
      <p:grpSp>
        <p:nvGrpSpPr>
          <p:cNvPr id="43" name="组合 42"/>
          <p:cNvGrpSpPr/>
          <p:nvPr>
            <p:custDataLst>
              <p:tags r:id="rId41"/>
            </p:custDataLst>
          </p:nvPr>
        </p:nvGrpSpPr>
        <p:grpSpPr>
          <a:xfrm>
            <a:off x="4903127" y="5439583"/>
            <a:ext cx="2030275" cy="782481"/>
            <a:chOff x="44" y="142"/>
            <a:chExt cx="1144" cy="550"/>
          </a:xfrm>
        </p:grpSpPr>
        <p:sp>
          <p:nvSpPr>
            <p:cNvPr id="44" name="文本框 43"/>
            <p:cNvSpPr txBox="1"/>
            <p:nvPr>
              <p:custDataLst>
                <p:tags r:id="rId42"/>
              </p:custDataLst>
            </p:nvPr>
          </p:nvSpPr>
          <p:spPr>
            <a:xfrm>
              <a:off x="228" y="432"/>
              <a:ext cx="960" cy="260"/>
            </a:xfrm>
            <a:prstGeom prst="rect">
              <a:avLst/>
            </a:prstGeom>
            <a:noFill/>
            <a:ln w="9525">
              <a:noFill/>
            </a:ln>
          </p:spPr>
          <p:txBody>
            <a:bodyPr>
              <a:spAutoFit/>
            </a:bodyPr>
            <a:lstStyle/>
            <a:p>
              <a:pPr>
                <a:spcBef>
                  <a:spcPct val="50000"/>
                </a:spcBef>
                <a:buFont typeface="Arial" panose="020B0604020202020204" pitchFamily="34" charset="0"/>
                <a:buNone/>
              </a:pPr>
              <a:r>
                <a:rPr lang="en-US" altLang="zh-CN" b="1">
                  <a:latin typeface="Times New Roman" panose="02020603050405020304" pitchFamily="18" charset="0"/>
                  <a:ea typeface="黑体" panose="02010609060101010101" pitchFamily="49" charset="-122"/>
                </a:rPr>
                <a:t>C      NH</a:t>
              </a:r>
              <a:r>
                <a:rPr lang="en-US" altLang="zh-CN" b="1" baseline="-25000">
                  <a:latin typeface="Times New Roman" panose="02020603050405020304" pitchFamily="18" charset="0"/>
                  <a:ea typeface="黑体" panose="02010609060101010101" pitchFamily="49" charset="-122"/>
                </a:rPr>
                <a:t>2</a:t>
              </a:r>
              <a:endParaRPr lang="en-US" altLang="zh-CN" b="1" baseline="-25000">
                <a:latin typeface="Times New Roman" panose="02020603050405020304" pitchFamily="18" charset="0"/>
                <a:ea typeface="黑体" panose="02010609060101010101" pitchFamily="49" charset="-122"/>
              </a:endParaRPr>
            </a:p>
          </p:txBody>
        </p:sp>
        <p:grpSp>
          <p:nvGrpSpPr>
            <p:cNvPr id="45" name="组合 44"/>
            <p:cNvGrpSpPr/>
            <p:nvPr>
              <p:custDataLst>
                <p:tags r:id="rId43"/>
              </p:custDataLst>
            </p:nvPr>
          </p:nvGrpSpPr>
          <p:grpSpPr>
            <a:xfrm>
              <a:off x="291" y="397"/>
              <a:ext cx="46" cy="91"/>
              <a:chOff x="15" y="121"/>
              <a:chExt cx="46" cy="91"/>
            </a:xfrm>
          </p:grpSpPr>
          <p:sp>
            <p:nvSpPr>
              <p:cNvPr id="49" name="直接连接符 48"/>
              <p:cNvSpPr/>
              <p:nvPr>
                <p:custDataLst>
                  <p:tags r:id="rId44"/>
                </p:custDataLst>
              </p:nvPr>
            </p:nvSpPr>
            <p:spPr>
              <a:xfrm flipH="1">
                <a:off x="61" y="121"/>
                <a:ext cx="0" cy="91"/>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sp>
            <p:nvSpPr>
              <p:cNvPr id="50" name="直接连接符 49"/>
              <p:cNvSpPr/>
              <p:nvPr>
                <p:custDataLst>
                  <p:tags r:id="rId45"/>
                </p:custDataLst>
              </p:nvPr>
            </p:nvSpPr>
            <p:spPr>
              <a:xfrm flipH="1">
                <a:off x="15" y="121"/>
                <a:ext cx="0" cy="90"/>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grpSp>
        <p:sp>
          <p:nvSpPr>
            <p:cNvPr id="46" name="文本框 45"/>
            <p:cNvSpPr txBox="1"/>
            <p:nvPr>
              <p:custDataLst>
                <p:tags r:id="rId46"/>
              </p:custDataLst>
            </p:nvPr>
          </p:nvSpPr>
          <p:spPr>
            <a:xfrm>
              <a:off x="194" y="142"/>
              <a:ext cx="384" cy="260"/>
            </a:xfrm>
            <a:prstGeom prst="rect">
              <a:avLst/>
            </a:prstGeom>
            <a:noFill/>
            <a:ln w="9525">
              <a:noFill/>
            </a:ln>
          </p:spPr>
          <p:txBody>
            <a:bodyPr>
              <a:spAutoFit/>
            </a:bodyPr>
            <a:lstStyle/>
            <a:p>
              <a:pPr>
                <a:spcBef>
                  <a:spcPct val="50000"/>
                </a:spcBef>
                <a:buFont typeface="Arial" panose="020B0604020202020204" pitchFamily="34" charset="0"/>
                <a:buNone/>
              </a:pPr>
              <a:r>
                <a:rPr lang="en-US" altLang="zh-CN" b="1">
                  <a:latin typeface="Times New Roman" panose="02020603050405020304" pitchFamily="18" charset="0"/>
                  <a:ea typeface="黑体" panose="02010609060101010101" pitchFamily="49" charset="-122"/>
                </a:rPr>
                <a:t>O</a:t>
              </a:r>
              <a:endParaRPr lang="en-US" altLang="zh-CN" b="1">
                <a:latin typeface="Times New Roman" panose="02020603050405020304" pitchFamily="18" charset="0"/>
                <a:ea typeface="黑体" panose="02010609060101010101" pitchFamily="49" charset="-122"/>
              </a:endParaRPr>
            </a:p>
          </p:txBody>
        </p:sp>
        <p:sp>
          <p:nvSpPr>
            <p:cNvPr id="47" name="直接连接符 46"/>
            <p:cNvSpPr/>
            <p:nvPr>
              <p:custDataLst>
                <p:tags r:id="rId47"/>
              </p:custDataLst>
            </p:nvPr>
          </p:nvSpPr>
          <p:spPr>
            <a:xfrm>
              <a:off x="44" y="565"/>
              <a:ext cx="192" cy="0"/>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sp>
          <p:nvSpPr>
            <p:cNvPr id="48" name="直接连接符 47"/>
            <p:cNvSpPr/>
            <p:nvPr>
              <p:custDataLst>
                <p:tags r:id="rId48"/>
              </p:custDataLst>
            </p:nvPr>
          </p:nvSpPr>
          <p:spPr>
            <a:xfrm>
              <a:off x="366" y="544"/>
              <a:ext cx="192" cy="0"/>
            </a:xfrm>
            <a:prstGeom prst="line">
              <a:avLst/>
            </a:prstGeom>
            <a:ln w="9525" cap="flat" cmpd="sng">
              <a:solidFill>
                <a:schemeClr val="tx1"/>
              </a:solidFill>
              <a:prstDash val="solid"/>
              <a:headEnd type="none" w="med" len="med"/>
              <a:tailEnd type="none" w="med" len="med"/>
            </a:ln>
          </p:spPr>
          <p:txBody>
            <a:bodyPr/>
            <a:lstStyle/>
            <a:p>
              <a:endParaRPr>
                <a:latin typeface="Times New Roman" panose="02020603050405020304" pitchFamily="18" charset="0"/>
                <a:ea typeface="黑体" panose="02010609060101010101" pitchFamily="49" charset="-122"/>
              </a:endParaRPr>
            </a:p>
          </p:txBody>
        </p:sp>
      </p:grpSp>
      <p:grpSp>
        <p:nvGrpSpPr>
          <p:cNvPr id="51" name="组合 50"/>
          <p:cNvGrpSpPr/>
          <p:nvPr>
            <p:custDataLst>
              <p:tags r:id="rId49"/>
            </p:custDataLst>
          </p:nvPr>
        </p:nvGrpSpPr>
        <p:grpSpPr>
          <a:xfrm>
            <a:off x="296041" y="120650"/>
            <a:ext cx="9430777" cy="720000"/>
            <a:chOff x="466" y="644"/>
            <a:chExt cx="12317" cy="840"/>
          </a:xfrm>
        </p:grpSpPr>
        <p:sp>
          <p:nvSpPr>
            <p:cNvPr id="52" name="等腰三角形 51"/>
            <p:cNvSpPr/>
            <p:nvPr>
              <p:custDataLst>
                <p:tags r:id="rId50"/>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53" name="文本框 52"/>
            <p:cNvSpPr txBox="1"/>
            <p:nvPr>
              <p:custDataLst>
                <p:tags r:id="rId51"/>
              </p:custDataLst>
            </p:nvPr>
          </p:nvSpPr>
          <p:spPr>
            <a:xfrm>
              <a:off x="1297" y="654"/>
              <a:ext cx="11486" cy="782"/>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a:t>
              </a:r>
              <a:r>
                <a:rPr lang="en-US" altLang="zh-CN" sz="3200">
                  <a:solidFill>
                    <a:srgbClr val="27406A"/>
                  </a:solidFill>
                  <a:latin typeface="汉仪雅酷黑 65W" panose="020B0604020202020204" charset="-122"/>
                  <a:ea typeface="汉仪雅酷黑 65W" panose="020B0604020202020204" charset="-122"/>
                  <a:cs typeface="+mn-ea"/>
                  <a:sym typeface="+mn-ea"/>
                </a:rPr>
                <a:t> </a:t>
              </a:r>
              <a:r>
                <a:rPr lang="zh-CN" altLang="en-US" sz="3200">
                  <a:solidFill>
                    <a:srgbClr val="27406A"/>
                  </a:solidFill>
                  <a:latin typeface="汉仪雅酷黑 65W" panose="020B0604020202020204" charset="-122"/>
                  <a:ea typeface="汉仪雅酷黑 65W" panose="020B0604020202020204" charset="-122"/>
                  <a:cs typeface="+mn-ea"/>
                  <a:sym typeface="+mn-ea"/>
                </a:rPr>
                <a:t>有机化合物的分类方法</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sp>
          <p:nvSpPr>
            <p:cNvPr id="54" name="等腰三角形 53"/>
            <p:cNvSpPr/>
            <p:nvPr>
              <p:custDataLst>
                <p:tags r:id="rId52"/>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55" name="矩形 54"/>
          <p:cNvSpPr/>
          <p:nvPr>
            <p:custDataLst>
              <p:tags r:id="rId53"/>
            </p:custDataLst>
          </p:nvPr>
        </p:nvSpPr>
        <p:spPr>
          <a:xfrm>
            <a:off x="262901" y="826553"/>
            <a:ext cx="3436609" cy="647952"/>
          </a:xfrm>
          <a:prstGeom prst="rect">
            <a:avLst/>
          </a:prstGeom>
        </p:spPr>
        <p:txBody>
          <a:bodyPr wrap="square" lIns="121870" tIns="60934" rIns="121870" bIns="60934">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pP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r>
              <a:rPr lang="zh-CN" altLang="en-US"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 ．依据官能团分类</a:t>
            </a:r>
            <a:endPar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par>
                                <p:cTn id="13" presetID="3" presetClass="entr" presetSubtype="1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linds(horizontal)">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linds(horizont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linds(horizontal)">
                                      <p:cBhvr>
                                        <p:cTn id="25" dur="500"/>
                                        <p:tgtEl>
                                          <p:spTgt spid="10"/>
                                        </p:tgtEl>
                                      </p:cBhvr>
                                    </p:animEffect>
                                  </p:childTnLst>
                                </p:cTn>
                              </p:par>
                              <p:par>
                                <p:cTn id="26" presetID="3" presetClass="entr" presetSubtype="10"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linds(horizontal)">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blinds(horizontal)">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blinds(horizontal)">
                                      <p:cBhvr>
                                        <p:cTn id="38" dur="500"/>
                                        <p:tgtEl>
                                          <p:spTgt spid="11"/>
                                        </p:tgtEl>
                                      </p:cBhvr>
                                    </p:animEffect>
                                  </p:childTnLst>
                                </p:cTn>
                              </p:par>
                              <p:par>
                                <p:cTn id="39" presetID="3" presetClass="entr" presetSubtype="10" fill="hold" nodeType="with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blinds(horizontal)">
                                      <p:cBhvr>
                                        <p:cTn id="41" dur="500"/>
                                        <p:tgtEl>
                                          <p:spTgt spid="30"/>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blinds(horizontal)">
                                      <p:cBhvr>
                                        <p:cTn id="46" dur="500"/>
                                        <p:tgtEl>
                                          <p:spTgt spid="6"/>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blinds(horizontal)">
                                      <p:cBhvr>
                                        <p:cTn id="51" dur="500"/>
                                        <p:tgtEl>
                                          <p:spTgt spid="12"/>
                                        </p:tgtEl>
                                      </p:cBhvr>
                                    </p:animEffect>
                                  </p:childTnLst>
                                </p:cTn>
                              </p:par>
                              <p:par>
                                <p:cTn id="52" presetID="3" presetClass="entr" presetSubtype="10" fill="hold" nodeType="with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blinds(horizontal)">
                                      <p:cBhvr>
                                        <p:cTn id="54" dur="500"/>
                                        <p:tgtEl>
                                          <p:spTgt spid="40"/>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blinds(horizontal)">
                                      <p:cBhvr>
                                        <p:cTn id="59" dur="500"/>
                                        <p:tgtEl>
                                          <p:spTgt spid="7"/>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blinds(horizontal)">
                                      <p:cBhvr>
                                        <p:cTn id="64" dur="500"/>
                                        <p:tgtEl>
                                          <p:spTgt spid="13"/>
                                        </p:tgtEl>
                                      </p:cBhvr>
                                    </p:animEffect>
                                  </p:childTnLst>
                                </p:cTn>
                              </p:par>
                              <p:par>
                                <p:cTn id="65" presetID="3" presetClass="entr" presetSubtype="10" fill="hold" nodeType="withEffect">
                                  <p:stCondLst>
                                    <p:cond delay="0"/>
                                  </p:stCondLst>
                                  <p:childTnLst>
                                    <p:set>
                                      <p:cBhvr>
                                        <p:cTn id="66" dur="1" fill="hold">
                                          <p:stCondLst>
                                            <p:cond delay="0"/>
                                          </p:stCondLst>
                                        </p:cTn>
                                        <p:tgtEl>
                                          <p:spTgt spid="43"/>
                                        </p:tgtEl>
                                        <p:attrNameLst>
                                          <p:attrName>style.visibility</p:attrName>
                                        </p:attrNameLst>
                                      </p:cBhvr>
                                      <p:to>
                                        <p:strVal val="visible"/>
                                      </p:to>
                                    </p:set>
                                    <p:animEffect transition="in" filter="blinds(horizontal)">
                                      <p:cBhvr>
                                        <p:cTn id="67" dur="500"/>
                                        <p:tgtEl>
                                          <p:spTgt spid="43"/>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8"/>
                                        </p:tgtEl>
                                        <p:attrNameLst>
                                          <p:attrName>style.visibility</p:attrName>
                                        </p:attrNameLst>
                                      </p:cBhvr>
                                      <p:to>
                                        <p:strVal val="visible"/>
                                      </p:to>
                                    </p:set>
                                    <p:animEffect transition="in" filter="blinds(horizontal)">
                                      <p:cBhvr>
                                        <p:cTn id="7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296303" y="1033605"/>
            <a:ext cx="5987537" cy="526554"/>
          </a:xfrm>
          <a:prstGeom prst="rect">
            <a:avLst/>
          </a:prstGeom>
          <a:noFill/>
        </p:spPr>
        <p:txBody>
          <a:bodyPr wrap="none">
            <a:spAutoFit/>
          </a:bodyPr>
          <a:lstStyle/>
          <a:p>
            <a:pPr algn="just">
              <a:lnSpc>
                <a:spcPct val="120000"/>
              </a:lnSpc>
            </a:pPr>
            <a:r>
              <a:rPr lang="zh-CN" altLang="en-US" sz="2600" b="1">
                <a:latin typeface="Times New Roman" panose="02020603050405020304" pitchFamily="18" charset="0"/>
                <a:ea typeface="黑体" panose="02010609060101010101" pitchFamily="49" charset="-122"/>
                <a:cs typeface="Times New Roman" panose="02020603050405020304" pitchFamily="18" charset="0"/>
                <a:sym typeface="+mn-lt"/>
              </a:rPr>
              <a:t>问题：如何区分</a:t>
            </a:r>
            <a:r>
              <a:rPr lang="en-US" altLang="zh-CN" sz="26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en-US" sz="26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lt"/>
              </a:rPr>
              <a:t>醇</a:t>
            </a:r>
            <a:r>
              <a:rPr lang="en-US" altLang="zh-CN" sz="26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en-US" sz="26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lt"/>
              </a:rPr>
              <a:t>羟基、</a:t>
            </a:r>
            <a:r>
              <a:rPr lang="en-US" altLang="zh-CN" sz="26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en-US" sz="26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lt"/>
              </a:rPr>
              <a:t>酚</a:t>
            </a:r>
            <a:r>
              <a:rPr lang="en-US" altLang="zh-CN" sz="26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en-US" sz="26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lt"/>
              </a:rPr>
              <a:t>羟基</a:t>
            </a:r>
            <a:r>
              <a:rPr lang="zh-CN" altLang="en-US" sz="2600" b="1">
                <a:latin typeface="Times New Roman" panose="02020603050405020304" pitchFamily="18" charset="0"/>
                <a:ea typeface="黑体" panose="02010609060101010101" pitchFamily="49" charset="-122"/>
                <a:cs typeface="Times New Roman" panose="02020603050405020304" pitchFamily="18" charset="0"/>
                <a:sym typeface="+mn-lt"/>
              </a:rPr>
              <a:t>呢？</a:t>
            </a:r>
            <a:endParaRPr lang="zh-CN" altLang="en-US" sz="2600" b="1">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5" name="文本框 4"/>
          <p:cNvSpPr txBox="1"/>
          <p:nvPr>
            <p:custDataLst>
              <p:tags r:id="rId2"/>
            </p:custDataLst>
          </p:nvPr>
        </p:nvSpPr>
        <p:spPr>
          <a:xfrm>
            <a:off x="401320" y="6243955"/>
            <a:ext cx="10689590" cy="521970"/>
          </a:xfrm>
          <a:prstGeom prst="rect">
            <a:avLst/>
          </a:prstGeom>
          <a:noFill/>
        </p:spPr>
        <p:txBody>
          <a:bodyPr wrap="square">
            <a:spAutoFit/>
          </a:bodyPr>
          <a:lstStyle/>
          <a:p>
            <a:pPr>
              <a:defRPr/>
            </a:pPr>
            <a:r>
              <a:rPr lang="zh-CN" altLang="en-US" sz="28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总结：</a:t>
            </a:r>
            <a:r>
              <a:rPr lang="zh-CN" altLang="en-US" sz="2800" b="1">
                <a:solidFill>
                  <a:prstClr val="black"/>
                </a:solidFill>
                <a:highlight>
                  <a:srgbClr val="FFFF00"/>
                </a:highlight>
                <a:latin typeface="Times New Roman" panose="02020603050405020304" pitchFamily="18" charset="0"/>
                <a:ea typeface="黑体" panose="02010609060101010101" pitchFamily="49" charset="-122"/>
                <a:cs typeface="Times New Roman" panose="02020603050405020304" pitchFamily="18" charset="0"/>
              </a:rPr>
              <a:t>羟基与苯环</a:t>
            </a:r>
            <a:r>
              <a:rPr lang="zh-CN" altLang="en-US" sz="2800" b="1">
                <a:solidFill>
                  <a:prstClr val="black"/>
                </a:solidFill>
                <a:effectLst>
                  <a:outerShdw blurRad="38100" dist="38100" dir="2700000" algn="tl">
                    <a:srgbClr val="000000">
                      <a:alpha val="43137"/>
                    </a:srgbClr>
                  </a:outerShdw>
                </a:effectLst>
                <a:highlight>
                  <a:srgbClr val="FFFF00"/>
                </a:highlight>
                <a:latin typeface="Times New Roman" panose="02020603050405020304" pitchFamily="18" charset="0"/>
                <a:ea typeface="黑体" panose="02010609060101010101" pitchFamily="49" charset="-122"/>
                <a:cs typeface="Times New Roman" panose="02020603050405020304" pitchFamily="18" charset="0"/>
              </a:rPr>
              <a:t>不直接</a:t>
            </a:r>
            <a:r>
              <a:rPr lang="zh-CN" altLang="en-US" sz="2800" b="1">
                <a:solidFill>
                  <a:prstClr val="black"/>
                </a:solidFill>
                <a:highlight>
                  <a:srgbClr val="FFFF00"/>
                </a:highlight>
                <a:latin typeface="Times New Roman" panose="02020603050405020304" pitchFamily="18" charset="0"/>
                <a:ea typeface="黑体" panose="02010609060101010101" pitchFamily="49" charset="-122"/>
                <a:cs typeface="Times New Roman" panose="02020603050405020304" pitchFamily="18" charset="0"/>
              </a:rPr>
              <a:t>相连则为</a:t>
            </a:r>
            <a:r>
              <a:rPr lang="zh-CN" altLang="en-US" sz="2800" b="1">
                <a:solidFill>
                  <a:srgbClr val="FF0000"/>
                </a:solidFill>
                <a:highlight>
                  <a:srgbClr val="FFFF00"/>
                </a:highlight>
                <a:latin typeface="Times New Roman" panose="02020603050405020304" pitchFamily="18" charset="0"/>
                <a:ea typeface="黑体" panose="02010609060101010101" pitchFamily="49" charset="-122"/>
                <a:cs typeface="Times New Roman" panose="02020603050405020304" pitchFamily="18" charset="0"/>
              </a:rPr>
              <a:t>醇</a:t>
            </a:r>
            <a:r>
              <a:rPr lang="zh-CN" altLang="en-US" sz="2800" b="1">
                <a:solidFill>
                  <a:schemeClr val="tx1"/>
                </a:solidFill>
                <a:highlight>
                  <a:srgbClr val="FFFF00"/>
                </a:highlight>
                <a:latin typeface="Times New Roman" panose="02020603050405020304" pitchFamily="18" charset="0"/>
                <a:ea typeface="黑体" panose="02010609060101010101" pitchFamily="49" charset="-122"/>
                <a:cs typeface="Times New Roman" panose="02020603050405020304" pitchFamily="18" charset="0"/>
              </a:rPr>
              <a:t>，</a:t>
            </a:r>
            <a:r>
              <a:rPr lang="zh-CN" altLang="en-US" sz="2800" b="1">
                <a:solidFill>
                  <a:prstClr val="black"/>
                </a:solidFill>
                <a:highlight>
                  <a:srgbClr val="FFFF00"/>
                </a:highlight>
                <a:latin typeface="Times New Roman" panose="02020603050405020304" pitchFamily="18" charset="0"/>
                <a:ea typeface="黑体" panose="02010609060101010101" pitchFamily="49" charset="-122"/>
                <a:cs typeface="Times New Roman" panose="02020603050405020304" pitchFamily="18" charset="0"/>
                <a:sym typeface="+mn-ea"/>
              </a:rPr>
              <a:t>羟基与苯环</a:t>
            </a:r>
            <a:r>
              <a:rPr lang="zh-CN" altLang="en-US" sz="2800" b="1">
                <a:solidFill>
                  <a:prstClr val="black"/>
                </a:solidFill>
                <a:effectLst>
                  <a:outerShdw blurRad="38100" dist="38100" dir="2700000" algn="tl">
                    <a:srgbClr val="000000">
                      <a:alpha val="43137"/>
                    </a:srgbClr>
                  </a:outerShdw>
                </a:effectLst>
                <a:highlight>
                  <a:srgbClr val="FFFF00"/>
                </a:highlight>
                <a:latin typeface="Times New Roman" panose="02020603050405020304" pitchFamily="18" charset="0"/>
                <a:ea typeface="黑体" panose="02010609060101010101" pitchFamily="49" charset="-122"/>
                <a:cs typeface="Times New Roman" panose="02020603050405020304" pitchFamily="18" charset="0"/>
                <a:sym typeface="+mn-ea"/>
              </a:rPr>
              <a:t>直接</a:t>
            </a:r>
            <a:r>
              <a:rPr lang="zh-CN" altLang="en-US" sz="2800" b="1">
                <a:solidFill>
                  <a:prstClr val="black"/>
                </a:solidFill>
                <a:highlight>
                  <a:srgbClr val="FFFF00"/>
                </a:highlight>
                <a:latin typeface="Times New Roman" panose="02020603050405020304" pitchFamily="18" charset="0"/>
                <a:ea typeface="黑体" panose="02010609060101010101" pitchFamily="49" charset="-122"/>
                <a:cs typeface="Times New Roman" panose="02020603050405020304" pitchFamily="18" charset="0"/>
                <a:sym typeface="+mn-ea"/>
              </a:rPr>
              <a:t>相连为</a:t>
            </a:r>
            <a:r>
              <a:rPr lang="zh-CN" altLang="en-US" sz="2800" b="1">
                <a:solidFill>
                  <a:srgbClr val="FF0000"/>
                </a:solidFill>
                <a:highlight>
                  <a:srgbClr val="FFFF00"/>
                </a:highlight>
                <a:latin typeface="Times New Roman" panose="02020603050405020304" pitchFamily="18" charset="0"/>
                <a:ea typeface="黑体" panose="02010609060101010101" pitchFamily="49" charset="-122"/>
                <a:cs typeface="Times New Roman" panose="02020603050405020304" pitchFamily="18" charset="0"/>
                <a:sym typeface="+mn-ea"/>
              </a:rPr>
              <a:t>酚</a:t>
            </a:r>
            <a:r>
              <a:rPr lang="zh-CN" altLang="en-US" sz="2800" b="1">
                <a:solidFill>
                  <a:schemeClr val="tx1"/>
                </a:solidFill>
                <a:highlight>
                  <a:srgbClr val="FFFF00"/>
                </a:highlight>
                <a:latin typeface="Times New Roman" panose="02020603050405020304" pitchFamily="18" charset="0"/>
                <a:ea typeface="黑体" panose="02010609060101010101" pitchFamily="49" charset="-122"/>
                <a:cs typeface="Times New Roman" panose="02020603050405020304" pitchFamily="18" charset="0"/>
                <a:sym typeface="+mn-ea"/>
              </a:rPr>
              <a:t>。</a:t>
            </a:r>
            <a:endParaRPr lang="zh-CN" altLang="en-US" sz="2800" b="1">
              <a:solidFill>
                <a:schemeClr val="tx1"/>
              </a:solidFill>
              <a:highlight>
                <a:srgbClr val="FFFF00"/>
              </a:highlight>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7" name="组合 6"/>
          <p:cNvGrpSpPr/>
          <p:nvPr>
            <p:custDataLst>
              <p:tags r:id="rId3"/>
            </p:custDataLst>
          </p:nvPr>
        </p:nvGrpSpPr>
        <p:grpSpPr>
          <a:xfrm>
            <a:off x="8391202" y="1603693"/>
            <a:ext cx="2837254" cy="3378835"/>
            <a:chOff x="8421047" y="1744028"/>
            <a:chExt cx="2837254" cy="3378835"/>
          </a:xfrm>
        </p:grpSpPr>
        <p:sp>
          <p:nvSpPr>
            <p:cNvPr id="8" name="矩形 7"/>
            <p:cNvSpPr/>
            <p:nvPr>
              <p:custDataLst>
                <p:tags r:id="rId4"/>
              </p:custDataLst>
            </p:nvPr>
          </p:nvSpPr>
          <p:spPr>
            <a:xfrm>
              <a:off x="8421047" y="1744028"/>
              <a:ext cx="1049655" cy="3378835"/>
            </a:xfrm>
            <a:prstGeom prst="rect">
              <a:avLst/>
            </a:prstGeom>
            <a:solidFill>
              <a:schemeClr val="accent6">
                <a:lumMod val="60000"/>
                <a:lumOff val="40000"/>
                <a:alpha val="70000"/>
              </a:schemeClr>
            </a:solidFill>
            <a:ln>
              <a:solidFill>
                <a:srgbClr val="0066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cxnSp>
          <p:nvCxnSpPr>
            <p:cNvPr id="9" name="直接连接符 8"/>
            <p:cNvCxnSpPr/>
            <p:nvPr>
              <p:custDataLst>
                <p:tags r:id="rId5"/>
              </p:custDataLst>
            </p:nvPr>
          </p:nvCxnSpPr>
          <p:spPr>
            <a:xfrm rot="5400000" flipH="1">
              <a:off x="9769825" y="3049792"/>
              <a:ext cx="0" cy="546100"/>
            </a:xfrm>
            <a:prstGeom prst="line">
              <a:avLst/>
            </a:prstGeom>
            <a:ln w="19050">
              <a:solidFill>
                <a:srgbClr val="006668"/>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0" name="文本框 9"/>
            <p:cNvSpPr txBox="1"/>
            <p:nvPr>
              <p:custDataLst>
                <p:tags r:id="rId6"/>
              </p:custDataLst>
            </p:nvPr>
          </p:nvSpPr>
          <p:spPr>
            <a:xfrm>
              <a:off x="9751157" y="3061232"/>
              <a:ext cx="1507144" cy="559897"/>
            </a:xfrm>
            <a:prstGeom prst="rect">
              <a:avLst/>
            </a:prstGeom>
            <a:solidFill>
              <a:schemeClr val="accent6">
                <a:lumMod val="20000"/>
                <a:lumOff val="80000"/>
              </a:schemeClr>
            </a:solidFill>
            <a:ln w="12700">
              <a:solidFill>
                <a:srgbClr val="006668"/>
              </a:solidFill>
              <a:prstDash val="dash"/>
            </a:ln>
          </p:spPr>
          <p:txBody>
            <a:bodyPr wrap="none">
              <a:spAutoFit/>
            </a:bodyPr>
            <a:lstStyle/>
            <a:p>
              <a:pPr algn="just">
                <a:lnSpc>
                  <a:spcPct val="120000"/>
                </a:lnSpc>
              </a:pPr>
              <a:r>
                <a:rPr kumimoji="0" lang="en-US" altLang="zh-CN" sz="2800" b="1"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a:t>
              </a:r>
              <a:r>
                <a:rPr kumimoji="0" lang="zh-CN" altLang="en-US" sz="2800" b="1"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酚</a:t>
              </a:r>
              <a:r>
                <a:rPr kumimoji="0" lang="en-US" altLang="zh-CN" sz="2800" b="1"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a:t>
              </a:r>
              <a:r>
                <a:rPr kumimoji="0" lang="zh-CN" altLang="en-US" sz="2800" b="1"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羟基</a:t>
              </a:r>
              <a:endParaRPr kumimoji="0" lang="zh-CN" altLang="en-US" sz="2800" b="1"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grpSp>
      <p:grpSp>
        <p:nvGrpSpPr>
          <p:cNvPr id="11" name="组合 10"/>
          <p:cNvGrpSpPr/>
          <p:nvPr>
            <p:custDataLst>
              <p:tags r:id="rId7"/>
            </p:custDataLst>
          </p:nvPr>
        </p:nvGrpSpPr>
        <p:grpSpPr>
          <a:xfrm>
            <a:off x="2383241" y="1666634"/>
            <a:ext cx="2837254" cy="3354705"/>
            <a:chOff x="2375555" y="1767524"/>
            <a:chExt cx="2837254" cy="3354705"/>
          </a:xfrm>
        </p:grpSpPr>
        <p:sp>
          <p:nvSpPr>
            <p:cNvPr id="12" name="矩形 11"/>
            <p:cNvSpPr/>
            <p:nvPr>
              <p:custDataLst>
                <p:tags r:id="rId8"/>
              </p:custDataLst>
            </p:nvPr>
          </p:nvSpPr>
          <p:spPr>
            <a:xfrm>
              <a:off x="2375555" y="1767524"/>
              <a:ext cx="1049655" cy="3354705"/>
            </a:xfrm>
            <a:prstGeom prst="rect">
              <a:avLst/>
            </a:prstGeom>
            <a:solidFill>
              <a:schemeClr val="accent6">
                <a:lumMod val="60000"/>
                <a:lumOff val="40000"/>
                <a:alpha val="70000"/>
              </a:schemeClr>
            </a:solidFill>
            <a:ln>
              <a:solidFill>
                <a:srgbClr val="0066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Times New Roman" panose="02020603050405020304" pitchFamily="18" charset="0"/>
                <a:ea typeface="微软雅黑" panose="020B0503020204020204" charset="-122"/>
                <a:cs typeface="微软雅黑" panose="020B0503020204020204" charset="-122"/>
                <a:sym typeface="Times New Roman" panose="02020603050405020304" pitchFamily="18" charset="0"/>
              </a:endParaRPr>
            </a:p>
          </p:txBody>
        </p:sp>
        <p:cxnSp>
          <p:nvCxnSpPr>
            <p:cNvPr id="15" name="直接连接符 14"/>
            <p:cNvCxnSpPr/>
            <p:nvPr>
              <p:custDataLst>
                <p:tags r:id="rId9"/>
              </p:custDataLst>
            </p:nvPr>
          </p:nvCxnSpPr>
          <p:spPr>
            <a:xfrm rot="5400000" flipH="1">
              <a:off x="3724333" y="3049792"/>
              <a:ext cx="0" cy="546100"/>
            </a:xfrm>
            <a:prstGeom prst="line">
              <a:avLst/>
            </a:prstGeom>
            <a:ln w="19050">
              <a:solidFill>
                <a:srgbClr val="006668"/>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1" name="文本框 20"/>
            <p:cNvSpPr txBox="1"/>
            <p:nvPr>
              <p:custDataLst>
                <p:tags r:id="rId10"/>
              </p:custDataLst>
            </p:nvPr>
          </p:nvSpPr>
          <p:spPr>
            <a:xfrm>
              <a:off x="3705665" y="3061232"/>
              <a:ext cx="1507144" cy="559897"/>
            </a:xfrm>
            <a:prstGeom prst="rect">
              <a:avLst/>
            </a:prstGeom>
            <a:solidFill>
              <a:schemeClr val="accent6">
                <a:lumMod val="20000"/>
                <a:lumOff val="80000"/>
              </a:schemeClr>
            </a:solidFill>
            <a:ln w="12700">
              <a:solidFill>
                <a:srgbClr val="006668"/>
              </a:solidFill>
              <a:prstDash val="dash"/>
            </a:ln>
          </p:spPr>
          <p:txBody>
            <a:bodyPr wrap="none">
              <a:spAutoFit/>
            </a:bodyPr>
            <a:lstStyle/>
            <a:p>
              <a:pPr algn="just">
                <a:lnSpc>
                  <a:spcPct val="120000"/>
                </a:lnSpc>
              </a:pPr>
              <a:r>
                <a:rPr kumimoji="0" lang="en-US" altLang="zh-CN" sz="2800" b="1"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a:t>
              </a:r>
              <a:r>
                <a:rPr kumimoji="0" lang="zh-CN" altLang="en-US" sz="2800" b="1"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醇</a:t>
              </a:r>
              <a:r>
                <a:rPr kumimoji="0" lang="en-US" altLang="zh-CN" sz="2800" b="1"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a:t>
              </a:r>
              <a:r>
                <a:rPr kumimoji="0" lang="zh-CN" altLang="en-US" sz="2800" b="1"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羟基</a:t>
              </a:r>
              <a:endParaRPr lang="zh-CN" altLang="en-US" sz="2800" b="1">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grpSp>
      <p:grpSp>
        <p:nvGrpSpPr>
          <p:cNvPr id="23" name="组合 22"/>
          <p:cNvGrpSpPr/>
          <p:nvPr>
            <p:custDataLst>
              <p:tags r:id="rId11"/>
            </p:custDataLst>
          </p:nvPr>
        </p:nvGrpSpPr>
        <p:grpSpPr>
          <a:xfrm>
            <a:off x="280601" y="1739397"/>
            <a:ext cx="2946781" cy="564257"/>
            <a:chOff x="1581163" y="2054939"/>
            <a:chExt cx="2946781" cy="564257"/>
          </a:xfrm>
        </p:grpSpPr>
        <p:cxnSp>
          <p:nvCxnSpPr>
            <p:cNvPr id="24" name="直接连接符 23"/>
            <p:cNvCxnSpPr/>
            <p:nvPr>
              <p:custDataLst>
                <p:tags r:id="rId12"/>
              </p:custDataLst>
            </p:nvPr>
          </p:nvCxnSpPr>
          <p:spPr>
            <a:xfrm>
              <a:off x="3464187" y="2381517"/>
              <a:ext cx="333058" cy="0"/>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矩形 24"/>
            <p:cNvSpPr/>
            <p:nvPr>
              <p:custDataLst>
                <p:tags r:id="rId13"/>
              </p:custDataLst>
            </p:nvPr>
          </p:nvSpPr>
          <p:spPr>
            <a:xfrm>
              <a:off x="1581163" y="2054939"/>
              <a:ext cx="843501" cy="564257"/>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CH</a:t>
              </a:r>
              <a:r>
                <a:rPr lang="en-US" altLang="zh-CN" sz="28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3</a:t>
              </a:r>
              <a:endParaRPr lang="zh-CN" altLang="en-US"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sp>
          <p:nvSpPr>
            <p:cNvPr id="27" name="矩形 26"/>
            <p:cNvSpPr/>
            <p:nvPr>
              <p:custDataLst>
                <p:tags r:id="rId14"/>
              </p:custDataLst>
            </p:nvPr>
          </p:nvSpPr>
          <p:spPr>
            <a:xfrm>
              <a:off x="2683298" y="2054939"/>
              <a:ext cx="843501" cy="564257"/>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CH</a:t>
              </a:r>
              <a:r>
                <a:rPr lang="en-US" altLang="zh-CN" sz="28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2</a:t>
              </a:r>
              <a:endParaRPr lang="zh-CN" altLang="en-US"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sp>
          <p:nvSpPr>
            <p:cNvPr id="28" name="矩形 27"/>
            <p:cNvSpPr/>
            <p:nvPr>
              <p:custDataLst>
                <p:tags r:id="rId15"/>
              </p:custDataLst>
            </p:nvPr>
          </p:nvSpPr>
          <p:spPr>
            <a:xfrm>
              <a:off x="3785433" y="2054939"/>
              <a:ext cx="742511" cy="564257"/>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OH</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cxnSp>
          <p:nvCxnSpPr>
            <p:cNvPr id="30" name="直接连接符 29"/>
            <p:cNvCxnSpPr/>
            <p:nvPr>
              <p:custDataLst>
                <p:tags r:id="rId16"/>
              </p:custDataLst>
            </p:nvPr>
          </p:nvCxnSpPr>
          <p:spPr>
            <a:xfrm>
              <a:off x="2362052" y="2381517"/>
              <a:ext cx="333058" cy="0"/>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1" name="组合 30"/>
          <p:cNvGrpSpPr/>
          <p:nvPr>
            <p:custDataLst>
              <p:tags r:id="rId17"/>
            </p:custDataLst>
          </p:nvPr>
        </p:nvGrpSpPr>
        <p:grpSpPr>
          <a:xfrm>
            <a:off x="1445348" y="2843482"/>
            <a:ext cx="1768295" cy="666748"/>
            <a:chOff x="3715583" y="4811281"/>
            <a:chExt cx="1768295" cy="666748"/>
          </a:xfrm>
        </p:grpSpPr>
        <p:sp>
          <p:nvSpPr>
            <p:cNvPr id="33" name="六边形 32"/>
            <p:cNvSpPr/>
            <p:nvPr>
              <p:custDataLst>
                <p:tags r:id="rId18"/>
              </p:custDataLst>
            </p:nvPr>
          </p:nvSpPr>
          <p:spPr>
            <a:xfrm rot="10800000">
              <a:off x="3715583" y="4811281"/>
              <a:ext cx="773428" cy="666748"/>
            </a:xfrm>
            <a:prstGeom prst="hexagon">
              <a:avLst>
                <a:gd name="adj" fmla="val 29241"/>
                <a:gd name="vf" fmla="val 115470"/>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sp>
          <p:nvSpPr>
            <p:cNvPr id="34" name="矩形 33"/>
            <p:cNvSpPr/>
            <p:nvPr>
              <p:custDataLst>
                <p:tags r:id="rId19"/>
              </p:custDataLst>
            </p:nvPr>
          </p:nvSpPr>
          <p:spPr>
            <a:xfrm>
              <a:off x="4779839" y="4898432"/>
              <a:ext cx="704039" cy="530594"/>
            </a:xfrm>
            <a:prstGeom prst="rect">
              <a:avLst/>
            </a:prstGeom>
          </p:spPr>
          <p:txBody>
            <a:bodyPr wrap="none">
              <a:spAutoFit/>
            </a:bodyPr>
            <a:lstStyle/>
            <a:p>
              <a:pPr>
                <a:lnSpc>
                  <a:spcPct val="120000"/>
                </a:lnSpc>
              </a:pP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OH</a:t>
              </a:r>
              <a:endParaRPr lang="zh-CN" altLang="en-US"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cxnSp>
          <p:nvCxnSpPr>
            <p:cNvPr id="35" name="直接连接符 34"/>
            <p:cNvCxnSpPr/>
            <p:nvPr>
              <p:custDataLst>
                <p:tags r:id="rId20"/>
              </p:custDataLst>
            </p:nvPr>
          </p:nvCxnSpPr>
          <p:spPr>
            <a:xfrm>
              <a:off x="4514826" y="5144654"/>
              <a:ext cx="333058" cy="0"/>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6" name="组合 35"/>
          <p:cNvGrpSpPr/>
          <p:nvPr>
            <p:custDataLst>
              <p:tags r:id="rId21"/>
            </p:custDataLst>
          </p:nvPr>
        </p:nvGrpSpPr>
        <p:grpSpPr>
          <a:xfrm>
            <a:off x="401389" y="4050058"/>
            <a:ext cx="2806194" cy="666749"/>
            <a:chOff x="3363474" y="5276777"/>
            <a:chExt cx="2806194" cy="666749"/>
          </a:xfrm>
        </p:grpSpPr>
        <p:grpSp>
          <p:nvGrpSpPr>
            <p:cNvPr id="37" name="组合 36"/>
            <p:cNvGrpSpPr/>
            <p:nvPr>
              <p:custDataLst>
                <p:tags r:id="rId22"/>
              </p:custDataLst>
            </p:nvPr>
          </p:nvGrpSpPr>
          <p:grpSpPr>
            <a:xfrm rot="5400000">
              <a:off x="3416814" y="5223437"/>
              <a:ext cx="666749" cy="773429"/>
              <a:chOff x="10285274" y="5754945"/>
              <a:chExt cx="666748" cy="773428"/>
            </a:xfrm>
          </p:grpSpPr>
          <p:sp>
            <p:nvSpPr>
              <p:cNvPr id="39" name="六边形 38"/>
              <p:cNvSpPr/>
              <p:nvPr>
                <p:custDataLst>
                  <p:tags r:id="rId23"/>
                </p:custDataLst>
              </p:nvPr>
            </p:nvSpPr>
            <p:spPr>
              <a:xfrm rot="5400000">
                <a:off x="10231934" y="5808285"/>
                <a:ext cx="773428" cy="666748"/>
              </a:xfrm>
              <a:prstGeom prst="hexagon">
                <a:avLst>
                  <a:gd name="adj" fmla="val 29241"/>
                  <a:gd name="vf" fmla="val 115470"/>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cxnSp>
            <p:nvCxnSpPr>
              <p:cNvPr id="40" name="直接连接符 39"/>
              <p:cNvCxnSpPr/>
              <p:nvPr>
                <p:custDataLst>
                  <p:tags r:id="rId24"/>
                </p:custDataLst>
              </p:nvPr>
            </p:nvCxnSpPr>
            <p:spPr>
              <a:xfrm flipH="1">
                <a:off x="10375130" y="6024003"/>
                <a:ext cx="0" cy="219215"/>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custDataLst>
                  <p:tags r:id="rId25"/>
                </p:custDataLst>
              </p:nvPr>
            </p:nvCxnSpPr>
            <p:spPr>
              <a:xfrm rot="3660000" flipH="1">
                <a:off x="10721758" y="6240136"/>
                <a:ext cx="0" cy="219215"/>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custDataLst>
                  <p:tags r:id="rId26"/>
                </p:custDataLst>
              </p:nvPr>
            </p:nvCxnSpPr>
            <p:spPr>
              <a:xfrm rot="18060000" flipH="1">
                <a:off x="10702606" y="5827598"/>
                <a:ext cx="0" cy="219215"/>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1" name="组合 50"/>
            <p:cNvGrpSpPr/>
            <p:nvPr>
              <p:custDataLst>
                <p:tags r:id="rId27"/>
              </p:custDataLst>
            </p:nvPr>
          </p:nvGrpSpPr>
          <p:grpSpPr>
            <a:xfrm>
              <a:off x="4153001" y="5314877"/>
              <a:ext cx="2016667" cy="567408"/>
              <a:chOff x="2362052" y="2077789"/>
              <a:chExt cx="2016667" cy="567408"/>
            </a:xfrm>
          </p:grpSpPr>
          <p:cxnSp>
            <p:nvCxnSpPr>
              <p:cNvPr id="52" name="直接连接符 51"/>
              <p:cNvCxnSpPr/>
              <p:nvPr>
                <p:custDataLst>
                  <p:tags r:id="rId28"/>
                </p:custDataLst>
              </p:nvPr>
            </p:nvCxnSpPr>
            <p:spPr>
              <a:xfrm>
                <a:off x="3359871" y="2382338"/>
                <a:ext cx="333058" cy="0"/>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sp>
            <p:nvSpPr>
              <p:cNvPr id="55" name="矩形 54"/>
              <p:cNvSpPr/>
              <p:nvPr>
                <p:custDataLst>
                  <p:tags r:id="rId29"/>
                </p:custDataLst>
              </p:nvPr>
            </p:nvSpPr>
            <p:spPr>
              <a:xfrm>
                <a:off x="2626576" y="2080940"/>
                <a:ext cx="843501" cy="564257"/>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CH</a:t>
                </a:r>
                <a:r>
                  <a:rPr lang="en-US" altLang="zh-CN" sz="28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2</a:t>
                </a:r>
                <a:endParaRPr lang="zh-CN" altLang="en-US"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sp>
            <p:nvSpPr>
              <p:cNvPr id="60" name="矩形 59"/>
              <p:cNvSpPr/>
              <p:nvPr>
                <p:custDataLst>
                  <p:tags r:id="rId30"/>
                </p:custDataLst>
              </p:nvPr>
            </p:nvSpPr>
            <p:spPr>
              <a:xfrm>
                <a:off x="3636208" y="2077789"/>
                <a:ext cx="742511" cy="564257"/>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OH</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cxnSp>
            <p:nvCxnSpPr>
              <p:cNvPr id="64" name="直接连接符 63"/>
              <p:cNvCxnSpPr/>
              <p:nvPr>
                <p:custDataLst>
                  <p:tags r:id="rId31"/>
                </p:custDataLst>
              </p:nvPr>
            </p:nvCxnSpPr>
            <p:spPr>
              <a:xfrm>
                <a:off x="2362052" y="2381517"/>
                <a:ext cx="333058" cy="0"/>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65" name="组合 64"/>
          <p:cNvGrpSpPr/>
          <p:nvPr>
            <p:custDataLst>
              <p:tags r:id="rId32"/>
            </p:custDataLst>
          </p:nvPr>
        </p:nvGrpSpPr>
        <p:grpSpPr>
          <a:xfrm>
            <a:off x="7468263" y="1662534"/>
            <a:ext cx="1818886" cy="666749"/>
            <a:chOff x="3363474" y="5276777"/>
            <a:chExt cx="1818886" cy="666749"/>
          </a:xfrm>
        </p:grpSpPr>
        <p:grpSp>
          <p:nvGrpSpPr>
            <p:cNvPr id="72" name="组合 71"/>
            <p:cNvGrpSpPr/>
            <p:nvPr>
              <p:custDataLst>
                <p:tags r:id="rId33"/>
              </p:custDataLst>
            </p:nvPr>
          </p:nvGrpSpPr>
          <p:grpSpPr>
            <a:xfrm rot="5400000">
              <a:off x="3416814" y="5223437"/>
              <a:ext cx="666749" cy="773429"/>
              <a:chOff x="10285274" y="5754945"/>
              <a:chExt cx="666748" cy="773428"/>
            </a:xfrm>
          </p:grpSpPr>
          <p:sp>
            <p:nvSpPr>
              <p:cNvPr id="73" name="六边形 72"/>
              <p:cNvSpPr/>
              <p:nvPr>
                <p:custDataLst>
                  <p:tags r:id="rId34"/>
                </p:custDataLst>
              </p:nvPr>
            </p:nvSpPr>
            <p:spPr>
              <a:xfrm rot="5400000">
                <a:off x="10231934" y="5808285"/>
                <a:ext cx="773428" cy="666748"/>
              </a:xfrm>
              <a:prstGeom prst="hexagon">
                <a:avLst>
                  <a:gd name="adj" fmla="val 29241"/>
                  <a:gd name="vf" fmla="val 115470"/>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cxnSp>
            <p:nvCxnSpPr>
              <p:cNvPr id="74" name="直接连接符 73"/>
              <p:cNvCxnSpPr/>
              <p:nvPr>
                <p:custDataLst>
                  <p:tags r:id="rId35"/>
                </p:custDataLst>
              </p:nvPr>
            </p:nvCxnSpPr>
            <p:spPr>
              <a:xfrm flipH="1">
                <a:off x="10375130" y="6024003"/>
                <a:ext cx="0" cy="219215"/>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custDataLst>
                  <p:tags r:id="rId36"/>
                </p:custDataLst>
              </p:nvPr>
            </p:nvCxnSpPr>
            <p:spPr>
              <a:xfrm rot="3660000" flipH="1">
                <a:off x="10721758" y="6240136"/>
                <a:ext cx="0" cy="219215"/>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custDataLst>
                  <p:tags r:id="rId37"/>
                </p:custDataLst>
              </p:nvPr>
            </p:nvCxnSpPr>
            <p:spPr>
              <a:xfrm rot="18060000" flipH="1">
                <a:off x="10702606" y="5827598"/>
                <a:ext cx="0" cy="219215"/>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7" name="组合 76"/>
            <p:cNvGrpSpPr/>
            <p:nvPr>
              <p:custDataLst>
                <p:tags r:id="rId38"/>
              </p:custDataLst>
            </p:nvPr>
          </p:nvGrpSpPr>
          <p:grpSpPr>
            <a:xfrm>
              <a:off x="4153001" y="5314877"/>
              <a:ext cx="1029359" cy="564257"/>
              <a:chOff x="2362052" y="2077789"/>
              <a:chExt cx="1029359" cy="564257"/>
            </a:xfrm>
          </p:grpSpPr>
          <p:sp>
            <p:nvSpPr>
              <p:cNvPr id="78" name="矩形 77"/>
              <p:cNvSpPr/>
              <p:nvPr>
                <p:custDataLst>
                  <p:tags r:id="rId39"/>
                </p:custDataLst>
              </p:nvPr>
            </p:nvSpPr>
            <p:spPr>
              <a:xfrm>
                <a:off x="2648900" y="2077789"/>
                <a:ext cx="742511" cy="564257"/>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OH</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cxnSp>
            <p:nvCxnSpPr>
              <p:cNvPr id="79" name="直接连接符 78"/>
              <p:cNvCxnSpPr/>
              <p:nvPr>
                <p:custDataLst>
                  <p:tags r:id="rId40"/>
                </p:custDataLst>
              </p:nvPr>
            </p:nvCxnSpPr>
            <p:spPr>
              <a:xfrm>
                <a:off x="2362052" y="2381517"/>
                <a:ext cx="333058" cy="0"/>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80" name="组合 79"/>
          <p:cNvGrpSpPr/>
          <p:nvPr>
            <p:custDataLst>
              <p:tags r:id="rId41"/>
            </p:custDataLst>
          </p:nvPr>
        </p:nvGrpSpPr>
        <p:grpSpPr>
          <a:xfrm>
            <a:off x="6403867" y="3598804"/>
            <a:ext cx="2883282" cy="1448381"/>
            <a:chOff x="5082878" y="4305507"/>
            <a:chExt cx="2883282" cy="1448381"/>
          </a:xfrm>
        </p:grpSpPr>
        <p:grpSp>
          <p:nvGrpSpPr>
            <p:cNvPr id="81" name="组合 80"/>
            <p:cNvGrpSpPr/>
            <p:nvPr>
              <p:custDataLst>
                <p:tags r:id="rId42"/>
              </p:custDataLst>
            </p:nvPr>
          </p:nvGrpSpPr>
          <p:grpSpPr>
            <a:xfrm>
              <a:off x="5082878" y="5163785"/>
              <a:ext cx="1029359" cy="564257"/>
              <a:chOff x="1597217" y="1298504"/>
              <a:chExt cx="1029359" cy="564257"/>
            </a:xfrm>
          </p:grpSpPr>
          <p:sp>
            <p:nvSpPr>
              <p:cNvPr id="82" name="矩形 81"/>
              <p:cNvSpPr/>
              <p:nvPr>
                <p:custDataLst>
                  <p:tags r:id="rId43"/>
                </p:custDataLst>
              </p:nvPr>
            </p:nvSpPr>
            <p:spPr>
              <a:xfrm>
                <a:off x="1597217" y="1298504"/>
                <a:ext cx="843501" cy="564257"/>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CH</a:t>
                </a:r>
                <a:r>
                  <a:rPr lang="en-US" altLang="zh-CN" sz="28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3</a:t>
                </a:r>
                <a:endParaRPr lang="zh-CN" altLang="en-US"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cxnSp>
            <p:nvCxnSpPr>
              <p:cNvPr id="83" name="直接连接符 82"/>
              <p:cNvCxnSpPr/>
              <p:nvPr>
                <p:custDataLst>
                  <p:tags r:id="rId44"/>
                </p:custDataLst>
              </p:nvPr>
            </p:nvCxnSpPr>
            <p:spPr>
              <a:xfrm flipH="1">
                <a:off x="2293518" y="1580633"/>
                <a:ext cx="333058" cy="0"/>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84" name="组合 83"/>
            <p:cNvGrpSpPr/>
            <p:nvPr>
              <p:custDataLst>
                <p:tags r:id="rId45"/>
              </p:custDataLst>
            </p:nvPr>
          </p:nvGrpSpPr>
          <p:grpSpPr>
            <a:xfrm>
              <a:off x="6147274" y="5087139"/>
              <a:ext cx="1818886" cy="666749"/>
              <a:chOff x="3363474" y="5276777"/>
              <a:chExt cx="1818886" cy="666749"/>
            </a:xfrm>
          </p:grpSpPr>
          <p:grpSp>
            <p:nvGrpSpPr>
              <p:cNvPr id="86" name="组合 85"/>
              <p:cNvGrpSpPr/>
              <p:nvPr>
                <p:custDataLst>
                  <p:tags r:id="rId46"/>
                </p:custDataLst>
              </p:nvPr>
            </p:nvGrpSpPr>
            <p:grpSpPr>
              <a:xfrm rot="5400000">
                <a:off x="3416814" y="5223437"/>
                <a:ext cx="666749" cy="773429"/>
                <a:chOff x="10285274" y="5754945"/>
                <a:chExt cx="666748" cy="773428"/>
              </a:xfrm>
            </p:grpSpPr>
            <p:sp>
              <p:nvSpPr>
                <p:cNvPr id="88" name="六边形 87"/>
                <p:cNvSpPr/>
                <p:nvPr>
                  <p:custDataLst>
                    <p:tags r:id="rId47"/>
                  </p:custDataLst>
                </p:nvPr>
              </p:nvSpPr>
              <p:spPr>
                <a:xfrm rot="5400000">
                  <a:off x="10231934" y="5808285"/>
                  <a:ext cx="773428" cy="666748"/>
                </a:xfrm>
                <a:prstGeom prst="hexagon">
                  <a:avLst>
                    <a:gd name="adj" fmla="val 29241"/>
                    <a:gd name="vf" fmla="val 115470"/>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cxnSp>
              <p:nvCxnSpPr>
                <p:cNvPr id="90" name="直接连接符 89"/>
                <p:cNvCxnSpPr/>
                <p:nvPr>
                  <p:custDataLst>
                    <p:tags r:id="rId48"/>
                  </p:custDataLst>
                </p:nvPr>
              </p:nvCxnSpPr>
              <p:spPr>
                <a:xfrm flipH="1">
                  <a:off x="10375130" y="6024003"/>
                  <a:ext cx="0" cy="219215"/>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1" name="直接连接符 90"/>
                <p:cNvCxnSpPr/>
                <p:nvPr>
                  <p:custDataLst>
                    <p:tags r:id="rId49"/>
                  </p:custDataLst>
                </p:nvPr>
              </p:nvCxnSpPr>
              <p:spPr>
                <a:xfrm rot="3660000" flipH="1">
                  <a:off x="10721758" y="6240136"/>
                  <a:ext cx="0" cy="219215"/>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直接连接符 91"/>
                <p:cNvCxnSpPr/>
                <p:nvPr>
                  <p:custDataLst>
                    <p:tags r:id="rId50"/>
                  </p:custDataLst>
                </p:nvPr>
              </p:nvCxnSpPr>
              <p:spPr>
                <a:xfrm rot="18060000" flipH="1">
                  <a:off x="10702606" y="5827598"/>
                  <a:ext cx="0" cy="219215"/>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93" name="组合 92"/>
              <p:cNvGrpSpPr/>
              <p:nvPr>
                <p:custDataLst>
                  <p:tags r:id="rId51"/>
                </p:custDataLst>
              </p:nvPr>
            </p:nvGrpSpPr>
            <p:grpSpPr>
              <a:xfrm>
                <a:off x="4153001" y="5314877"/>
                <a:ext cx="1029359" cy="564257"/>
                <a:chOff x="2362052" y="2077789"/>
                <a:chExt cx="1029359" cy="564257"/>
              </a:xfrm>
            </p:grpSpPr>
            <p:sp>
              <p:nvSpPr>
                <p:cNvPr id="112" name="矩形 111"/>
                <p:cNvSpPr/>
                <p:nvPr>
                  <p:custDataLst>
                    <p:tags r:id="rId52"/>
                  </p:custDataLst>
                </p:nvPr>
              </p:nvSpPr>
              <p:spPr>
                <a:xfrm>
                  <a:off x="2648900" y="2077789"/>
                  <a:ext cx="742511" cy="564257"/>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OH</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cxnSp>
              <p:nvCxnSpPr>
                <p:cNvPr id="113" name="直接连接符 112"/>
                <p:cNvCxnSpPr/>
                <p:nvPr>
                  <p:custDataLst>
                    <p:tags r:id="rId53"/>
                  </p:custDataLst>
                </p:nvPr>
              </p:nvCxnSpPr>
              <p:spPr>
                <a:xfrm>
                  <a:off x="2362052" y="2381517"/>
                  <a:ext cx="333058" cy="0"/>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114" name="组合 113"/>
            <p:cNvGrpSpPr/>
            <p:nvPr>
              <p:custDataLst>
                <p:tags r:id="rId54"/>
              </p:custDataLst>
            </p:nvPr>
          </p:nvGrpSpPr>
          <p:grpSpPr>
            <a:xfrm>
              <a:off x="5978768" y="4305507"/>
              <a:ext cx="843501" cy="758137"/>
              <a:chOff x="1612835" y="1808136"/>
              <a:chExt cx="843501" cy="758137"/>
            </a:xfrm>
          </p:grpSpPr>
          <p:sp>
            <p:nvSpPr>
              <p:cNvPr id="115" name="矩形 114"/>
              <p:cNvSpPr/>
              <p:nvPr>
                <p:custDataLst>
                  <p:tags r:id="rId55"/>
                </p:custDataLst>
              </p:nvPr>
            </p:nvSpPr>
            <p:spPr>
              <a:xfrm>
                <a:off x="1612835" y="1808136"/>
                <a:ext cx="843501" cy="564257"/>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CH</a:t>
                </a:r>
                <a:r>
                  <a:rPr lang="en-US" altLang="zh-CN" sz="28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3</a:t>
                </a:r>
                <a:endParaRPr lang="zh-CN" altLang="en-US"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cxnSp>
            <p:nvCxnSpPr>
              <p:cNvPr id="119" name="直接连接符 118"/>
              <p:cNvCxnSpPr/>
              <p:nvPr>
                <p:custDataLst>
                  <p:tags r:id="rId56"/>
                </p:custDataLst>
              </p:nvPr>
            </p:nvCxnSpPr>
            <p:spPr>
              <a:xfrm flipH="1" flipV="1">
                <a:off x="1831681" y="2307374"/>
                <a:ext cx="138449" cy="258899"/>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120" name="组合 119"/>
          <p:cNvGrpSpPr/>
          <p:nvPr>
            <p:custDataLst>
              <p:tags r:id="rId57"/>
            </p:custDataLst>
          </p:nvPr>
        </p:nvGrpSpPr>
        <p:grpSpPr>
          <a:xfrm>
            <a:off x="7299757" y="2267495"/>
            <a:ext cx="1987392" cy="1431197"/>
            <a:chOff x="5978768" y="2656935"/>
            <a:chExt cx="1987392" cy="1431197"/>
          </a:xfrm>
        </p:grpSpPr>
        <p:grpSp>
          <p:nvGrpSpPr>
            <p:cNvPr id="121" name="组合 120"/>
            <p:cNvGrpSpPr/>
            <p:nvPr>
              <p:custDataLst>
                <p:tags r:id="rId58"/>
              </p:custDataLst>
            </p:nvPr>
          </p:nvGrpSpPr>
          <p:grpSpPr>
            <a:xfrm>
              <a:off x="6147274" y="3421383"/>
              <a:ext cx="1818886" cy="666749"/>
              <a:chOff x="3363474" y="5276777"/>
              <a:chExt cx="1818886" cy="666749"/>
            </a:xfrm>
          </p:grpSpPr>
          <p:grpSp>
            <p:nvGrpSpPr>
              <p:cNvPr id="127" name="组合 126"/>
              <p:cNvGrpSpPr/>
              <p:nvPr>
                <p:custDataLst>
                  <p:tags r:id="rId59"/>
                </p:custDataLst>
              </p:nvPr>
            </p:nvGrpSpPr>
            <p:grpSpPr>
              <a:xfrm rot="5400000">
                <a:off x="3416814" y="5223437"/>
                <a:ext cx="666749" cy="773429"/>
                <a:chOff x="10285274" y="5754945"/>
                <a:chExt cx="666748" cy="773428"/>
              </a:xfrm>
            </p:grpSpPr>
            <p:sp>
              <p:nvSpPr>
                <p:cNvPr id="131" name="六边形 130"/>
                <p:cNvSpPr/>
                <p:nvPr>
                  <p:custDataLst>
                    <p:tags r:id="rId60"/>
                  </p:custDataLst>
                </p:nvPr>
              </p:nvSpPr>
              <p:spPr>
                <a:xfrm rot="5400000">
                  <a:off x="10231934" y="5808285"/>
                  <a:ext cx="773428" cy="666748"/>
                </a:xfrm>
                <a:prstGeom prst="hexagon">
                  <a:avLst>
                    <a:gd name="adj" fmla="val 29241"/>
                    <a:gd name="vf" fmla="val 115470"/>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cxnSp>
              <p:nvCxnSpPr>
                <p:cNvPr id="134" name="直接连接符 133"/>
                <p:cNvCxnSpPr/>
                <p:nvPr>
                  <p:custDataLst>
                    <p:tags r:id="rId61"/>
                  </p:custDataLst>
                </p:nvPr>
              </p:nvCxnSpPr>
              <p:spPr>
                <a:xfrm flipH="1">
                  <a:off x="10375130" y="6024003"/>
                  <a:ext cx="0" cy="219215"/>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5" name="直接连接符 134"/>
                <p:cNvCxnSpPr/>
                <p:nvPr>
                  <p:custDataLst>
                    <p:tags r:id="rId62"/>
                  </p:custDataLst>
                </p:nvPr>
              </p:nvCxnSpPr>
              <p:spPr>
                <a:xfrm rot="3660000" flipH="1">
                  <a:off x="10721758" y="6240136"/>
                  <a:ext cx="0" cy="219215"/>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2" name="直接连接符 141"/>
                <p:cNvCxnSpPr/>
                <p:nvPr>
                  <p:custDataLst>
                    <p:tags r:id="rId63"/>
                  </p:custDataLst>
                </p:nvPr>
              </p:nvCxnSpPr>
              <p:spPr>
                <a:xfrm rot="18060000" flipH="1">
                  <a:off x="10702606" y="5827598"/>
                  <a:ext cx="0" cy="219215"/>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43" name="组合 142"/>
              <p:cNvGrpSpPr/>
              <p:nvPr>
                <p:custDataLst>
                  <p:tags r:id="rId64"/>
                </p:custDataLst>
              </p:nvPr>
            </p:nvGrpSpPr>
            <p:grpSpPr>
              <a:xfrm>
                <a:off x="4153001" y="5314877"/>
                <a:ext cx="1029359" cy="564257"/>
                <a:chOff x="2362052" y="2077789"/>
                <a:chExt cx="1029359" cy="564257"/>
              </a:xfrm>
            </p:grpSpPr>
            <p:sp>
              <p:nvSpPr>
                <p:cNvPr id="144" name="矩形 143"/>
                <p:cNvSpPr/>
                <p:nvPr>
                  <p:custDataLst>
                    <p:tags r:id="rId65"/>
                  </p:custDataLst>
                </p:nvPr>
              </p:nvSpPr>
              <p:spPr>
                <a:xfrm>
                  <a:off x="2648900" y="2077789"/>
                  <a:ext cx="742511" cy="564257"/>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OH</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cxnSp>
              <p:nvCxnSpPr>
                <p:cNvPr id="145" name="直接连接符 144"/>
                <p:cNvCxnSpPr/>
                <p:nvPr>
                  <p:custDataLst>
                    <p:tags r:id="rId66"/>
                  </p:custDataLst>
                </p:nvPr>
              </p:nvCxnSpPr>
              <p:spPr>
                <a:xfrm>
                  <a:off x="2362052" y="2381517"/>
                  <a:ext cx="333058" cy="0"/>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146" name="组合 145"/>
            <p:cNvGrpSpPr/>
            <p:nvPr>
              <p:custDataLst>
                <p:tags r:id="rId67"/>
              </p:custDataLst>
            </p:nvPr>
          </p:nvGrpSpPr>
          <p:grpSpPr>
            <a:xfrm>
              <a:off x="5978768" y="2656935"/>
              <a:ext cx="843501" cy="758137"/>
              <a:chOff x="1612835" y="1808136"/>
              <a:chExt cx="843501" cy="758137"/>
            </a:xfrm>
          </p:grpSpPr>
          <p:sp>
            <p:nvSpPr>
              <p:cNvPr id="147" name="矩形 146"/>
              <p:cNvSpPr/>
              <p:nvPr>
                <p:custDataLst>
                  <p:tags r:id="rId68"/>
                </p:custDataLst>
              </p:nvPr>
            </p:nvSpPr>
            <p:spPr>
              <a:xfrm>
                <a:off x="1612835" y="1808136"/>
                <a:ext cx="843501" cy="564257"/>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CH</a:t>
                </a:r>
                <a:r>
                  <a:rPr lang="en-US" altLang="zh-CN" sz="28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3</a:t>
                </a:r>
                <a:endParaRPr lang="zh-CN" altLang="en-US"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cxnSp>
            <p:nvCxnSpPr>
              <p:cNvPr id="148" name="直接连接符 147"/>
              <p:cNvCxnSpPr/>
              <p:nvPr>
                <p:custDataLst>
                  <p:tags r:id="rId69"/>
                </p:custDataLst>
              </p:nvPr>
            </p:nvCxnSpPr>
            <p:spPr>
              <a:xfrm flipH="1" flipV="1">
                <a:off x="1831681" y="2307374"/>
                <a:ext cx="138449" cy="258899"/>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152" name="组合 151"/>
          <p:cNvGrpSpPr/>
          <p:nvPr>
            <p:custDataLst>
              <p:tags r:id="rId70"/>
            </p:custDataLst>
          </p:nvPr>
        </p:nvGrpSpPr>
        <p:grpSpPr>
          <a:xfrm>
            <a:off x="9183596" y="3510231"/>
            <a:ext cx="2721540" cy="2733933"/>
            <a:chOff x="9183596" y="3649931"/>
            <a:chExt cx="2721540" cy="2733933"/>
          </a:xfrm>
        </p:grpSpPr>
        <p:cxnSp>
          <p:nvCxnSpPr>
            <p:cNvPr id="153" name="直接连接符 152"/>
            <p:cNvCxnSpPr/>
            <p:nvPr>
              <p:custDataLst>
                <p:tags r:id="rId71"/>
              </p:custDataLst>
            </p:nvPr>
          </p:nvCxnSpPr>
          <p:spPr>
            <a:xfrm flipH="1">
              <a:off x="10544366" y="3649931"/>
              <a:ext cx="0" cy="2044275"/>
            </a:xfrm>
            <a:prstGeom prst="line">
              <a:avLst/>
            </a:prstGeom>
            <a:ln w="28575" cap="rnd">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54" name="文本框 153"/>
            <p:cNvSpPr txBox="1"/>
            <p:nvPr>
              <p:custDataLst>
                <p:tags r:id="rId72"/>
              </p:custDataLst>
            </p:nvPr>
          </p:nvSpPr>
          <p:spPr>
            <a:xfrm>
              <a:off x="9183596" y="5406599"/>
              <a:ext cx="2721540" cy="977265"/>
            </a:xfrm>
            <a:prstGeom prst="rect">
              <a:avLst/>
            </a:prstGeom>
            <a:solidFill>
              <a:schemeClr val="bg1"/>
            </a:solidFill>
            <a:ln>
              <a:solidFill>
                <a:schemeClr val="tx1"/>
              </a:solidFill>
              <a:prstDash val="dash"/>
            </a:ln>
          </p:spPr>
          <p:txBody>
            <a:bodyPr wrap="square">
              <a:spAutoFit/>
            </a:bodyPr>
            <a:lstStyle/>
            <a:p>
              <a:pPr algn="just" fontAlgn="auto">
                <a:lnSpc>
                  <a:spcPct val="120000"/>
                </a:lnSpc>
              </a:pPr>
              <a:r>
                <a:rPr lang="zh-CN" altLang="en-US" sz="2400" b="1">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羟基与苯环上的碳原子</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直接相连</a:t>
              </a:r>
              <a:endPar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p:txBody>
        </p:sp>
      </p:grpSp>
      <p:grpSp>
        <p:nvGrpSpPr>
          <p:cNvPr id="85" name="组合 84"/>
          <p:cNvGrpSpPr/>
          <p:nvPr>
            <p:custDataLst>
              <p:tags r:id="rId73"/>
            </p:custDataLst>
          </p:nvPr>
        </p:nvGrpSpPr>
        <p:grpSpPr>
          <a:xfrm>
            <a:off x="296041" y="120650"/>
            <a:ext cx="9430777" cy="720000"/>
            <a:chOff x="466" y="644"/>
            <a:chExt cx="12317" cy="840"/>
          </a:xfrm>
        </p:grpSpPr>
        <p:sp>
          <p:nvSpPr>
            <p:cNvPr id="87" name="等腰三角形 86"/>
            <p:cNvSpPr/>
            <p:nvPr>
              <p:custDataLst>
                <p:tags r:id="rId74"/>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9" name="文本框 88"/>
            <p:cNvSpPr txBox="1"/>
            <p:nvPr>
              <p:custDataLst>
                <p:tags r:id="rId75"/>
              </p:custDataLst>
            </p:nvPr>
          </p:nvSpPr>
          <p:spPr>
            <a:xfrm>
              <a:off x="1297" y="654"/>
              <a:ext cx="11486" cy="782"/>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a:t>
              </a:r>
              <a:r>
                <a:rPr lang="en-US" altLang="zh-CN" sz="3200">
                  <a:solidFill>
                    <a:srgbClr val="27406A"/>
                  </a:solidFill>
                  <a:latin typeface="汉仪雅酷黑 65W" panose="020B0604020202020204" charset="-122"/>
                  <a:ea typeface="汉仪雅酷黑 65W" panose="020B0604020202020204" charset="-122"/>
                  <a:cs typeface="+mn-ea"/>
                  <a:sym typeface="+mn-ea"/>
                </a:rPr>
                <a:t> </a:t>
              </a:r>
              <a:r>
                <a:rPr lang="zh-CN" altLang="en-US" sz="3200">
                  <a:solidFill>
                    <a:srgbClr val="27406A"/>
                  </a:solidFill>
                  <a:latin typeface="汉仪雅酷黑 65W" panose="020B0604020202020204" charset="-122"/>
                  <a:ea typeface="汉仪雅酷黑 65W" panose="020B0604020202020204" charset="-122"/>
                  <a:cs typeface="+mn-ea"/>
                  <a:sym typeface="+mn-ea"/>
                </a:rPr>
                <a:t>有机化合物的分类方法</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sp>
          <p:nvSpPr>
            <p:cNvPr id="94" name="等腰三角形 93"/>
            <p:cNvSpPr/>
            <p:nvPr>
              <p:custDataLst>
                <p:tags r:id="rId76"/>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2"/>
                                        </p:tgtEl>
                                        <p:attrNameLst>
                                          <p:attrName>style.visibility</p:attrName>
                                        </p:attrNameLst>
                                      </p:cBhvr>
                                      <p:to>
                                        <p:strVal val="visible"/>
                                      </p:to>
                                    </p:set>
                                    <p:animEffect transition="in" filter="fade">
                                      <p:cBhvr>
                                        <p:cTn id="17" dur="500"/>
                                        <p:tgtEl>
                                          <p:spTgt spid="15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custDataLst>
              <p:tags r:id="rId1"/>
            </p:custDataLst>
          </p:nvPr>
        </p:nvGrpSpPr>
        <p:grpSpPr>
          <a:xfrm>
            <a:off x="249238" y="608722"/>
            <a:ext cx="11522075" cy="621115"/>
            <a:chOff x="334963" y="1622817"/>
            <a:chExt cx="11522075" cy="621115"/>
          </a:xfrm>
          <a:solidFill>
            <a:schemeClr val="accent6">
              <a:lumMod val="20000"/>
              <a:lumOff val="80000"/>
            </a:schemeClr>
          </a:solidFill>
        </p:grpSpPr>
        <p:sp>
          <p:nvSpPr>
            <p:cNvPr id="14" name="矩形 13"/>
            <p:cNvSpPr/>
            <p:nvPr>
              <p:custDataLst>
                <p:tags r:id="rId2"/>
              </p:custDataLst>
            </p:nvPr>
          </p:nvSpPr>
          <p:spPr>
            <a:xfrm>
              <a:off x="334963" y="1622817"/>
              <a:ext cx="11522075" cy="6211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600">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5" name="文本框 28676"/>
            <p:cNvSpPr txBox="1">
              <a:spLocks noChangeArrowheads="1"/>
            </p:cNvSpPr>
            <p:nvPr>
              <p:custDataLst>
                <p:tags r:id="rId3"/>
              </p:custDataLst>
            </p:nvPr>
          </p:nvSpPr>
          <p:spPr bwMode="auto">
            <a:xfrm>
              <a:off x="2676433" y="1667628"/>
              <a:ext cx="9148841" cy="526554"/>
            </a:xfrm>
            <a:prstGeom prst="rect">
              <a:avLst/>
            </a:prstGeom>
            <a:grpFill/>
            <a:ln w="9525">
              <a:solidFill>
                <a:srgbClr val="000000"/>
              </a:solidFill>
              <a:miter lim="800000"/>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eaLnBrk="1" hangingPunct="1">
                <a:lnSpc>
                  <a:spcPct val="120000"/>
                </a:lnSpc>
              </a:pPr>
              <a:r>
                <a:rPr lang="zh-CN" altLang="en-US" sz="2600" b="1">
                  <a:latin typeface="Times New Roman" panose="02020603050405020304" pitchFamily="18" charset="0"/>
                  <a:ea typeface="黑体" panose="02010609060101010101" pitchFamily="49" charset="-122"/>
                  <a:cs typeface="Times New Roman" panose="02020603050405020304" pitchFamily="18" charset="0"/>
                  <a:sym typeface="+mn-lt"/>
                </a:rPr>
                <a:t>绝大多数含碳的化合物</a:t>
              </a:r>
              <a:r>
                <a:rPr lang="zh-CN" altLang="en-US" sz="2600" b="1">
                  <a:solidFill>
                    <a:schemeClr val="bg1"/>
                  </a:solidFill>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但不是所有含碳的化合物都是有机物</a:t>
              </a:r>
              <a:endPar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grpSp>
      <p:grpSp>
        <p:nvGrpSpPr>
          <p:cNvPr id="16" name="组合 15"/>
          <p:cNvGrpSpPr/>
          <p:nvPr>
            <p:custDataLst>
              <p:tags r:id="rId4"/>
            </p:custDataLst>
          </p:nvPr>
        </p:nvGrpSpPr>
        <p:grpSpPr>
          <a:xfrm>
            <a:off x="357777" y="579554"/>
            <a:ext cx="2236787" cy="679450"/>
            <a:chOff x="443502" y="1593649"/>
            <a:chExt cx="2236787" cy="679450"/>
          </a:xfrm>
          <a:solidFill>
            <a:schemeClr val="accent6">
              <a:lumMod val="20000"/>
              <a:lumOff val="80000"/>
            </a:schemeClr>
          </a:solidFill>
        </p:grpSpPr>
        <p:sp>
          <p:nvSpPr>
            <p:cNvPr id="17" name="矩形: 圆顶角 5"/>
            <p:cNvSpPr/>
            <p:nvPr>
              <p:custDataLst>
                <p:tags r:id="rId5"/>
              </p:custDataLst>
            </p:nvPr>
          </p:nvSpPr>
          <p:spPr>
            <a:xfrm>
              <a:off x="443502" y="1593649"/>
              <a:ext cx="2236787" cy="679450"/>
            </a:xfrm>
            <a:prstGeom prst="round2SameRect">
              <a:avLst>
                <a:gd name="adj1" fmla="val 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600">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8" name="标题 28673"/>
            <p:cNvSpPr txBox="1">
              <a:spLocks noChangeArrowheads="1"/>
            </p:cNvSpPr>
            <p:nvPr>
              <p:custDataLst>
                <p:tags r:id="rId6"/>
              </p:custDataLst>
            </p:nvPr>
          </p:nvSpPr>
          <p:spPr bwMode="auto">
            <a:xfrm>
              <a:off x="631993" y="1670097"/>
              <a:ext cx="1859805" cy="526554"/>
            </a:xfrm>
            <a:prstGeom prst="rect">
              <a:avLst/>
            </a:prstGeom>
            <a:grpFill/>
            <a:ln w="9525">
              <a:solidFill>
                <a:srgbClr val="000000"/>
              </a:solidFill>
              <a:miter lim="800000"/>
            </a:ln>
          </p:spPr>
          <p:txBody>
            <a:bodyPr vert="horz" wrap="none" lIns="91440" tIns="45720" rIns="91440" bIns="45720" numCol="1" anchor="ctr" anchorCtr="0" compatLnSpc="1">
              <a:spAutoFit/>
            </a:bodyPr>
            <a:lst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33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33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3300">
                  <a:solidFill>
                    <a:schemeClr val="tx1"/>
                  </a:solidFill>
                  <a:latin typeface="Calibri" panose="020F0502020204030204" pitchFamily="34" charset="0"/>
                  <a:ea typeface="宋体" panose="02010600030101010101" pitchFamily="2" charset="-122"/>
                </a:defRPr>
              </a:lvl5pPr>
              <a:lvl6pPr marL="342900" algn="ctr" rtl="0" fontAlgn="base">
                <a:spcBef>
                  <a:spcPct val="0"/>
                </a:spcBef>
                <a:spcAft>
                  <a:spcPct val="0"/>
                </a:spcAft>
                <a:defRPr sz="3300">
                  <a:solidFill>
                    <a:schemeClr val="tx1"/>
                  </a:solidFill>
                  <a:latin typeface="Calibri" panose="020F0502020204030204" pitchFamily="34" charset="0"/>
                  <a:ea typeface="宋体" panose="02010600030101010101" pitchFamily="2" charset="-122"/>
                </a:defRPr>
              </a:lvl6pPr>
              <a:lvl7pPr marL="685800" algn="ctr" rtl="0" fontAlgn="base">
                <a:spcBef>
                  <a:spcPct val="0"/>
                </a:spcBef>
                <a:spcAft>
                  <a:spcPct val="0"/>
                </a:spcAft>
                <a:defRPr sz="3300">
                  <a:solidFill>
                    <a:schemeClr val="tx1"/>
                  </a:solidFill>
                  <a:latin typeface="Calibri" panose="020F0502020204030204" pitchFamily="34" charset="0"/>
                  <a:ea typeface="宋体" panose="02010600030101010101" pitchFamily="2" charset="-122"/>
                </a:defRPr>
              </a:lvl7pPr>
              <a:lvl8pPr marL="1028700" algn="ctr" rtl="0" fontAlgn="base">
                <a:spcBef>
                  <a:spcPct val="0"/>
                </a:spcBef>
                <a:spcAft>
                  <a:spcPct val="0"/>
                </a:spcAft>
                <a:defRPr sz="3300">
                  <a:solidFill>
                    <a:schemeClr val="tx1"/>
                  </a:solidFill>
                  <a:latin typeface="Calibri" panose="020F0502020204030204" pitchFamily="34" charset="0"/>
                  <a:ea typeface="宋体" panose="02010600030101010101" pitchFamily="2" charset="-122"/>
                </a:defRPr>
              </a:lvl8pPr>
              <a:lvl9pPr marL="1371600" algn="ctr" rtl="0" fontAlgn="base">
                <a:spcBef>
                  <a:spcPct val="0"/>
                </a:spcBef>
                <a:spcAft>
                  <a:spcPct val="0"/>
                </a:spcAft>
                <a:defRPr sz="3300">
                  <a:solidFill>
                    <a:schemeClr val="tx1"/>
                  </a:solidFill>
                  <a:latin typeface="Calibri" panose="020F0502020204030204" pitchFamily="34" charset="0"/>
                  <a:ea typeface="宋体" panose="02010600030101010101" pitchFamily="2" charset="-122"/>
                </a:defRPr>
              </a:lvl9pPr>
            </a:lstStyle>
            <a:p>
              <a:pPr algn="just" eaLnBrk="1" hangingPunct="1">
                <a:lnSpc>
                  <a:spcPct val="120000"/>
                </a:lnSpc>
              </a:pPr>
              <a:r>
                <a:rPr lang="zh-CN" altLang="en-US"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rPr>
                <a:t>有机化合物</a:t>
              </a:r>
              <a:endParaRPr lang="en-US" altLang="zh-CN" sz="2600" b="1">
                <a:latin typeface="Times New Roman" panose="02020603050405020304" pitchFamily="18" charset="0"/>
                <a:ea typeface="黑体" panose="02010609060101010101" pitchFamily="49" charset="-122"/>
                <a:cs typeface="Times New Roman" panose="02020603050405020304" pitchFamily="18" charset="0"/>
                <a:sym typeface="+mn-lt"/>
              </a:endParaRPr>
            </a:p>
          </p:txBody>
        </p:sp>
      </p:grpSp>
      <p:sp>
        <p:nvSpPr>
          <p:cNvPr id="19" name="文本框 28676"/>
          <p:cNvSpPr txBox="1">
            <a:spLocks noChangeArrowheads="1"/>
          </p:cNvSpPr>
          <p:nvPr>
            <p:custDataLst>
              <p:tags r:id="rId7"/>
            </p:custDataLst>
          </p:nvPr>
        </p:nvSpPr>
        <p:spPr bwMode="auto">
          <a:xfrm>
            <a:off x="2543891" y="1273903"/>
            <a:ext cx="3581430" cy="49314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pPr>
            <a:r>
              <a:rPr lang="zh-CN" altLang="en-US"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碳的氧化物</a:t>
            </a:r>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(CO</a:t>
            </a:r>
            <a:r>
              <a:rPr lang="zh-CN" altLang="en-US"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CO</a:t>
            </a:r>
            <a:r>
              <a:rPr lang="en-US" altLang="zh-CN" sz="2400" b="1" baseline="-250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0" name="文本框 28676"/>
          <p:cNvSpPr txBox="1">
            <a:spLocks noChangeArrowheads="1"/>
          </p:cNvSpPr>
          <p:nvPr>
            <p:custDataLst>
              <p:tags r:id="rId8"/>
            </p:custDataLst>
          </p:nvPr>
        </p:nvSpPr>
        <p:spPr bwMode="auto">
          <a:xfrm>
            <a:off x="6011584" y="1273903"/>
            <a:ext cx="4195379" cy="49314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eaLnBrk="1" hangingPunct="1">
              <a:lnSpc>
                <a:spcPct val="120000"/>
              </a:lnSpc>
            </a:pPr>
            <a:r>
              <a:rPr lang="zh-CN" altLang="en-US"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碳酸及其盐</a:t>
            </a:r>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baseline="-250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CO</a:t>
            </a:r>
            <a:r>
              <a:rPr lang="en-US" altLang="zh-CN" sz="2400" b="1" baseline="-250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3</a:t>
            </a:r>
            <a:r>
              <a:rPr lang="zh-CN" altLang="en-US"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Na</a:t>
            </a:r>
            <a:r>
              <a:rPr lang="en-US" altLang="zh-CN" sz="2400" b="1" baseline="-250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CO</a:t>
            </a:r>
            <a:r>
              <a:rPr lang="en-US" altLang="zh-CN" sz="2400" b="1" baseline="-250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9" name="文本框 28676"/>
          <p:cNvSpPr txBox="1">
            <a:spLocks noChangeArrowheads="1"/>
          </p:cNvSpPr>
          <p:nvPr>
            <p:custDataLst>
              <p:tags r:id="rId9"/>
            </p:custDataLst>
          </p:nvPr>
        </p:nvSpPr>
        <p:spPr bwMode="auto">
          <a:xfrm>
            <a:off x="6731257" y="2498782"/>
            <a:ext cx="4371710" cy="49314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eaLnBrk="1" hangingPunct="1">
              <a:lnSpc>
                <a:spcPct val="120000"/>
              </a:lnSpc>
            </a:pPr>
            <a:r>
              <a:rPr lang="zh-CN" altLang="en-US"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氢氰酸及其盐</a:t>
            </a:r>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(HCN</a:t>
            </a:r>
            <a:r>
              <a:rPr lang="zh-CN" altLang="en-US"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err="1">
                <a:latin typeface="Times New Roman" panose="02020603050405020304" pitchFamily="18" charset="0"/>
                <a:ea typeface="黑体" panose="02010609060101010101" pitchFamily="49" charset="-122"/>
                <a:cs typeface="Times New Roman" panose="02020603050405020304" pitchFamily="18" charset="0"/>
              </a:rPr>
              <a:t>NaCN)</a:t>
            </a:r>
            <a:r>
              <a:rPr lang="zh-CN" altLang="en-US"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等</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0" name="文本框 28676"/>
          <p:cNvSpPr txBox="1">
            <a:spLocks noChangeArrowheads="1"/>
          </p:cNvSpPr>
          <p:nvPr>
            <p:custDataLst>
              <p:tags r:id="rId10"/>
            </p:custDataLst>
          </p:nvPr>
        </p:nvSpPr>
        <p:spPr bwMode="auto">
          <a:xfrm>
            <a:off x="2543891" y="1886663"/>
            <a:ext cx="4344459" cy="49314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eaLnBrk="1" hangingPunct="1">
              <a:lnSpc>
                <a:spcPct val="120000"/>
              </a:lnSpc>
            </a:pPr>
            <a:r>
              <a:rPr lang="zh-CN" altLang="en-US"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硫氰酸及其盐</a:t>
            </a:r>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(HSCN</a:t>
            </a:r>
            <a:r>
              <a:rPr lang="zh-CN" altLang="en-US"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KSCN)</a:t>
            </a:r>
            <a:r>
              <a:rPr lang="zh-CN" altLang="en-US"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 </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3" name="文本框 28676"/>
          <p:cNvSpPr txBox="1">
            <a:spLocks noChangeArrowheads="1"/>
          </p:cNvSpPr>
          <p:nvPr>
            <p:custDataLst>
              <p:tags r:id="rId11"/>
            </p:custDataLst>
          </p:nvPr>
        </p:nvSpPr>
        <p:spPr bwMode="auto">
          <a:xfrm>
            <a:off x="6888350" y="1886022"/>
            <a:ext cx="3222357" cy="49314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eaLnBrk="1" hangingPunct="1">
              <a:lnSpc>
                <a:spcPct val="120000"/>
              </a:lnSpc>
            </a:pPr>
            <a:r>
              <a:rPr lang="zh-CN" altLang="en-US"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某些碳化物</a:t>
            </a:r>
            <a:r>
              <a:rPr lang="en-US" altLang="zh-CN" sz="2400" b="1" err="1">
                <a:solidFill>
                  <a:prstClr val="black"/>
                </a:solidFill>
                <a:latin typeface="Times New Roman" panose="02020603050405020304" pitchFamily="18" charset="0"/>
                <a:ea typeface="黑体" panose="02010609060101010101" pitchFamily="49" charset="-122"/>
                <a:cs typeface="Times New Roman" panose="02020603050405020304" pitchFamily="18" charset="0"/>
              </a:rPr>
              <a:t>SiC</a:t>
            </a:r>
            <a:r>
              <a:rPr lang="zh-CN" altLang="en-US"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CaC</a:t>
            </a:r>
            <a:r>
              <a:rPr lang="en-US" altLang="zh-CN" sz="2400" b="1" baseline="-25000">
                <a:latin typeface="Times New Roman" panose="02020603050405020304" pitchFamily="18" charset="0"/>
                <a:ea typeface="黑体" panose="02010609060101010101" pitchFamily="49" charset="-122"/>
                <a:cs typeface="Times New Roman" panose="02020603050405020304" pitchFamily="18" charset="0"/>
              </a:rPr>
              <a:t>2</a:t>
            </a:r>
            <a:endParaRPr lang="zh-CN" altLang="en-US" sz="2400" b="1" baseline="-250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5" name="文本框 28676"/>
          <p:cNvSpPr txBox="1">
            <a:spLocks noChangeArrowheads="1"/>
          </p:cNvSpPr>
          <p:nvPr>
            <p:custDataLst>
              <p:tags r:id="rId12"/>
            </p:custDataLst>
          </p:nvPr>
        </p:nvSpPr>
        <p:spPr bwMode="auto">
          <a:xfrm>
            <a:off x="2816401" y="2521040"/>
            <a:ext cx="3799438" cy="49314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eaLnBrk="1" hangingPunct="1">
              <a:lnSpc>
                <a:spcPct val="120000"/>
              </a:lnSpc>
            </a:pPr>
            <a:r>
              <a:rPr lang="zh-CN" altLang="en-US"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氰酸盐</a:t>
            </a:r>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(HCNO</a:t>
            </a:r>
            <a:r>
              <a:rPr lang="zh-CN" altLang="en-US"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NH</a:t>
            </a:r>
            <a:r>
              <a:rPr lang="en-US" altLang="zh-CN" sz="2400" b="1" baseline="-250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4</a:t>
            </a:r>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CNO)</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7" name="左大括号 36"/>
          <p:cNvSpPr/>
          <p:nvPr>
            <p:custDataLst>
              <p:tags r:id="rId13"/>
            </p:custDataLst>
          </p:nvPr>
        </p:nvSpPr>
        <p:spPr>
          <a:xfrm>
            <a:off x="2306906" y="1522561"/>
            <a:ext cx="186613" cy="1418253"/>
          </a:xfrm>
          <a:prstGeom prst="leftBrace">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8" name="文本框 37"/>
          <p:cNvSpPr txBox="1"/>
          <p:nvPr>
            <p:custDataLst>
              <p:tags r:id="rId14"/>
            </p:custDataLst>
          </p:nvPr>
        </p:nvSpPr>
        <p:spPr>
          <a:xfrm>
            <a:off x="660568" y="1816188"/>
            <a:ext cx="1498077" cy="830997"/>
          </a:xfrm>
          <a:prstGeom prst="rect">
            <a:avLst/>
          </a:prstGeom>
          <a:noFill/>
          <a:ln w="38100">
            <a:solidFill>
              <a:srgbClr val="FFC000"/>
            </a:solidFill>
          </a:ln>
        </p:spPr>
        <p:txBody>
          <a:bodyPr wrap="square" rtlCol="0">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rPr>
              <a:t>有碳却不是有机物</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9" name="文本框 38"/>
          <p:cNvSpPr txBox="1"/>
          <p:nvPr>
            <p:custDataLst>
              <p:tags r:id="rId15"/>
            </p:custDataLst>
          </p:nvPr>
        </p:nvSpPr>
        <p:spPr>
          <a:xfrm>
            <a:off x="289016" y="3137154"/>
            <a:ext cx="11118850" cy="459741"/>
          </a:xfrm>
          <a:prstGeom prst="rect">
            <a:avLst/>
          </a:prstGeom>
          <a:noFill/>
          <a:ln w="19050">
            <a:solidFill>
              <a:srgbClr val="1199FF"/>
            </a:solidFill>
          </a:ln>
        </p:spPr>
        <p:txBody>
          <a:bodyPr wrap="square">
            <a:spAutoFit/>
          </a:bodyPr>
          <a:lstStyle/>
          <a:p>
            <a:pPr algn="ctr">
              <a:lnSpc>
                <a:spcPct val="120000"/>
              </a:lnSpc>
            </a:pPr>
            <a:r>
              <a:rPr lang="zh-CN" altLang="en-US" sz="22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尽管含有碳，但它们的组成和结构更像无机物，所以将它们看作无机物</a:t>
            </a:r>
            <a:endParaRPr lang="zh-CN" altLang="en-US" sz="22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0" name="Text Box 4"/>
          <p:cNvSpPr/>
          <p:nvPr>
            <p:custDataLst>
              <p:tags r:id="rId16"/>
            </p:custDataLst>
          </p:nvPr>
        </p:nvSpPr>
        <p:spPr>
          <a:xfrm>
            <a:off x="2400350" y="3697703"/>
            <a:ext cx="4945226" cy="461665"/>
          </a:xfrm>
          <a:prstGeom prst="rect">
            <a:avLst/>
          </a:prstGeom>
          <a:noFill/>
          <a:ln w="9525">
            <a:noFill/>
          </a:ln>
        </p:spPr>
        <p:txBody>
          <a:bodyPr wrap="square" anchor="t" anchorCtr="0">
            <a:spAutoFit/>
          </a:bodyPr>
          <a:lstStyle/>
          <a:p>
            <a:pPr>
              <a:spcBef>
                <a:spcPct val="50000"/>
              </a:spcBef>
            </a:pPr>
            <a:r>
              <a:rPr lang="zh-CN" altLang="en-US" sz="2400" b="1">
                <a:latin typeface="Times New Roman" panose="02020603050405020304" pitchFamily="18" charset="0"/>
                <a:ea typeface="黑体" panose="02010609060101010101" pitchFamily="49" charset="-122"/>
                <a:cs typeface="Times New Roman" panose="02020603050405020304" pitchFamily="18" charset="0"/>
              </a:rPr>
              <a:t>碳、氢、氧、氮、硫、磷、卤素等</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41" name="Line 5"/>
          <p:cNvCxnSpPr/>
          <p:nvPr>
            <p:custDataLst>
              <p:tags r:id="rId17"/>
            </p:custDataLst>
          </p:nvPr>
        </p:nvCxnSpPr>
        <p:spPr>
          <a:xfrm>
            <a:off x="2383231" y="4158098"/>
            <a:ext cx="1130935" cy="2540"/>
          </a:xfrm>
          <a:prstGeom prst="line">
            <a:avLst/>
          </a:prstGeom>
          <a:ln w="57150" cap="flat" cmpd="sng">
            <a:solidFill>
              <a:srgbClr val="E7053B"/>
            </a:solidFill>
            <a:prstDash val="solid"/>
            <a:headEnd type="none" w="med" len="med"/>
            <a:tailEnd type="none" w="med" len="med"/>
          </a:ln>
        </p:spPr>
      </p:cxnSp>
      <p:cxnSp>
        <p:nvCxnSpPr>
          <p:cNvPr id="42" name="Line 7"/>
          <p:cNvCxnSpPr/>
          <p:nvPr>
            <p:custDataLst>
              <p:tags r:id="rId18"/>
            </p:custDataLst>
          </p:nvPr>
        </p:nvCxnSpPr>
        <p:spPr>
          <a:xfrm>
            <a:off x="3686250" y="4147936"/>
            <a:ext cx="3508689" cy="0"/>
          </a:xfrm>
          <a:prstGeom prst="line">
            <a:avLst/>
          </a:prstGeom>
          <a:ln w="57150" cap="flat" cmpd="sng">
            <a:solidFill>
              <a:srgbClr val="E7053B"/>
            </a:solidFill>
            <a:prstDash val="solid"/>
            <a:headEnd type="none" w="med" len="med"/>
            <a:tailEnd type="none" w="med" len="med"/>
          </a:ln>
        </p:spPr>
      </p:cxnSp>
      <p:sp>
        <p:nvSpPr>
          <p:cNvPr id="44" name="Text Box 10"/>
          <p:cNvSpPr/>
          <p:nvPr>
            <p:custDataLst>
              <p:tags r:id="rId19"/>
            </p:custDataLst>
          </p:nvPr>
        </p:nvSpPr>
        <p:spPr>
          <a:xfrm>
            <a:off x="2211145" y="4219956"/>
            <a:ext cx="1475105" cy="460375"/>
          </a:xfrm>
          <a:prstGeom prst="rect">
            <a:avLst/>
          </a:prstGeom>
          <a:solidFill>
            <a:srgbClr val="FFFFCC"/>
          </a:solidFill>
          <a:ln w="9525">
            <a:noFill/>
          </a:ln>
        </p:spPr>
        <p:txBody>
          <a:bodyPr wrap="square" anchor="t" anchorCtr="0">
            <a:spAutoFit/>
          </a:bodyPr>
          <a:lstStyle/>
          <a:p>
            <a:pPr>
              <a:spcBef>
                <a:spcPct val="50000"/>
              </a:spcBef>
            </a:pPr>
            <a:r>
              <a:rPr lang="zh-CN" altLang="en-US"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主要元素</a:t>
            </a:r>
            <a:endParaRPr lang="zh-CN" altLang="en-US"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6" name="Text Box 11"/>
          <p:cNvSpPr/>
          <p:nvPr>
            <p:custDataLst>
              <p:tags r:id="rId20"/>
            </p:custDataLst>
          </p:nvPr>
        </p:nvSpPr>
        <p:spPr>
          <a:xfrm>
            <a:off x="4743501" y="4218675"/>
            <a:ext cx="1512570" cy="460375"/>
          </a:xfrm>
          <a:prstGeom prst="rect">
            <a:avLst/>
          </a:prstGeom>
          <a:solidFill>
            <a:srgbClr val="FFFFCC"/>
          </a:solidFill>
          <a:ln w="9525">
            <a:noFill/>
          </a:ln>
        </p:spPr>
        <p:txBody>
          <a:bodyPr wrap="square" anchor="t" anchorCtr="0">
            <a:spAutoFit/>
          </a:bodyPr>
          <a:lstStyle/>
          <a:p>
            <a:pPr>
              <a:spcBef>
                <a:spcPct val="50000"/>
              </a:spcBef>
            </a:pPr>
            <a:r>
              <a:rPr lang="zh-CN" altLang="en-US" sz="2400" b="1">
                <a:solidFill>
                  <a:srgbClr val="7030A0"/>
                </a:solidFill>
                <a:latin typeface="Times New Roman" panose="02020603050405020304" pitchFamily="18" charset="0"/>
                <a:ea typeface="黑体" panose="02010609060101010101" pitchFamily="49" charset="-122"/>
                <a:cs typeface="Times New Roman" panose="02020603050405020304" pitchFamily="18" charset="0"/>
              </a:rPr>
              <a:t>其他元素</a:t>
            </a:r>
            <a:endParaRPr lang="zh-CN" altLang="en-US" sz="2400" b="1">
              <a:solidFill>
                <a:srgbClr val="7030A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7" name="Text Box 3"/>
          <p:cNvSpPr/>
          <p:nvPr>
            <p:custDataLst>
              <p:tags r:id="rId21"/>
            </p:custDataLst>
          </p:nvPr>
        </p:nvSpPr>
        <p:spPr>
          <a:xfrm>
            <a:off x="638823" y="3707399"/>
            <a:ext cx="1873319" cy="461665"/>
          </a:xfrm>
          <a:prstGeom prst="rect">
            <a:avLst/>
          </a:prstGeom>
          <a:noFill/>
          <a:ln w="9525">
            <a:noFill/>
          </a:ln>
        </p:spPr>
        <p:txBody>
          <a:bodyPr wrap="square" anchor="t" anchorCtr="0">
            <a:spAutoFit/>
          </a:bodyPr>
          <a:lstStyle/>
          <a:p>
            <a:pPr>
              <a:spcBef>
                <a:spcPct val="50000"/>
              </a:spcBef>
            </a:pPr>
            <a:r>
              <a:rPr lang="zh-CN" altLang="en-US" sz="2400" b="1">
                <a:latin typeface="Times New Roman" panose="02020603050405020304" pitchFamily="18" charset="0"/>
                <a:ea typeface="黑体" panose="02010609060101010101" pitchFamily="49" charset="-122"/>
                <a:cs typeface="Times New Roman" panose="02020603050405020304" pitchFamily="18" charset="0"/>
              </a:rPr>
              <a:t>组成元素：</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48" name="组合 47"/>
          <p:cNvGrpSpPr/>
          <p:nvPr>
            <p:custDataLst>
              <p:tags r:id="rId22"/>
            </p:custDataLst>
          </p:nvPr>
        </p:nvGrpSpPr>
        <p:grpSpPr>
          <a:xfrm>
            <a:off x="334963" y="5559555"/>
            <a:ext cx="11522075" cy="679450"/>
            <a:chOff x="536575" y="2076450"/>
            <a:chExt cx="11104563" cy="679450"/>
          </a:xfrm>
          <a:solidFill>
            <a:schemeClr val="accent6">
              <a:lumMod val="20000"/>
              <a:lumOff val="80000"/>
            </a:schemeClr>
          </a:solidFill>
        </p:grpSpPr>
        <p:sp>
          <p:nvSpPr>
            <p:cNvPr id="50" name="矩形 49"/>
            <p:cNvSpPr/>
            <p:nvPr>
              <p:custDataLst>
                <p:tags r:id="rId23"/>
              </p:custDataLst>
            </p:nvPr>
          </p:nvSpPr>
          <p:spPr>
            <a:xfrm>
              <a:off x="536575" y="2105618"/>
              <a:ext cx="11104563" cy="6211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600">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52" name="矩形: 圆顶角 48"/>
            <p:cNvSpPr/>
            <p:nvPr>
              <p:custDataLst>
                <p:tags r:id="rId24"/>
              </p:custDataLst>
            </p:nvPr>
          </p:nvSpPr>
          <p:spPr>
            <a:xfrm>
              <a:off x="641181" y="2076450"/>
              <a:ext cx="2155735" cy="679450"/>
            </a:xfrm>
            <a:prstGeom prst="round2SameRect">
              <a:avLst>
                <a:gd name="adj1" fmla="val 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600">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53" name="标题 28673"/>
            <p:cNvSpPr txBox="1">
              <a:spLocks noChangeArrowheads="1"/>
            </p:cNvSpPr>
            <p:nvPr>
              <p:custDataLst>
                <p:tags r:id="rId25"/>
              </p:custDataLst>
            </p:nvPr>
          </p:nvSpPr>
          <p:spPr bwMode="auto">
            <a:xfrm>
              <a:off x="984286" y="2152898"/>
              <a:ext cx="1469524" cy="5265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spAutoFit/>
            </a:bodyPr>
            <a:lst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33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33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3300">
                  <a:solidFill>
                    <a:schemeClr val="tx1"/>
                  </a:solidFill>
                  <a:latin typeface="Calibri" panose="020F0502020204030204" pitchFamily="34" charset="0"/>
                  <a:ea typeface="宋体" panose="02010600030101010101" pitchFamily="2" charset="-122"/>
                </a:defRPr>
              </a:lvl5pPr>
              <a:lvl6pPr marL="342900" algn="ctr" rtl="0" fontAlgn="base">
                <a:spcBef>
                  <a:spcPct val="0"/>
                </a:spcBef>
                <a:spcAft>
                  <a:spcPct val="0"/>
                </a:spcAft>
                <a:defRPr sz="3300">
                  <a:solidFill>
                    <a:schemeClr val="tx1"/>
                  </a:solidFill>
                  <a:latin typeface="Calibri" panose="020F0502020204030204" pitchFamily="34" charset="0"/>
                  <a:ea typeface="宋体" panose="02010600030101010101" pitchFamily="2" charset="-122"/>
                </a:defRPr>
              </a:lvl6pPr>
              <a:lvl7pPr marL="685800" algn="ctr" rtl="0" fontAlgn="base">
                <a:spcBef>
                  <a:spcPct val="0"/>
                </a:spcBef>
                <a:spcAft>
                  <a:spcPct val="0"/>
                </a:spcAft>
                <a:defRPr sz="3300">
                  <a:solidFill>
                    <a:schemeClr val="tx1"/>
                  </a:solidFill>
                  <a:latin typeface="Calibri" panose="020F0502020204030204" pitchFamily="34" charset="0"/>
                  <a:ea typeface="宋体" panose="02010600030101010101" pitchFamily="2" charset="-122"/>
                </a:defRPr>
              </a:lvl7pPr>
              <a:lvl8pPr marL="1028700" algn="ctr" rtl="0" fontAlgn="base">
                <a:spcBef>
                  <a:spcPct val="0"/>
                </a:spcBef>
                <a:spcAft>
                  <a:spcPct val="0"/>
                </a:spcAft>
                <a:defRPr sz="3300">
                  <a:solidFill>
                    <a:schemeClr val="tx1"/>
                  </a:solidFill>
                  <a:latin typeface="Calibri" panose="020F0502020204030204" pitchFamily="34" charset="0"/>
                  <a:ea typeface="宋体" panose="02010600030101010101" pitchFamily="2" charset="-122"/>
                </a:defRPr>
              </a:lvl8pPr>
              <a:lvl9pPr marL="1371600" algn="ctr" rtl="0" fontAlgn="base">
                <a:spcBef>
                  <a:spcPct val="0"/>
                </a:spcBef>
                <a:spcAft>
                  <a:spcPct val="0"/>
                </a:spcAft>
                <a:defRPr sz="3300">
                  <a:solidFill>
                    <a:schemeClr val="tx1"/>
                  </a:solidFill>
                  <a:latin typeface="Calibri" panose="020F0502020204030204" pitchFamily="34" charset="0"/>
                  <a:ea typeface="宋体" panose="02010600030101010101" pitchFamily="2" charset="-122"/>
                </a:defRPr>
              </a:lvl9pPr>
            </a:lstStyle>
            <a:p>
              <a:pPr algn="just" eaLnBrk="1" hangingPunct="1">
                <a:lnSpc>
                  <a:spcPct val="120000"/>
                </a:lnSpc>
              </a:pPr>
              <a:r>
                <a:rPr lang="zh-CN" altLang="en-US"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rPr>
                <a:t>有机化学</a:t>
              </a:r>
              <a:endParaRPr lang="zh-CN" altLang="en-US"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grpSp>
      <p:sp>
        <p:nvSpPr>
          <p:cNvPr id="54" name="文本框 28678"/>
          <p:cNvSpPr txBox="1">
            <a:spLocks noChangeArrowheads="1"/>
          </p:cNvSpPr>
          <p:nvPr>
            <p:custDataLst>
              <p:tags r:id="rId26"/>
            </p:custDataLst>
          </p:nvPr>
        </p:nvSpPr>
        <p:spPr bwMode="auto">
          <a:xfrm>
            <a:off x="2768790" y="5633534"/>
            <a:ext cx="8560357" cy="526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eaLnBrk="1" hangingPunct="1">
              <a:lnSpc>
                <a:spcPct val="120000"/>
              </a:lnSpc>
            </a:pPr>
            <a:r>
              <a:rPr lang="zh-CN" altLang="en-US" sz="2600" b="1">
                <a:latin typeface="Times New Roman" panose="02020603050405020304" pitchFamily="18" charset="0"/>
                <a:ea typeface="黑体" panose="02010609060101010101" pitchFamily="49" charset="-122"/>
                <a:cs typeface="Times New Roman" panose="02020603050405020304" pitchFamily="18" charset="0"/>
                <a:sym typeface="+mn-lt"/>
              </a:rPr>
              <a:t>研究有机物的</a:t>
            </a: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组成、结构、性质、制备</a:t>
            </a:r>
            <a:r>
              <a:rPr lang="zh-CN" altLang="en-US" sz="2600" b="1">
                <a:latin typeface="Times New Roman" panose="02020603050405020304" pitchFamily="18" charset="0"/>
                <a:ea typeface="黑体" panose="02010609060101010101" pitchFamily="49" charset="-122"/>
                <a:cs typeface="Times New Roman" panose="02020603050405020304" pitchFamily="18" charset="0"/>
                <a:sym typeface="+mn-lt"/>
              </a:rPr>
              <a:t>方法与应用的科学</a:t>
            </a:r>
            <a:endParaRPr lang="zh-CN" altLang="en-US" sz="2600" b="1">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55" name="TextBox 3"/>
          <p:cNvSpPr txBox="1">
            <a:spLocks noChangeArrowheads="1"/>
          </p:cNvSpPr>
          <p:nvPr>
            <p:custDataLst>
              <p:tags r:id="rId27"/>
            </p:custDataLst>
          </p:nvPr>
        </p:nvSpPr>
        <p:spPr bwMode="auto">
          <a:xfrm>
            <a:off x="1297305" y="4797425"/>
            <a:ext cx="3676015" cy="460375"/>
          </a:xfrm>
          <a:prstGeom prst="rect">
            <a:avLst/>
          </a:prstGeom>
          <a:noFill/>
          <a:ln w="9525">
            <a:noFill/>
            <a:miter lim="800000"/>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烃</a:t>
            </a:r>
            <a:r>
              <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rPr>
              <a:t>（仅含碳氢两种元素）</a:t>
            </a:r>
            <a:endPar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6" name="TextBox 3"/>
          <p:cNvSpPr txBox="1">
            <a:spLocks noChangeArrowheads="1"/>
          </p:cNvSpPr>
          <p:nvPr>
            <p:custDataLst>
              <p:tags r:id="rId28"/>
            </p:custDataLst>
          </p:nvPr>
        </p:nvSpPr>
        <p:spPr bwMode="auto">
          <a:xfrm>
            <a:off x="4670425" y="4807585"/>
            <a:ext cx="6145530" cy="460375"/>
          </a:xfrm>
          <a:prstGeom prst="rect">
            <a:avLst/>
          </a:prstGeom>
          <a:noFill/>
          <a:ln w="9525">
            <a:noFill/>
            <a:miter lim="800000"/>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烃的衍生物</a:t>
            </a:r>
            <a:r>
              <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rPr>
              <a:t>（除碳氢外还含有其他元素）</a:t>
            </a:r>
            <a:endPar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31" name="组合 30"/>
          <p:cNvGrpSpPr/>
          <p:nvPr>
            <p:custDataLst>
              <p:tags r:id="rId29"/>
            </p:custDataLst>
          </p:nvPr>
        </p:nvGrpSpPr>
        <p:grpSpPr>
          <a:xfrm>
            <a:off x="296041" y="4936"/>
            <a:ext cx="9385602" cy="835714"/>
            <a:chOff x="466" y="509"/>
            <a:chExt cx="12258" cy="975"/>
          </a:xfrm>
        </p:grpSpPr>
        <p:sp>
          <p:nvSpPr>
            <p:cNvPr id="32" name="等腰三角形 31"/>
            <p:cNvSpPr/>
            <p:nvPr>
              <p:custDataLst>
                <p:tags r:id="rId30"/>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34" name="文本框 33"/>
            <p:cNvSpPr txBox="1"/>
            <p:nvPr>
              <p:custDataLst>
                <p:tags r:id="rId31"/>
              </p:custDataLst>
            </p:nvPr>
          </p:nvSpPr>
          <p:spPr>
            <a:xfrm>
              <a:off x="1238" y="509"/>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认识有机化合物 </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sp>
          <p:nvSpPr>
            <p:cNvPr id="36" name="等腰三角形 35"/>
            <p:cNvSpPr/>
            <p:nvPr>
              <p:custDataLst>
                <p:tags r:id="rId32"/>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90719" y="1028707"/>
            <a:ext cx="1075246" cy="559897"/>
          </a:xfrm>
          <a:prstGeom prst="rect">
            <a:avLst/>
          </a:prstGeom>
        </p:spPr>
        <p:txBody>
          <a:bodyPr wrap="square">
            <a:spAutoFit/>
          </a:bodyPr>
          <a:lstStyle/>
          <a:p>
            <a:pPr lvl="0">
              <a:lnSpc>
                <a:spcPct val="120000"/>
              </a:lnSpc>
            </a:pPr>
            <a:r>
              <a:rPr lang="zh-CN" altLang="en-US"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烃基：</a:t>
            </a:r>
            <a:endParaRPr lang="zh-CN" altLang="en-US"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8133" name="Text Box 5"/>
          <p:cNvSpPr txBox="1">
            <a:spLocks noChangeArrowheads="1"/>
          </p:cNvSpPr>
          <p:nvPr>
            <p:custDataLst>
              <p:tags r:id="rId2"/>
            </p:custDataLst>
          </p:nvPr>
        </p:nvSpPr>
        <p:spPr bwMode="auto">
          <a:xfrm>
            <a:off x="1004735" y="1166588"/>
            <a:ext cx="7772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zh-CN" altLang="en-US" sz="2400" b="1">
                <a:latin typeface="Times New Roman" panose="02020603050405020304" pitchFamily="18" charset="0"/>
                <a:ea typeface="黑体" panose="02010609060101010101" pitchFamily="49" charset="-122"/>
                <a:cs typeface="Times New Roman" panose="02020603050405020304" pitchFamily="18" charset="0"/>
              </a:rPr>
              <a:t>烃分子中去掉一个或几个</a:t>
            </a:r>
            <a:r>
              <a:rPr kumimoji="1" lang="en-US" altLang="zh-CN" sz="2400" b="1">
                <a:latin typeface="Times New Roman" panose="02020603050405020304" pitchFamily="18" charset="0"/>
                <a:ea typeface="黑体" panose="02010609060101010101" pitchFamily="49" charset="-122"/>
                <a:cs typeface="Times New Roman" panose="02020603050405020304" pitchFamily="18" charset="0"/>
              </a:rPr>
              <a:t>H</a:t>
            </a:r>
            <a:r>
              <a:rPr kumimoji="1" lang="zh-CN" altLang="en-US" sz="2400" b="1">
                <a:latin typeface="Times New Roman" panose="02020603050405020304" pitchFamily="18" charset="0"/>
                <a:ea typeface="黑体" panose="02010609060101010101" pitchFamily="49" charset="-122"/>
                <a:cs typeface="Times New Roman" panose="02020603050405020304" pitchFamily="18" charset="0"/>
              </a:rPr>
              <a:t>原子后所余部分。</a:t>
            </a:r>
            <a:endParaRPr kumimoji="1"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8140" name="Text Box 12"/>
          <p:cNvSpPr txBox="1">
            <a:spLocks noChangeArrowheads="1"/>
          </p:cNvSpPr>
          <p:nvPr>
            <p:custDataLst>
              <p:tags r:id="rId3"/>
            </p:custDataLst>
          </p:nvPr>
        </p:nvSpPr>
        <p:spPr bwMode="auto">
          <a:xfrm>
            <a:off x="7211739" y="1206753"/>
            <a:ext cx="4114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1" lang="zh-CN" altLang="en-US" sz="2400" b="1">
                <a:latin typeface="Times New Roman" panose="02020603050405020304" pitchFamily="18" charset="0"/>
                <a:ea typeface="黑体" panose="02010609060101010101" pitchFamily="49" charset="-122"/>
                <a:cs typeface="Times New Roman" panose="02020603050405020304" pitchFamily="18" charset="0"/>
              </a:rPr>
              <a:t>常写为： </a:t>
            </a:r>
            <a:r>
              <a:rPr lang="en-US" altLang="en-US" sz="2400" b="1">
                <a:solidFill>
                  <a:srgbClr val="FF6600"/>
                </a:solidFill>
                <a:latin typeface="Times New Roman" panose="02020603050405020304" pitchFamily="18" charset="0"/>
                <a:ea typeface="黑体" panose="02010609060101010101" pitchFamily="49" charset="-122"/>
                <a:cs typeface="Times New Roman" panose="02020603050405020304" pitchFamily="18" charset="0"/>
              </a:rPr>
              <a:t>－</a:t>
            </a:r>
            <a:r>
              <a:rPr kumimoji="1" lang="en-US" altLang="zh-CN" sz="2400" b="1">
                <a:solidFill>
                  <a:srgbClr val="FF6600"/>
                </a:solidFill>
                <a:latin typeface="Times New Roman" panose="02020603050405020304" pitchFamily="18" charset="0"/>
                <a:ea typeface="黑体" panose="02010609060101010101" pitchFamily="49" charset="-122"/>
                <a:cs typeface="Times New Roman" panose="02020603050405020304" pitchFamily="18" charset="0"/>
              </a:rPr>
              <a:t>R </a:t>
            </a:r>
            <a:r>
              <a:rPr kumimoji="1"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或</a:t>
            </a:r>
            <a:r>
              <a:rPr kumimoji="1"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 </a:t>
            </a:r>
            <a:r>
              <a:rPr kumimoji="1" lang="en-US" altLang="zh-CN" sz="2400" b="1">
                <a:solidFill>
                  <a:srgbClr val="FF6600"/>
                </a:solidFill>
                <a:latin typeface="Times New Roman" panose="02020603050405020304" pitchFamily="18" charset="0"/>
                <a:ea typeface="黑体" panose="02010609060101010101" pitchFamily="49" charset="-122"/>
                <a:cs typeface="Times New Roman" panose="02020603050405020304" pitchFamily="18" charset="0"/>
              </a:rPr>
              <a:t>R</a:t>
            </a:r>
            <a:r>
              <a:rPr lang="en-US" altLang="en-US" sz="2400" b="1">
                <a:solidFill>
                  <a:srgbClr val="FF6600"/>
                </a:solidFill>
                <a:latin typeface="Times New Roman" panose="02020603050405020304" pitchFamily="18" charset="0"/>
                <a:ea typeface="黑体" panose="02010609060101010101" pitchFamily="49" charset="-122"/>
                <a:cs typeface="Times New Roman" panose="02020603050405020304" pitchFamily="18" charset="0"/>
              </a:rPr>
              <a:t>－</a:t>
            </a:r>
            <a:endParaRPr kumimoji="1" lang="zh-CN" altLang="en-US" sz="2400" b="1">
              <a:solidFill>
                <a:srgbClr val="FF66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Text Box 4"/>
          <p:cNvSpPr txBox="1">
            <a:spLocks noChangeArrowheads="1"/>
          </p:cNvSpPr>
          <p:nvPr>
            <p:custDataLst>
              <p:tags r:id="rId4"/>
            </p:custDataLst>
          </p:nvPr>
        </p:nvSpPr>
        <p:spPr bwMode="auto">
          <a:xfrm>
            <a:off x="888986" y="1817804"/>
            <a:ext cx="796203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spcBef>
                <a:spcPct val="50000"/>
              </a:spcBef>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甲基</a:t>
            </a:r>
            <a:r>
              <a:rPr lang="en-US" altLang="zh-CN"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(1</a:t>
            </a:r>
            <a:r>
              <a:rPr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种</a:t>
            </a:r>
            <a:r>
              <a:rPr lang="en-US" altLang="zh-CN"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 </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或</a:t>
            </a:r>
            <a:r>
              <a:rPr lang="zh-CN" altLang="en-US"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a:t>
            </a:r>
            <a:endPar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8134" name="Text Box 6"/>
          <p:cNvSpPr txBox="1">
            <a:spLocks noChangeArrowheads="1"/>
          </p:cNvSpPr>
          <p:nvPr>
            <p:custDataLst>
              <p:tags r:id="rId5"/>
            </p:custDataLst>
          </p:nvPr>
        </p:nvSpPr>
        <p:spPr bwMode="auto">
          <a:xfrm>
            <a:off x="2607444" y="3596557"/>
            <a:ext cx="14200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 C</a:t>
            </a:r>
            <a:r>
              <a:rPr lang="en-US" altLang="zh-CN" sz="2400" b="1" baseline="-250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baseline="-250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7</a:t>
            </a:r>
            <a:endPar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1" name="Group 7"/>
          <p:cNvGrpSpPr/>
          <p:nvPr>
            <p:custDataLst>
              <p:tags r:id="rId6"/>
            </p:custDataLst>
          </p:nvPr>
        </p:nvGrpSpPr>
        <p:grpSpPr>
          <a:xfrm>
            <a:off x="5617822" y="3831402"/>
            <a:ext cx="1670050" cy="922338"/>
            <a:chOff x="313" y="3532"/>
            <a:chExt cx="1052" cy="581"/>
          </a:xfrm>
        </p:grpSpPr>
        <p:sp>
          <p:nvSpPr>
            <p:cNvPr id="13" name="Text Box 8"/>
            <p:cNvSpPr txBox="1">
              <a:spLocks noChangeArrowheads="1"/>
            </p:cNvSpPr>
            <p:nvPr>
              <p:custDataLst>
                <p:tags r:id="rId7"/>
              </p:custDataLst>
            </p:nvPr>
          </p:nvSpPr>
          <p:spPr bwMode="auto">
            <a:xfrm>
              <a:off x="409" y="3532"/>
              <a:ext cx="956"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en-US" altLang="zh-CN" sz="2400" b="1">
                  <a:latin typeface="Times New Roman" panose="02020603050405020304" pitchFamily="18" charset="0"/>
                  <a:ea typeface="黑体" panose="02010609060101010101" pitchFamily="49" charset="-122"/>
                  <a:cs typeface="Times New Roman" panose="02020603050405020304" pitchFamily="18" charset="0"/>
                </a:rPr>
                <a:t>CH—CH</a:t>
              </a:r>
              <a:r>
                <a:rPr kumimoji="1" lang="en-US" altLang="zh-CN" sz="2400" b="1" baseline="-25000">
                  <a:latin typeface="Times New Roman" panose="02020603050405020304" pitchFamily="18" charset="0"/>
                  <a:ea typeface="黑体" panose="02010609060101010101" pitchFamily="49" charset="-122"/>
                  <a:cs typeface="Times New Roman" panose="02020603050405020304" pitchFamily="18" charset="0"/>
                </a:rPr>
                <a:t>3</a:t>
              </a:r>
              <a:endParaRPr kumimoji="1" lang="en-US"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4" name="Text Box 9"/>
            <p:cNvSpPr txBox="1">
              <a:spLocks noChangeArrowheads="1"/>
            </p:cNvSpPr>
            <p:nvPr>
              <p:custDataLst>
                <p:tags r:id="rId8"/>
              </p:custDataLst>
            </p:nvPr>
          </p:nvSpPr>
          <p:spPr bwMode="auto">
            <a:xfrm>
              <a:off x="398" y="3822"/>
              <a:ext cx="472"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en-US" altLang="zh-CN" sz="2400" b="1">
                  <a:latin typeface="Times New Roman" panose="02020603050405020304" pitchFamily="18" charset="0"/>
                  <a:ea typeface="黑体" panose="02010609060101010101" pitchFamily="49" charset="-122"/>
                  <a:cs typeface="Times New Roman" panose="02020603050405020304" pitchFamily="18" charset="0"/>
                </a:rPr>
                <a:t>CH</a:t>
              </a:r>
              <a:r>
                <a:rPr kumimoji="1" lang="en-US" altLang="zh-CN" sz="2400" b="1" baseline="-25000">
                  <a:latin typeface="Times New Roman" panose="02020603050405020304" pitchFamily="18" charset="0"/>
                  <a:ea typeface="黑体" panose="02010609060101010101" pitchFamily="49" charset="-122"/>
                  <a:cs typeface="Times New Roman" panose="02020603050405020304" pitchFamily="18" charset="0"/>
                </a:rPr>
                <a:t>3</a:t>
              </a:r>
              <a:endParaRPr kumimoji="1" lang="en-US"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5" name="Line 10"/>
            <p:cNvSpPr>
              <a:spLocks noChangeShapeType="1"/>
            </p:cNvSpPr>
            <p:nvPr>
              <p:custDataLst>
                <p:tags r:id="rId9"/>
              </p:custDataLst>
            </p:nvPr>
          </p:nvSpPr>
          <p:spPr bwMode="auto">
            <a:xfrm flipH="1">
              <a:off x="548" y="3769"/>
              <a:ext cx="0" cy="152"/>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6" name="Line 11"/>
            <p:cNvSpPr>
              <a:spLocks noChangeShapeType="1"/>
            </p:cNvSpPr>
            <p:nvPr>
              <p:custDataLst>
                <p:tags r:id="rId10"/>
              </p:custDataLst>
            </p:nvPr>
          </p:nvSpPr>
          <p:spPr bwMode="auto">
            <a:xfrm rot="16200000" flipH="1">
              <a:off x="404" y="3625"/>
              <a:ext cx="0" cy="181"/>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17" name="矩形 16"/>
          <p:cNvSpPr/>
          <p:nvPr>
            <p:custDataLst>
              <p:tags r:id="rId11"/>
            </p:custDataLst>
          </p:nvPr>
        </p:nvSpPr>
        <p:spPr>
          <a:xfrm>
            <a:off x="4345633" y="3859466"/>
            <a:ext cx="1189749" cy="461665"/>
          </a:xfrm>
          <a:prstGeom prst="rect">
            <a:avLst/>
          </a:prstGeom>
        </p:spPr>
        <p:txBody>
          <a:bodyPr wrap="none">
            <a:spAutoFit/>
          </a:bodyPr>
          <a:lstStyle/>
          <a:p>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异丙基 </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8" name="矩形 17"/>
          <p:cNvSpPr/>
          <p:nvPr>
            <p:custDataLst>
              <p:tags r:id="rId12"/>
            </p:custDataLst>
          </p:nvPr>
        </p:nvSpPr>
        <p:spPr>
          <a:xfrm>
            <a:off x="5639707" y="3336301"/>
            <a:ext cx="2185214" cy="461665"/>
          </a:xfrm>
          <a:prstGeom prst="rect">
            <a:avLst/>
          </a:prstGeom>
        </p:spPr>
        <p:txBody>
          <a:bodyPr wrap="none">
            <a:spAutoFit/>
          </a:bodyPr>
          <a:lstStyle/>
          <a:p>
            <a:pPr lvl="0">
              <a:spcBef>
                <a:spcPct val="50000"/>
              </a:spcBef>
            </a:pP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a:t>
            </a:r>
            <a:endPar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0" name="矩形 19"/>
          <p:cNvSpPr/>
          <p:nvPr>
            <p:custDataLst>
              <p:tags r:id="rId13"/>
            </p:custDataLst>
          </p:nvPr>
        </p:nvSpPr>
        <p:spPr>
          <a:xfrm>
            <a:off x="4341341" y="3343680"/>
            <a:ext cx="1112805" cy="461665"/>
          </a:xfrm>
          <a:prstGeom prst="rect">
            <a:avLst/>
          </a:prstGeom>
        </p:spPr>
        <p:txBody>
          <a:bodyPr wrap="none">
            <a:spAutoFit/>
          </a:bodyPr>
          <a:lstStyle/>
          <a:p>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正丙基</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1" name="矩形 20"/>
          <p:cNvSpPr/>
          <p:nvPr>
            <p:custDataLst>
              <p:tags r:id="rId14"/>
            </p:custDataLst>
          </p:nvPr>
        </p:nvSpPr>
        <p:spPr>
          <a:xfrm>
            <a:off x="7271202" y="3831729"/>
            <a:ext cx="2648482" cy="461665"/>
          </a:xfrm>
          <a:prstGeom prst="rect">
            <a:avLst/>
          </a:prstGeom>
        </p:spPr>
        <p:txBody>
          <a:bodyPr wrap="none">
            <a:spAutoFit/>
          </a:bodyPr>
          <a:lstStyle/>
          <a:p>
            <a:pPr lvl="0">
              <a:spcBef>
                <a:spcPct val="50000"/>
              </a:spcBef>
            </a:pP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或</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400" b="1">
                <a:solidFill>
                  <a:srgbClr val="FF33CC"/>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CH(CH</a:t>
            </a:r>
            <a:r>
              <a:rPr lang="en-US" altLang="zh-CN" sz="2400" b="1" baseline="-25000">
                <a:solidFill>
                  <a:srgbClr val="0000CC"/>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baseline="-25000">
                <a:solidFill>
                  <a:srgbClr val="0000CC"/>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solidFill>
                  <a:srgbClr val="FF33CC"/>
                </a:solidFill>
                <a:latin typeface="Times New Roman" panose="02020603050405020304" pitchFamily="18" charset="0"/>
                <a:ea typeface="黑体" panose="02010609060101010101" pitchFamily="49" charset="-122"/>
                <a:cs typeface="Times New Roman" panose="02020603050405020304" pitchFamily="18" charset="0"/>
              </a:rPr>
              <a:t>)</a:t>
            </a:r>
            <a:endParaRPr lang="en-US" altLang="zh-CN" sz="2400" b="1" baseline="-25000">
              <a:solidFill>
                <a:srgbClr val="FF33CC"/>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2" name="Text Box 6"/>
          <p:cNvSpPr txBox="1">
            <a:spLocks noChangeArrowheads="1"/>
          </p:cNvSpPr>
          <p:nvPr>
            <p:custDataLst>
              <p:tags r:id="rId15"/>
            </p:custDataLst>
          </p:nvPr>
        </p:nvSpPr>
        <p:spPr bwMode="auto">
          <a:xfrm>
            <a:off x="1043275" y="5384938"/>
            <a:ext cx="18351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 C</a:t>
            </a:r>
            <a:r>
              <a:rPr lang="en-US" altLang="zh-CN" sz="2400" b="1" baseline="-250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4</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baseline="-250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9</a:t>
            </a:r>
            <a:endParaRPr lang="en-US" altLang="zh-CN" sz="2400" b="1" baseline="-25000">
              <a:solidFill>
                <a:srgbClr val="FF33CC"/>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3" name="矩形 22"/>
          <p:cNvSpPr/>
          <p:nvPr>
            <p:custDataLst>
              <p:tags r:id="rId16"/>
            </p:custDataLst>
          </p:nvPr>
        </p:nvSpPr>
        <p:spPr>
          <a:xfrm>
            <a:off x="2752358" y="4956080"/>
            <a:ext cx="2749471" cy="461665"/>
          </a:xfrm>
          <a:prstGeom prst="rect">
            <a:avLst/>
          </a:prstGeom>
        </p:spPr>
        <p:txBody>
          <a:bodyPr wrap="none">
            <a:spAutoFit/>
          </a:bodyPr>
          <a:lstStyle/>
          <a:p>
            <a:pPr lvl="0">
              <a:spcBef>
                <a:spcPct val="50000"/>
              </a:spcBef>
            </a:pP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a:t>
            </a:r>
            <a:endParaRPr lang="en-US" altLang="zh-CN" sz="2400" b="1" baseline="-25000">
              <a:solidFill>
                <a:srgbClr val="FF33CC"/>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33" name="组合 32"/>
          <p:cNvGrpSpPr/>
          <p:nvPr>
            <p:custDataLst>
              <p:tags r:id="rId17"/>
            </p:custDataLst>
          </p:nvPr>
        </p:nvGrpSpPr>
        <p:grpSpPr>
          <a:xfrm>
            <a:off x="2738526" y="5582201"/>
            <a:ext cx="2082621" cy="1092045"/>
            <a:chOff x="6542454" y="4358648"/>
            <a:chExt cx="2082621" cy="1092045"/>
          </a:xfrm>
        </p:grpSpPr>
        <p:sp>
          <p:nvSpPr>
            <p:cNvPr id="24" name="矩形 23"/>
            <p:cNvSpPr/>
            <p:nvPr>
              <p:custDataLst>
                <p:tags r:id="rId18"/>
              </p:custDataLst>
            </p:nvPr>
          </p:nvSpPr>
          <p:spPr>
            <a:xfrm>
              <a:off x="6542454" y="4358648"/>
              <a:ext cx="2082621" cy="461665"/>
            </a:xfrm>
            <a:prstGeom prst="rect">
              <a:avLst/>
            </a:prstGeom>
          </p:spPr>
          <p:txBody>
            <a:bodyPr wrap="none">
              <a:spAutoFit/>
            </a:bodyPr>
            <a:lstStyle/>
            <a:p>
              <a:pPr>
                <a:spcBef>
                  <a:spcPct val="50000"/>
                </a:spcBef>
              </a:pP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CHCH</a:t>
              </a:r>
              <a:r>
                <a:rPr lang="en-US" altLang="zh-CN" sz="2400" b="1" baseline="-250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a:t>
              </a:r>
              <a:endPar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28" name="组合 27"/>
            <p:cNvGrpSpPr/>
            <p:nvPr>
              <p:custDataLst>
                <p:tags r:id="rId19"/>
              </p:custDataLst>
            </p:nvPr>
          </p:nvGrpSpPr>
          <p:grpSpPr>
            <a:xfrm>
              <a:off x="7204608" y="4795353"/>
              <a:ext cx="844550" cy="655340"/>
              <a:chOff x="7456274" y="5238791"/>
              <a:chExt cx="844550" cy="655340"/>
            </a:xfrm>
          </p:grpSpPr>
          <p:sp>
            <p:nvSpPr>
              <p:cNvPr id="31" name="Text Box 9"/>
              <p:cNvSpPr txBox="1">
                <a:spLocks noChangeArrowheads="1"/>
              </p:cNvSpPr>
              <p:nvPr>
                <p:custDataLst>
                  <p:tags r:id="rId20"/>
                </p:custDataLst>
              </p:nvPr>
            </p:nvSpPr>
            <p:spPr bwMode="auto">
              <a:xfrm>
                <a:off x="7456274" y="5432466"/>
                <a:ext cx="8445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kumimoji="1" lang="en-US" altLang="zh-CN" sz="2400" b="1">
                    <a:latin typeface="Times New Roman" panose="02020603050405020304" pitchFamily="18" charset="0"/>
                    <a:ea typeface="黑体" panose="02010609060101010101" pitchFamily="49" charset="-122"/>
                    <a:cs typeface="Times New Roman" panose="02020603050405020304" pitchFamily="18" charset="0"/>
                  </a:rPr>
                  <a:t>CH</a:t>
                </a:r>
                <a:r>
                  <a:rPr kumimoji="1" lang="en-US" altLang="zh-CN" sz="2400" b="1" baseline="-25000">
                    <a:latin typeface="Times New Roman" panose="02020603050405020304" pitchFamily="18" charset="0"/>
                    <a:ea typeface="黑体" panose="02010609060101010101" pitchFamily="49" charset="-122"/>
                    <a:cs typeface="Times New Roman" panose="02020603050405020304" pitchFamily="18" charset="0"/>
                  </a:rPr>
                  <a:t>3</a:t>
                </a:r>
                <a:endParaRPr kumimoji="1" lang="en-US"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32" name="直接连接符 31"/>
              <p:cNvCxnSpPr/>
              <p:nvPr>
                <p:custDataLst>
                  <p:tags r:id="rId21"/>
                </p:custDataLst>
              </p:nvPr>
            </p:nvCxnSpPr>
            <p:spPr>
              <a:xfrm flipH="1" flipV="1">
                <a:off x="7677534" y="5238791"/>
                <a:ext cx="0" cy="260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35" name="组合 34"/>
          <p:cNvGrpSpPr/>
          <p:nvPr>
            <p:custDataLst>
              <p:tags r:id="rId22"/>
            </p:custDataLst>
          </p:nvPr>
        </p:nvGrpSpPr>
        <p:grpSpPr>
          <a:xfrm>
            <a:off x="6407960" y="4947990"/>
            <a:ext cx="2082621" cy="1116735"/>
            <a:chOff x="4503212" y="4387093"/>
            <a:chExt cx="2082621" cy="1116735"/>
          </a:xfrm>
        </p:grpSpPr>
        <p:sp>
          <p:nvSpPr>
            <p:cNvPr id="36" name="矩形 35"/>
            <p:cNvSpPr/>
            <p:nvPr>
              <p:custDataLst>
                <p:tags r:id="rId23"/>
              </p:custDataLst>
            </p:nvPr>
          </p:nvSpPr>
          <p:spPr>
            <a:xfrm>
              <a:off x="4503212" y="4387093"/>
              <a:ext cx="2082621" cy="461665"/>
            </a:xfrm>
            <a:prstGeom prst="rect">
              <a:avLst/>
            </a:prstGeom>
          </p:spPr>
          <p:txBody>
            <a:bodyPr wrap="none">
              <a:spAutoFit/>
            </a:bodyPr>
            <a:lstStyle/>
            <a:p>
              <a:pPr>
                <a:spcBef>
                  <a:spcPct val="50000"/>
                </a:spcBef>
              </a:pP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CH—</a:t>
              </a:r>
              <a:endPar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37" name="组合 36"/>
            <p:cNvGrpSpPr/>
            <p:nvPr>
              <p:custDataLst>
                <p:tags r:id="rId24"/>
              </p:custDataLst>
            </p:nvPr>
          </p:nvGrpSpPr>
          <p:grpSpPr>
            <a:xfrm>
              <a:off x="5662001" y="4823579"/>
              <a:ext cx="748923" cy="680249"/>
              <a:chOff x="7693764" y="5238791"/>
              <a:chExt cx="748923" cy="680249"/>
            </a:xfrm>
          </p:grpSpPr>
          <p:sp>
            <p:nvSpPr>
              <p:cNvPr id="38" name="Text Box 9"/>
              <p:cNvSpPr txBox="1">
                <a:spLocks noChangeArrowheads="1"/>
              </p:cNvSpPr>
              <p:nvPr>
                <p:custDataLst>
                  <p:tags r:id="rId25"/>
                </p:custDataLst>
              </p:nvPr>
            </p:nvSpPr>
            <p:spPr bwMode="auto">
              <a:xfrm>
                <a:off x="7693764" y="5457375"/>
                <a:ext cx="7489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en-US" altLang="zh-CN" sz="2400" b="1">
                    <a:latin typeface="Times New Roman" panose="02020603050405020304" pitchFamily="18" charset="0"/>
                    <a:ea typeface="黑体" panose="02010609060101010101" pitchFamily="49" charset="-122"/>
                    <a:cs typeface="Times New Roman" panose="02020603050405020304" pitchFamily="18" charset="0"/>
                  </a:rPr>
                  <a:t>CH</a:t>
                </a:r>
                <a:r>
                  <a:rPr kumimoji="1" lang="en-US" altLang="zh-CN" sz="2400" b="1" baseline="-25000">
                    <a:latin typeface="Times New Roman" panose="02020603050405020304" pitchFamily="18" charset="0"/>
                    <a:ea typeface="黑体" panose="02010609060101010101" pitchFamily="49" charset="-122"/>
                    <a:cs typeface="Times New Roman" panose="02020603050405020304" pitchFamily="18" charset="0"/>
                  </a:rPr>
                  <a:t>3</a:t>
                </a:r>
                <a:endParaRPr kumimoji="1" lang="en-US"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39" name="直接连接符 38"/>
              <p:cNvCxnSpPr/>
              <p:nvPr>
                <p:custDataLst>
                  <p:tags r:id="rId26"/>
                </p:custDataLst>
              </p:nvPr>
            </p:nvCxnSpPr>
            <p:spPr>
              <a:xfrm flipH="1" flipV="1">
                <a:off x="7893434" y="5238791"/>
                <a:ext cx="0" cy="260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50" name="组合 49"/>
          <p:cNvGrpSpPr/>
          <p:nvPr>
            <p:custDataLst>
              <p:tags r:id="rId27"/>
            </p:custDataLst>
          </p:nvPr>
        </p:nvGrpSpPr>
        <p:grpSpPr>
          <a:xfrm>
            <a:off x="9396511" y="4738550"/>
            <a:ext cx="1325163" cy="1547155"/>
            <a:chOff x="1876916" y="4675576"/>
            <a:chExt cx="1325163" cy="1547155"/>
          </a:xfrm>
        </p:grpSpPr>
        <p:grpSp>
          <p:nvGrpSpPr>
            <p:cNvPr id="51" name="组合 50"/>
            <p:cNvGrpSpPr/>
            <p:nvPr>
              <p:custDataLst>
                <p:tags r:id="rId28"/>
              </p:custDataLst>
            </p:nvPr>
          </p:nvGrpSpPr>
          <p:grpSpPr>
            <a:xfrm>
              <a:off x="2453156" y="5592647"/>
              <a:ext cx="748923" cy="630084"/>
              <a:chOff x="7278474" y="5238791"/>
              <a:chExt cx="748923" cy="630084"/>
            </a:xfrm>
          </p:grpSpPr>
          <p:sp>
            <p:nvSpPr>
              <p:cNvPr id="53" name="Text Box 9"/>
              <p:cNvSpPr txBox="1">
                <a:spLocks noChangeArrowheads="1"/>
              </p:cNvSpPr>
              <p:nvPr>
                <p:custDataLst>
                  <p:tags r:id="rId29"/>
                </p:custDataLst>
              </p:nvPr>
            </p:nvSpPr>
            <p:spPr bwMode="auto">
              <a:xfrm>
                <a:off x="7278474" y="5407210"/>
                <a:ext cx="7489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en-US" altLang="zh-CN" sz="2400" b="1">
                    <a:latin typeface="Times New Roman" panose="02020603050405020304" pitchFamily="18" charset="0"/>
                    <a:ea typeface="黑体" panose="02010609060101010101" pitchFamily="49" charset="-122"/>
                    <a:cs typeface="Times New Roman" panose="02020603050405020304" pitchFamily="18" charset="0"/>
                  </a:rPr>
                  <a:t>CH</a:t>
                </a:r>
                <a:r>
                  <a:rPr kumimoji="1" lang="en-US" altLang="zh-CN" sz="2400" b="1" baseline="-25000">
                    <a:latin typeface="Times New Roman" panose="02020603050405020304" pitchFamily="18" charset="0"/>
                    <a:ea typeface="黑体" panose="02010609060101010101" pitchFamily="49" charset="-122"/>
                    <a:cs typeface="Times New Roman" panose="02020603050405020304" pitchFamily="18" charset="0"/>
                  </a:rPr>
                  <a:t>3</a:t>
                </a:r>
                <a:endParaRPr kumimoji="1" lang="en-US"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54" name="直接连接符 53"/>
              <p:cNvCxnSpPr/>
              <p:nvPr>
                <p:custDataLst>
                  <p:tags r:id="rId30"/>
                </p:custDataLst>
              </p:nvPr>
            </p:nvCxnSpPr>
            <p:spPr>
              <a:xfrm flipH="1" flipV="1">
                <a:off x="7499734" y="5238791"/>
                <a:ext cx="0" cy="2606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5" name="矩形 54"/>
            <p:cNvSpPr/>
            <p:nvPr>
              <p:custDataLst>
                <p:tags r:id="rId31"/>
              </p:custDataLst>
            </p:nvPr>
          </p:nvSpPr>
          <p:spPr>
            <a:xfrm>
              <a:off x="1876916" y="5218575"/>
              <a:ext cx="1279517" cy="461665"/>
            </a:xfrm>
            <a:prstGeom prst="rect">
              <a:avLst/>
            </a:prstGeom>
          </p:spPr>
          <p:txBody>
            <a:bodyPr wrap="none">
              <a:spAutoFit/>
            </a:bodyPr>
            <a:lstStyle/>
            <a:p>
              <a:pPr>
                <a:spcBef>
                  <a:spcPct val="50000"/>
                </a:spcBef>
              </a:pP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C—</a:t>
              </a:r>
              <a:endPar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56" name="组合 55"/>
            <p:cNvGrpSpPr/>
            <p:nvPr>
              <p:custDataLst>
                <p:tags r:id="rId32"/>
              </p:custDataLst>
            </p:nvPr>
          </p:nvGrpSpPr>
          <p:grpSpPr>
            <a:xfrm>
              <a:off x="2407741" y="4675576"/>
              <a:ext cx="748923" cy="629598"/>
              <a:chOff x="7303874" y="5229410"/>
              <a:chExt cx="748923" cy="629598"/>
            </a:xfrm>
          </p:grpSpPr>
          <p:sp>
            <p:nvSpPr>
              <p:cNvPr id="57" name="Text Box 9"/>
              <p:cNvSpPr txBox="1">
                <a:spLocks noChangeArrowheads="1"/>
              </p:cNvSpPr>
              <p:nvPr>
                <p:custDataLst>
                  <p:tags r:id="rId33"/>
                </p:custDataLst>
              </p:nvPr>
            </p:nvSpPr>
            <p:spPr bwMode="auto">
              <a:xfrm>
                <a:off x="7303874" y="5229410"/>
                <a:ext cx="7489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1" lang="en-US" altLang="zh-CN" sz="2400" b="1">
                    <a:latin typeface="Times New Roman" panose="02020603050405020304" pitchFamily="18" charset="0"/>
                    <a:ea typeface="黑体" panose="02010609060101010101" pitchFamily="49" charset="-122"/>
                    <a:cs typeface="Times New Roman" panose="02020603050405020304" pitchFamily="18" charset="0"/>
                  </a:rPr>
                  <a:t>CH</a:t>
                </a:r>
                <a:r>
                  <a:rPr kumimoji="1" lang="en-US" altLang="zh-CN" sz="2400" b="1" baseline="-25000">
                    <a:latin typeface="Times New Roman" panose="02020603050405020304" pitchFamily="18" charset="0"/>
                    <a:ea typeface="黑体" panose="02010609060101010101" pitchFamily="49" charset="-122"/>
                    <a:cs typeface="Times New Roman" panose="02020603050405020304" pitchFamily="18" charset="0"/>
                  </a:rPr>
                  <a:t>3</a:t>
                </a:r>
                <a:endParaRPr kumimoji="1" lang="en-US"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58" name="直接连接符 57"/>
              <p:cNvCxnSpPr/>
              <p:nvPr>
                <p:custDataLst>
                  <p:tags r:id="rId34"/>
                </p:custDataLst>
              </p:nvPr>
            </p:nvCxnSpPr>
            <p:spPr>
              <a:xfrm flipH="1" flipV="1">
                <a:off x="7526813" y="5653268"/>
                <a:ext cx="3175" cy="20574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59" name="左大括号 58"/>
          <p:cNvSpPr/>
          <p:nvPr>
            <p:custDataLst>
              <p:tags r:id="rId35"/>
            </p:custDataLst>
          </p:nvPr>
        </p:nvSpPr>
        <p:spPr>
          <a:xfrm>
            <a:off x="4129432" y="3517629"/>
            <a:ext cx="173965" cy="675159"/>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800">
              <a:latin typeface="Times New Roman" panose="02020603050405020304" pitchFamily="18" charset="0"/>
              <a:ea typeface="宋体" panose="02010600030101010101" pitchFamily="2" charset="-122"/>
              <a:cs typeface="Times New Roman" panose="02020603050405020304" pitchFamily="18" charset="0"/>
            </a:endParaRPr>
          </a:p>
        </p:txBody>
      </p:sp>
      <p:sp>
        <p:nvSpPr>
          <p:cNvPr id="60" name="矩形 59"/>
          <p:cNvSpPr/>
          <p:nvPr>
            <p:custDataLst>
              <p:tags r:id="rId36"/>
            </p:custDataLst>
          </p:nvPr>
        </p:nvSpPr>
        <p:spPr>
          <a:xfrm>
            <a:off x="951803" y="3599528"/>
            <a:ext cx="1471878" cy="461665"/>
          </a:xfrm>
          <a:prstGeom prst="rect">
            <a:avLst/>
          </a:prstGeom>
        </p:spPr>
        <p:txBody>
          <a:bodyPr wrap="none">
            <a:spAutoFit/>
          </a:bodyPr>
          <a:lstStyle/>
          <a:p>
            <a:pPr lvl="0">
              <a:spcBef>
                <a:spcPct val="50000"/>
              </a:spcBef>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丙基</a:t>
            </a:r>
            <a:r>
              <a:rPr lang="en-US" altLang="zh-CN"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种</a:t>
            </a:r>
            <a:r>
              <a:rPr lang="en-US" altLang="zh-CN"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a:t>
            </a:r>
            <a:endParaRPr lang="en-US" altLang="zh-CN"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1" name="矩形 60"/>
          <p:cNvSpPr/>
          <p:nvPr>
            <p:custDataLst>
              <p:tags r:id="rId37"/>
            </p:custDataLst>
          </p:nvPr>
        </p:nvSpPr>
        <p:spPr>
          <a:xfrm>
            <a:off x="972557" y="4947420"/>
            <a:ext cx="1471878" cy="461665"/>
          </a:xfrm>
          <a:prstGeom prst="rect">
            <a:avLst/>
          </a:prstGeom>
        </p:spPr>
        <p:txBody>
          <a:bodyPr wrap="none">
            <a:spAutoFit/>
          </a:bodyPr>
          <a:lstStyle/>
          <a:p>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丁基</a:t>
            </a:r>
            <a:r>
              <a:rPr lang="en-US" altLang="zh-CN"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(4</a:t>
            </a:r>
            <a:r>
              <a:rPr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种</a:t>
            </a:r>
            <a:r>
              <a:rPr lang="en-US" altLang="zh-CN"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400">
              <a:solidFill>
                <a:srgbClr val="0000CC"/>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2" name="矩形 61"/>
          <p:cNvSpPr/>
          <p:nvPr>
            <p:custDataLst>
              <p:tags r:id="rId38"/>
            </p:custDataLst>
          </p:nvPr>
        </p:nvSpPr>
        <p:spPr>
          <a:xfrm>
            <a:off x="894050" y="2494418"/>
            <a:ext cx="10123805" cy="461665"/>
          </a:xfrm>
          <a:prstGeom prst="rect">
            <a:avLst/>
          </a:prstGeom>
        </p:spPr>
        <p:txBody>
          <a:bodyPr wrap="square">
            <a:spAutoFit/>
          </a:bodyPr>
          <a:lstStyle/>
          <a:p>
            <a:pPr lvl="0">
              <a:spcBef>
                <a:spcPct val="50000"/>
              </a:spcBef>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乙基</a:t>
            </a:r>
            <a:r>
              <a:rPr lang="en-US" altLang="zh-CN"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(1</a:t>
            </a:r>
            <a:r>
              <a:rPr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种</a:t>
            </a:r>
            <a:r>
              <a:rPr lang="en-US" altLang="zh-CN"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solidFill>
                  <a:srgbClr val="FF33CC"/>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b="1" baseline="-25000">
                <a:solidFill>
                  <a:srgbClr val="0000CC"/>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baseline="-25000">
                <a:solidFill>
                  <a:srgbClr val="0000CC"/>
                </a:solidFill>
                <a:latin typeface="Times New Roman" panose="02020603050405020304" pitchFamily="18" charset="0"/>
                <a:ea typeface="黑体" panose="02010609060101010101" pitchFamily="49" charset="-122"/>
                <a:cs typeface="Times New Roman" panose="02020603050405020304" pitchFamily="18" charset="0"/>
              </a:rPr>
              <a:t>5</a:t>
            </a:r>
            <a:r>
              <a:rPr lang="en-US" altLang="zh-CN" sz="2400" b="1">
                <a:solidFill>
                  <a:srgbClr val="FF33CC"/>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或</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a:solidFill>
                  <a:srgbClr val="FF33CC"/>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b="1" baseline="-25000">
                <a:solidFill>
                  <a:srgbClr val="0000CC"/>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baseline="-25000">
                <a:solidFill>
                  <a:srgbClr val="0000CC"/>
                </a:solidFill>
                <a:latin typeface="Times New Roman" panose="02020603050405020304" pitchFamily="18" charset="0"/>
                <a:ea typeface="黑体" panose="02010609060101010101" pitchFamily="49" charset="-122"/>
                <a:cs typeface="Times New Roman" panose="02020603050405020304" pitchFamily="18" charset="0"/>
              </a:rPr>
              <a:t>5</a:t>
            </a:r>
            <a:r>
              <a:rPr lang="en-US"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a:solidFill>
                  <a:srgbClr val="FF33CC"/>
                </a:solidFill>
                <a:latin typeface="Times New Roman" panose="02020603050405020304" pitchFamily="18" charset="0"/>
                <a:ea typeface="黑体" panose="02010609060101010101" pitchFamily="49" charset="-122"/>
                <a:cs typeface="Times New Roman" panose="02020603050405020304" pitchFamily="18" charset="0"/>
              </a:rPr>
              <a:t>)</a:t>
            </a:r>
            <a:endParaRPr lang="en-US" altLang="zh-CN" sz="2400" b="1">
              <a:solidFill>
                <a:srgbClr val="FF33CC"/>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41" name="组合 40"/>
          <p:cNvGrpSpPr/>
          <p:nvPr>
            <p:custDataLst>
              <p:tags r:id="rId39"/>
            </p:custDataLst>
          </p:nvPr>
        </p:nvGrpSpPr>
        <p:grpSpPr>
          <a:xfrm>
            <a:off x="296041" y="120650"/>
            <a:ext cx="9430777" cy="720000"/>
            <a:chOff x="466" y="644"/>
            <a:chExt cx="12317" cy="840"/>
          </a:xfrm>
        </p:grpSpPr>
        <p:sp>
          <p:nvSpPr>
            <p:cNvPr id="42" name="等腰三角形 41"/>
            <p:cNvSpPr/>
            <p:nvPr>
              <p:custDataLst>
                <p:tags r:id="rId40"/>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43" name="文本框 42"/>
            <p:cNvSpPr txBox="1"/>
            <p:nvPr>
              <p:custDataLst>
                <p:tags r:id="rId41"/>
              </p:custDataLst>
            </p:nvPr>
          </p:nvSpPr>
          <p:spPr>
            <a:xfrm>
              <a:off x="1297" y="654"/>
              <a:ext cx="11486" cy="782"/>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a:t>
              </a:r>
              <a:r>
                <a:rPr lang="en-US" altLang="zh-CN" sz="3200">
                  <a:solidFill>
                    <a:srgbClr val="27406A"/>
                  </a:solidFill>
                  <a:latin typeface="汉仪雅酷黑 65W" panose="020B0604020202020204" charset="-122"/>
                  <a:ea typeface="汉仪雅酷黑 65W" panose="020B0604020202020204" charset="-122"/>
                  <a:cs typeface="+mn-ea"/>
                  <a:sym typeface="+mn-ea"/>
                </a:rPr>
                <a:t> </a:t>
              </a:r>
              <a:r>
                <a:rPr lang="zh-CN" altLang="en-US" sz="3200">
                  <a:solidFill>
                    <a:srgbClr val="27406A"/>
                  </a:solidFill>
                  <a:latin typeface="汉仪雅酷黑 65W" panose="020B0604020202020204" charset="-122"/>
                  <a:ea typeface="汉仪雅酷黑 65W" panose="020B0604020202020204" charset="-122"/>
                  <a:cs typeface="+mn-ea"/>
                  <a:sym typeface="+mn-ea"/>
                </a:rPr>
                <a:t>有机化合物的分类方法</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sp>
          <p:nvSpPr>
            <p:cNvPr id="44" name="等腰三角形 43"/>
            <p:cNvSpPr/>
            <p:nvPr>
              <p:custDataLst>
                <p:tags r:id="rId42"/>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133"/>
                                        </p:tgtEl>
                                        <p:attrNameLst>
                                          <p:attrName>style.visibility</p:attrName>
                                        </p:attrNameLst>
                                      </p:cBhvr>
                                      <p:to>
                                        <p:strVal val="visible"/>
                                      </p:to>
                                    </p:set>
                                    <p:animEffect transition="in" filter="wipe(left)">
                                      <p:cBhvr>
                                        <p:cTn id="7" dur="500"/>
                                        <p:tgtEl>
                                          <p:spTgt spid="4813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8140"/>
                                        </p:tgtEl>
                                        <p:attrNameLst>
                                          <p:attrName>style.visibility</p:attrName>
                                        </p:attrNameLst>
                                      </p:cBhvr>
                                      <p:to>
                                        <p:strVal val="visible"/>
                                      </p:to>
                                    </p:set>
                                    <p:animEffect transition="in" filter="wipe(left)">
                                      <p:cBhvr>
                                        <p:cTn id="11" dur="500"/>
                                        <p:tgtEl>
                                          <p:spTgt spid="4814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iterate type="wd">
                                    <p:tmPct val="10000"/>
                                  </p:iterate>
                                  <p:childTnLst>
                                    <p:set>
                                      <p:cBhvr>
                                        <p:cTn id="15" dur="1" fill="hold">
                                          <p:stCondLst>
                                            <p:cond delay="0"/>
                                          </p:stCondLst>
                                        </p:cTn>
                                        <p:tgtEl>
                                          <p:spTgt spid="4"/>
                                        </p:tgtEl>
                                        <p:attrNameLst>
                                          <p:attrName>style.visibility</p:attrName>
                                        </p:attrNameLst>
                                      </p:cBhvr>
                                      <p:to>
                                        <p:strVal val="visible"/>
                                      </p:to>
                                    </p:set>
                                    <p:animEffect transition="in" filter="wipe(up)">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2"/>
                                        </p:tgtEl>
                                        <p:attrNameLst>
                                          <p:attrName>style.visibility</p:attrName>
                                        </p:attrNameLst>
                                      </p:cBhvr>
                                      <p:to>
                                        <p:strVal val="visible"/>
                                      </p:to>
                                    </p:set>
                                    <p:animEffect transition="in" filter="wipe(left)">
                                      <p:cBhvr>
                                        <p:cTn id="21" dur="500"/>
                                        <p:tgtEl>
                                          <p:spTgt spid="6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60"/>
                                        </p:tgtEl>
                                        <p:attrNameLst>
                                          <p:attrName>style.visibility</p:attrName>
                                        </p:attrNameLst>
                                      </p:cBhvr>
                                      <p:to>
                                        <p:strVal val="visible"/>
                                      </p:to>
                                    </p:set>
                                    <p:animEffect transition="in" filter="wipe(left)">
                                      <p:cBhvr>
                                        <p:cTn id="26" dur="500"/>
                                        <p:tgtEl>
                                          <p:spTgt spid="60"/>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48134"/>
                                        </p:tgtEl>
                                        <p:attrNameLst>
                                          <p:attrName>style.visibility</p:attrName>
                                        </p:attrNameLst>
                                      </p:cBhvr>
                                      <p:to>
                                        <p:strVal val="visible"/>
                                      </p:to>
                                    </p:set>
                                    <p:animEffect transition="in" filter="fade">
                                      <p:cBhvr>
                                        <p:cTn id="30" dur="500"/>
                                        <p:tgtEl>
                                          <p:spTgt spid="4813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59"/>
                                        </p:tgtEl>
                                        <p:attrNameLst>
                                          <p:attrName>style.visibility</p:attrName>
                                        </p:attrNameLst>
                                      </p:cBhvr>
                                      <p:to>
                                        <p:strVal val="visible"/>
                                      </p:to>
                                    </p:set>
                                    <p:animEffect transition="in" filter="wipe(left)">
                                      <p:cBhvr>
                                        <p:cTn id="35" dur="500"/>
                                        <p:tgtEl>
                                          <p:spTgt spid="59"/>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left)">
                                      <p:cBhvr>
                                        <p:cTn id="38" dur="500"/>
                                        <p:tgtEl>
                                          <p:spTgt spid="20"/>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left)">
                                      <p:cBhvr>
                                        <p:cTn id="41" dur="500"/>
                                        <p:tgtEl>
                                          <p:spTgt spid="17"/>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left)">
                                      <p:cBhvr>
                                        <p:cTn id="44" dur="500"/>
                                        <p:tgtEl>
                                          <p:spTgt spid="18"/>
                                        </p:tgtEl>
                                      </p:cBhvr>
                                    </p:animEffect>
                                  </p:childTnLst>
                                </p:cTn>
                              </p:par>
                            </p:childTnLst>
                          </p:cTn>
                        </p:par>
                        <p:par>
                          <p:cTn id="45" fill="hold">
                            <p:stCondLst>
                              <p:cond delay="500"/>
                            </p:stCondLst>
                            <p:childTnLst>
                              <p:par>
                                <p:cTn id="46" presetID="22" presetClass="entr" presetSubtype="8" fill="hold" nodeType="after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wipe(left)">
                                      <p:cBhvr>
                                        <p:cTn id="48" dur="500"/>
                                        <p:tgtEl>
                                          <p:spTgt spid="11"/>
                                        </p:tgtEl>
                                      </p:cBhvr>
                                    </p:animEffect>
                                  </p:childTnLst>
                                </p:cTn>
                              </p:par>
                            </p:childTnLst>
                          </p:cTn>
                        </p:par>
                        <p:par>
                          <p:cTn id="49" fill="hold">
                            <p:stCondLst>
                              <p:cond delay="1000"/>
                            </p:stCondLst>
                            <p:childTnLst>
                              <p:par>
                                <p:cTn id="50" presetID="22" presetClass="entr" presetSubtype="8" fill="hold" grpId="0" nodeType="after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left)">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61"/>
                                        </p:tgtEl>
                                        <p:attrNameLst>
                                          <p:attrName>style.visibility</p:attrName>
                                        </p:attrNameLst>
                                      </p:cBhvr>
                                      <p:to>
                                        <p:strVal val="visible"/>
                                      </p:to>
                                    </p:set>
                                    <p:animEffect transition="in" filter="wipe(left)">
                                      <p:cBhvr>
                                        <p:cTn id="57" dur="500"/>
                                        <p:tgtEl>
                                          <p:spTgt spid="61"/>
                                        </p:tgtEl>
                                      </p:cBhvr>
                                    </p:animEffect>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500"/>
                                        <p:tgtEl>
                                          <p:spTgt spid="22"/>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wipe(left)">
                                      <p:cBhvr>
                                        <p:cTn id="66" dur="500"/>
                                        <p:tgtEl>
                                          <p:spTgt spid="23"/>
                                        </p:tgtEl>
                                      </p:cBhvr>
                                    </p:animEffect>
                                  </p:childTnLst>
                                </p:cTn>
                              </p:par>
                              <p:par>
                                <p:cTn id="67" presetID="22" presetClass="entr" presetSubtype="8" fill="hold" nodeType="withEffect">
                                  <p:stCondLst>
                                    <p:cond delay="0"/>
                                  </p:stCondLst>
                                  <p:childTnLst>
                                    <p:set>
                                      <p:cBhvr>
                                        <p:cTn id="68" dur="1" fill="hold">
                                          <p:stCondLst>
                                            <p:cond delay="0"/>
                                          </p:stCondLst>
                                        </p:cTn>
                                        <p:tgtEl>
                                          <p:spTgt spid="35"/>
                                        </p:tgtEl>
                                        <p:attrNameLst>
                                          <p:attrName>style.visibility</p:attrName>
                                        </p:attrNameLst>
                                      </p:cBhvr>
                                      <p:to>
                                        <p:strVal val="visible"/>
                                      </p:to>
                                    </p:set>
                                    <p:animEffect transition="in" filter="wipe(left)">
                                      <p:cBhvr>
                                        <p:cTn id="69" dur="500"/>
                                        <p:tgtEl>
                                          <p:spTgt spid="35"/>
                                        </p:tgtEl>
                                      </p:cBhvr>
                                    </p:animEffect>
                                  </p:childTnLst>
                                </p:cTn>
                              </p:par>
                              <p:par>
                                <p:cTn id="70" presetID="22" presetClass="entr" presetSubtype="8" fill="hold" nodeType="withEffect">
                                  <p:stCondLst>
                                    <p:cond delay="0"/>
                                  </p:stCondLst>
                                  <p:childTnLst>
                                    <p:set>
                                      <p:cBhvr>
                                        <p:cTn id="71" dur="1" fill="hold">
                                          <p:stCondLst>
                                            <p:cond delay="0"/>
                                          </p:stCondLst>
                                        </p:cTn>
                                        <p:tgtEl>
                                          <p:spTgt spid="33"/>
                                        </p:tgtEl>
                                        <p:attrNameLst>
                                          <p:attrName>style.visibility</p:attrName>
                                        </p:attrNameLst>
                                      </p:cBhvr>
                                      <p:to>
                                        <p:strVal val="visible"/>
                                      </p:to>
                                    </p:set>
                                    <p:animEffect transition="in" filter="wipe(left)">
                                      <p:cBhvr>
                                        <p:cTn id="72" dur="500"/>
                                        <p:tgtEl>
                                          <p:spTgt spid="33"/>
                                        </p:tgtEl>
                                      </p:cBhvr>
                                    </p:animEffect>
                                  </p:childTnLst>
                                </p:cTn>
                              </p:par>
                              <p:par>
                                <p:cTn id="73" presetID="22" presetClass="entr" presetSubtype="8" fill="hold" nodeType="withEffect">
                                  <p:stCondLst>
                                    <p:cond delay="0"/>
                                  </p:stCondLst>
                                  <p:childTnLst>
                                    <p:set>
                                      <p:cBhvr>
                                        <p:cTn id="74" dur="1" fill="hold">
                                          <p:stCondLst>
                                            <p:cond delay="0"/>
                                          </p:stCondLst>
                                        </p:cTn>
                                        <p:tgtEl>
                                          <p:spTgt spid="50"/>
                                        </p:tgtEl>
                                        <p:attrNameLst>
                                          <p:attrName>style.visibility</p:attrName>
                                        </p:attrNameLst>
                                      </p:cBhvr>
                                      <p:to>
                                        <p:strVal val="visible"/>
                                      </p:to>
                                    </p:set>
                                    <p:animEffect transition="in" filter="wipe(left)">
                                      <p:cBhvr>
                                        <p:cTn id="75"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3" grpId="0" bldLvl="0" animBg="1"/>
      <p:bldP spid="48140" grpId="0" bldLvl="0" animBg="1"/>
      <p:bldP spid="4" grpId="0" bldLvl="0" animBg="1"/>
      <p:bldP spid="48134" grpId="0" bldLvl="0" animBg="1"/>
      <p:bldP spid="17" grpId="0"/>
      <p:bldP spid="18" grpId="0"/>
      <p:bldP spid="20" grpId="0"/>
      <p:bldP spid="21" grpId="0"/>
      <p:bldP spid="22" grpId="0" bldLvl="0" animBg="1"/>
      <p:bldP spid="23" grpId="0"/>
      <p:bldP spid="59" grpId="0" bldLvl="0" animBg="1"/>
      <p:bldP spid="60" grpId="0"/>
      <p:bldP spid="61" grpId="0"/>
      <p:bldP spid="6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8235950" y="683260"/>
            <a:ext cx="3695700" cy="5588000"/>
          </a:xfrm>
          <a:prstGeom prst="rect">
            <a:avLst/>
          </a:prstGeom>
          <a:solidFill>
            <a:schemeClr val="accent2">
              <a:lumMod val="20000"/>
              <a:lumOff val="8000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p:cNvCxnSpPr/>
          <p:nvPr>
            <p:custDataLst>
              <p:tags r:id="rId2"/>
            </p:custDataLst>
          </p:nvPr>
        </p:nvCxnSpPr>
        <p:spPr>
          <a:xfrm flipH="1">
            <a:off x="10081041" y="2184335"/>
            <a:ext cx="0" cy="3564000"/>
          </a:xfrm>
          <a:prstGeom prst="line">
            <a:avLst/>
          </a:prstGeom>
          <a:noFill/>
          <a:ln w="31750">
            <a:solidFill>
              <a:srgbClr val="FF0000"/>
            </a:solidFill>
            <a:prstDash val="sysDot"/>
            <a:bevel/>
          </a:ln>
        </p:spPr>
      </p:cxnSp>
      <p:sp>
        <p:nvSpPr>
          <p:cNvPr id="10" name="矩形 9"/>
          <p:cNvSpPr/>
          <p:nvPr>
            <p:custDataLst>
              <p:tags r:id="rId3"/>
            </p:custDataLst>
          </p:nvPr>
        </p:nvSpPr>
        <p:spPr>
          <a:xfrm>
            <a:off x="10323538" y="1909967"/>
            <a:ext cx="1656715" cy="3784600"/>
          </a:xfrm>
          <a:prstGeom prst="rect">
            <a:avLst/>
          </a:prstGeom>
          <a:noFill/>
          <a:ln>
            <a:noFill/>
            <a:miter lim="800000"/>
          </a:ln>
        </p:spPr>
        <p:txBody>
          <a:bodyPr wrap="none" anchor="t" anchorCtr="0">
            <a:spAutoFit/>
          </a:bodyPr>
          <a:lstStyle>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eaLnBrk="0" hangingPunct="0">
              <a:lnSpc>
                <a:spcPct val="150000"/>
              </a:lnSpc>
            </a:pPr>
            <a:r>
              <a:rPr lang="en-US" altLang="zh-CN" sz="3200" b="1">
                <a:solidFill>
                  <a:srgbClr val="FF0000"/>
                </a:solidFill>
                <a:latin typeface="Times New Roman" panose="02020603050405020304" pitchFamily="18" charset="0"/>
                <a:ea typeface="微软雅黑" panose="020B0503020204020204" charset="-122"/>
                <a:cs typeface="Times New Roman" panose="02020603050405020304" pitchFamily="18" charset="0"/>
              </a:rPr>
              <a:t>−OH</a:t>
            </a:r>
            <a:endParaRPr lang="en-US" altLang="zh-CN" sz="32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a:p>
            <a:pPr lvl="0" eaLnBrk="0" hangingPunct="0">
              <a:lnSpc>
                <a:spcPct val="150000"/>
              </a:lnSpc>
            </a:pPr>
            <a:r>
              <a:rPr lang="en-US" altLang="zh-CN" sz="3200" b="1">
                <a:solidFill>
                  <a:srgbClr val="FF0000"/>
                </a:solidFill>
                <a:latin typeface="Times New Roman" panose="02020603050405020304" pitchFamily="18" charset="0"/>
                <a:ea typeface="微软雅黑" panose="020B0503020204020204" charset="-122"/>
                <a:cs typeface="Times New Roman" panose="02020603050405020304" pitchFamily="18" charset="0"/>
              </a:rPr>
              <a:t>−COOH</a:t>
            </a:r>
            <a:endParaRPr lang="zh-CN" altLang="en-US" sz="320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a:p>
            <a:pPr lvl="0" eaLnBrk="0" hangingPunct="0">
              <a:lnSpc>
                <a:spcPct val="150000"/>
              </a:lnSpc>
            </a:pPr>
            <a:r>
              <a:rPr lang="en-US" altLang="zh-CN" sz="3200" b="1">
                <a:solidFill>
                  <a:srgbClr val="FF0000"/>
                </a:solidFill>
                <a:latin typeface="Times New Roman" panose="02020603050405020304" pitchFamily="18" charset="0"/>
                <a:ea typeface="微软雅黑" panose="020B0503020204020204" charset="-122"/>
                <a:cs typeface="Times New Roman" panose="02020603050405020304" pitchFamily="18" charset="0"/>
              </a:rPr>
              <a:t>−CHO</a:t>
            </a:r>
            <a:endParaRPr lang="zh-CN" altLang="en-US" sz="320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a:p>
            <a:pPr lvl="0" eaLnBrk="0" hangingPunct="0">
              <a:lnSpc>
                <a:spcPct val="150000"/>
              </a:lnSpc>
            </a:pPr>
            <a:r>
              <a:rPr lang="en-US" altLang="zh-CN" sz="3200" b="1">
                <a:solidFill>
                  <a:srgbClr val="FF0000"/>
                </a:solidFill>
                <a:latin typeface="Times New Roman" panose="02020603050405020304" pitchFamily="18" charset="0"/>
                <a:ea typeface="微软雅黑" panose="020B0503020204020204" charset="-122"/>
                <a:cs typeface="Times New Roman" panose="02020603050405020304" pitchFamily="18" charset="0"/>
              </a:rPr>
              <a:t>−NH</a:t>
            </a:r>
            <a:r>
              <a:rPr lang="en-US" altLang="zh-CN" sz="3200" b="1" baseline="-25000">
                <a:solidFill>
                  <a:srgbClr val="FF0000"/>
                </a:solidFill>
                <a:latin typeface="Times New Roman" panose="02020603050405020304" pitchFamily="18" charset="0"/>
                <a:ea typeface="微软雅黑" panose="020B0503020204020204" charset="-122"/>
                <a:cs typeface="Times New Roman" panose="02020603050405020304" pitchFamily="18" charset="0"/>
              </a:rPr>
              <a:t>2</a:t>
            </a:r>
            <a:endParaRPr lang="zh-CN" altLang="en-US" sz="3200" baseline="-2500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a:p>
            <a:pPr lvl="0" eaLnBrk="0" hangingPunct="0">
              <a:lnSpc>
                <a:spcPct val="150000"/>
              </a:lnSpc>
            </a:pPr>
            <a:r>
              <a:rPr lang="en-US" altLang="zh-CN" sz="3200" b="1">
                <a:solidFill>
                  <a:srgbClr val="FF0000"/>
                </a:solidFill>
                <a:latin typeface="Times New Roman" panose="02020603050405020304" pitchFamily="18" charset="0"/>
                <a:ea typeface="微软雅黑" panose="020B0503020204020204" charset="-122"/>
                <a:cs typeface="Times New Roman" panose="02020603050405020304" pitchFamily="18" charset="0"/>
              </a:rPr>
              <a:t>−NO</a:t>
            </a:r>
            <a:r>
              <a:rPr lang="en-US" altLang="zh-CN" sz="3200" b="1" baseline="-25000">
                <a:solidFill>
                  <a:srgbClr val="FF0000"/>
                </a:solidFill>
                <a:latin typeface="Times New Roman" panose="02020603050405020304" pitchFamily="18" charset="0"/>
                <a:ea typeface="微软雅黑" panose="020B0503020204020204" charset="-122"/>
                <a:cs typeface="Times New Roman" panose="02020603050405020304" pitchFamily="18" charset="0"/>
              </a:rPr>
              <a:t>2</a:t>
            </a:r>
            <a:endParaRPr lang="en-US" altLang="zh-CN" sz="3200" b="1" baseline="-2500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1" name="矩形 10"/>
          <p:cNvSpPr/>
          <p:nvPr>
            <p:custDataLst>
              <p:tags r:id="rId4"/>
            </p:custDataLst>
          </p:nvPr>
        </p:nvSpPr>
        <p:spPr>
          <a:xfrm>
            <a:off x="8170766" y="1887742"/>
            <a:ext cx="1656715" cy="3784600"/>
          </a:xfrm>
          <a:prstGeom prst="rect">
            <a:avLst/>
          </a:prstGeom>
          <a:noFill/>
          <a:ln>
            <a:noFill/>
            <a:miter lim="800000"/>
          </a:ln>
        </p:spPr>
        <p:txBody>
          <a:bodyPr wrap="none" anchor="t" anchorCtr="0">
            <a:spAutoFit/>
          </a:bodyPr>
          <a:lstStyle>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eaLnBrk="0" hangingPunct="0">
              <a:lnSpc>
                <a:spcPct val="150000"/>
              </a:lnSpc>
            </a:pPr>
            <a:r>
              <a:rPr lang="en-US" altLang="zh-CN" sz="3200" b="1">
                <a:solidFill>
                  <a:srgbClr val="FF0000"/>
                </a:solidFill>
                <a:latin typeface="Times New Roman" panose="02020603050405020304" pitchFamily="18" charset="0"/>
                <a:ea typeface="微软雅黑" panose="020B0503020204020204" charset="-122"/>
                <a:cs typeface="Times New Roman" panose="02020603050405020304" pitchFamily="18" charset="0"/>
              </a:rPr>
              <a:t>HO−</a:t>
            </a:r>
            <a:endParaRPr lang="en-US" altLang="zh-CN" sz="32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a:p>
            <a:pPr lvl="0" algn="r" eaLnBrk="0" hangingPunct="0">
              <a:lnSpc>
                <a:spcPct val="150000"/>
              </a:lnSpc>
            </a:pPr>
            <a:r>
              <a:rPr lang="en-US" altLang="zh-CN" sz="3200" b="1">
                <a:solidFill>
                  <a:srgbClr val="FF0000"/>
                </a:solidFill>
                <a:latin typeface="Times New Roman" panose="02020603050405020304" pitchFamily="18" charset="0"/>
                <a:ea typeface="微软雅黑" panose="020B0503020204020204" charset="-122"/>
                <a:cs typeface="Times New Roman" panose="02020603050405020304" pitchFamily="18" charset="0"/>
              </a:rPr>
              <a:t>HOOC−</a:t>
            </a:r>
            <a:endParaRPr lang="zh-CN" altLang="en-US" sz="320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a:p>
            <a:pPr lvl="0" algn="r" eaLnBrk="0" hangingPunct="0">
              <a:lnSpc>
                <a:spcPct val="150000"/>
              </a:lnSpc>
            </a:pPr>
            <a:r>
              <a:rPr lang="en-US" altLang="zh-CN" sz="3200" b="1">
                <a:solidFill>
                  <a:srgbClr val="FF0000"/>
                </a:solidFill>
                <a:latin typeface="Times New Roman" panose="02020603050405020304" pitchFamily="18" charset="0"/>
                <a:ea typeface="微软雅黑" panose="020B0503020204020204" charset="-122"/>
                <a:cs typeface="Times New Roman" panose="02020603050405020304" pitchFamily="18" charset="0"/>
              </a:rPr>
              <a:t>OHC−</a:t>
            </a:r>
            <a:endParaRPr lang="zh-CN" altLang="en-US" sz="320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a:p>
            <a:pPr lvl="0" algn="r" eaLnBrk="0" hangingPunct="0">
              <a:lnSpc>
                <a:spcPct val="150000"/>
              </a:lnSpc>
            </a:pPr>
            <a:r>
              <a:rPr lang="en-US" altLang="zh-CN" sz="3200" b="1">
                <a:solidFill>
                  <a:srgbClr val="FF0000"/>
                </a:solidFill>
                <a:latin typeface="Times New Roman" panose="02020603050405020304" pitchFamily="18" charset="0"/>
                <a:ea typeface="微软雅黑" panose="020B0503020204020204" charset="-122"/>
                <a:cs typeface="Times New Roman" panose="02020603050405020304" pitchFamily="18" charset="0"/>
              </a:rPr>
              <a:t>H</a:t>
            </a:r>
            <a:r>
              <a:rPr lang="en-US" altLang="zh-CN" sz="3200" b="1" baseline="-25000">
                <a:solidFill>
                  <a:srgbClr val="FF0000"/>
                </a:solidFill>
                <a:latin typeface="Times New Roman" panose="02020603050405020304" pitchFamily="18" charset="0"/>
                <a:ea typeface="微软雅黑" panose="020B0503020204020204" charset="-122"/>
                <a:cs typeface="Times New Roman" panose="02020603050405020304" pitchFamily="18" charset="0"/>
              </a:rPr>
              <a:t>2</a:t>
            </a:r>
            <a:r>
              <a:rPr lang="en-US" altLang="zh-CN" sz="3200" b="1">
                <a:solidFill>
                  <a:srgbClr val="FF0000"/>
                </a:solidFill>
                <a:latin typeface="Times New Roman" panose="02020603050405020304" pitchFamily="18" charset="0"/>
                <a:ea typeface="微软雅黑" panose="020B0503020204020204" charset="-122"/>
                <a:cs typeface="Times New Roman" panose="02020603050405020304" pitchFamily="18" charset="0"/>
              </a:rPr>
              <a:t>N−</a:t>
            </a:r>
            <a:endParaRPr lang="zh-CN" altLang="en-US" sz="3200" baseline="-2500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a:p>
            <a:pPr lvl="0" algn="r" eaLnBrk="0" hangingPunct="0">
              <a:lnSpc>
                <a:spcPct val="150000"/>
              </a:lnSpc>
            </a:pPr>
            <a:r>
              <a:rPr lang="en-US" altLang="zh-CN" sz="3200" b="1">
                <a:solidFill>
                  <a:srgbClr val="FF0000"/>
                </a:solidFill>
                <a:latin typeface="Times New Roman" panose="02020603050405020304" pitchFamily="18" charset="0"/>
                <a:ea typeface="微软雅黑" panose="020B0503020204020204" charset="-122"/>
                <a:cs typeface="Times New Roman" panose="02020603050405020304" pitchFamily="18" charset="0"/>
              </a:rPr>
              <a:t>O</a:t>
            </a:r>
            <a:r>
              <a:rPr lang="en-US" altLang="zh-CN" sz="3200" b="1" baseline="-25000">
                <a:solidFill>
                  <a:srgbClr val="FF0000"/>
                </a:solidFill>
                <a:latin typeface="Times New Roman" panose="02020603050405020304" pitchFamily="18" charset="0"/>
                <a:ea typeface="微软雅黑" panose="020B0503020204020204" charset="-122"/>
                <a:cs typeface="Times New Roman" panose="02020603050405020304" pitchFamily="18" charset="0"/>
              </a:rPr>
              <a:t>2</a:t>
            </a:r>
            <a:r>
              <a:rPr lang="en-US" altLang="zh-CN" sz="3200" b="1">
                <a:solidFill>
                  <a:srgbClr val="FF0000"/>
                </a:solidFill>
                <a:latin typeface="Times New Roman" panose="02020603050405020304" pitchFamily="18" charset="0"/>
                <a:ea typeface="微软雅黑" panose="020B0503020204020204" charset="-122"/>
                <a:cs typeface="Times New Roman" panose="02020603050405020304" pitchFamily="18" charset="0"/>
              </a:rPr>
              <a:t>N−</a:t>
            </a:r>
            <a:endParaRPr lang="en-US" altLang="zh-CN" sz="3200" b="1" baseline="-2500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2" name="矩形 3"/>
          <p:cNvSpPr/>
          <p:nvPr>
            <p:custDataLst>
              <p:tags r:id="rId5"/>
            </p:custDataLst>
          </p:nvPr>
        </p:nvSpPr>
        <p:spPr>
          <a:xfrm>
            <a:off x="8440375" y="1304177"/>
            <a:ext cx="2964273" cy="584775"/>
          </a:xfrm>
          <a:prstGeom prst="rect">
            <a:avLst/>
          </a:prstGeom>
          <a:noFill/>
          <a:ln>
            <a:noFill/>
            <a:miter lim="800000"/>
          </a:ln>
        </p:spPr>
        <p:txBody>
          <a:bodyPr wrap="none" anchor="t" anchorCtr="0">
            <a:spAutoFit/>
          </a:bodyPr>
          <a:lstStyle>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eaLnBrk="0" hangingPunct="0"/>
            <a:r>
              <a:rPr lang="zh-CN" altLang="en-US" sz="32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写左边   写右边</a:t>
            </a:r>
            <a:endParaRPr lang="zh-CN" altLang="en-US" sz="32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4" name="文本框 13"/>
          <p:cNvSpPr txBox="1"/>
          <p:nvPr>
            <p:custDataLst>
              <p:tags r:id="rId6"/>
            </p:custDataLst>
          </p:nvPr>
        </p:nvSpPr>
        <p:spPr>
          <a:xfrm>
            <a:off x="385873" y="716208"/>
            <a:ext cx="7817485" cy="5566845"/>
          </a:xfrm>
          <a:prstGeom prst="rect">
            <a:avLst/>
          </a:prstGeom>
          <a:noFill/>
        </p:spPr>
        <p:txBody>
          <a:bodyPr wrap="square" rtlCol="0">
            <a:spAutoFit/>
          </a:bodyPr>
          <a:lstStyle/>
          <a:p>
            <a:pPr indent="0" algn="just" fontAlgn="auto">
              <a:lnSpc>
                <a:spcPct val="150000"/>
              </a:lnSpc>
              <a:buNone/>
            </a:pP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1.官能团是中性基团，不带电荷。</a:t>
            </a:r>
            <a:endPar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p>
            <a:pPr indent="0" algn="just" fontAlgn="auto">
              <a:lnSpc>
                <a:spcPct val="150000"/>
              </a:lnSpc>
              <a:buNone/>
            </a:pP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官能团的结构是一个整体，不能将官能团拆开理解</a:t>
            </a:r>
            <a:r>
              <a:rPr lang="zh-CN" altLang="en-US" sz="2400" b="1">
                <a:solidFill>
                  <a:srgbClr val="0B01CF"/>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如不能认为—COOH含有一个酮羰基和一个羟基。</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a:p>
            <a:pPr algn="just" fontAlgn="auto">
              <a:lnSpc>
                <a:spcPct val="150000"/>
              </a:lnSpc>
            </a:pP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3.</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要规范书写官能团</a:t>
            </a:r>
            <a:r>
              <a:rPr lang="zh-CN" altLang="en-US" sz="2400" b="1">
                <a:solidFill>
                  <a:srgbClr val="0B01CF"/>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如</a:t>
            </a: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醛基简写为: −CHO，不能写成: −COH；硝基: −NO</a:t>
            </a:r>
            <a:r>
              <a:rPr lang="zh-CN" altLang="en-US" sz="2400" b="1" baseline="-25000">
                <a:latin typeface="Times New Roman" panose="02020603050405020304" pitchFamily="18" charset="0"/>
                <a:ea typeface="黑体" panose="02010609060101010101" pitchFamily="49" charset="-122"/>
                <a:cs typeface="Times New Roman" panose="02020603050405020304" pitchFamily="18" charset="0"/>
                <a:sym typeface="+mn-ea"/>
              </a:rPr>
              <a:t>2</a:t>
            </a: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，不能写成: −O</a:t>
            </a:r>
            <a:r>
              <a:rPr lang="zh-CN" altLang="en-US" sz="2400" b="1" baseline="-25000">
                <a:latin typeface="Times New Roman" panose="02020603050405020304" pitchFamily="18" charset="0"/>
                <a:ea typeface="黑体" panose="02010609060101010101" pitchFamily="49" charset="-122"/>
                <a:cs typeface="Times New Roman" panose="02020603050405020304" pitchFamily="18" charset="0"/>
                <a:sym typeface="+mn-ea"/>
              </a:rPr>
              <a:t>2</a:t>
            </a: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N。</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endParaRPr>
          </a:p>
          <a:p>
            <a:pPr algn="just" fontAlgn="auto">
              <a:lnSpc>
                <a:spcPct val="150000"/>
              </a:lnSpc>
            </a:pP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4.</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官能团决定有机物的类别、结构和化学性质。</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a:p>
            <a:pPr algn="just" fontAlgn="auto">
              <a:lnSpc>
                <a:spcPct val="150000"/>
              </a:lnSpc>
              <a:buClrTx/>
              <a:buSzTx/>
              <a:buFontTx/>
            </a:pP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5.</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含有多种官能团的化合物具有各个官能团的性质。</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a:p>
            <a:pPr algn="just" fontAlgn="auto">
              <a:lnSpc>
                <a:spcPct val="150000"/>
              </a:lnSpc>
            </a:pP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6.</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多种官能团之间相互影响，又可表现出特殊性质</a:t>
            </a:r>
            <a:r>
              <a:rPr lang="zh-CN" altLang="en-US" sz="2400" b="1">
                <a:solidFill>
                  <a:srgbClr val="0B01CF"/>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如羟基与烃基或苯环侧链上的碳原子相连的化合物称为醇，而直接与苯环相连时形成的是酚。</a:t>
            </a:r>
            <a:endParaRPr lang="zh-CN" altLang="en-US" sz="2400">
              <a:solidFill>
                <a:srgbClr val="0000CC"/>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5" name="文本框 14"/>
          <p:cNvSpPr txBox="1"/>
          <p:nvPr>
            <p:custDataLst>
              <p:tags r:id="rId7"/>
            </p:custDataLst>
          </p:nvPr>
        </p:nvSpPr>
        <p:spPr>
          <a:xfrm>
            <a:off x="8706901" y="693038"/>
            <a:ext cx="2656496" cy="584775"/>
          </a:xfrm>
          <a:prstGeom prst="rect">
            <a:avLst/>
          </a:prstGeom>
          <a:noFill/>
        </p:spPr>
        <p:txBody>
          <a:bodyPr wrap="none" rtlCol="0" anchor="t">
            <a:spAutoFit/>
          </a:bodyPr>
          <a:lstStyle/>
          <a:p>
            <a:r>
              <a:rPr lang="zh-CN" altLang="en-US" sz="3200" b="1">
                <a:latin typeface="Times New Roman" panose="02020603050405020304" pitchFamily="18" charset="0"/>
                <a:ea typeface="黑体" panose="02010609060101010101" pitchFamily="49" charset="-122"/>
                <a:cs typeface="Times New Roman" panose="02020603050405020304" pitchFamily="18" charset="0"/>
                <a:sym typeface="+mn-ea"/>
              </a:rPr>
              <a:t>官能团的写法</a:t>
            </a:r>
            <a:endParaRPr lang="zh-CN" altLang="en-US" sz="3200" b="1">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16" name="组合 15"/>
          <p:cNvGrpSpPr/>
          <p:nvPr>
            <p:custDataLst>
              <p:tags r:id="rId8"/>
            </p:custDataLst>
          </p:nvPr>
        </p:nvGrpSpPr>
        <p:grpSpPr>
          <a:xfrm>
            <a:off x="296041" y="120650"/>
            <a:ext cx="9430777" cy="720000"/>
            <a:chOff x="466" y="644"/>
            <a:chExt cx="12317" cy="840"/>
          </a:xfrm>
        </p:grpSpPr>
        <p:sp>
          <p:nvSpPr>
            <p:cNvPr id="17" name="等腰三角形 16"/>
            <p:cNvSpPr/>
            <p:nvPr>
              <p:custDataLst>
                <p:tags r:id="rId9"/>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8" name="文本框 17"/>
            <p:cNvSpPr txBox="1"/>
            <p:nvPr>
              <p:custDataLst>
                <p:tags r:id="rId10"/>
              </p:custDataLst>
            </p:nvPr>
          </p:nvSpPr>
          <p:spPr>
            <a:xfrm>
              <a:off x="1297" y="654"/>
              <a:ext cx="11486" cy="782"/>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a:t>
              </a:r>
              <a:r>
                <a:rPr lang="en-US" altLang="zh-CN" sz="3200">
                  <a:solidFill>
                    <a:srgbClr val="27406A"/>
                  </a:solidFill>
                  <a:latin typeface="汉仪雅酷黑 65W" panose="020B0604020202020204" charset="-122"/>
                  <a:ea typeface="汉仪雅酷黑 65W" panose="020B0604020202020204" charset="-122"/>
                  <a:cs typeface="+mn-ea"/>
                  <a:sym typeface="+mn-ea"/>
                </a:rPr>
                <a:t> </a:t>
              </a:r>
              <a:r>
                <a:rPr lang="zh-CN" altLang="en-US" sz="3200">
                  <a:solidFill>
                    <a:srgbClr val="27406A"/>
                  </a:solidFill>
                  <a:latin typeface="汉仪雅酷黑 65W" panose="020B0604020202020204" charset="-122"/>
                  <a:ea typeface="汉仪雅酷黑 65W" panose="020B0604020202020204" charset="-122"/>
                  <a:cs typeface="+mn-ea"/>
                  <a:sym typeface="+mn-ea"/>
                </a:rPr>
                <a:t>有机化合物的分类方法</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sp>
          <p:nvSpPr>
            <p:cNvPr id="19" name="等腰三角形 18"/>
            <p:cNvSpPr/>
            <p:nvPr>
              <p:custDataLst>
                <p:tags r:id="rId11"/>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wipe(left)">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wipe(left)">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wipe(left)">
                                      <p:cBhvr>
                                        <p:cTn id="17" dur="500"/>
                                        <p:tgtEl>
                                          <p:spTgt spid="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outVertical)">
                                      <p:cBhvr>
                                        <p:cTn id="22" dur="500"/>
                                        <p:tgtEl>
                                          <p:spTgt spid="2"/>
                                        </p:tgtEl>
                                      </p:cBhvr>
                                    </p:animEffect>
                                  </p:childTnLst>
                                </p:cTn>
                              </p:par>
                              <p:par>
                                <p:cTn id="23" presetID="22" presetClass="entr" presetSubtype="4"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00"/>
                                        <p:tgtEl>
                                          <p:spTgt spid="15"/>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down)">
                                      <p:cBhvr>
                                        <p:cTn id="31" dur="500"/>
                                        <p:tgtEl>
                                          <p:spTgt spid="12"/>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down)">
                                      <p:cBhvr>
                                        <p:cTn id="34" dur="500"/>
                                        <p:tgtEl>
                                          <p:spTgt spid="10"/>
                                        </p:tgtEl>
                                      </p:cBhvr>
                                    </p:animEffect>
                                  </p:childTnLst>
                                </p:cTn>
                              </p:par>
                              <p:par>
                                <p:cTn id="35" presetID="22" presetClass="entr" presetSubtype="2" fill="hold" nodeType="withEffect">
                                  <p:stCondLst>
                                    <p:cond delay="0"/>
                                  </p:stCondLst>
                                  <p:childTnLst>
                                    <p:set>
                                      <p:cBhvr additive="base">
                                        <p:cTn id="36" dur="1" fill="hold">
                                          <p:stCondLst>
                                            <p:cond delay="0"/>
                                          </p:stCondLst>
                                        </p:cTn>
                                        <p:tgtEl>
                                          <p:spTgt spid="11">
                                            <p:txEl>
                                              <p:pRg st="0" end="0"/>
                                            </p:txEl>
                                          </p:spTgt>
                                        </p:tgtEl>
                                        <p:attrNameLst>
                                          <p:attrName>style.visibility</p:attrName>
                                        </p:attrNameLst>
                                      </p:cBhvr>
                                      <p:to>
                                        <p:strVal val="visible"/>
                                      </p:to>
                                    </p:set>
                                    <p:animEffect transition="in" filter="wipe(right)">
                                      <p:cBhvr additive="base">
                                        <p:cTn id="37" dur="500" fill="hold"/>
                                        <p:tgtEl>
                                          <p:spTgt spid="11">
                                            <p:txEl>
                                              <p:pRg st="0" end="0"/>
                                            </p:txEl>
                                          </p:spTgt>
                                        </p:tgtEl>
                                      </p:cBhvr>
                                    </p:animEffect>
                                  </p:childTnLst>
                                </p:cTn>
                              </p:par>
                              <p:par>
                                <p:cTn id="38" presetID="22" presetClass="entr" presetSubtype="2" fill="hold" nodeType="withEffect">
                                  <p:stCondLst>
                                    <p:cond delay="0"/>
                                  </p:stCondLst>
                                  <p:childTnLst>
                                    <p:set>
                                      <p:cBhvr additive="base">
                                        <p:cTn id="39" dur="1" fill="hold">
                                          <p:stCondLst>
                                            <p:cond delay="0"/>
                                          </p:stCondLst>
                                        </p:cTn>
                                        <p:tgtEl>
                                          <p:spTgt spid="11">
                                            <p:txEl>
                                              <p:pRg st="1" end="1"/>
                                            </p:txEl>
                                          </p:spTgt>
                                        </p:tgtEl>
                                        <p:attrNameLst>
                                          <p:attrName>style.visibility</p:attrName>
                                        </p:attrNameLst>
                                      </p:cBhvr>
                                      <p:to>
                                        <p:strVal val="visible"/>
                                      </p:to>
                                    </p:set>
                                    <p:animEffect transition="in" filter="wipe(right)">
                                      <p:cBhvr additive="base">
                                        <p:cTn id="40" dur="500" fill="hold"/>
                                        <p:tgtEl>
                                          <p:spTgt spid="11">
                                            <p:txEl>
                                              <p:pRg st="1" end="1"/>
                                            </p:txEl>
                                          </p:spTgt>
                                        </p:tgtEl>
                                      </p:cBhvr>
                                    </p:animEffect>
                                  </p:childTnLst>
                                </p:cTn>
                              </p:par>
                              <p:par>
                                <p:cTn id="41" presetID="22" presetClass="entr" presetSubtype="2" fill="hold" nodeType="withEffect">
                                  <p:stCondLst>
                                    <p:cond delay="0"/>
                                  </p:stCondLst>
                                  <p:childTnLst>
                                    <p:set>
                                      <p:cBhvr additive="base">
                                        <p:cTn id="42" dur="1" fill="hold">
                                          <p:stCondLst>
                                            <p:cond delay="0"/>
                                          </p:stCondLst>
                                        </p:cTn>
                                        <p:tgtEl>
                                          <p:spTgt spid="11">
                                            <p:txEl>
                                              <p:pRg st="2" end="2"/>
                                            </p:txEl>
                                          </p:spTgt>
                                        </p:tgtEl>
                                        <p:attrNameLst>
                                          <p:attrName>style.visibility</p:attrName>
                                        </p:attrNameLst>
                                      </p:cBhvr>
                                      <p:to>
                                        <p:strVal val="visible"/>
                                      </p:to>
                                    </p:set>
                                    <p:animEffect transition="in" filter="wipe(right)">
                                      <p:cBhvr additive="base">
                                        <p:cTn id="43" dur="500" fill="hold"/>
                                        <p:tgtEl>
                                          <p:spTgt spid="11">
                                            <p:txEl>
                                              <p:pRg st="2" end="2"/>
                                            </p:txEl>
                                          </p:spTgt>
                                        </p:tgtEl>
                                      </p:cBhvr>
                                    </p:animEffect>
                                  </p:childTnLst>
                                </p:cTn>
                              </p:par>
                              <p:par>
                                <p:cTn id="44" presetID="22" presetClass="entr" presetSubtype="2" fill="hold" nodeType="withEffect">
                                  <p:stCondLst>
                                    <p:cond delay="0"/>
                                  </p:stCondLst>
                                  <p:childTnLst>
                                    <p:set>
                                      <p:cBhvr additive="base">
                                        <p:cTn id="45" dur="1" fill="hold">
                                          <p:stCondLst>
                                            <p:cond delay="0"/>
                                          </p:stCondLst>
                                        </p:cTn>
                                        <p:tgtEl>
                                          <p:spTgt spid="11">
                                            <p:txEl>
                                              <p:pRg st="3" end="3"/>
                                            </p:txEl>
                                          </p:spTgt>
                                        </p:tgtEl>
                                        <p:attrNameLst>
                                          <p:attrName>style.visibility</p:attrName>
                                        </p:attrNameLst>
                                      </p:cBhvr>
                                      <p:to>
                                        <p:strVal val="visible"/>
                                      </p:to>
                                    </p:set>
                                    <p:animEffect transition="in" filter="wipe(right)">
                                      <p:cBhvr additive="base">
                                        <p:cTn id="46" dur="500" fill="hold"/>
                                        <p:tgtEl>
                                          <p:spTgt spid="11">
                                            <p:txEl>
                                              <p:pRg st="3" end="3"/>
                                            </p:txEl>
                                          </p:spTgt>
                                        </p:tgtEl>
                                      </p:cBhvr>
                                    </p:animEffect>
                                  </p:childTnLst>
                                </p:cTn>
                              </p:par>
                              <p:par>
                                <p:cTn id="47" presetID="22" presetClass="entr" presetSubtype="2" fill="hold" nodeType="withEffect">
                                  <p:stCondLst>
                                    <p:cond delay="0"/>
                                  </p:stCondLst>
                                  <p:childTnLst>
                                    <p:set>
                                      <p:cBhvr additive="base">
                                        <p:cTn id="48" dur="1" fill="hold">
                                          <p:stCondLst>
                                            <p:cond delay="0"/>
                                          </p:stCondLst>
                                        </p:cTn>
                                        <p:tgtEl>
                                          <p:spTgt spid="11">
                                            <p:txEl>
                                              <p:pRg st="4" end="4"/>
                                            </p:txEl>
                                          </p:spTgt>
                                        </p:tgtEl>
                                        <p:attrNameLst>
                                          <p:attrName>style.visibility</p:attrName>
                                        </p:attrNameLst>
                                      </p:cBhvr>
                                      <p:to>
                                        <p:strVal val="visible"/>
                                      </p:to>
                                    </p:set>
                                    <p:animEffect transition="in" filter="wipe(right)">
                                      <p:cBhvr additive="base">
                                        <p:cTn id="49" dur="500" fill="hold"/>
                                        <p:tgtEl>
                                          <p:spTgt spid="11">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14">
                                            <p:txEl>
                                              <p:pRg st="3" end="3"/>
                                            </p:txEl>
                                          </p:spTgt>
                                        </p:tgtEl>
                                        <p:attrNameLst>
                                          <p:attrName>style.visibility</p:attrName>
                                        </p:attrNameLst>
                                      </p:cBhvr>
                                      <p:to>
                                        <p:strVal val="visible"/>
                                      </p:to>
                                    </p:set>
                                    <p:animEffect transition="in" filter="wipe(left)">
                                      <p:cBhvr>
                                        <p:cTn id="54" dur="500"/>
                                        <p:tgtEl>
                                          <p:spTgt spid="14">
                                            <p:txEl>
                                              <p:pRg st="3" end="3"/>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14">
                                            <p:txEl>
                                              <p:pRg st="4" end="4"/>
                                            </p:txEl>
                                          </p:spTgt>
                                        </p:tgtEl>
                                        <p:attrNameLst>
                                          <p:attrName>style.visibility</p:attrName>
                                        </p:attrNameLst>
                                      </p:cBhvr>
                                      <p:to>
                                        <p:strVal val="visible"/>
                                      </p:to>
                                    </p:set>
                                    <p:animEffect transition="in" filter="wipe(left)">
                                      <p:cBhvr>
                                        <p:cTn id="59" dur="500"/>
                                        <p:tgtEl>
                                          <p:spTgt spid="14">
                                            <p:txEl>
                                              <p:pRg st="4" end="4"/>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14">
                                            <p:txEl>
                                              <p:pRg st="5" end="5"/>
                                            </p:txEl>
                                          </p:spTgt>
                                        </p:tgtEl>
                                        <p:attrNameLst>
                                          <p:attrName>style.visibility</p:attrName>
                                        </p:attrNameLst>
                                      </p:cBhvr>
                                      <p:to>
                                        <p:strVal val="visible"/>
                                      </p:to>
                                    </p:set>
                                    <p:animEffect transition="in" filter="wipe(left)">
                                      <p:cBhvr>
                                        <p:cTn id="64" dur="500"/>
                                        <p:tgtEl>
                                          <p:spTgt spid="1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p:bldP spid="12" grpId="0"/>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17"/>
          <p:cNvSpPr>
            <a:spLocks noChangeArrowheads="1"/>
          </p:cNvSpPr>
          <p:nvPr>
            <p:custDataLst>
              <p:tags r:id="rId1"/>
            </p:custDataLst>
          </p:nvPr>
        </p:nvSpPr>
        <p:spPr bwMode="auto">
          <a:xfrm>
            <a:off x="-69215" y="321278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200" b="1">
                <a:solidFill>
                  <a:schemeClr val="tx1"/>
                </a:solidFill>
                <a:latin typeface="Arial" panose="020B0604020202020204" pitchFamily="34" charset="0"/>
                <a:ea typeface="宋体" panose="02010600030101010101" pitchFamily="2" charset="-122"/>
              </a:defRPr>
            </a:lvl1pPr>
            <a:lvl2pPr eaLnBrk="0" hangingPunct="0">
              <a:defRPr sz="3200" b="1">
                <a:solidFill>
                  <a:schemeClr val="tx1"/>
                </a:solidFill>
                <a:latin typeface="Arial" panose="020B0604020202020204" pitchFamily="34" charset="0"/>
                <a:ea typeface="宋体" panose="02010600030101010101" pitchFamily="2" charset="-122"/>
              </a:defRPr>
            </a:lvl2pPr>
            <a:lvl3pPr eaLnBrk="0" hangingPunct="0">
              <a:defRPr sz="3200" b="1">
                <a:solidFill>
                  <a:schemeClr val="tx1"/>
                </a:solidFill>
                <a:latin typeface="Arial" panose="020B0604020202020204" pitchFamily="34" charset="0"/>
                <a:ea typeface="宋体" panose="02010600030101010101" pitchFamily="2" charset="-122"/>
              </a:defRPr>
            </a:lvl3pPr>
            <a:lvl4pPr eaLnBrk="0" hangingPunct="0">
              <a:defRPr sz="3200" b="1">
                <a:solidFill>
                  <a:schemeClr val="tx1"/>
                </a:solidFill>
                <a:latin typeface="Arial" panose="020B0604020202020204" pitchFamily="34" charset="0"/>
                <a:ea typeface="宋体" panose="02010600030101010101" pitchFamily="2" charset="-122"/>
              </a:defRPr>
            </a:lvl4pPr>
            <a:lvl5pPr eaLnBrk="0" hangingPunct="0">
              <a:defRPr sz="3200" b="1">
                <a:solidFill>
                  <a:schemeClr val="tx1"/>
                </a:solidFill>
                <a:latin typeface="Arial" panose="020B0604020202020204" pitchFamily="34" charset="0"/>
                <a:ea typeface="宋体" panose="02010600030101010101" pitchFamily="2" charset="-122"/>
              </a:defRPr>
            </a:lvl5pPr>
            <a:lvl6pPr eaLnBrk="0" fontAlgn="base" hangingPunct="0">
              <a:spcBef>
                <a:spcPct val="0"/>
              </a:spcBef>
              <a:spcAft>
                <a:spcPct val="0"/>
              </a:spcAft>
              <a:buSzTx/>
              <a:defRPr sz="3200" b="1">
                <a:solidFill>
                  <a:schemeClr val="tx1"/>
                </a:solidFill>
                <a:latin typeface="Arial" panose="020B0604020202020204" pitchFamily="34" charset="0"/>
                <a:ea typeface="宋体" panose="02010600030101010101" pitchFamily="2" charset="-122"/>
              </a:defRPr>
            </a:lvl6pPr>
            <a:lvl7pPr eaLnBrk="0" fontAlgn="base" hangingPunct="0">
              <a:spcBef>
                <a:spcPct val="0"/>
              </a:spcBef>
              <a:spcAft>
                <a:spcPct val="0"/>
              </a:spcAft>
              <a:buSzTx/>
              <a:defRPr sz="3200" b="1">
                <a:solidFill>
                  <a:schemeClr val="tx1"/>
                </a:solidFill>
                <a:latin typeface="Arial" panose="020B0604020202020204" pitchFamily="34" charset="0"/>
                <a:ea typeface="宋体" panose="02010600030101010101" pitchFamily="2" charset="-122"/>
              </a:defRPr>
            </a:lvl7pPr>
            <a:lvl8pPr eaLnBrk="0" fontAlgn="base" hangingPunct="0">
              <a:spcBef>
                <a:spcPct val="0"/>
              </a:spcBef>
              <a:spcAft>
                <a:spcPct val="0"/>
              </a:spcAft>
              <a:buSzTx/>
              <a:defRPr sz="3200" b="1">
                <a:solidFill>
                  <a:schemeClr val="tx1"/>
                </a:solidFill>
                <a:latin typeface="Arial" panose="020B0604020202020204" pitchFamily="34" charset="0"/>
                <a:ea typeface="宋体" panose="02010600030101010101" pitchFamily="2" charset="-122"/>
              </a:defRPr>
            </a:lvl8pPr>
            <a:lvl9pPr eaLnBrk="0" fontAlgn="base" hangingPunct="0">
              <a:spcBef>
                <a:spcPct val="0"/>
              </a:spcBef>
              <a:spcAft>
                <a:spcPct val="0"/>
              </a:spcAft>
              <a:buSzTx/>
              <a:defRPr sz="3200" b="1">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Times New Roman" panose="02020603050405020304" pitchFamily="18" charset="0"/>
              <a:cs typeface="Times New Roman" panose="02020603050405020304" pitchFamily="18" charset="0"/>
            </a:endParaRPr>
          </a:p>
        </p:txBody>
      </p:sp>
      <p:graphicFrame>
        <p:nvGraphicFramePr>
          <p:cNvPr id="27650" name="Group 3"/>
          <p:cNvGraphicFramePr>
            <a:graphicFrameLocks noGrp="1"/>
          </p:cNvGraphicFramePr>
          <p:nvPr>
            <p:custDataLst>
              <p:tags r:id="rId2"/>
            </p:custDataLst>
          </p:nvPr>
        </p:nvGraphicFramePr>
        <p:xfrm>
          <a:off x="418167" y="923828"/>
          <a:ext cx="11631276" cy="5783995"/>
        </p:xfrm>
        <a:graphic>
          <a:graphicData uri="http://schemas.openxmlformats.org/drawingml/2006/table">
            <a:tbl>
              <a:tblPr/>
              <a:tblGrid>
                <a:gridCol w="1171279"/>
                <a:gridCol w="3088088"/>
                <a:gridCol w="3842397"/>
                <a:gridCol w="3529512"/>
              </a:tblGrid>
              <a:tr h="610505">
                <a:tc>
                  <a:txBody>
                    <a:bodyPr wrap="square"/>
                    <a:lstStyle/>
                    <a:p>
                      <a:pPr lvl="0" indent="0" algn="ctr" fontAlgn="auto">
                        <a:lnSpc>
                          <a:spcPct val="150000"/>
                        </a:lnSpc>
                      </a:pPr>
                      <a:endPar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txBody>
                  <a:tcPr marL="91444" marR="91444" marT="0" marB="0" vert="horz" anchor="ctr">
                    <a:lnL w="19050">
                      <a:solidFill>
                        <a:prstClr val="black"/>
                      </a:solidFill>
                      <a:miter lim="800000"/>
                    </a:lnL>
                    <a:lnR w="12700">
                      <a:solidFill>
                        <a:prstClr val="black"/>
                      </a:solidFill>
                      <a:miter lim="800000"/>
                    </a:lnR>
                    <a:lnT w="19050">
                      <a:solidFill>
                        <a:prstClr val="black"/>
                      </a:solidFill>
                      <a:miter lim="800000"/>
                    </a:lnT>
                    <a:lnB w="12700">
                      <a:solidFill>
                        <a:prstClr val="black"/>
                      </a:solidFill>
                      <a:miter lim="800000"/>
                    </a:lnB>
                    <a:noFill/>
                  </a:tcPr>
                </a:tc>
                <a:tc>
                  <a:txBody>
                    <a:bodyPr wrap="square"/>
                    <a:lstStyle/>
                    <a:p>
                      <a:pPr lvl="0" indent="0" algn="ctr" fontAlgn="auto">
                        <a:lnSpc>
                          <a:spcPct val="150000"/>
                        </a:lnSpc>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官能团</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txBody>
                  <a:tcPr marL="91444" marR="91444" marT="0" marB="0" vert="horz" anchor="ctr">
                    <a:lnL w="12700">
                      <a:solidFill>
                        <a:prstClr val="black"/>
                      </a:solidFill>
                      <a:miter lim="800000"/>
                    </a:lnL>
                    <a:lnR w="12700">
                      <a:solidFill>
                        <a:prstClr val="black"/>
                      </a:solidFill>
                      <a:miter lim="800000"/>
                    </a:lnR>
                    <a:lnT w="19050">
                      <a:solidFill>
                        <a:prstClr val="black"/>
                      </a:solidFill>
                      <a:miter lim="800000"/>
                    </a:lnT>
                    <a:lnB w="12700">
                      <a:solidFill>
                        <a:prstClr val="black"/>
                      </a:solidFill>
                      <a:miter lim="800000"/>
                    </a:lnB>
                    <a:noFill/>
                  </a:tcPr>
                </a:tc>
                <a:tc>
                  <a:txBody>
                    <a:bodyPr wrap="square"/>
                    <a:lstStyle/>
                    <a:p>
                      <a:pPr lvl="0" indent="0" algn="ctr" fontAlgn="auto">
                        <a:lnSpc>
                          <a:spcPct val="150000"/>
                        </a:lnSpc>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基</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txBody>
                  <a:tcPr marL="91444" marR="91444" marT="0" marB="0" vert="horz" anchor="ctr">
                    <a:lnL w="12700">
                      <a:solidFill>
                        <a:prstClr val="black"/>
                      </a:solidFill>
                      <a:miter lim="800000"/>
                    </a:lnL>
                    <a:lnR w="12700">
                      <a:solidFill>
                        <a:prstClr val="black"/>
                      </a:solidFill>
                      <a:miter lim="800000"/>
                    </a:lnR>
                    <a:lnT w="19050">
                      <a:solidFill>
                        <a:prstClr val="black"/>
                      </a:solidFill>
                      <a:miter lim="800000"/>
                    </a:lnT>
                    <a:lnB w="12700">
                      <a:solidFill>
                        <a:prstClr val="black"/>
                      </a:solidFill>
                      <a:miter lim="800000"/>
                    </a:lnB>
                    <a:noFill/>
                  </a:tcPr>
                </a:tc>
                <a:tc>
                  <a:txBody>
                    <a:bodyPr wrap="square"/>
                    <a:lstStyle/>
                    <a:p>
                      <a:pPr lvl="0" indent="0" algn="ctr" fontAlgn="auto">
                        <a:lnSpc>
                          <a:spcPct val="150000"/>
                        </a:lnSpc>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根</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txBody>
                  <a:tcPr marL="91444" marR="91444" marT="0" marB="0" vert="horz" anchor="ctr">
                    <a:lnL w="12700">
                      <a:solidFill>
                        <a:prstClr val="black"/>
                      </a:solidFill>
                      <a:miter lim="800000"/>
                    </a:lnL>
                    <a:lnR w="19050">
                      <a:solidFill>
                        <a:prstClr val="black"/>
                      </a:solidFill>
                      <a:miter lim="800000"/>
                    </a:lnR>
                    <a:lnT w="19050">
                      <a:solidFill>
                        <a:prstClr val="black"/>
                      </a:solidFill>
                      <a:miter lim="800000"/>
                    </a:lnT>
                    <a:lnB w="12700">
                      <a:solidFill>
                        <a:prstClr val="black"/>
                      </a:solidFill>
                      <a:miter lim="800000"/>
                    </a:lnB>
                    <a:noFill/>
                  </a:tcPr>
                </a:tc>
              </a:tr>
              <a:tr h="1625081">
                <a:tc>
                  <a:txBody>
                    <a:bodyPr wrap="square"/>
                    <a:lstStyle/>
                    <a:p>
                      <a:pPr lvl="0" indent="0" algn="ctr" fontAlgn="auto">
                        <a:lnSpc>
                          <a:spcPct val="150000"/>
                        </a:lnSpc>
                      </a:pP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概念</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L="91444" marR="91444" marT="0" marB="0" vert="horz" anchor="ctr">
                    <a:lnL w="19050">
                      <a:solidFill>
                        <a:prstClr val="black"/>
                      </a:solidFill>
                      <a:miter lim="800000"/>
                    </a:lnL>
                    <a:lnR w="12700">
                      <a:solidFill>
                        <a:prstClr val="black"/>
                      </a:solidFill>
                      <a:miter lim="800000"/>
                    </a:lnR>
                    <a:lnT w="12700">
                      <a:solidFill>
                        <a:prstClr val="black"/>
                      </a:solidFill>
                      <a:miter lim="800000"/>
                    </a:lnT>
                    <a:lnB w="12700">
                      <a:solidFill>
                        <a:prstClr val="black"/>
                      </a:solidFill>
                      <a:miter lim="800000"/>
                    </a:lnB>
                    <a:noFill/>
                  </a:tcPr>
                </a:tc>
                <a:tc>
                  <a:txBody>
                    <a:bodyPr wrap="square"/>
                    <a:lstStyle/>
                    <a:p>
                      <a:pPr lvl="0" indent="0" algn="ctr" fontAlgn="auto">
                        <a:lnSpc>
                          <a:spcPts val="3380"/>
                        </a:lnSpc>
                      </a:pP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决定化合物特殊性质的原子或原子团</a:t>
                      </a:r>
                      <a:endPar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txBody>
                  <a:tcPr marL="91444" marR="91444" marT="0" marB="0" vert="horz" anchor="ctr">
                    <a:lnL w="12700">
                      <a:solidFill>
                        <a:prstClr val="black"/>
                      </a:solidFill>
                      <a:miter lim="800000"/>
                    </a:lnL>
                    <a:lnR w="12700">
                      <a:solidFill>
                        <a:prstClr val="black"/>
                      </a:solidFill>
                      <a:miter lim="800000"/>
                    </a:lnR>
                    <a:lnT w="12700">
                      <a:solidFill>
                        <a:prstClr val="black"/>
                      </a:solidFill>
                      <a:miter lim="800000"/>
                    </a:lnT>
                    <a:lnB w="12700">
                      <a:solidFill>
                        <a:prstClr val="black"/>
                      </a:solidFill>
                      <a:miter lim="800000"/>
                    </a:lnB>
                    <a:noFill/>
                  </a:tcPr>
                </a:tc>
                <a:tc>
                  <a:txBody>
                    <a:bodyPr wrap="square"/>
                    <a:lstStyle/>
                    <a:p>
                      <a:pPr lvl="0" indent="0" algn="ctr" fontAlgn="auto">
                        <a:lnSpc>
                          <a:spcPts val="3380"/>
                        </a:lnSpc>
                      </a:pP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化合物分子中去掉某些原子或原子团后，剩下的原子团</a:t>
                      </a:r>
                      <a:endPar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txBody>
                  <a:tcPr marL="91444" marR="91444" marT="0" marB="0" vert="horz" anchor="ctr">
                    <a:lnL w="12700">
                      <a:solidFill>
                        <a:prstClr val="black"/>
                      </a:solidFill>
                      <a:miter lim="800000"/>
                    </a:lnL>
                    <a:lnR w="12700">
                      <a:solidFill>
                        <a:prstClr val="black"/>
                      </a:solidFill>
                      <a:miter lim="800000"/>
                    </a:lnR>
                    <a:lnT w="12700">
                      <a:solidFill>
                        <a:prstClr val="black"/>
                      </a:solidFill>
                      <a:miter lim="800000"/>
                    </a:lnT>
                    <a:lnB w="12700">
                      <a:solidFill>
                        <a:prstClr val="black"/>
                      </a:solidFill>
                      <a:miter lim="800000"/>
                    </a:lnB>
                    <a:noFill/>
                  </a:tcPr>
                </a:tc>
                <a:tc>
                  <a:txBody>
                    <a:bodyPr wrap="square"/>
                    <a:lstStyle/>
                    <a:p>
                      <a:pPr lvl="0" indent="0" fontAlgn="auto">
                        <a:lnSpc>
                          <a:spcPts val="3380"/>
                        </a:lnSpc>
                      </a:pP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指带电荷的原子或原子团，是电解质的组成部分，是电解质电离的产物</a:t>
                      </a:r>
                      <a:endPar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txBody>
                  <a:tcPr marL="91444" marR="91444" marT="0" marB="0" vert="horz" anchor="ctr">
                    <a:lnL w="12700">
                      <a:solidFill>
                        <a:prstClr val="black"/>
                      </a:solidFill>
                      <a:miter lim="800000"/>
                    </a:lnL>
                    <a:lnR w="19050">
                      <a:solidFill>
                        <a:prstClr val="black"/>
                      </a:solidFill>
                      <a:miter lim="800000"/>
                    </a:lnR>
                    <a:lnT w="12700">
                      <a:solidFill>
                        <a:prstClr val="black"/>
                      </a:solidFill>
                      <a:miter lim="800000"/>
                    </a:lnT>
                    <a:lnB w="12700">
                      <a:solidFill>
                        <a:prstClr val="black"/>
                      </a:solidFill>
                      <a:miter lim="800000"/>
                    </a:lnB>
                    <a:noFill/>
                  </a:tcPr>
                </a:tc>
              </a:tr>
              <a:tr h="500484">
                <a:tc>
                  <a:txBody>
                    <a:bodyPr wrap="square"/>
                    <a:lstStyle/>
                    <a:p>
                      <a:pPr lvl="0" indent="0" algn="ctr" fontAlgn="auto">
                        <a:lnSpc>
                          <a:spcPct val="150000"/>
                        </a:lnSpc>
                      </a:pP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电性</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L="91444" marR="91444" marT="0" marB="0" vert="horz" anchor="ctr">
                    <a:lnL w="19050">
                      <a:solidFill>
                        <a:prstClr val="black"/>
                      </a:solidFill>
                      <a:miter lim="800000"/>
                    </a:lnL>
                    <a:lnR w="12700">
                      <a:solidFill>
                        <a:prstClr val="black"/>
                      </a:solidFill>
                      <a:miter lim="800000"/>
                    </a:lnR>
                    <a:lnT w="12700">
                      <a:solidFill>
                        <a:prstClr val="black"/>
                      </a:solidFill>
                      <a:miter lim="800000"/>
                    </a:lnT>
                    <a:lnB w="12700">
                      <a:solidFill>
                        <a:prstClr val="black"/>
                      </a:solidFill>
                      <a:miter lim="800000"/>
                    </a:lnB>
                    <a:noFill/>
                  </a:tcPr>
                </a:tc>
                <a:tc>
                  <a:txBody>
                    <a:bodyPr wrap="square"/>
                    <a:lstStyle/>
                    <a:p>
                      <a:pPr lvl="0" indent="0" algn="ctr" fontAlgn="auto">
                        <a:lnSpc>
                          <a:spcPts val="3380"/>
                        </a:lnSpc>
                      </a:pP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电中性</a:t>
                      </a:r>
                      <a:endPar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txBody>
                  <a:tcPr marL="91444" marR="91444" marT="0" marB="0" vert="horz" anchor="ctr">
                    <a:lnL w="12700">
                      <a:solidFill>
                        <a:prstClr val="black"/>
                      </a:solidFill>
                      <a:miter lim="800000"/>
                    </a:lnL>
                    <a:lnR w="12700">
                      <a:solidFill>
                        <a:prstClr val="black"/>
                      </a:solidFill>
                      <a:miter lim="800000"/>
                    </a:lnR>
                    <a:lnT w="12700">
                      <a:solidFill>
                        <a:prstClr val="black"/>
                      </a:solidFill>
                      <a:miter lim="800000"/>
                    </a:lnT>
                    <a:lnB w="12700">
                      <a:solidFill>
                        <a:prstClr val="black"/>
                      </a:solidFill>
                      <a:miter lim="800000"/>
                    </a:lnB>
                    <a:noFill/>
                  </a:tcPr>
                </a:tc>
                <a:tc>
                  <a:txBody>
                    <a:bodyPr wrap="square"/>
                    <a:lstStyle/>
                    <a:p>
                      <a:pPr lvl="0" indent="0" algn="ctr" fontAlgn="auto">
                        <a:lnSpc>
                          <a:spcPts val="3380"/>
                        </a:lnSpc>
                      </a:pP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电中性</a:t>
                      </a:r>
                      <a:endPar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txBody>
                  <a:tcPr marL="91444" marR="91444" marT="0" marB="0" vert="horz" anchor="ctr">
                    <a:lnL w="12700">
                      <a:solidFill>
                        <a:prstClr val="black"/>
                      </a:solidFill>
                      <a:miter lim="800000"/>
                    </a:lnL>
                    <a:lnR w="12700">
                      <a:solidFill>
                        <a:prstClr val="black"/>
                      </a:solidFill>
                      <a:miter lim="800000"/>
                    </a:lnR>
                    <a:lnT w="12700">
                      <a:solidFill>
                        <a:prstClr val="black"/>
                      </a:solidFill>
                      <a:miter lim="800000"/>
                    </a:lnT>
                    <a:lnB w="12700">
                      <a:solidFill>
                        <a:prstClr val="black"/>
                      </a:solidFill>
                      <a:miter lim="800000"/>
                    </a:lnB>
                    <a:noFill/>
                  </a:tcPr>
                </a:tc>
                <a:tc>
                  <a:txBody>
                    <a:bodyPr wrap="square"/>
                    <a:lstStyle/>
                    <a:p>
                      <a:pPr lvl="0" indent="0" algn="ctr" fontAlgn="auto">
                        <a:lnSpc>
                          <a:spcPts val="3380"/>
                        </a:lnSpc>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带电荷</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txBody>
                  <a:tcPr marL="91444" marR="91444" marT="0" marB="0" vert="horz" anchor="ctr">
                    <a:lnL w="12700">
                      <a:solidFill>
                        <a:prstClr val="black"/>
                      </a:solidFill>
                      <a:miter lim="800000"/>
                    </a:lnL>
                    <a:lnR w="19050">
                      <a:solidFill>
                        <a:prstClr val="black"/>
                      </a:solidFill>
                      <a:miter lim="800000"/>
                    </a:lnR>
                    <a:lnT w="12700">
                      <a:solidFill>
                        <a:prstClr val="black"/>
                      </a:solidFill>
                      <a:miter lim="800000"/>
                    </a:lnT>
                    <a:lnB w="12700">
                      <a:solidFill>
                        <a:prstClr val="black"/>
                      </a:solidFill>
                      <a:miter lim="800000"/>
                    </a:lnB>
                    <a:noFill/>
                  </a:tcPr>
                </a:tc>
              </a:tr>
              <a:tr h="873563">
                <a:tc>
                  <a:txBody>
                    <a:bodyPr wrap="square"/>
                    <a:lstStyle/>
                    <a:p>
                      <a:pPr lvl="0" indent="0" algn="ctr" fontAlgn="auto">
                        <a:lnSpc>
                          <a:spcPct val="150000"/>
                        </a:lnSpc>
                      </a:pP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稳定性</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L="91444" marR="91444" marT="0" marB="0" vert="horz" anchor="ctr">
                    <a:lnL w="19050">
                      <a:solidFill>
                        <a:prstClr val="black"/>
                      </a:solidFill>
                      <a:miter lim="800000"/>
                    </a:lnL>
                    <a:lnR w="12700">
                      <a:solidFill>
                        <a:prstClr val="black"/>
                      </a:solidFill>
                      <a:miter lim="800000"/>
                    </a:lnR>
                    <a:lnT w="12700">
                      <a:solidFill>
                        <a:prstClr val="black"/>
                      </a:solidFill>
                      <a:miter lim="800000"/>
                    </a:lnT>
                    <a:lnB w="12700">
                      <a:solidFill>
                        <a:prstClr val="black"/>
                      </a:solidFill>
                      <a:miter lim="800000"/>
                    </a:lnB>
                    <a:noFill/>
                  </a:tcPr>
                </a:tc>
                <a:tc>
                  <a:txBody>
                    <a:bodyPr wrap="square"/>
                    <a:lstStyle/>
                    <a:p>
                      <a:pPr lvl="0" indent="0" algn="ctr" fontAlgn="auto">
                        <a:lnSpc>
                          <a:spcPts val="3380"/>
                        </a:lnSpc>
                      </a:pP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不稳定；</a:t>
                      </a:r>
                      <a:endPar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p>
                      <a:pPr lvl="0" indent="0" algn="ctr" fontAlgn="auto">
                        <a:lnSpc>
                          <a:spcPts val="3380"/>
                        </a:lnSpc>
                      </a:pP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不能独立存在</a:t>
                      </a:r>
                      <a:endPar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txBody>
                  <a:tcPr marL="91444" marR="91444" marT="0" marB="0" vert="horz" anchor="ctr">
                    <a:lnL w="12700">
                      <a:solidFill>
                        <a:prstClr val="black"/>
                      </a:solidFill>
                      <a:miter lim="800000"/>
                    </a:lnL>
                    <a:lnR w="12700">
                      <a:solidFill>
                        <a:prstClr val="black"/>
                      </a:solidFill>
                      <a:miter lim="800000"/>
                    </a:lnR>
                    <a:lnT w="12700">
                      <a:solidFill>
                        <a:prstClr val="black"/>
                      </a:solidFill>
                      <a:miter lim="800000"/>
                    </a:lnT>
                    <a:lnB w="12700">
                      <a:solidFill>
                        <a:prstClr val="black"/>
                      </a:solidFill>
                      <a:miter lim="800000"/>
                    </a:lnB>
                    <a:noFill/>
                  </a:tcPr>
                </a:tc>
                <a:tc>
                  <a:txBody>
                    <a:bodyPr wrap="square"/>
                    <a:lstStyle/>
                    <a:p>
                      <a:pPr lvl="0" indent="0" algn="ctr" fontAlgn="auto">
                        <a:lnSpc>
                          <a:spcPts val="3380"/>
                        </a:lnSpc>
                      </a:pP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不稳定；</a:t>
                      </a:r>
                      <a:endPar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p>
                      <a:pPr lvl="0" indent="0" algn="ctr" fontAlgn="auto">
                        <a:lnSpc>
                          <a:spcPts val="3380"/>
                        </a:lnSpc>
                      </a:pP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不能独立存在</a:t>
                      </a:r>
                      <a:endPar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txBody>
                  <a:tcPr marL="91444" marR="91444" marT="0" marB="0" vert="horz" anchor="ctr">
                    <a:lnL w="12700">
                      <a:solidFill>
                        <a:prstClr val="black"/>
                      </a:solidFill>
                      <a:miter lim="800000"/>
                    </a:lnL>
                    <a:lnR w="12700">
                      <a:solidFill>
                        <a:prstClr val="black"/>
                      </a:solidFill>
                      <a:miter lim="800000"/>
                    </a:lnR>
                    <a:lnT w="12700">
                      <a:solidFill>
                        <a:prstClr val="black"/>
                      </a:solidFill>
                      <a:miter lim="800000"/>
                    </a:lnT>
                    <a:lnB w="12700">
                      <a:solidFill>
                        <a:prstClr val="black"/>
                      </a:solidFill>
                      <a:miter lim="800000"/>
                    </a:lnB>
                    <a:noFill/>
                  </a:tcPr>
                </a:tc>
                <a:tc>
                  <a:txBody>
                    <a:bodyPr wrap="square"/>
                    <a:lstStyle/>
                    <a:p>
                      <a:pPr lvl="0" indent="0" algn="ctr" fontAlgn="auto">
                        <a:lnSpc>
                          <a:spcPts val="3380"/>
                        </a:lnSpc>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稳定</a:t>
                      </a: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；可以独立存在于溶液中或熔化状态下</a:t>
                      </a:r>
                      <a:endPar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txBody>
                  <a:tcPr marL="91444" marR="91444" marT="0" marB="0" vert="horz" anchor="ctr">
                    <a:lnL w="12700">
                      <a:solidFill>
                        <a:prstClr val="black"/>
                      </a:solidFill>
                      <a:miter lim="800000"/>
                    </a:lnL>
                    <a:lnR w="19050">
                      <a:solidFill>
                        <a:prstClr val="black"/>
                      </a:solidFill>
                      <a:miter lim="800000"/>
                    </a:lnR>
                    <a:lnT w="12700">
                      <a:solidFill>
                        <a:prstClr val="black"/>
                      </a:solidFill>
                      <a:miter lim="800000"/>
                    </a:lnT>
                    <a:lnB w="12700">
                      <a:solidFill>
                        <a:prstClr val="black"/>
                      </a:solidFill>
                      <a:miter lim="800000"/>
                    </a:lnB>
                    <a:noFill/>
                  </a:tcPr>
                </a:tc>
              </a:tr>
              <a:tr h="667539">
                <a:tc>
                  <a:txBody>
                    <a:bodyPr wrap="square"/>
                    <a:lstStyle/>
                    <a:p>
                      <a:pPr lvl="0" indent="0" algn="ctr" fontAlgn="auto">
                        <a:lnSpc>
                          <a:spcPct val="150000"/>
                        </a:lnSpc>
                      </a:pP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实例</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L="91444" marR="91444" marT="0" marB="0" vert="horz" anchor="ctr">
                    <a:lnL w="19050">
                      <a:solidFill>
                        <a:prstClr val="black"/>
                      </a:solidFill>
                      <a:miter lim="800000"/>
                    </a:lnL>
                    <a:lnR w="12700">
                      <a:solidFill>
                        <a:prstClr val="black"/>
                      </a:solidFill>
                      <a:miter lim="800000"/>
                    </a:lnR>
                    <a:lnT w="12700">
                      <a:solidFill>
                        <a:prstClr val="black"/>
                      </a:solidFill>
                      <a:miter lim="800000"/>
                    </a:lnT>
                    <a:lnB w="12700">
                      <a:solidFill>
                        <a:prstClr val="black"/>
                      </a:solidFill>
                      <a:miter lim="800000"/>
                    </a:lnB>
                    <a:noFill/>
                  </a:tcPr>
                </a:tc>
                <a:tc>
                  <a:txBody>
                    <a:bodyPr wrap="square"/>
                    <a:lstStyle/>
                    <a:p>
                      <a:pPr lvl="0" indent="0" fontAlgn="auto">
                        <a:lnSpc>
                          <a:spcPct val="150000"/>
                        </a:lnSpc>
                      </a:pP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OH    </a:t>
                      </a: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COOH</a:t>
                      </a:r>
                      <a:endPar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txBody>
                  <a:tcPr marL="91444" marR="91444" marT="0" marB="0" vert="horz" anchor="ctr">
                    <a:lnL w="12700">
                      <a:solidFill>
                        <a:prstClr val="black"/>
                      </a:solidFill>
                      <a:miter lim="800000"/>
                    </a:lnL>
                    <a:lnR w="12700">
                      <a:solidFill>
                        <a:prstClr val="black"/>
                      </a:solidFill>
                      <a:miter lim="800000"/>
                    </a:lnR>
                    <a:lnT w="12700">
                      <a:solidFill>
                        <a:prstClr val="black"/>
                      </a:solidFill>
                      <a:miter lim="800000"/>
                    </a:lnT>
                    <a:lnB w="12700">
                      <a:solidFill>
                        <a:prstClr val="black"/>
                      </a:solidFill>
                      <a:miter lim="800000"/>
                    </a:lnB>
                    <a:noFill/>
                  </a:tcPr>
                </a:tc>
                <a:tc>
                  <a:txBody>
                    <a:bodyPr wrap="square"/>
                    <a:lstStyle/>
                    <a:p>
                      <a:pPr lvl="0" indent="0" fontAlgn="auto">
                        <a:lnSpc>
                          <a:spcPct val="150000"/>
                        </a:lnSpc>
                      </a:pP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NO</a:t>
                      </a:r>
                      <a:r>
                        <a:rPr lang="en-US" altLang="zh-CN" sz="2400" b="1" baseline="-2500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3</a:t>
                      </a:r>
                      <a:endParaRPr lang="zh-CN" altLang="en-US" sz="2400" b="1" baseline="-25000">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txBody>
                  <a:tcPr marL="91444" marR="91444" marT="0" marB="0" vert="horz" anchor="ctr">
                    <a:lnL w="12700">
                      <a:solidFill>
                        <a:prstClr val="black"/>
                      </a:solidFill>
                      <a:miter lim="800000"/>
                    </a:lnL>
                    <a:lnR w="12700">
                      <a:solidFill>
                        <a:prstClr val="black"/>
                      </a:solidFill>
                      <a:miter lim="800000"/>
                    </a:lnR>
                    <a:lnT w="12700">
                      <a:solidFill>
                        <a:prstClr val="black"/>
                      </a:solidFill>
                      <a:miter lim="800000"/>
                    </a:lnT>
                    <a:lnB w="12700">
                      <a:solidFill>
                        <a:prstClr val="black"/>
                      </a:solidFill>
                      <a:miter lim="800000"/>
                    </a:lnB>
                    <a:noFill/>
                  </a:tcPr>
                </a:tc>
                <a:tc>
                  <a:txBody>
                    <a:bodyPr wrap="square"/>
                    <a:lstStyle/>
                    <a:p>
                      <a:pPr lvl="0" indent="0" fontAlgn="auto">
                        <a:lnSpc>
                          <a:spcPct val="150000"/>
                        </a:lnSpc>
                      </a:pPr>
                      <a:r>
                        <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              NO</a:t>
                      </a:r>
                      <a:r>
                        <a:rPr lang="en-US" altLang="zh-CN" sz="2400" b="1" baseline="-2500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baseline="3000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 NH</a:t>
                      </a:r>
                      <a:r>
                        <a:rPr lang="en-US" altLang="zh-CN" sz="2400" b="1" baseline="-2500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4</a:t>
                      </a:r>
                      <a:r>
                        <a:rPr lang="en-US" altLang="zh-CN" sz="2400" b="1" baseline="3000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  </a:t>
                      </a:r>
                      <a:endParaRPr lang="en-US" altLang="zh-CN" sz="2400" b="1" baseline="30000">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txBody>
                  <a:tcPr marL="91444" marR="91444" marT="0" marB="0" vert="horz" anchor="ctr">
                    <a:lnL w="12700">
                      <a:solidFill>
                        <a:prstClr val="black"/>
                      </a:solidFill>
                      <a:miter lim="800000"/>
                    </a:lnL>
                    <a:lnR w="19050">
                      <a:solidFill>
                        <a:prstClr val="black"/>
                      </a:solidFill>
                      <a:miter lim="800000"/>
                    </a:lnR>
                    <a:lnT w="12700">
                      <a:solidFill>
                        <a:prstClr val="black"/>
                      </a:solidFill>
                      <a:miter lim="800000"/>
                    </a:lnT>
                    <a:lnB w="12700">
                      <a:solidFill>
                        <a:prstClr val="black"/>
                      </a:solidFill>
                      <a:miter lim="800000"/>
                    </a:lnB>
                    <a:noFill/>
                  </a:tcPr>
                </a:tc>
              </a:tr>
              <a:tr h="1444899">
                <a:tc>
                  <a:txBody>
                    <a:bodyPr wrap="square"/>
                    <a:lstStyle/>
                    <a:p>
                      <a:pPr lvl="0" indent="0" algn="ctr" fontAlgn="auto">
                        <a:lnSpc>
                          <a:spcPct val="150000"/>
                        </a:lnSpc>
                      </a:pP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联系</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L="91444" marR="91444" marT="0" marB="0" vert="horz" anchor="ctr">
                    <a:lnL w="19050">
                      <a:solidFill>
                        <a:prstClr val="black"/>
                      </a:solidFill>
                      <a:miter lim="800000"/>
                    </a:lnL>
                    <a:lnR w="12700">
                      <a:solidFill>
                        <a:prstClr val="black"/>
                      </a:solidFill>
                      <a:miter lim="800000"/>
                    </a:lnR>
                    <a:lnT w="12700">
                      <a:solidFill>
                        <a:prstClr val="black"/>
                      </a:solidFill>
                      <a:miter lim="800000"/>
                    </a:lnT>
                    <a:lnB w="19050">
                      <a:solidFill>
                        <a:prstClr val="black"/>
                      </a:solidFill>
                      <a:miter lim="800000"/>
                    </a:lnB>
                    <a:noFill/>
                  </a:tcPr>
                </a:tc>
                <a:tc gridSpan="3">
                  <a:txBody>
                    <a:bodyPr wrap="square"/>
                    <a:lstStyle/>
                    <a:p>
                      <a:pPr lvl="0" indent="0" fontAlgn="auto">
                        <a:lnSpc>
                          <a:spcPct val="150000"/>
                        </a:lnSpc>
                      </a:pPr>
                      <a:r>
                        <a:rPr lang="en-US" altLang="zh-CN" sz="2400" b="1">
                          <a:latin typeface="Times New Roman" panose="02020603050405020304" pitchFamily="18" charset="0"/>
                          <a:ea typeface="黑体" panose="02010609060101010101" pitchFamily="49" charset="-122"/>
                          <a:cs typeface="Times New Roman" panose="02020603050405020304" pitchFamily="18" charset="0"/>
                        </a:rPr>
                        <a:t> </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官能团属于基</a:t>
                      </a:r>
                      <a:r>
                        <a:rPr lang="zh-CN" altLang="zh-CN" sz="2400" b="1">
                          <a:latin typeface="Times New Roman" panose="02020603050405020304" pitchFamily="18" charset="0"/>
                          <a:ea typeface="黑体" panose="02010609060101010101" pitchFamily="49" charset="-122"/>
                          <a:cs typeface="Times New Roman" panose="02020603050405020304" pitchFamily="18" charset="0"/>
                        </a:rPr>
                        <a:t>，但基不一定是官能团；根和基可以相互转化</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a:t>
                      </a:r>
                      <a:r>
                        <a:rPr lang="zh-CN"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，如</a:t>
                      </a:r>
                      <a:r>
                        <a:rPr lang="en-US"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OH</a:t>
                      </a:r>
                      <a:r>
                        <a:rPr lang="zh-CN" sz="2400" b="1" kern="100" baseline="30000">
                          <a:effectLst/>
                          <a:latin typeface="Times New Roman" panose="02020603050405020304" pitchFamily="18" charset="0"/>
                          <a:ea typeface="黑体" panose="02010609060101010101" pitchFamily="49" charset="-122"/>
                          <a:cs typeface="Times New Roman" panose="02020603050405020304" pitchFamily="18" charset="0"/>
                          <a:sym typeface="+mn-ea"/>
                        </a:rPr>
                        <a:t>－</a:t>
                      </a:r>
                      <a:r>
                        <a:rPr lang="zh-CN"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失去</a:t>
                      </a:r>
                      <a:r>
                        <a:rPr lang="en-US"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1</a:t>
                      </a:r>
                      <a:r>
                        <a:rPr lang="zh-CN"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个电子可转化为</a:t>
                      </a:r>
                      <a:r>
                        <a:rPr lang="en-US"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—OH</a:t>
                      </a:r>
                      <a:r>
                        <a:rPr lang="zh-CN"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，而</a:t>
                      </a:r>
                      <a:r>
                        <a:rPr lang="en-US"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—OH</a:t>
                      </a:r>
                      <a:r>
                        <a:rPr lang="zh-CN"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获得</a:t>
                      </a:r>
                      <a:r>
                        <a:rPr lang="en-US"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1</a:t>
                      </a:r>
                      <a:r>
                        <a:rPr lang="zh-CN"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个电子可转化为</a:t>
                      </a:r>
                      <a:r>
                        <a:rPr lang="en-US"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OH</a:t>
                      </a:r>
                      <a:r>
                        <a:rPr lang="zh-CN" sz="2400" b="1" kern="100" baseline="30000">
                          <a:effectLst/>
                          <a:latin typeface="Times New Roman" panose="02020603050405020304" pitchFamily="18" charset="0"/>
                          <a:ea typeface="黑体" panose="02010609060101010101" pitchFamily="49" charset="-122"/>
                          <a:cs typeface="Times New Roman" panose="02020603050405020304" pitchFamily="18" charset="0"/>
                          <a:sym typeface="+mn-ea"/>
                        </a:rPr>
                        <a:t>－</a:t>
                      </a:r>
                      <a:endPar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txBody>
                  <a:tcPr marL="91444" marR="91444" marT="0" marB="0" vert="horz" anchor="ctr">
                    <a:lnL w="12700">
                      <a:solidFill>
                        <a:prstClr val="black"/>
                      </a:solidFill>
                      <a:miter lim="800000"/>
                    </a:lnL>
                    <a:lnR w="19050">
                      <a:solidFill>
                        <a:prstClr val="black"/>
                      </a:solidFill>
                      <a:miter lim="800000"/>
                    </a:lnR>
                    <a:lnT w="12700">
                      <a:solidFill>
                        <a:prstClr val="black"/>
                      </a:solidFill>
                      <a:miter lim="800000"/>
                    </a:lnT>
                    <a:lnB w="19050">
                      <a:solidFill>
                        <a:prstClr val="black"/>
                      </a:solidFill>
                      <a:miter lim="800000"/>
                    </a:lnB>
                    <a:noFill/>
                  </a:tcPr>
                </a:tc>
                <a:tc hMerge="1">
                  <a:tcPr>
                    <a:lnT w="12700">
                      <a:solidFill>
                        <a:prstClr val="black"/>
                      </a:solidFill>
                      <a:miter lim="800000"/>
                    </a:lnT>
                    <a:lnB w="19050">
                      <a:solidFill>
                        <a:prstClr val="black"/>
                      </a:solidFill>
                      <a:miter lim="800000"/>
                    </a:lnB>
                  </a:tcPr>
                </a:tc>
                <a:tc hMerge="1">
                  <a:tcPr>
                    <a:lnR w="19050">
                      <a:miter lim="800000"/>
                    </a:lnR>
                    <a:lnT w="12700">
                      <a:solidFill>
                        <a:prstClr val="black"/>
                      </a:solidFill>
                      <a:miter lim="800000"/>
                    </a:lnT>
                    <a:lnB w="19050">
                      <a:solidFill>
                        <a:prstClr val="black"/>
                      </a:solidFill>
                      <a:miter lim="800000"/>
                    </a:lnB>
                  </a:tcPr>
                </a:tc>
              </a:tr>
            </a:tbl>
          </a:graphicData>
        </a:graphic>
      </p:graphicFrame>
      <p:grpSp>
        <p:nvGrpSpPr>
          <p:cNvPr id="6" name="组合 5"/>
          <p:cNvGrpSpPr/>
          <p:nvPr>
            <p:custDataLst>
              <p:tags r:id="rId3"/>
            </p:custDataLst>
          </p:nvPr>
        </p:nvGrpSpPr>
        <p:grpSpPr>
          <a:xfrm>
            <a:off x="296041" y="120650"/>
            <a:ext cx="9430777" cy="720000"/>
            <a:chOff x="466" y="644"/>
            <a:chExt cx="12317" cy="840"/>
          </a:xfrm>
        </p:grpSpPr>
        <p:sp>
          <p:nvSpPr>
            <p:cNvPr id="7" name="等腰三角形 6"/>
            <p:cNvSpPr/>
            <p:nvPr>
              <p:custDataLst>
                <p:tags r:id="rId4"/>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文本框 7"/>
            <p:cNvSpPr txBox="1"/>
            <p:nvPr>
              <p:custDataLst>
                <p:tags r:id="rId5"/>
              </p:custDataLst>
            </p:nvPr>
          </p:nvSpPr>
          <p:spPr>
            <a:xfrm>
              <a:off x="1297" y="654"/>
              <a:ext cx="11486" cy="782"/>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a:t>
              </a:r>
              <a:r>
                <a:rPr lang="en-US" altLang="zh-CN" sz="3200">
                  <a:solidFill>
                    <a:srgbClr val="27406A"/>
                  </a:solidFill>
                  <a:latin typeface="汉仪雅酷黑 65W" panose="020B0604020202020204" charset="-122"/>
                  <a:ea typeface="汉仪雅酷黑 65W" panose="020B0604020202020204" charset="-122"/>
                  <a:cs typeface="+mn-ea"/>
                  <a:sym typeface="+mn-ea"/>
                </a:rPr>
                <a:t> </a:t>
              </a:r>
              <a:r>
                <a:rPr lang="zh-CN" altLang="en-US" sz="3200">
                  <a:solidFill>
                    <a:srgbClr val="27406A"/>
                  </a:solidFill>
                  <a:latin typeface="汉仪雅酷黑 65W" panose="020B0604020202020204" charset="-122"/>
                  <a:ea typeface="汉仪雅酷黑 65W" panose="020B0604020202020204" charset="-122"/>
                  <a:cs typeface="+mn-ea"/>
                  <a:sym typeface="+mn-ea"/>
                </a:rPr>
                <a:t>有机化合物的分类方法</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sp>
          <p:nvSpPr>
            <p:cNvPr id="9" name="等腰三角形 8"/>
            <p:cNvSpPr/>
            <p:nvPr>
              <p:custDataLst>
                <p:tags r:id="rId6"/>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Tree>
    <p:custDataLst>
      <p:tags r:id="rId7"/>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additive="base">
                                        <p:cTn id="7" dur="500" fill="hold"/>
                                        <p:tgtEl>
                                          <p:spTgt spid="27650"/>
                                        </p:tgtEl>
                                        <p:attrNameLst>
                                          <p:attrName>ppt_x</p:attrName>
                                        </p:attrNameLst>
                                      </p:cBhvr>
                                      <p:tavLst>
                                        <p:tav tm="0">
                                          <p:val>
                                            <p:strVal val="#ppt_x"/>
                                          </p:val>
                                        </p:tav>
                                        <p:tav tm="100000">
                                          <p:val>
                                            <p:strVal val="#ppt_x"/>
                                          </p:val>
                                        </p:tav>
                                      </p:tavLst>
                                    </p:anim>
                                    <p:anim calcmode="lin" valueType="num">
                                      <p:cBhvr additive="base">
                                        <p:cTn id="8" dur="500" fill="hold"/>
                                        <p:tgtEl>
                                          <p:spTgt spid="276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21398" y="1418489"/>
            <a:ext cx="11949204" cy="1695336"/>
          </a:xfrm>
          <a:prstGeom prst="rect">
            <a:avLst/>
          </a:prstGeom>
          <a:noFill/>
        </p:spPr>
        <p:txBody>
          <a:bodyPr wrap="square" rtlCol="0">
            <a:spAutoFit/>
          </a:bodyPr>
          <a:lstStyle/>
          <a:p>
            <a:pPr>
              <a:lnSpc>
                <a:spcPct val="150000"/>
              </a:lnSpc>
            </a:pPr>
            <a:r>
              <a:rPr lang="zh-CN" altLang="en-US" sz="2400">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a:latin typeface="Times New Roman" panose="02020603050405020304" pitchFamily="18" charset="0"/>
                <a:ea typeface="黑体" panose="02010609060101010101" pitchFamily="49" charset="-122"/>
                <a:cs typeface="Times New Roman" panose="02020603050405020304" pitchFamily="18" charset="0"/>
              </a:rPr>
              <a:t>1</a:t>
            </a:r>
            <a:r>
              <a:rPr lang="zh-CN" altLang="en-US" sz="2400">
                <a:latin typeface="Times New Roman" panose="02020603050405020304" pitchFamily="18" charset="0"/>
                <a:ea typeface="黑体" panose="02010609060101010101" pitchFamily="49" charset="-122"/>
                <a:cs typeface="Times New Roman" panose="02020603050405020304" pitchFamily="18" charset="0"/>
              </a:rPr>
              <a:t>）辨识有机化合物的一般方法是从碳骨架和官能团的角度将其归类，并根据官能团推测其可能的性质。请按官能团的不同对下列有机化合物进行分类，指出它们的官能团名称和所属的有机化合物类别，以及分子结构中的相同点和不同点。</a:t>
            </a: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3" name="组合 2"/>
          <p:cNvGrpSpPr/>
          <p:nvPr>
            <p:custDataLst>
              <p:tags r:id="rId2"/>
            </p:custDataLst>
          </p:nvPr>
        </p:nvGrpSpPr>
        <p:grpSpPr>
          <a:xfrm>
            <a:off x="840633" y="3297481"/>
            <a:ext cx="2444285" cy="637418"/>
            <a:chOff x="16300670" y="4989964"/>
            <a:chExt cx="2444851" cy="637566"/>
          </a:xfrm>
        </p:grpSpPr>
        <p:sp>
          <p:nvSpPr>
            <p:cNvPr id="4" name="Text Box 39"/>
            <p:cNvSpPr txBox="1">
              <a:spLocks noChangeArrowheads="1"/>
            </p:cNvSpPr>
            <p:nvPr>
              <p:custDataLst>
                <p:tags r:id="rId3"/>
              </p:custDataLst>
            </p:nvPr>
          </p:nvSpPr>
          <p:spPr bwMode="auto">
            <a:xfrm>
              <a:off x="18028991" y="5073658"/>
              <a:ext cx="716530" cy="46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zh-CN" sz="2400">
                  <a:latin typeface="Times New Roman" panose="02020603050405020304" pitchFamily="18" charset="0"/>
                  <a:ea typeface="黑体" panose="02010609060101010101" pitchFamily="49" charset="-122"/>
                  <a:cs typeface="Times New Roman" panose="02020603050405020304" pitchFamily="18" charset="0"/>
                </a:rPr>
                <a:t>Br</a:t>
              </a:r>
              <a:endParaRPr lang="en-US" altLang="zh-CN" sz="24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5" name="组合 4"/>
            <p:cNvGrpSpPr/>
            <p:nvPr>
              <p:custDataLst>
                <p:tags r:id="rId4"/>
              </p:custDataLst>
            </p:nvPr>
          </p:nvGrpSpPr>
          <p:grpSpPr>
            <a:xfrm rot="5400000">
              <a:off x="16999979" y="4938959"/>
              <a:ext cx="637566" cy="739576"/>
              <a:chOff x="15222266" y="6084198"/>
              <a:chExt cx="781576" cy="906628"/>
            </a:xfrm>
          </p:grpSpPr>
          <p:sp>
            <p:nvSpPr>
              <p:cNvPr id="8" name="六边形 7"/>
              <p:cNvSpPr/>
              <p:nvPr>
                <p:custDataLst>
                  <p:tags r:id="rId5"/>
                </p:custDataLst>
              </p:nvPr>
            </p:nvSpPr>
            <p:spPr>
              <a:xfrm rot="5400000">
                <a:off x="15159740" y="6146724"/>
                <a:ext cx="906628" cy="781576"/>
              </a:xfrm>
              <a:prstGeom prst="hexagon">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9" name="直接连接符 8"/>
              <p:cNvCxnSpPr/>
              <p:nvPr>
                <p:custDataLst>
                  <p:tags r:id="rId6"/>
                </p:custDataLst>
              </p:nvPr>
            </p:nvCxnSpPr>
            <p:spPr>
              <a:xfrm flipH="1">
                <a:off x="15323693" y="6364796"/>
                <a:ext cx="0" cy="3528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0" name="直接连接符 9"/>
              <p:cNvCxnSpPr/>
              <p:nvPr>
                <p:custDataLst>
                  <p:tags r:id="rId7"/>
                </p:custDataLst>
              </p:nvPr>
            </p:nvCxnSpPr>
            <p:spPr>
              <a:xfrm>
                <a:off x="15580950" y="6190776"/>
                <a:ext cx="324000" cy="1440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1" name="直接连接符 10"/>
              <p:cNvCxnSpPr/>
              <p:nvPr>
                <p:custDataLst>
                  <p:tags r:id="rId8"/>
                </p:custDataLst>
              </p:nvPr>
            </p:nvCxnSpPr>
            <p:spPr>
              <a:xfrm flipV="1">
                <a:off x="15613055" y="6752116"/>
                <a:ext cx="288000" cy="1440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6" name="直接连接符 5"/>
            <p:cNvCxnSpPr>
              <a:stCxn id="8" idx="3"/>
              <a:endCxn id="4" idx="1"/>
            </p:cNvCxnSpPr>
            <p:nvPr>
              <p:custDataLst>
                <p:tags r:id="rId9"/>
              </p:custDataLst>
            </p:nvPr>
          </p:nvCxnSpPr>
          <p:spPr>
            <a:xfrm flipV="1">
              <a:off x="17688551" y="5304545"/>
              <a:ext cx="340440" cy="4203"/>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7" name="Text Box 39"/>
            <p:cNvSpPr txBox="1">
              <a:spLocks noChangeArrowheads="1"/>
            </p:cNvSpPr>
            <p:nvPr>
              <p:custDataLst>
                <p:tags r:id="rId10"/>
              </p:custDataLst>
            </p:nvPr>
          </p:nvSpPr>
          <p:spPr bwMode="auto">
            <a:xfrm>
              <a:off x="16300670" y="5016360"/>
              <a:ext cx="588320" cy="46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zh-CN" altLang="en-US" sz="2400">
                  <a:latin typeface="Times New Roman" panose="02020603050405020304" pitchFamily="18" charset="0"/>
                  <a:ea typeface="黑体" panose="02010609060101010101" pitchFamily="49" charset="-122"/>
                  <a:cs typeface="Times New Roman" panose="02020603050405020304" pitchFamily="18" charset="0"/>
                </a:rPr>
                <a:t>①</a:t>
              </a:r>
              <a:endParaRPr lang="en-US" altLang="zh-CN" sz="2400">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12" name="组合 11"/>
          <p:cNvGrpSpPr/>
          <p:nvPr>
            <p:custDataLst>
              <p:tags r:id="rId11"/>
            </p:custDataLst>
          </p:nvPr>
        </p:nvGrpSpPr>
        <p:grpSpPr>
          <a:xfrm>
            <a:off x="4025915" y="3312560"/>
            <a:ext cx="3716994" cy="637418"/>
            <a:chOff x="16225242" y="5398889"/>
            <a:chExt cx="3717854" cy="637566"/>
          </a:xfrm>
        </p:grpSpPr>
        <p:sp>
          <p:nvSpPr>
            <p:cNvPr id="13" name="Text Box 39"/>
            <p:cNvSpPr txBox="1">
              <a:spLocks noChangeArrowheads="1"/>
            </p:cNvSpPr>
            <p:nvPr>
              <p:custDataLst>
                <p:tags r:id="rId12"/>
              </p:custDataLst>
            </p:nvPr>
          </p:nvSpPr>
          <p:spPr bwMode="auto">
            <a:xfrm>
              <a:off x="16225242" y="5425285"/>
              <a:ext cx="687856" cy="46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zh-CN" altLang="en-US" sz="2400">
                  <a:latin typeface="Times New Roman" panose="02020603050405020304" pitchFamily="18" charset="0"/>
                  <a:ea typeface="黑体" panose="02010609060101010101" pitchFamily="49" charset="-122"/>
                  <a:cs typeface="Times New Roman" panose="02020603050405020304" pitchFamily="18" charset="0"/>
                </a:rPr>
                <a:t>②</a:t>
              </a:r>
              <a:endParaRPr lang="en-US" altLang="zh-CN"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4" name="Text Box 39"/>
            <p:cNvSpPr txBox="1">
              <a:spLocks noChangeArrowheads="1"/>
            </p:cNvSpPr>
            <p:nvPr>
              <p:custDataLst>
                <p:tags r:id="rId13"/>
              </p:custDataLst>
            </p:nvPr>
          </p:nvSpPr>
          <p:spPr bwMode="auto">
            <a:xfrm>
              <a:off x="19036288" y="5485250"/>
              <a:ext cx="906809" cy="46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zh-CN" sz="2400">
                  <a:latin typeface="Times New Roman" panose="02020603050405020304" pitchFamily="18" charset="0"/>
                  <a:ea typeface="黑体" panose="02010609060101010101" pitchFamily="49" charset="-122"/>
                  <a:cs typeface="Times New Roman" panose="02020603050405020304" pitchFamily="18" charset="0"/>
                </a:rPr>
                <a:t>OH</a:t>
              </a:r>
              <a:endParaRPr lang="en-US" altLang="zh-CN" sz="24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5" name="组合 14"/>
            <p:cNvGrpSpPr/>
            <p:nvPr>
              <p:custDataLst>
                <p:tags r:id="rId14"/>
              </p:custDataLst>
            </p:nvPr>
          </p:nvGrpSpPr>
          <p:grpSpPr>
            <a:xfrm rot="5400000">
              <a:off x="18105844" y="5347884"/>
              <a:ext cx="637566" cy="739576"/>
              <a:chOff x="15227483" y="6084199"/>
              <a:chExt cx="781576" cy="906628"/>
            </a:xfrm>
          </p:grpSpPr>
          <p:sp>
            <p:nvSpPr>
              <p:cNvPr id="19" name="六边形 18"/>
              <p:cNvSpPr/>
              <p:nvPr>
                <p:custDataLst>
                  <p:tags r:id="rId15"/>
                </p:custDataLst>
              </p:nvPr>
            </p:nvSpPr>
            <p:spPr>
              <a:xfrm rot="5400000">
                <a:off x="15164957" y="6146725"/>
                <a:ext cx="906628" cy="781576"/>
              </a:xfrm>
              <a:prstGeom prst="hexagon">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20" name="直接连接符 19"/>
              <p:cNvCxnSpPr/>
              <p:nvPr>
                <p:custDataLst>
                  <p:tags r:id="rId16"/>
                </p:custDataLst>
              </p:nvPr>
            </p:nvCxnSpPr>
            <p:spPr>
              <a:xfrm flipH="1">
                <a:off x="15323693" y="6364796"/>
                <a:ext cx="0" cy="3528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1" name="直接连接符 20"/>
              <p:cNvCxnSpPr/>
              <p:nvPr>
                <p:custDataLst>
                  <p:tags r:id="rId17"/>
                </p:custDataLst>
              </p:nvPr>
            </p:nvCxnSpPr>
            <p:spPr>
              <a:xfrm>
                <a:off x="15580950" y="6190776"/>
                <a:ext cx="324000" cy="1440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2" name="直接连接符 21"/>
              <p:cNvCxnSpPr/>
              <p:nvPr>
                <p:custDataLst>
                  <p:tags r:id="rId18"/>
                </p:custDataLst>
              </p:nvPr>
            </p:nvCxnSpPr>
            <p:spPr>
              <a:xfrm flipV="1">
                <a:off x="15613055" y="6752116"/>
                <a:ext cx="288000" cy="1440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16" name="直接连接符 15"/>
            <p:cNvCxnSpPr>
              <a:stCxn id="19" idx="3"/>
              <a:endCxn id="14" idx="1"/>
            </p:cNvCxnSpPr>
            <p:nvPr>
              <p:custDataLst>
                <p:tags r:id="rId19"/>
              </p:custDataLst>
            </p:nvPr>
          </p:nvCxnSpPr>
          <p:spPr>
            <a:xfrm flipV="1">
              <a:off x="18794416" y="5716137"/>
              <a:ext cx="241872" cy="1536"/>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7" name="直接连接符 16"/>
            <p:cNvCxnSpPr>
              <a:stCxn id="18" idx="3"/>
              <a:endCxn id="19" idx="0"/>
            </p:cNvCxnSpPr>
            <p:nvPr>
              <p:custDataLst>
                <p:tags r:id="rId20"/>
              </p:custDataLst>
            </p:nvPr>
          </p:nvCxnSpPr>
          <p:spPr>
            <a:xfrm>
              <a:off x="17803112" y="5716137"/>
              <a:ext cx="251727" cy="1536"/>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18" name="Text Box 39"/>
            <p:cNvSpPr txBox="1">
              <a:spLocks noChangeArrowheads="1"/>
            </p:cNvSpPr>
            <p:nvPr>
              <p:custDataLst>
                <p:tags r:id="rId21"/>
              </p:custDataLst>
            </p:nvPr>
          </p:nvSpPr>
          <p:spPr bwMode="auto">
            <a:xfrm>
              <a:off x="17082250" y="5485250"/>
              <a:ext cx="720861" cy="46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zh-CN" sz="2400">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aseline="-25000">
                  <a:latin typeface="Times New Roman" panose="02020603050405020304" pitchFamily="18" charset="0"/>
                  <a:ea typeface="黑体" panose="02010609060101010101" pitchFamily="49" charset="-122"/>
                  <a:cs typeface="Times New Roman" panose="02020603050405020304" pitchFamily="18" charset="0"/>
                </a:rPr>
                <a:t>3</a:t>
              </a:r>
              <a:endParaRPr lang="en-US" altLang="zh-CN" sz="2400" baseline="-25000">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23" name="组合 22"/>
          <p:cNvGrpSpPr/>
          <p:nvPr>
            <p:custDataLst>
              <p:tags r:id="rId22"/>
            </p:custDataLst>
          </p:nvPr>
        </p:nvGrpSpPr>
        <p:grpSpPr>
          <a:xfrm>
            <a:off x="8084486" y="3301308"/>
            <a:ext cx="3287282" cy="637418"/>
            <a:chOff x="17386764" y="5716685"/>
            <a:chExt cx="3288043" cy="637566"/>
          </a:xfrm>
        </p:grpSpPr>
        <p:sp>
          <p:nvSpPr>
            <p:cNvPr id="24" name="Text Box 39"/>
            <p:cNvSpPr txBox="1">
              <a:spLocks noChangeArrowheads="1"/>
            </p:cNvSpPr>
            <p:nvPr>
              <p:custDataLst>
                <p:tags r:id="rId23"/>
              </p:custDataLst>
            </p:nvPr>
          </p:nvSpPr>
          <p:spPr bwMode="auto">
            <a:xfrm>
              <a:off x="17386764" y="5743081"/>
              <a:ext cx="558784" cy="46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zh-CN" altLang="en-US" sz="2400">
                  <a:latin typeface="Times New Roman" panose="02020603050405020304" pitchFamily="18" charset="0"/>
                  <a:ea typeface="黑体" panose="02010609060101010101" pitchFamily="49" charset="-122"/>
                  <a:cs typeface="Times New Roman" panose="02020603050405020304" pitchFamily="18" charset="0"/>
                </a:rPr>
                <a:t>③</a:t>
              </a:r>
              <a:endParaRPr lang="en-US" altLang="zh-CN"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5" name="Text Box 39"/>
            <p:cNvSpPr txBox="1">
              <a:spLocks noChangeArrowheads="1"/>
            </p:cNvSpPr>
            <p:nvPr>
              <p:custDataLst>
                <p:tags r:id="rId24"/>
              </p:custDataLst>
            </p:nvPr>
          </p:nvSpPr>
          <p:spPr bwMode="auto">
            <a:xfrm>
              <a:off x="19047916" y="5803045"/>
              <a:ext cx="1626890" cy="46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zh-CN" sz="2400">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aseline="-25000">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a:latin typeface="Times New Roman" panose="02020603050405020304" pitchFamily="18" charset="0"/>
                  <a:ea typeface="黑体" panose="02010609060101010101" pitchFamily="49" charset="-122"/>
                  <a:cs typeface="Times New Roman" panose="02020603050405020304" pitchFamily="18" charset="0"/>
                </a:rPr>
                <a:t>OH</a:t>
              </a:r>
              <a:endParaRPr lang="en-US" altLang="zh-CN" sz="24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26" name="组合 25"/>
            <p:cNvGrpSpPr/>
            <p:nvPr>
              <p:custDataLst>
                <p:tags r:id="rId25"/>
              </p:custDataLst>
            </p:nvPr>
          </p:nvGrpSpPr>
          <p:grpSpPr>
            <a:xfrm rot="5400000">
              <a:off x="18105844" y="5665680"/>
              <a:ext cx="637566" cy="739576"/>
              <a:chOff x="15227483" y="6084199"/>
              <a:chExt cx="781576" cy="906628"/>
            </a:xfrm>
          </p:grpSpPr>
          <p:sp>
            <p:nvSpPr>
              <p:cNvPr id="28" name="六边形 27"/>
              <p:cNvSpPr/>
              <p:nvPr>
                <p:custDataLst>
                  <p:tags r:id="rId26"/>
                </p:custDataLst>
              </p:nvPr>
            </p:nvSpPr>
            <p:spPr>
              <a:xfrm rot="5400000">
                <a:off x="15164957" y="6146725"/>
                <a:ext cx="906628" cy="781576"/>
              </a:xfrm>
              <a:prstGeom prst="hexagon">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29" name="直接连接符 28"/>
              <p:cNvCxnSpPr/>
              <p:nvPr>
                <p:custDataLst>
                  <p:tags r:id="rId27"/>
                </p:custDataLst>
              </p:nvPr>
            </p:nvCxnSpPr>
            <p:spPr>
              <a:xfrm flipH="1">
                <a:off x="15323693" y="6364796"/>
                <a:ext cx="0" cy="3528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30" name="直接连接符 29"/>
              <p:cNvCxnSpPr/>
              <p:nvPr>
                <p:custDataLst>
                  <p:tags r:id="rId28"/>
                </p:custDataLst>
              </p:nvPr>
            </p:nvCxnSpPr>
            <p:spPr>
              <a:xfrm>
                <a:off x="15580950" y="6190776"/>
                <a:ext cx="324000" cy="1440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31" name="直接连接符 30"/>
              <p:cNvCxnSpPr/>
              <p:nvPr>
                <p:custDataLst>
                  <p:tags r:id="rId29"/>
                </p:custDataLst>
              </p:nvPr>
            </p:nvCxnSpPr>
            <p:spPr>
              <a:xfrm flipV="1">
                <a:off x="15613055" y="6752116"/>
                <a:ext cx="288000" cy="1440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27" name="直接连接符 26"/>
            <p:cNvCxnSpPr>
              <a:stCxn id="28" idx="3"/>
              <a:endCxn id="25" idx="1"/>
            </p:cNvCxnSpPr>
            <p:nvPr>
              <p:custDataLst>
                <p:tags r:id="rId30"/>
              </p:custDataLst>
            </p:nvPr>
          </p:nvCxnSpPr>
          <p:spPr>
            <a:xfrm flipV="1">
              <a:off x="18794416" y="6033932"/>
              <a:ext cx="253502" cy="1537"/>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32" name="组合 31"/>
          <p:cNvGrpSpPr/>
          <p:nvPr>
            <p:custDataLst>
              <p:tags r:id="rId31"/>
            </p:custDataLst>
          </p:nvPr>
        </p:nvGrpSpPr>
        <p:grpSpPr>
          <a:xfrm>
            <a:off x="840632" y="4641466"/>
            <a:ext cx="2904754" cy="637418"/>
            <a:chOff x="17386764" y="5716685"/>
            <a:chExt cx="2905426" cy="637566"/>
          </a:xfrm>
        </p:grpSpPr>
        <p:sp>
          <p:nvSpPr>
            <p:cNvPr id="33" name="Text Box 39"/>
            <p:cNvSpPr txBox="1">
              <a:spLocks noChangeArrowheads="1"/>
            </p:cNvSpPr>
            <p:nvPr>
              <p:custDataLst>
                <p:tags r:id="rId32"/>
              </p:custDataLst>
            </p:nvPr>
          </p:nvSpPr>
          <p:spPr bwMode="auto">
            <a:xfrm>
              <a:off x="17386764" y="5743081"/>
              <a:ext cx="558784" cy="46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zh-CN" altLang="en-US" sz="2400">
                  <a:latin typeface="Times New Roman" panose="02020603050405020304" pitchFamily="18" charset="0"/>
                  <a:ea typeface="黑体" panose="02010609060101010101" pitchFamily="49" charset="-122"/>
                  <a:cs typeface="Times New Roman" panose="02020603050405020304" pitchFamily="18" charset="0"/>
                </a:rPr>
                <a:t>④</a:t>
              </a:r>
              <a:endParaRPr lang="en-US" altLang="zh-CN"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4" name="Text Box 39"/>
            <p:cNvSpPr txBox="1">
              <a:spLocks noChangeArrowheads="1"/>
            </p:cNvSpPr>
            <p:nvPr>
              <p:custDataLst>
                <p:tags r:id="rId33"/>
              </p:custDataLst>
            </p:nvPr>
          </p:nvSpPr>
          <p:spPr bwMode="auto">
            <a:xfrm>
              <a:off x="19087131" y="5800380"/>
              <a:ext cx="1205059" cy="46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zh-CN" sz="2400">
                  <a:latin typeface="Times New Roman" panose="02020603050405020304" pitchFamily="18" charset="0"/>
                  <a:ea typeface="黑体" panose="02010609060101010101" pitchFamily="49" charset="-122"/>
                  <a:cs typeface="Times New Roman" panose="02020603050405020304" pitchFamily="18" charset="0"/>
                </a:rPr>
                <a:t>CHO</a:t>
              </a:r>
              <a:endParaRPr lang="en-US" altLang="zh-CN" sz="24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35" name="组合 34"/>
            <p:cNvGrpSpPr/>
            <p:nvPr>
              <p:custDataLst>
                <p:tags r:id="rId34"/>
              </p:custDataLst>
            </p:nvPr>
          </p:nvGrpSpPr>
          <p:grpSpPr>
            <a:xfrm rot="5400000">
              <a:off x="18105844" y="5665680"/>
              <a:ext cx="637566" cy="739576"/>
              <a:chOff x="15227483" y="6084199"/>
              <a:chExt cx="781576" cy="906628"/>
            </a:xfrm>
          </p:grpSpPr>
          <p:sp>
            <p:nvSpPr>
              <p:cNvPr id="37" name="六边形 36"/>
              <p:cNvSpPr/>
              <p:nvPr>
                <p:custDataLst>
                  <p:tags r:id="rId35"/>
                </p:custDataLst>
              </p:nvPr>
            </p:nvSpPr>
            <p:spPr>
              <a:xfrm rot="5400000">
                <a:off x="15164957" y="6146725"/>
                <a:ext cx="906628" cy="781576"/>
              </a:xfrm>
              <a:prstGeom prst="hexagon">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38" name="直接连接符 37"/>
              <p:cNvCxnSpPr/>
              <p:nvPr>
                <p:custDataLst>
                  <p:tags r:id="rId36"/>
                </p:custDataLst>
              </p:nvPr>
            </p:nvCxnSpPr>
            <p:spPr>
              <a:xfrm flipH="1">
                <a:off x="15323693" y="6364796"/>
                <a:ext cx="0" cy="3528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39" name="直接连接符 38"/>
              <p:cNvCxnSpPr/>
              <p:nvPr>
                <p:custDataLst>
                  <p:tags r:id="rId37"/>
                </p:custDataLst>
              </p:nvPr>
            </p:nvCxnSpPr>
            <p:spPr>
              <a:xfrm>
                <a:off x="15580950" y="6190776"/>
                <a:ext cx="324000" cy="1440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40" name="直接连接符 39"/>
              <p:cNvCxnSpPr/>
              <p:nvPr>
                <p:custDataLst>
                  <p:tags r:id="rId38"/>
                </p:custDataLst>
              </p:nvPr>
            </p:nvCxnSpPr>
            <p:spPr>
              <a:xfrm flipV="1">
                <a:off x="15613055" y="6752116"/>
                <a:ext cx="288000" cy="1440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36" name="直接连接符 35"/>
            <p:cNvCxnSpPr>
              <a:stCxn id="37" idx="3"/>
              <a:endCxn id="34" idx="1"/>
            </p:cNvCxnSpPr>
            <p:nvPr>
              <p:custDataLst>
                <p:tags r:id="rId39"/>
              </p:custDataLst>
            </p:nvPr>
          </p:nvCxnSpPr>
          <p:spPr>
            <a:xfrm flipV="1">
              <a:off x="18794416" y="6031267"/>
              <a:ext cx="292716" cy="4202"/>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41" name="组合 40"/>
          <p:cNvGrpSpPr/>
          <p:nvPr>
            <p:custDataLst>
              <p:tags r:id="rId40"/>
            </p:custDataLst>
          </p:nvPr>
        </p:nvGrpSpPr>
        <p:grpSpPr>
          <a:xfrm>
            <a:off x="4025916" y="4662333"/>
            <a:ext cx="3178581" cy="637418"/>
            <a:chOff x="17386764" y="5716685"/>
            <a:chExt cx="3179317" cy="637566"/>
          </a:xfrm>
        </p:grpSpPr>
        <p:sp>
          <p:nvSpPr>
            <p:cNvPr id="42" name="Text Box 39"/>
            <p:cNvSpPr txBox="1">
              <a:spLocks noChangeArrowheads="1"/>
            </p:cNvSpPr>
            <p:nvPr>
              <p:custDataLst>
                <p:tags r:id="rId41"/>
              </p:custDataLst>
            </p:nvPr>
          </p:nvSpPr>
          <p:spPr bwMode="auto">
            <a:xfrm>
              <a:off x="17386764" y="5743081"/>
              <a:ext cx="558784" cy="46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zh-CN" altLang="en-US" sz="2400">
                  <a:latin typeface="Times New Roman" panose="02020603050405020304" pitchFamily="18" charset="0"/>
                  <a:ea typeface="黑体" panose="02010609060101010101" pitchFamily="49" charset="-122"/>
                  <a:cs typeface="Times New Roman" panose="02020603050405020304" pitchFamily="18" charset="0"/>
                </a:rPr>
                <a:t>⑤</a:t>
              </a:r>
              <a:endParaRPr lang="en-US" altLang="zh-CN"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3" name="Text Box 39"/>
            <p:cNvSpPr txBox="1">
              <a:spLocks noChangeArrowheads="1"/>
            </p:cNvSpPr>
            <p:nvPr>
              <p:custDataLst>
                <p:tags r:id="rId42"/>
              </p:custDataLst>
            </p:nvPr>
          </p:nvSpPr>
          <p:spPr bwMode="auto">
            <a:xfrm>
              <a:off x="19073814" y="5807660"/>
              <a:ext cx="1492267" cy="46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zh-CN" sz="2400">
                  <a:latin typeface="Times New Roman" panose="02020603050405020304" pitchFamily="18" charset="0"/>
                  <a:ea typeface="黑体" panose="02010609060101010101" pitchFamily="49" charset="-122"/>
                  <a:cs typeface="Times New Roman" panose="02020603050405020304" pitchFamily="18" charset="0"/>
                </a:rPr>
                <a:t>COOH</a:t>
              </a:r>
              <a:endParaRPr lang="en-US" altLang="zh-CN" sz="24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44" name="组合 43"/>
            <p:cNvGrpSpPr/>
            <p:nvPr>
              <p:custDataLst>
                <p:tags r:id="rId43"/>
              </p:custDataLst>
            </p:nvPr>
          </p:nvGrpSpPr>
          <p:grpSpPr>
            <a:xfrm rot="5400000">
              <a:off x="18105844" y="5665680"/>
              <a:ext cx="637566" cy="739576"/>
              <a:chOff x="15227483" y="6084199"/>
              <a:chExt cx="781576" cy="906628"/>
            </a:xfrm>
          </p:grpSpPr>
          <p:sp>
            <p:nvSpPr>
              <p:cNvPr id="46" name="六边形 45"/>
              <p:cNvSpPr/>
              <p:nvPr>
                <p:custDataLst>
                  <p:tags r:id="rId44"/>
                </p:custDataLst>
              </p:nvPr>
            </p:nvSpPr>
            <p:spPr>
              <a:xfrm rot="5400000">
                <a:off x="15164957" y="6146725"/>
                <a:ext cx="906628" cy="781576"/>
              </a:xfrm>
              <a:prstGeom prst="hexagon">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47" name="直接连接符 46"/>
              <p:cNvCxnSpPr/>
              <p:nvPr>
                <p:custDataLst>
                  <p:tags r:id="rId45"/>
                </p:custDataLst>
              </p:nvPr>
            </p:nvCxnSpPr>
            <p:spPr>
              <a:xfrm flipH="1">
                <a:off x="15323693" y="6364796"/>
                <a:ext cx="0" cy="3528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48" name="直接连接符 47"/>
              <p:cNvCxnSpPr/>
              <p:nvPr>
                <p:custDataLst>
                  <p:tags r:id="rId46"/>
                </p:custDataLst>
              </p:nvPr>
            </p:nvCxnSpPr>
            <p:spPr>
              <a:xfrm>
                <a:off x="15580950" y="6190776"/>
                <a:ext cx="324000" cy="1440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49" name="直接连接符 48"/>
              <p:cNvCxnSpPr/>
              <p:nvPr>
                <p:custDataLst>
                  <p:tags r:id="rId47"/>
                </p:custDataLst>
              </p:nvPr>
            </p:nvCxnSpPr>
            <p:spPr>
              <a:xfrm flipV="1">
                <a:off x="15613055" y="6752116"/>
                <a:ext cx="288000" cy="1440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45" name="直接连接符 44"/>
            <p:cNvCxnSpPr>
              <a:stCxn id="46" idx="3"/>
              <a:endCxn id="43" idx="1"/>
            </p:cNvCxnSpPr>
            <p:nvPr>
              <p:custDataLst>
                <p:tags r:id="rId48"/>
              </p:custDataLst>
            </p:nvPr>
          </p:nvCxnSpPr>
          <p:spPr>
            <a:xfrm>
              <a:off x="18794416" y="6035469"/>
              <a:ext cx="279398" cy="3078"/>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50" name="组合 49"/>
          <p:cNvGrpSpPr/>
          <p:nvPr>
            <p:custDataLst>
              <p:tags r:id="rId49"/>
            </p:custDataLst>
          </p:nvPr>
        </p:nvGrpSpPr>
        <p:grpSpPr>
          <a:xfrm>
            <a:off x="8084486" y="4641465"/>
            <a:ext cx="3516518" cy="637418"/>
            <a:chOff x="17386764" y="5716685"/>
            <a:chExt cx="3517332" cy="637566"/>
          </a:xfrm>
        </p:grpSpPr>
        <p:sp>
          <p:nvSpPr>
            <p:cNvPr id="51" name="Text Box 39"/>
            <p:cNvSpPr txBox="1">
              <a:spLocks noChangeArrowheads="1"/>
            </p:cNvSpPr>
            <p:nvPr>
              <p:custDataLst>
                <p:tags r:id="rId50"/>
              </p:custDataLst>
            </p:nvPr>
          </p:nvSpPr>
          <p:spPr bwMode="auto">
            <a:xfrm>
              <a:off x="17386764" y="5743081"/>
              <a:ext cx="558784" cy="46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zh-CN" altLang="en-US" sz="2400">
                  <a:latin typeface="Times New Roman" panose="02020603050405020304" pitchFamily="18" charset="0"/>
                  <a:ea typeface="黑体" panose="02010609060101010101" pitchFamily="49" charset="-122"/>
                  <a:cs typeface="Times New Roman" panose="02020603050405020304" pitchFamily="18" charset="0"/>
                </a:rPr>
                <a:t>⑥</a:t>
              </a:r>
              <a:endParaRPr lang="en-US" altLang="zh-CN"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2" name="Text Box 39"/>
            <p:cNvSpPr txBox="1">
              <a:spLocks noChangeArrowheads="1"/>
            </p:cNvSpPr>
            <p:nvPr>
              <p:custDataLst>
                <p:tags r:id="rId51"/>
              </p:custDataLst>
            </p:nvPr>
          </p:nvSpPr>
          <p:spPr bwMode="auto">
            <a:xfrm>
              <a:off x="19047916" y="5807660"/>
              <a:ext cx="1856179" cy="46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zh-CN" sz="2400">
                  <a:latin typeface="Times New Roman" panose="02020603050405020304" pitchFamily="18" charset="0"/>
                  <a:ea typeface="黑体" panose="02010609060101010101" pitchFamily="49" charset="-122"/>
                  <a:cs typeface="Times New Roman" panose="02020603050405020304" pitchFamily="18" charset="0"/>
                </a:rPr>
                <a:t>COOCH</a:t>
              </a:r>
              <a:r>
                <a:rPr lang="en-US" altLang="zh-CN" sz="2400" baseline="-25000">
                  <a:latin typeface="Times New Roman" panose="02020603050405020304" pitchFamily="18" charset="0"/>
                  <a:ea typeface="黑体" panose="02010609060101010101" pitchFamily="49" charset="-122"/>
                  <a:cs typeface="Times New Roman" panose="02020603050405020304" pitchFamily="18" charset="0"/>
                </a:rPr>
                <a:t>3</a:t>
              </a:r>
              <a:endParaRPr lang="en-US" altLang="zh-CN" sz="2400" baseline="-250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53" name="组合 52"/>
            <p:cNvGrpSpPr/>
            <p:nvPr>
              <p:custDataLst>
                <p:tags r:id="rId52"/>
              </p:custDataLst>
            </p:nvPr>
          </p:nvGrpSpPr>
          <p:grpSpPr>
            <a:xfrm rot="5400000">
              <a:off x="18105844" y="5665680"/>
              <a:ext cx="637566" cy="739576"/>
              <a:chOff x="15227483" y="6084199"/>
              <a:chExt cx="781576" cy="906628"/>
            </a:xfrm>
          </p:grpSpPr>
          <p:sp>
            <p:nvSpPr>
              <p:cNvPr id="55" name="六边形 54"/>
              <p:cNvSpPr/>
              <p:nvPr>
                <p:custDataLst>
                  <p:tags r:id="rId53"/>
                </p:custDataLst>
              </p:nvPr>
            </p:nvSpPr>
            <p:spPr>
              <a:xfrm rot="5400000">
                <a:off x="15164957" y="6146725"/>
                <a:ext cx="906628" cy="781576"/>
              </a:xfrm>
              <a:prstGeom prst="hexagon">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56" name="直接连接符 55"/>
              <p:cNvCxnSpPr/>
              <p:nvPr>
                <p:custDataLst>
                  <p:tags r:id="rId54"/>
                </p:custDataLst>
              </p:nvPr>
            </p:nvCxnSpPr>
            <p:spPr>
              <a:xfrm flipH="1">
                <a:off x="15323693" y="6364796"/>
                <a:ext cx="0" cy="3528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57" name="直接连接符 56"/>
              <p:cNvCxnSpPr/>
              <p:nvPr>
                <p:custDataLst>
                  <p:tags r:id="rId55"/>
                </p:custDataLst>
              </p:nvPr>
            </p:nvCxnSpPr>
            <p:spPr>
              <a:xfrm>
                <a:off x="15580950" y="6190776"/>
                <a:ext cx="324000" cy="1440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58" name="直接连接符 57"/>
              <p:cNvCxnSpPr/>
              <p:nvPr>
                <p:custDataLst>
                  <p:tags r:id="rId56"/>
                </p:custDataLst>
              </p:nvPr>
            </p:nvCxnSpPr>
            <p:spPr>
              <a:xfrm flipV="1">
                <a:off x="15613055" y="6752116"/>
                <a:ext cx="288000" cy="144000"/>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54" name="直接连接符 53"/>
            <p:cNvCxnSpPr>
              <a:stCxn id="55" idx="3"/>
              <a:endCxn id="52" idx="1"/>
            </p:cNvCxnSpPr>
            <p:nvPr>
              <p:custDataLst>
                <p:tags r:id="rId57"/>
              </p:custDataLst>
            </p:nvPr>
          </p:nvCxnSpPr>
          <p:spPr>
            <a:xfrm>
              <a:off x="18794416" y="6035469"/>
              <a:ext cx="253502" cy="3078"/>
            </a:xfrm>
            <a:prstGeom prst="lin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sp>
        <p:nvSpPr>
          <p:cNvPr id="61" name="文本框 60"/>
          <p:cNvSpPr txBox="1"/>
          <p:nvPr>
            <p:custDataLst>
              <p:tags r:id="rId58"/>
            </p:custDataLst>
          </p:nvPr>
        </p:nvSpPr>
        <p:spPr>
          <a:xfrm>
            <a:off x="208117" y="999943"/>
            <a:ext cx="2043961" cy="461665"/>
          </a:xfrm>
          <a:prstGeom prst="rect">
            <a:avLst/>
          </a:prstGeom>
          <a:noFill/>
          <a:ln w="25400">
            <a:noFill/>
          </a:ln>
        </p:spPr>
        <p:txBody>
          <a:bodyPr wrap="square" rtlCol="0">
            <a:spAutoFit/>
          </a:bodyPr>
          <a:lstStyle/>
          <a:p>
            <a:r>
              <a:rPr lang="en-US" altLang="zh-CN"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思考与讨论</a:t>
            </a:r>
            <a:r>
              <a:rPr lang="en-US" altLang="zh-CN"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4" name="文本框 73"/>
          <p:cNvSpPr txBox="1"/>
          <p:nvPr>
            <p:custDataLst>
              <p:tags r:id="rId59"/>
            </p:custDataLst>
          </p:nvPr>
        </p:nvSpPr>
        <p:spPr>
          <a:xfrm>
            <a:off x="-35031" y="5964595"/>
            <a:ext cx="12263647" cy="493148"/>
          </a:xfrm>
          <a:prstGeom prst="rect">
            <a:avLst/>
          </a:prstGeom>
          <a:noFill/>
        </p:spPr>
        <p:txBody>
          <a:bodyPr wrap="square" rtlCol="0">
            <a:spAutoFit/>
          </a:bodyPr>
          <a:lstStyle/>
          <a:p>
            <a:pPr marL="718820" indent="-718820">
              <a:lnSpc>
                <a:spcPct val="120000"/>
              </a:lnSpc>
            </a:pPr>
            <a:r>
              <a:rPr lang="zh-CN" altLang="en-US" sz="2400">
                <a:latin typeface="Times New Roman" panose="02020603050405020304" pitchFamily="18" charset="0"/>
                <a:ea typeface="黑体" panose="02010609060101010101" pitchFamily="49" charset="-122"/>
                <a:cs typeface="Times New Roman" panose="02020603050405020304" pitchFamily="18" charset="0"/>
              </a:rPr>
              <a:t>上述有机化合物①</a:t>
            </a:r>
            <a:r>
              <a:rPr lang="en-US" altLang="zh-CN" sz="2400">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a:latin typeface="Times New Roman" panose="02020603050405020304" pitchFamily="18" charset="0"/>
                <a:ea typeface="黑体" panose="02010609060101010101" pitchFamily="49" charset="-122"/>
                <a:cs typeface="Times New Roman" panose="02020603050405020304" pitchFamily="18" charset="0"/>
              </a:rPr>
              <a:t>⑥中，分子结构中均含有苯环，但官能团不同，羟基所连接的位置不同</a:t>
            </a:r>
            <a:endParaRPr lang="en-US" altLang="zh-CN"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5" name="矩形 74"/>
          <p:cNvSpPr/>
          <p:nvPr>
            <p:custDataLst>
              <p:tags r:id="rId60"/>
            </p:custDataLst>
          </p:nvPr>
        </p:nvSpPr>
        <p:spPr>
          <a:xfrm>
            <a:off x="23608" y="4112103"/>
            <a:ext cx="11577396" cy="493148"/>
          </a:xfrm>
          <a:prstGeom prst="rect">
            <a:avLst/>
          </a:prstGeom>
        </p:spPr>
        <p:txBody>
          <a:bodyPr wrap="square">
            <a:spAutoFit/>
          </a:bodyPr>
          <a:lstStyle/>
          <a:p>
            <a:pPr>
              <a:lnSpc>
                <a:spcPct val="120000"/>
              </a:lnSpc>
            </a:pPr>
            <a:r>
              <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① 卤代烃（溴代烃），碳溴键；        ②酚，羟基；                      ③ 醇，羟基；</a:t>
            </a:r>
            <a:endParaRPr lang="en-US" altLang="zh-CN"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6" name="矩形 75"/>
          <p:cNvSpPr/>
          <p:nvPr>
            <p:custDataLst>
              <p:tags r:id="rId61"/>
            </p:custDataLst>
          </p:nvPr>
        </p:nvSpPr>
        <p:spPr>
          <a:xfrm>
            <a:off x="1080937" y="5398075"/>
            <a:ext cx="9694499" cy="493148"/>
          </a:xfrm>
          <a:prstGeom prst="rect">
            <a:avLst/>
          </a:prstGeom>
        </p:spPr>
        <p:txBody>
          <a:bodyPr wrap="square">
            <a:spAutoFit/>
          </a:bodyPr>
          <a:lstStyle/>
          <a:p>
            <a:pPr>
              <a:lnSpc>
                <a:spcPct val="120000"/>
              </a:lnSpc>
            </a:pPr>
            <a:r>
              <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④ 醛，醛基                      ⑤ 羧酸，羧基；                       ⑥ 酯，酯基 </a:t>
            </a:r>
            <a:endParaRPr lang="en-US" altLang="zh-CN"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64" name="组合 63"/>
          <p:cNvGrpSpPr/>
          <p:nvPr>
            <p:custDataLst>
              <p:tags r:id="rId62"/>
            </p:custDataLst>
          </p:nvPr>
        </p:nvGrpSpPr>
        <p:grpSpPr>
          <a:xfrm>
            <a:off x="296041" y="120650"/>
            <a:ext cx="9430777" cy="720000"/>
            <a:chOff x="466" y="644"/>
            <a:chExt cx="12317" cy="840"/>
          </a:xfrm>
        </p:grpSpPr>
        <p:sp>
          <p:nvSpPr>
            <p:cNvPr id="65" name="等腰三角形 64"/>
            <p:cNvSpPr/>
            <p:nvPr>
              <p:custDataLst>
                <p:tags r:id="rId63"/>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6" name="文本框 65"/>
            <p:cNvSpPr txBox="1"/>
            <p:nvPr>
              <p:custDataLst>
                <p:tags r:id="rId64"/>
              </p:custDataLst>
            </p:nvPr>
          </p:nvSpPr>
          <p:spPr>
            <a:xfrm>
              <a:off x="1297" y="654"/>
              <a:ext cx="11486" cy="782"/>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a:t>
              </a:r>
              <a:r>
                <a:rPr lang="en-US" altLang="zh-CN" sz="3200">
                  <a:solidFill>
                    <a:srgbClr val="27406A"/>
                  </a:solidFill>
                  <a:latin typeface="汉仪雅酷黑 65W" panose="020B0604020202020204" charset="-122"/>
                  <a:ea typeface="汉仪雅酷黑 65W" panose="020B0604020202020204" charset="-122"/>
                  <a:cs typeface="+mn-ea"/>
                  <a:sym typeface="+mn-ea"/>
                </a:rPr>
                <a:t> </a:t>
              </a:r>
              <a:r>
                <a:rPr lang="zh-CN" altLang="en-US" sz="3200">
                  <a:solidFill>
                    <a:srgbClr val="27406A"/>
                  </a:solidFill>
                  <a:latin typeface="汉仪雅酷黑 65W" panose="020B0604020202020204" charset="-122"/>
                  <a:ea typeface="汉仪雅酷黑 65W" panose="020B0604020202020204" charset="-122"/>
                  <a:cs typeface="+mn-ea"/>
                  <a:sym typeface="+mn-ea"/>
                </a:rPr>
                <a:t>有机化合物的分类方法</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sp>
          <p:nvSpPr>
            <p:cNvPr id="67" name="等腰三角形 66"/>
            <p:cNvSpPr/>
            <p:nvPr>
              <p:custDataLst>
                <p:tags r:id="rId65"/>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4">
                                            <p:txEl>
                                              <p:pRg st="0" end="0"/>
                                            </p:txEl>
                                          </p:spTgt>
                                        </p:tgtEl>
                                        <p:attrNameLst>
                                          <p:attrName>style.visibility</p:attrName>
                                        </p:attrNameLst>
                                      </p:cBhvr>
                                      <p:to>
                                        <p:strVal val="visible"/>
                                      </p:to>
                                    </p:set>
                                    <p:animEffect transition="in" filter="wipe(down)">
                                      <p:cBhvr>
                                        <p:cTn id="7" dur="500"/>
                                        <p:tgtEl>
                                          <p:spTgt spid="7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225425" y="1118235"/>
            <a:ext cx="11567795" cy="1847661"/>
          </a:xfrm>
          <a:prstGeom prst="rect">
            <a:avLst/>
          </a:prstGeom>
        </p:spPr>
        <p:txBody>
          <a:bodyPr wrap="square" lIns="121898" tIns="60948" rIns="121898" bIns="60948">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ct val="0"/>
              </a:spcAft>
            </a:pPr>
            <a:r>
              <a:rPr lang="en-US" altLang="zh-CN" sz="2600" kern="100">
                <a:latin typeface="Times New Roman" panose="02020603050405020304" pitchFamily="18" charset="0"/>
                <a:ea typeface="黑体" panose="02010609060101010101" pitchFamily="49" charset="-122"/>
                <a:cs typeface="Times New Roman" panose="02020603050405020304" pitchFamily="18" charset="0"/>
              </a:rPr>
              <a:t>2.</a:t>
            </a:r>
            <a:r>
              <a:rPr lang="zh-CN" altLang="zh-CN" sz="2600" kern="100">
                <a:latin typeface="Times New Roman" panose="02020603050405020304" pitchFamily="18" charset="0"/>
                <a:ea typeface="黑体" panose="02010609060101010101" pitchFamily="49" charset="-122"/>
                <a:cs typeface="Times New Roman" panose="02020603050405020304" pitchFamily="18" charset="0"/>
              </a:rPr>
              <a:t>有机化合物的官能团决定其化学性质，丙烯酸</a:t>
            </a:r>
            <a:r>
              <a:rPr lang="en-US" altLang="zh-CN" sz="2600" kern="100">
                <a:latin typeface="Times New Roman" panose="02020603050405020304" pitchFamily="18" charset="0"/>
                <a:ea typeface="黑体" panose="02010609060101010101" pitchFamily="49" charset="-122"/>
                <a:cs typeface="Times New Roman" panose="02020603050405020304" pitchFamily="18" charset="0"/>
              </a:rPr>
              <a:t>(CH</a:t>
            </a:r>
            <a:r>
              <a:rPr lang="en-US" altLang="zh-CN" sz="2600" kern="100" baseline="-25000">
                <a:latin typeface="Times New Roman" panose="02020603050405020304" pitchFamily="18" charset="0"/>
                <a:ea typeface="黑体" panose="02010609060101010101" pitchFamily="49" charset="-122"/>
                <a:cs typeface="Times New Roman" panose="02020603050405020304" pitchFamily="18" charset="0"/>
              </a:rPr>
              <a:t>2</a:t>
            </a:r>
            <a:r>
              <a:rPr lang="en-US" altLang="zh-CN" sz="2600" kern="100" spc="-80">
                <a:latin typeface="Times New Roman" panose="02020603050405020304" pitchFamily="18" charset="0"/>
                <a:ea typeface="黑体" panose="02010609060101010101" pitchFamily="49" charset="-122"/>
                <a:cs typeface="Times New Roman" panose="02020603050405020304" pitchFamily="18" charset="0"/>
              </a:rPr>
              <a:t>=</a:t>
            </a:r>
            <a:r>
              <a:rPr lang="en-US" altLang="zh-CN" sz="2600" kern="100">
                <a:latin typeface="Times New Roman" panose="02020603050405020304" pitchFamily="18" charset="0"/>
                <a:ea typeface="黑体" panose="02010609060101010101" pitchFamily="49" charset="-122"/>
                <a:cs typeface="Times New Roman" panose="02020603050405020304" pitchFamily="18" charset="0"/>
              </a:rPr>
              <a:t>CHCOOH)</a:t>
            </a:r>
            <a:r>
              <a:rPr lang="zh-CN" altLang="zh-CN" sz="2600" kern="100">
                <a:latin typeface="Times New Roman" panose="02020603050405020304" pitchFamily="18" charset="0"/>
                <a:ea typeface="黑体" panose="02010609060101010101" pitchFamily="49" charset="-122"/>
                <a:cs typeface="Times New Roman" panose="02020603050405020304" pitchFamily="18" charset="0"/>
              </a:rPr>
              <a:t>是重要的有机合成原料，请指出分子中官能团的名称，并根据乙烯和乙酸的官能团及性质，推测丙烯酸可能具有的化学性质。</a:t>
            </a:r>
            <a:endParaRPr lang="zh-CN" altLang="zh-CN" sz="2600" kern="100">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 name="矩形 6"/>
          <p:cNvSpPr/>
          <p:nvPr>
            <p:custDataLst>
              <p:tags r:id="rId2"/>
            </p:custDataLst>
          </p:nvPr>
        </p:nvSpPr>
        <p:spPr>
          <a:xfrm>
            <a:off x="235585" y="3224530"/>
            <a:ext cx="11557000" cy="2247771"/>
          </a:xfrm>
          <a:prstGeom prst="rect">
            <a:avLst/>
          </a:prstGeom>
        </p:spPr>
        <p:txBody>
          <a:bodyPr wrap="square" lIns="121898" tIns="60948" rIns="121898" bIns="60948">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ct val="0"/>
              </a:spcAft>
            </a:pPr>
            <a:r>
              <a:rPr lang="zh-CN" altLang="zh-CN" sz="2600" b="1" kern="10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提示</a:t>
            </a:r>
            <a:r>
              <a:rPr lang="zh-CN" altLang="zh-CN" sz="2600" b="1" kern="1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kern="100">
                <a:latin typeface="Times New Roman" panose="02020603050405020304" pitchFamily="18" charset="0"/>
                <a:ea typeface="黑体" panose="02010609060101010101" pitchFamily="49" charset="-122"/>
                <a:cs typeface="Times New Roman" panose="02020603050405020304" pitchFamily="18" charset="0"/>
              </a:rPr>
              <a:t>丙烯酸</a:t>
            </a: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rPr>
              <a:t>(CH</a:t>
            </a:r>
            <a:r>
              <a:rPr lang="en-US" altLang="zh-CN" sz="2600" b="1" kern="100" baseline="-25000">
                <a:latin typeface="Times New Roman" panose="02020603050405020304" pitchFamily="18" charset="0"/>
                <a:ea typeface="黑体" panose="02010609060101010101" pitchFamily="49" charset="-122"/>
                <a:cs typeface="Times New Roman" panose="02020603050405020304" pitchFamily="18" charset="0"/>
              </a:rPr>
              <a:t>2</a:t>
            </a:r>
            <a:r>
              <a:rPr lang="en-US" altLang="zh-CN" sz="2600" b="1" kern="100" spc="-80">
                <a:latin typeface="Times New Roman" panose="02020603050405020304" pitchFamily="18" charset="0"/>
                <a:ea typeface="黑体" panose="02010609060101010101" pitchFamily="49" charset="-122"/>
                <a:cs typeface="Times New Roman" panose="02020603050405020304" pitchFamily="18" charset="0"/>
              </a:rPr>
              <a:t>=</a:t>
            </a: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rPr>
              <a:t>=CHCOOH)</a:t>
            </a:r>
            <a:r>
              <a:rPr lang="zh-CN" altLang="zh-CN" sz="2600" b="1" kern="100">
                <a:latin typeface="Times New Roman" panose="02020603050405020304" pitchFamily="18" charset="0"/>
                <a:ea typeface="黑体" panose="02010609060101010101" pitchFamily="49" charset="-122"/>
                <a:cs typeface="Times New Roman" panose="02020603050405020304" pitchFamily="18" charset="0"/>
              </a:rPr>
              <a:t>中官能团为</a:t>
            </a: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kern="100">
                <a:latin typeface="Times New Roman" panose="02020603050405020304" pitchFamily="18" charset="0"/>
                <a:ea typeface="黑体" panose="02010609060101010101" pitchFamily="49" charset="-122"/>
                <a:cs typeface="Times New Roman" panose="02020603050405020304" pitchFamily="18" charset="0"/>
              </a:rPr>
              <a:t>和</a:t>
            </a: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rPr>
              <a:t>—COOH</a:t>
            </a:r>
            <a:r>
              <a:rPr lang="zh-CN" altLang="zh-CN" sz="2600" b="1" kern="100">
                <a:latin typeface="Times New Roman" panose="02020603050405020304" pitchFamily="18" charset="0"/>
                <a:ea typeface="黑体" panose="02010609060101010101" pitchFamily="49" charset="-122"/>
                <a:cs typeface="Times New Roman" panose="02020603050405020304" pitchFamily="18" charset="0"/>
              </a:rPr>
              <a:t>，可能具有</a:t>
            </a:r>
            <a:endParaRPr lang="en-US" altLang="zh-CN" sz="2600" b="1" kern="100">
              <a:latin typeface="Times New Roman" panose="02020603050405020304" pitchFamily="18" charset="0"/>
              <a:ea typeface="黑体" panose="02010609060101010101" pitchFamily="49" charset="-122"/>
              <a:cs typeface="Times New Roman" panose="02020603050405020304" pitchFamily="18" charset="0"/>
            </a:endParaRPr>
          </a:p>
          <a:p>
            <a:pPr algn="just">
              <a:lnSpc>
                <a:spcPct val="150000"/>
              </a:lnSpc>
              <a:spcAft>
                <a:spcPct val="0"/>
              </a:spcAft>
            </a:pPr>
            <a:endParaRPr lang="en-US" altLang="zh-CN" sz="2600" b="1" kern="100" baseline="-25000">
              <a:latin typeface="Times New Roman" panose="02020603050405020304" pitchFamily="18" charset="0"/>
              <a:ea typeface="黑体" panose="02010609060101010101" pitchFamily="49" charset="-122"/>
              <a:cs typeface="Times New Roman" panose="02020603050405020304" pitchFamily="18" charset="0"/>
            </a:endParaRPr>
          </a:p>
          <a:p>
            <a:pPr algn="just">
              <a:lnSpc>
                <a:spcPct val="150000"/>
              </a:lnSpc>
              <a:spcAft>
                <a:spcPct val="0"/>
              </a:spcAft>
            </a:pPr>
            <a:r>
              <a:rPr lang="zh-CN" altLang="zh-CN" sz="2600" b="1" kern="100">
                <a:latin typeface="Times New Roman" panose="02020603050405020304" pitchFamily="18" charset="0"/>
                <a:ea typeface="黑体" panose="02010609060101010101" pitchFamily="49" charset="-122"/>
                <a:cs typeface="Times New Roman" panose="02020603050405020304" pitchFamily="18" charset="0"/>
              </a:rPr>
              <a:t>的化学性质：可发生</a:t>
            </a:r>
            <a:r>
              <a:rPr lang="zh-CN"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氧化反应、加成反应、加聚反应、酯化反应等，有酸性</a:t>
            </a:r>
            <a:r>
              <a:rPr lang="zh-CN" altLang="zh-CN" sz="2600" b="1" kern="1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a:t>
            </a:r>
            <a:r>
              <a:rPr lang="zh-CN" altLang="zh-CN" sz="2600" b="1" kern="100">
                <a:latin typeface="Times New Roman" panose="02020603050405020304" pitchFamily="18" charset="0"/>
                <a:ea typeface="黑体" panose="02010609060101010101" pitchFamily="49" charset="-122"/>
                <a:cs typeface="Times New Roman" panose="02020603050405020304" pitchFamily="18" charset="0"/>
              </a:rPr>
              <a:t>能发生</a:t>
            </a:r>
            <a:r>
              <a:rPr lang="zh-CN"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中和反应</a:t>
            </a:r>
            <a:r>
              <a:rPr lang="zh-CN" altLang="zh-CN" sz="2600" b="1" kern="10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a:t>
            </a:r>
            <a:endParaRPr lang="zh-CN" altLang="zh-CN" sz="2600" b="1" kern="100">
              <a:effectLst/>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79874" name="Picture 2"/>
          <p:cNvPicPr>
            <a:picLocks noChangeAspect="1" noChangeArrowheads="1"/>
          </p:cNvPicPr>
          <p:nvPr>
            <p:custDataLst>
              <p:tags r:id="rId3"/>
            </p:custDataLst>
          </p:nvPr>
        </p:nvPicPr>
        <p:blipFill>
          <a:blip r:embed="rId4">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6637010" y="3224305"/>
            <a:ext cx="1224136" cy="790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组合 7"/>
          <p:cNvGrpSpPr/>
          <p:nvPr>
            <p:custDataLst>
              <p:tags r:id="rId5"/>
            </p:custDataLst>
          </p:nvPr>
        </p:nvGrpSpPr>
        <p:grpSpPr>
          <a:xfrm>
            <a:off x="296041" y="120650"/>
            <a:ext cx="9430777" cy="720000"/>
            <a:chOff x="466" y="644"/>
            <a:chExt cx="12317" cy="840"/>
          </a:xfrm>
        </p:grpSpPr>
        <p:sp>
          <p:nvSpPr>
            <p:cNvPr id="9" name="等腰三角形 8"/>
            <p:cNvSpPr/>
            <p:nvPr>
              <p:custDataLst>
                <p:tags r:id="rId6"/>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文本框 9"/>
            <p:cNvSpPr txBox="1"/>
            <p:nvPr>
              <p:custDataLst>
                <p:tags r:id="rId7"/>
              </p:custDataLst>
            </p:nvPr>
          </p:nvSpPr>
          <p:spPr>
            <a:xfrm>
              <a:off x="1297" y="654"/>
              <a:ext cx="11486" cy="782"/>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a:t>
              </a:r>
              <a:r>
                <a:rPr lang="en-US" altLang="zh-CN" sz="3200">
                  <a:solidFill>
                    <a:srgbClr val="27406A"/>
                  </a:solidFill>
                  <a:latin typeface="汉仪雅酷黑 65W" panose="020B0604020202020204" charset="-122"/>
                  <a:ea typeface="汉仪雅酷黑 65W" panose="020B0604020202020204" charset="-122"/>
                  <a:cs typeface="+mn-ea"/>
                  <a:sym typeface="+mn-ea"/>
                </a:rPr>
                <a:t> </a:t>
              </a:r>
              <a:r>
                <a:rPr lang="zh-CN" altLang="en-US" sz="3200">
                  <a:solidFill>
                    <a:srgbClr val="27406A"/>
                  </a:solidFill>
                  <a:latin typeface="汉仪雅酷黑 65W" panose="020B0604020202020204" charset="-122"/>
                  <a:ea typeface="汉仪雅酷黑 65W" panose="020B0604020202020204" charset="-122"/>
                  <a:cs typeface="+mn-ea"/>
                  <a:sym typeface="+mn-ea"/>
                </a:rPr>
                <a:t>有机化合物的分类方法</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sp>
          <p:nvSpPr>
            <p:cNvPr id="11" name="等腰三角形 10"/>
            <p:cNvSpPr/>
            <p:nvPr>
              <p:custDataLst>
                <p:tags r:id="rId8"/>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nodeType="withEffect">
                                  <p:stCondLst>
                                    <p:cond delay="0"/>
                                  </p:stCondLst>
                                  <p:childTnLst>
                                    <p:set>
                                      <p:cBhvr>
                                        <p:cTn id="9" dur="1" fill="hold">
                                          <p:stCondLst>
                                            <p:cond delay="0"/>
                                          </p:stCondLst>
                                        </p:cTn>
                                        <p:tgtEl>
                                          <p:spTgt spid="79874"/>
                                        </p:tgtEl>
                                        <p:attrNameLst>
                                          <p:attrName>style.visibility</p:attrName>
                                        </p:attrNameLst>
                                      </p:cBhvr>
                                      <p:to>
                                        <p:strVal val="visible"/>
                                      </p:to>
                                    </p:set>
                                    <p:animEffect transition="in" filter="blinds(horizontal)">
                                      <p:cBhvr>
                                        <p:cTn id="10" dur="500"/>
                                        <p:tgtEl>
                                          <p:spTgt spid="798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内容占位符 2"/>
          <p:cNvSpPr>
            <a:spLocks noGrp="1"/>
          </p:cNvSpPr>
          <p:nvPr>
            <p:custDataLst>
              <p:tags r:id="rId1"/>
            </p:custDataLst>
          </p:nvPr>
        </p:nvSpPr>
        <p:spPr>
          <a:xfrm>
            <a:off x="500168" y="1089237"/>
            <a:ext cx="9121140" cy="614680"/>
          </a:xfrm>
          <a:prstGeom prst="rect">
            <a:avLst/>
          </a:prstGeom>
          <a:noFill/>
          <a:ln>
            <a:noFill/>
            <a:miter lim="800000"/>
          </a:ln>
        </p:spPr>
        <p:txBody>
          <a:bodyPr>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5pPr>
          </a:lstStyle>
          <a:p>
            <a:pPr marL="0" lvl="0" indent="0" eaLnBrk="1" hangingPunct="1">
              <a:spcBef>
                <a:spcPct val="20000"/>
              </a:spcBef>
              <a:spcAft>
                <a:spcPts val="450"/>
              </a:spcAft>
              <a:buClr>
                <a:schemeClr val="accent1"/>
              </a:buClr>
              <a:buSzPct val="115000"/>
            </a:pPr>
            <a:r>
              <a:rPr lang="en-US" altLang="zh-CN" sz="2665" b="1">
                <a:latin typeface="Times New Roman" panose="02020603050405020304" pitchFamily="18" charset="0"/>
                <a:ea typeface="黑体" panose="02010609060101010101" pitchFamily="49" charset="-122"/>
                <a:cs typeface="Times New Roman" panose="02020603050405020304" pitchFamily="18" charset="0"/>
              </a:rPr>
              <a:t>1</a:t>
            </a:r>
            <a:r>
              <a:rPr lang="zh-CN" altLang="zh-CN" sz="2665" b="1">
                <a:latin typeface="Times New Roman" panose="02020603050405020304" pitchFamily="18" charset="0"/>
                <a:ea typeface="黑体" panose="02010609060101010101" pitchFamily="49" charset="-122"/>
                <a:cs typeface="Times New Roman" panose="02020603050405020304" pitchFamily="18" charset="0"/>
              </a:rPr>
              <a:t>．下列有机物属于苯的同系物的是</a:t>
            </a:r>
            <a:r>
              <a:rPr lang="en-US" altLang="zh-CN" sz="2665" b="1">
                <a:latin typeface="Times New Roman" panose="02020603050405020304" pitchFamily="18" charset="0"/>
                <a:ea typeface="黑体" panose="02010609060101010101" pitchFamily="49" charset="-122"/>
                <a:cs typeface="Times New Roman" panose="02020603050405020304" pitchFamily="18" charset="0"/>
              </a:rPr>
              <a:t>(</a:t>
            </a:r>
            <a:r>
              <a:rPr lang="zh-CN" altLang="zh-CN" sz="2665" b="1">
                <a:latin typeface="Times New Roman" panose="02020603050405020304" pitchFamily="18" charset="0"/>
                <a:ea typeface="黑体" panose="02010609060101010101" pitchFamily="49" charset="-122"/>
                <a:cs typeface="Times New Roman" panose="02020603050405020304" pitchFamily="18" charset="0"/>
              </a:rPr>
              <a:t>　　</a:t>
            </a:r>
            <a:r>
              <a:rPr lang="en-US" altLang="zh-CN" sz="2665" b="1">
                <a:latin typeface="Times New Roman" panose="02020603050405020304" pitchFamily="18" charset="0"/>
                <a:ea typeface="黑体" panose="02010609060101010101" pitchFamily="49" charset="-122"/>
                <a:cs typeface="Times New Roman" panose="02020603050405020304" pitchFamily="18" charset="0"/>
              </a:rPr>
              <a:t>)</a:t>
            </a:r>
            <a:endParaRPr lang="en-US" altLang="zh-CN" sz="2665" b="1">
              <a:solidFill>
                <a:schemeClr val="accent1"/>
              </a:solidFill>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16390" name="Picture 1"/>
          <p:cNvPicPr>
            <a:picLocks noChangeAspect="1"/>
          </p:cNvPicPr>
          <p:nvPr>
            <p:custDataLst>
              <p:tags r:id="rId2"/>
            </p:custDataLst>
          </p:nvPr>
        </p:nvPicPr>
        <p:blipFill>
          <a:blip r:embed="rId3">
            <a:lum bright="-6000"/>
          </a:blip>
          <a:srcRect t="72985"/>
          <a:stretch>
            <a:fillRect/>
          </a:stretch>
        </p:blipFill>
        <p:spPr>
          <a:xfrm>
            <a:off x="9058941" y="1898344"/>
            <a:ext cx="2831441" cy="1026160"/>
          </a:xfrm>
          <a:prstGeom prst="rect">
            <a:avLst/>
          </a:prstGeom>
          <a:noFill/>
          <a:ln>
            <a:noFill/>
            <a:miter lim="800000"/>
            <a:headEnd/>
            <a:tailEnd/>
          </a:ln>
        </p:spPr>
      </p:pic>
      <p:pic>
        <p:nvPicPr>
          <p:cNvPr id="16392" name="Picture 4"/>
          <p:cNvPicPr>
            <a:picLocks noChangeAspect="1"/>
          </p:cNvPicPr>
          <p:nvPr>
            <p:custDataLst>
              <p:tags r:id="rId4"/>
            </p:custDataLst>
          </p:nvPr>
        </p:nvPicPr>
        <p:blipFill>
          <a:blip r:embed="rId3">
            <a:lum bright="-6000"/>
          </a:blip>
          <a:srcRect b="74591"/>
          <a:stretch>
            <a:fillRect/>
          </a:stretch>
        </p:blipFill>
        <p:spPr>
          <a:xfrm>
            <a:off x="385201" y="1898344"/>
            <a:ext cx="2831441" cy="959649"/>
          </a:xfrm>
          <a:prstGeom prst="rect">
            <a:avLst/>
          </a:prstGeom>
          <a:noFill/>
          <a:ln>
            <a:noFill/>
            <a:miter lim="800000"/>
            <a:headEnd/>
            <a:tailEnd/>
          </a:ln>
        </p:spPr>
      </p:pic>
      <p:pic>
        <p:nvPicPr>
          <p:cNvPr id="16393" name="Picture 3"/>
          <p:cNvPicPr>
            <a:picLocks noChangeAspect="1"/>
          </p:cNvPicPr>
          <p:nvPr>
            <p:custDataLst>
              <p:tags r:id="rId5"/>
            </p:custDataLst>
          </p:nvPr>
        </p:nvPicPr>
        <p:blipFill>
          <a:blip r:embed="rId3">
            <a:lum bright="-6000"/>
          </a:blip>
          <a:srcRect t="25411" b="51162"/>
          <a:stretch>
            <a:fillRect/>
          </a:stretch>
        </p:blipFill>
        <p:spPr>
          <a:xfrm>
            <a:off x="3264355" y="1898344"/>
            <a:ext cx="2831441" cy="883637"/>
          </a:xfrm>
          <a:prstGeom prst="rect">
            <a:avLst/>
          </a:prstGeom>
          <a:noFill/>
          <a:ln>
            <a:noFill/>
            <a:miter lim="800000"/>
            <a:headEnd/>
            <a:tailEnd/>
          </a:ln>
        </p:spPr>
      </p:pic>
      <p:pic>
        <p:nvPicPr>
          <p:cNvPr id="16394" name="Picture 2"/>
          <p:cNvPicPr>
            <a:picLocks noChangeAspect="1"/>
          </p:cNvPicPr>
          <p:nvPr>
            <p:custDataLst>
              <p:tags r:id="rId6"/>
            </p:custDataLst>
          </p:nvPr>
        </p:nvPicPr>
        <p:blipFill>
          <a:blip r:embed="rId3">
            <a:lum bright="-6000"/>
          </a:blip>
          <a:srcRect t="48896" b="25769"/>
          <a:stretch>
            <a:fillRect/>
          </a:stretch>
        </p:blipFill>
        <p:spPr>
          <a:xfrm>
            <a:off x="6228048" y="1898344"/>
            <a:ext cx="2831441" cy="959649"/>
          </a:xfrm>
          <a:prstGeom prst="rect">
            <a:avLst/>
          </a:prstGeom>
          <a:noFill/>
          <a:ln>
            <a:noFill/>
            <a:miter lim="800000"/>
            <a:headEnd/>
            <a:tailEnd/>
          </a:ln>
        </p:spPr>
      </p:pic>
      <p:sp>
        <p:nvSpPr>
          <p:cNvPr id="16397" name="TextBox 10"/>
          <p:cNvSpPr/>
          <p:nvPr>
            <p:custDataLst>
              <p:tags r:id="rId7"/>
            </p:custDataLst>
          </p:nvPr>
        </p:nvSpPr>
        <p:spPr>
          <a:xfrm>
            <a:off x="6095796" y="1126364"/>
            <a:ext cx="748182" cy="523220"/>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5pPr>
          </a:lstStyle>
          <a:p>
            <a:pPr marL="0" lvl="0" indent="0" eaLnBrk="1" hangingPunct="1"/>
            <a:r>
              <a:rPr lang="en-US" altLang="zh-CN" sz="2800" b="1">
                <a:solidFill>
                  <a:srgbClr val="FF0000"/>
                </a:solidFill>
                <a:latin typeface="Times New Roman" panose="02020603050405020304" pitchFamily="18" charset="0"/>
                <a:cs typeface="Times New Roman" panose="02020603050405020304" pitchFamily="18" charset="0"/>
              </a:rPr>
              <a:t>C</a:t>
            </a:r>
            <a:endParaRPr lang="en-US" altLang="zh-CN" sz="2800" b="1">
              <a:solidFill>
                <a:srgbClr val="FF0000"/>
              </a:solidFill>
              <a:latin typeface="Times New Roman" panose="02020603050405020304" pitchFamily="18" charset="0"/>
              <a:cs typeface="Times New Roman" panose="02020603050405020304" pitchFamily="18" charset="0"/>
            </a:endParaRPr>
          </a:p>
        </p:txBody>
      </p:sp>
      <p:sp>
        <p:nvSpPr>
          <p:cNvPr id="17410" name="TextBox 1"/>
          <p:cNvSpPr/>
          <p:nvPr>
            <p:custDataLst>
              <p:tags r:id="rId8"/>
            </p:custDataLst>
          </p:nvPr>
        </p:nvSpPr>
        <p:spPr>
          <a:xfrm>
            <a:off x="500168" y="3459252"/>
            <a:ext cx="9512567" cy="522451"/>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5pPr>
          </a:lstStyle>
          <a:p>
            <a:pPr marL="0" lvl="0" indent="0" eaLnBrk="1" hangingPunct="1"/>
            <a:r>
              <a:rPr lang="en-US" altLang="zh-CN" sz="2795" b="1">
                <a:latin typeface="Times New Roman" panose="02020603050405020304" pitchFamily="18" charset="0"/>
                <a:ea typeface="黑体" panose="02010609060101010101" pitchFamily="49" charset="-122"/>
                <a:cs typeface="Times New Roman" panose="02020603050405020304" pitchFamily="18" charset="0"/>
              </a:rPr>
              <a:t>2.</a:t>
            </a:r>
            <a:r>
              <a:rPr lang="zh-CN" altLang="en-US" sz="2795" b="1">
                <a:latin typeface="Times New Roman" panose="02020603050405020304" pitchFamily="18" charset="0"/>
                <a:ea typeface="黑体" panose="02010609060101010101" pitchFamily="49" charset="-122"/>
                <a:cs typeface="Times New Roman" panose="02020603050405020304" pitchFamily="18" charset="0"/>
              </a:rPr>
              <a:t>按碳的骨架分类，下列说法正确的是                </a:t>
            </a:r>
            <a:r>
              <a:rPr lang="en-US" altLang="zh-CN" sz="2795" b="1">
                <a:latin typeface="Times New Roman" panose="02020603050405020304" pitchFamily="18" charset="0"/>
                <a:ea typeface="黑体" panose="02010609060101010101" pitchFamily="49" charset="-122"/>
                <a:cs typeface="Times New Roman" panose="02020603050405020304" pitchFamily="18" charset="0"/>
              </a:rPr>
              <a:t>(</a:t>
            </a:r>
            <a:r>
              <a:rPr lang="zh-CN" altLang="en-US" sz="2795" b="1">
                <a:latin typeface="Times New Roman" panose="02020603050405020304" pitchFamily="18" charset="0"/>
                <a:ea typeface="黑体" panose="02010609060101010101" pitchFamily="49" charset="-122"/>
                <a:cs typeface="Times New Roman" panose="02020603050405020304" pitchFamily="18" charset="0"/>
              </a:rPr>
              <a:t>　　</a:t>
            </a:r>
            <a:r>
              <a:rPr lang="en-US" altLang="zh-CN" sz="2795" b="1">
                <a:latin typeface="Times New Roman" panose="02020603050405020304" pitchFamily="18" charset="0"/>
                <a:ea typeface="黑体" panose="02010609060101010101" pitchFamily="49" charset="-122"/>
                <a:cs typeface="Times New Roman" panose="02020603050405020304" pitchFamily="18" charset="0"/>
              </a:rPr>
              <a:t>)</a:t>
            </a:r>
            <a:endParaRPr lang="en-US" altLang="zh-CN" sz="2795"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7413" name="TextBox 5"/>
          <p:cNvSpPr/>
          <p:nvPr>
            <p:custDataLst>
              <p:tags r:id="rId9"/>
            </p:custDataLst>
          </p:nvPr>
        </p:nvSpPr>
        <p:spPr>
          <a:xfrm>
            <a:off x="688982" y="4228393"/>
            <a:ext cx="10813627" cy="1680973"/>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5pPr>
          </a:lstStyle>
          <a:p>
            <a:pPr marL="0" lvl="0" indent="0" eaLnBrk="1" hangingPunct="1">
              <a:lnSpc>
                <a:spcPct val="150000"/>
              </a:lnSpc>
            </a:pPr>
            <a:r>
              <a:rPr lang="en-US" altLang="zh-CN" sz="2395" b="1">
                <a:latin typeface="Times New Roman" panose="02020603050405020304" pitchFamily="18" charset="0"/>
                <a:ea typeface="黑体" panose="02010609060101010101" pitchFamily="49" charset="-122"/>
                <a:cs typeface="Times New Roman" panose="02020603050405020304" pitchFamily="18" charset="0"/>
              </a:rPr>
              <a:t>A</a:t>
            </a:r>
            <a:r>
              <a:rPr lang="zh-CN" altLang="zh-CN" sz="2395" b="1">
                <a:latin typeface="Times New Roman" panose="02020603050405020304" pitchFamily="18" charset="0"/>
                <a:ea typeface="黑体" panose="02010609060101010101" pitchFamily="49" charset="-122"/>
                <a:cs typeface="Times New Roman" panose="02020603050405020304" pitchFamily="18" charset="0"/>
              </a:rPr>
              <a:t>．</a:t>
            </a:r>
            <a:r>
              <a:rPr lang="en-US" altLang="zh-CN" sz="2395" b="1">
                <a:latin typeface="Times New Roman" panose="02020603050405020304" pitchFamily="18" charset="0"/>
                <a:ea typeface="黑体" panose="02010609060101010101" pitchFamily="49" charset="-122"/>
                <a:cs typeface="Times New Roman" panose="02020603050405020304" pitchFamily="18" charset="0"/>
              </a:rPr>
              <a:t>                                   </a:t>
            </a:r>
            <a:r>
              <a:rPr lang="zh-CN" altLang="zh-CN" sz="2395" b="1">
                <a:latin typeface="Times New Roman" panose="02020603050405020304" pitchFamily="18" charset="0"/>
                <a:ea typeface="黑体" panose="02010609060101010101" pitchFamily="49" charset="-122"/>
                <a:cs typeface="Times New Roman" panose="02020603050405020304" pitchFamily="18" charset="0"/>
              </a:rPr>
              <a:t>属于链状化合物</a:t>
            </a:r>
            <a:r>
              <a:rPr lang="en-US" altLang="zh-CN" sz="2395" b="1">
                <a:latin typeface="Times New Roman" panose="02020603050405020304" pitchFamily="18" charset="0"/>
                <a:ea typeface="黑体" panose="02010609060101010101" pitchFamily="49" charset="-122"/>
                <a:cs typeface="Times New Roman" panose="02020603050405020304" pitchFamily="18" charset="0"/>
              </a:rPr>
              <a:t>              B</a:t>
            </a:r>
            <a:r>
              <a:rPr lang="zh-CN" altLang="zh-CN" sz="2395" b="1">
                <a:latin typeface="Times New Roman" panose="02020603050405020304" pitchFamily="18" charset="0"/>
                <a:ea typeface="黑体" panose="02010609060101010101" pitchFamily="49" charset="-122"/>
                <a:cs typeface="Times New Roman" panose="02020603050405020304" pitchFamily="18" charset="0"/>
              </a:rPr>
              <a:t>．</a:t>
            </a:r>
            <a:r>
              <a:rPr lang="en-US" altLang="zh-CN" sz="2395" b="1">
                <a:latin typeface="Times New Roman" panose="02020603050405020304" pitchFamily="18" charset="0"/>
                <a:ea typeface="黑体" panose="02010609060101010101" pitchFamily="49" charset="-122"/>
                <a:cs typeface="Times New Roman" panose="02020603050405020304" pitchFamily="18" charset="0"/>
              </a:rPr>
              <a:t>               </a:t>
            </a:r>
            <a:r>
              <a:rPr lang="zh-CN" altLang="zh-CN" sz="2395" b="1">
                <a:latin typeface="Times New Roman" panose="02020603050405020304" pitchFamily="18" charset="0"/>
                <a:ea typeface="黑体" panose="02010609060101010101" pitchFamily="49" charset="-122"/>
                <a:cs typeface="Times New Roman" panose="02020603050405020304" pitchFamily="18" charset="0"/>
              </a:rPr>
              <a:t>属于芳香化合物</a:t>
            </a:r>
            <a:endParaRPr lang="zh-CN" altLang="zh-CN" sz="2395" b="1">
              <a:latin typeface="Times New Roman" panose="02020603050405020304" pitchFamily="18" charset="0"/>
              <a:ea typeface="黑体" panose="02010609060101010101" pitchFamily="49" charset="-122"/>
              <a:cs typeface="Times New Roman" panose="02020603050405020304" pitchFamily="18" charset="0"/>
            </a:endParaRPr>
          </a:p>
          <a:p>
            <a:pPr marL="0" lvl="0" indent="0" eaLnBrk="1" hangingPunct="1">
              <a:lnSpc>
                <a:spcPct val="150000"/>
              </a:lnSpc>
            </a:pPr>
            <a:r>
              <a:rPr lang="en-US" altLang="zh-CN" sz="2395" b="1">
                <a:latin typeface="Times New Roman" panose="02020603050405020304" pitchFamily="18" charset="0"/>
                <a:ea typeface="黑体" panose="02010609060101010101" pitchFamily="49" charset="-122"/>
                <a:cs typeface="Times New Roman" panose="02020603050405020304" pitchFamily="18" charset="0"/>
              </a:rPr>
              <a:t> </a:t>
            </a:r>
            <a:endParaRPr lang="zh-CN" altLang="zh-CN" sz="2395" b="1">
              <a:latin typeface="Times New Roman" panose="02020603050405020304" pitchFamily="18" charset="0"/>
              <a:ea typeface="黑体" panose="02010609060101010101" pitchFamily="49" charset="-122"/>
              <a:cs typeface="Times New Roman" panose="02020603050405020304" pitchFamily="18" charset="0"/>
            </a:endParaRPr>
          </a:p>
          <a:p>
            <a:pPr marL="0" lvl="0" indent="0" eaLnBrk="1" hangingPunct="1">
              <a:lnSpc>
                <a:spcPct val="150000"/>
              </a:lnSpc>
            </a:pPr>
            <a:r>
              <a:rPr lang="en-US" altLang="zh-CN" sz="2395" b="1">
                <a:latin typeface="Times New Roman" panose="02020603050405020304" pitchFamily="18" charset="0"/>
                <a:ea typeface="黑体" panose="02010609060101010101" pitchFamily="49" charset="-122"/>
                <a:cs typeface="Times New Roman" panose="02020603050405020304" pitchFamily="18" charset="0"/>
              </a:rPr>
              <a:t>C</a:t>
            </a:r>
            <a:r>
              <a:rPr lang="zh-CN" altLang="zh-CN" sz="2395" b="1">
                <a:latin typeface="Times New Roman" panose="02020603050405020304" pitchFamily="18" charset="0"/>
                <a:ea typeface="黑体" panose="02010609060101010101" pitchFamily="49" charset="-122"/>
                <a:cs typeface="Times New Roman" panose="02020603050405020304" pitchFamily="18" charset="0"/>
              </a:rPr>
              <a:t>．</a:t>
            </a:r>
            <a:r>
              <a:rPr lang="en-US" altLang="zh-CN" sz="2395" b="1">
                <a:latin typeface="Times New Roman" panose="02020603050405020304" pitchFamily="18" charset="0"/>
                <a:ea typeface="黑体" panose="02010609060101010101" pitchFamily="49" charset="-122"/>
                <a:cs typeface="Times New Roman" panose="02020603050405020304" pitchFamily="18" charset="0"/>
              </a:rPr>
              <a:t>                        </a:t>
            </a:r>
            <a:r>
              <a:rPr lang="zh-CN" altLang="zh-CN" sz="2395" b="1">
                <a:latin typeface="Times New Roman" panose="02020603050405020304" pitchFamily="18" charset="0"/>
                <a:ea typeface="黑体" panose="02010609060101010101" pitchFamily="49" charset="-122"/>
                <a:cs typeface="Times New Roman" panose="02020603050405020304" pitchFamily="18" charset="0"/>
              </a:rPr>
              <a:t>属于脂环化合物</a:t>
            </a:r>
            <a:r>
              <a:rPr lang="en-US" altLang="zh-CN" sz="2395" b="1">
                <a:latin typeface="Times New Roman" panose="02020603050405020304" pitchFamily="18" charset="0"/>
                <a:ea typeface="黑体" panose="02010609060101010101" pitchFamily="49" charset="-122"/>
                <a:cs typeface="Times New Roman" panose="02020603050405020304" pitchFamily="18" charset="0"/>
              </a:rPr>
              <a:t>                        D</a:t>
            </a:r>
            <a:r>
              <a:rPr lang="zh-CN" altLang="zh-CN" sz="2395" b="1">
                <a:latin typeface="Times New Roman" panose="02020603050405020304" pitchFamily="18" charset="0"/>
                <a:ea typeface="黑体" panose="02010609060101010101" pitchFamily="49" charset="-122"/>
                <a:cs typeface="Times New Roman" panose="02020603050405020304" pitchFamily="18" charset="0"/>
              </a:rPr>
              <a:t>．</a:t>
            </a:r>
            <a:r>
              <a:rPr lang="en-US" altLang="zh-CN" sz="2395" b="1">
                <a:latin typeface="Times New Roman" panose="02020603050405020304" pitchFamily="18" charset="0"/>
                <a:ea typeface="黑体" panose="02010609060101010101" pitchFamily="49" charset="-122"/>
                <a:cs typeface="Times New Roman" panose="02020603050405020304" pitchFamily="18" charset="0"/>
              </a:rPr>
              <a:t>                      </a:t>
            </a:r>
            <a:r>
              <a:rPr lang="zh-CN" altLang="zh-CN" sz="2395" b="1">
                <a:latin typeface="Times New Roman" panose="02020603050405020304" pitchFamily="18" charset="0"/>
                <a:ea typeface="黑体" panose="02010609060101010101" pitchFamily="49" charset="-122"/>
                <a:cs typeface="Times New Roman" panose="02020603050405020304" pitchFamily="18" charset="0"/>
              </a:rPr>
              <a:t>属于芳香烃</a:t>
            </a:r>
            <a:endParaRPr lang="zh-CN" altLang="zh-CN" sz="2395"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7412" name="TextBox 10"/>
          <p:cNvSpPr/>
          <p:nvPr>
            <p:custDataLst>
              <p:tags r:id="rId10"/>
            </p:custDataLst>
          </p:nvPr>
        </p:nvSpPr>
        <p:spPr>
          <a:xfrm>
            <a:off x="8096933" y="3441844"/>
            <a:ext cx="641715" cy="523220"/>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Calibri" panose="020F0502020204030204" pitchFamily="34" charset="0"/>
                <a:ea typeface="宋体" panose="02010600030101010101" pitchFamily="2" charset="-122"/>
              </a:defRPr>
            </a:lvl5pPr>
          </a:lstStyle>
          <a:p>
            <a:pPr marL="0" lvl="0" indent="0" eaLnBrk="1" hangingPunct="1"/>
            <a:r>
              <a:rPr lang="en-US" altLang="zh-CN" sz="2800" b="1">
                <a:solidFill>
                  <a:srgbClr val="FF0000"/>
                </a:solidFill>
                <a:latin typeface="Times New Roman" panose="02020603050405020304" pitchFamily="18" charset="0"/>
                <a:cs typeface="Times New Roman" panose="02020603050405020304" pitchFamily="18" charset="0"/>
              </a:rPr>
              <a:t>A</a:t>
            </a:r>
            <a:endParaRPr lang="en-US" altLang="zh-CN" sz="2800" b="1">
              <a:solidFill>
                <a:srgbClr val="FF0000"/>
              </a:solidFill>
              <a:latin typeface="Times New Roman" panose="02020603050405020304" pitchFamily="18" charset="0"/>
              <a:cs typeface="Times New Roman" panose="02020603050405020304" pitchFamily="18" charset="0"/>
            </a:endParaRPr>
          </a:p>
        </p:txBody>
      </p:sp>
      <p:pic>
        <p:nvPicPr>
          <p:cNvPr id="17414" name="Picture 3"/>
          <p:cNvPicPr>
            <a:picLocks noChangeAspect="1"/>
          </p:cNvPicPr>
          <p:nvPr>
            <p:custDataLst>
              <p:tags r:id="rId11"/>
            </p:custDataLst>
          </p:nvPr>
        </p:nvPicPr>
        <p:blipFill>
          <a:blip r:embed="rId12">
            <a:lum bright="-6000"/>
          </a:blip>
          <a:stretch>
            <a:fillRect/>
          </a:stretch>
        </p:blipFill>
        <p:spPr>
          <a:xfrm>
            <a:off x="1371917" y="4159743"/>
            <a:ext cx="2211493" cy="881380"/>
          </a:xfrm>
          <a:prstGeom prst="rect">
            <a:avLst/>
          </a:prstGeom>
          <a:noFill/>
          <a:ln>
            <a:noFill/>
            <a:miter lim="800000"/>
            <a:headEnd/>
            <a:tailEnd/>
          </a:ln>
        </p:spPr>
      </p:pic>
      <p:pic>
        <p:nvPicPr>
          <p:cNvPr id="17415" name="Picture 4"/>
          <p:cNvPicPr>
            <a:picLocks noChangeAspect="1"/>
          </p:cNvPicPr>
          <p:nvPr>
            <p:custDataLst>
              <p:tags r:id="rId13"/>
            </p:custDataLst>
          </p:nvPr>
        </p:nvPicPr>
        <p:blipFill>
          <a:blip r:embed="rId14">
            <a:lum bright="-6000"/>
          </a:blip>
          <a:stretch>
            <a:fillRect/>
          </a:stretch>
        </p:blipFill>
        <p:spPr>
          <a:xfrm>
            <a:off x="7415953" y="4304405"/>
            <a:ext cx="1242907" cy="595207"/>
          </a:xfrm>
          <a:prstGeom prst="rect">
            <a:avLst/>
          </a:prstGeom>
          <a:noFill/>
          <a:ln>
            <a:noFill/>
            <a:miter lim="800000"/>
            <a:headEnd/>
            <a:tailEnd/>
          </a:ln>
        </p:spPr>
      </p:pic>
      <p:pic>
        <p:nvPicPr>
          <p:cNvPr id="17416" name="Picture 5"/>
          <p:cNvPicPr>
            <a:picLocks noChangeAspect="1"/>
          </p:cNvPicPr>
          <p:nvPr>
            <p:custDataLst>
              <p:tags r:id="rId15"/>
            </p:custDataLst>
          </p:nvPr>
        </p:nvPicPr>
        <p:blipFill>
          <a:blip r:embed="rId16">
            <a:lum bright="-6000"/>
          </a:blip>
          <a:stretch>
            <a:fillRect/>
          </a:stretch>
        </p:blipFill>
        <p:spPr>
          <a:xfrm>
            <a:off x="1283970" y="5307330"/>
            <a:ext cx="1584960" cy="909320"/>
          </a:xfrm>
          <a:prstGeom prst="rect">
            <a:avLst/>
          </a:prstGeom>
          <a:noFill/>
          <a:ln>
            <a:noFill/>
            <a:miter lim="800000"/>
            <a:headEnd/>
            <a:tailEnd/>
          </a:ln>
        </p:spPr>
      </p:pic>
      <p:pic>
        <p:nvPicPr>
          <p:cNvPr id="17417" name="Picture 6"/>
          <p:cNvPicPr>
            <a:picLocks noChangeAspect="1"/>
          </p:cNvPicPr>
          <p:nvPr>
            <p:custDataLst>
              <p:tags r:id="rId17"/>
            </p:custDataLst>
          </p:nvPr>
        </p:nvPicPr>
        <p:blipFill>
          <a:blip r:embed="rId18">
            <a:lum bright="-6000"/>
          </a:blip>
          <a:stretch>
            <a:fillRect/>
          </a:stretch>
        </p:blipFill>
        <p:spPr>
          <a:xfrm>
            <a:off x="7447915" y="5307330"/>
            <a:ext cx="1845310" cy="748665"/>
          </a:xfrm>
          <a:prstGeom prst="rect">
            <a:avLst/>
          </a:prstGeom>
          <a:noFill/>
          <a:ln>
            <a:noFill/>
            <a:miter lim="800000"/>
            <a:headEnd/>
            <a:tailEnd/>
          </a:ln>
        </p:spPr>
      </p:pic>
      <p:grpSp>
        <p:nvGrpSpPr>
          <p:cNvPr id="18" name="组合 17"/>
          <p:cNvGrpSpPr/>
          <p:nvPr>
            <p:custDataLst>
              <p:tags r:id="rId19"/>
            </p:custDataLst>
          </p:nvPr>
        </p:nvGrpSpPr>
        <p:grpSpPr>
          <a:xfrm>
            <a:off x="210820" y="0"/>
            <a:ext cx="3242310" cy="803910"/>
            <a:chOff x="332" y="0"/>
            <a:chExt cx="5106" cy="1266"/>
          </a:xfrm>
        </p:grpSpPr>
        <p:cxnSp>
          <p:nvCxnSpPr>
            <p:cNvPr id="19" name="直接连接符 18"/>
            <p:cNvCxnSpPr/>
            <p:nvPr>
              <p:custDataLst>
                <p:tags r:id="rId20"/>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20" name="文本框 19"/>
            <p:cNvSpPr txBox="1"/>
            <p:nvPr>
              <p:custDataLst>
                <p:tags r:id="rId21"/>
              </p:custDataLst>
            </p:nvPr>
          </p:nvSpPr>
          <p:spPr>
            <a:xfrm>
              <a:off x="1710" y="268"/>
              <a:ext cx="3729" cy="919"/>
            </a:xfrm>
            <a:prstGeom prst="rect">
              <a:avLst/>
            </a:prstGeom>
            <a:noFill/>
          </p:spPr>
          <p:txBody>
            <a:bodyPr wrap="square" rtlCol="0">
              <a:spAutoFit/>
            </a:bodyPr>
            <a:lstStyle/>
            <a:p>
              <a:r>
                <a:rPr lang="zh-CN" altLang="en-US" sz="3200">
                  <a:solidFill>
                    <a:srgbClr val="27406A"/>
                  </a:solidFill>
                  <a:latin typeface="汉仪雅酷黑 65W" panose="020B0604020202020204" charset="-122"/>
                  <a:ea typeface="汉仪雅酷黑 65W" panose="020B0604020202020204" charset="-122"/>
                  <a:cs typeface="+mn-ea"/>
                  <a:sym typeface="+mn-ea"/>
                </a:rPr>
                <a:t>学习评价</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pic>
          <p:nvPicPr>
            <p:cNvPr id="21" name="图片 20" descr="67528232"/>
            <p:cNvPicPr>
              <a:picLocks noChangeAspect="1"/>
            </p:cNvPicPr>
            <p:nvPr>
              <p:custDataLst>
                <p:tags r:id="rId22"/>
              </p:custDataLst>
            </p:nvPr>
          </p:nvPicPr>
          <p:blipFill>
            <a:blip r:embed="rId23"/>
            <a:stretch>
              <a:fillRect/>
            </a:stretch>
          </p:blipFill>
          <p:spPr>
            <a:xfrm>
              <a:off x="332" y="0"/>
              <a:ext cx="885" cy="1267"/>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397"/>
                                        </p:tgtEl>
                                        <p:attrNameLst>
                                          <p:attrName>style.visibility</p:attrName>
                                        </p:attrNameLst>
                                      </p:cBhvr>
                                      <p:to>
                                        <p:strVal val="visible"/>
                                      </p:to>
                                    </p:set>
                                    <p:animEffect transition="in" filter="wipe(down)">
                                      <p:cBhvr>
                                        <p:cTn id="7" dur="145" fill="hold">
                                          <p:stCondLst>
                                            <p:cond delay="0"/>
                                          </p:stCondLst>
                                        </p:cTn>
                                        <p:tgtEl>
                                          <p:spTgt spid="16397"/>
                                        </p:tgtEl>
                                      </p:cBhvr>
                                    </p:animEffect>
                                    <p:anim calcmode="lin" valueType="num">
                                      <p:cBhvr>
                                        <p:cTn id="8" dur="455" tmFilter="0,0; 0.14,0.36; 0.43,0.73; 0.71,0.91; 1.0,1.0" fill="hold">
                                          <p:stCondLst>
                                            <p:cond delay="0"/>
                                          </p:stCondLst>
                                        </p:cTn>
                                        <p:tgtEl>
                                          <p:spTgt spid="16397"/>
                                        </p:tgtEl>
                                        <p:attrNameLst>
                                          <p:attrName>ppt_x</p:attrName>
                                        </p:attrNameLst>
                                      </p:cBhvr>
                                      <p:tavLst>
                                        <p:tav tm="0">
                                          <p:val>
                                            <p:strVal val="#ppt_x-0.25"/>
                                          </p:val>
                                        </p:tav>
                                        <p:tav tm="100000">
                                          <p:val>
                                            <p:strVal val="#ppt_x"/>
                                          </p:val>
                                        </p:tav>
                                      </p:tavLst>
                                    </p:anim>
                                    <p:anim calcmode="lin" valueType="num">
                                      <p:cBhvr>
                                        <p:cTn id="9" dur="166" tmFilter="0.0,0.0; 0.25,0.07; 0.50,0.2; 0.75,0.467; 1.0,1.0" fill="hold">
                                          <p:stCondLst>
                                            <p:cond delay="0"/>
                                          </p:stCondLst>
                                        </p:cTn>
                                        <p:tgtEl>
                                          <p:spTgt spid="16397"/>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fill="hold">
                                          <p:stCondLst>
                                            <p:cond delay="166"/>
                                          </p:stCondLst>
                                        </p:cTn>
                                        <p:tgtEl>
                                          <p:spTgt spid="16397"/>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fill="hold">
                                          <p:stCondLst>
                                            <p:cond delay="331"/>
                                          </p:stCondLst>
                                        </p:cTn>
                                        <p:tgtEl>
                                          <p:spTgt spid="16397"/>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fill="hold">
                                          <p:stCondLst>
                                            <p:cond delay="414"/>
                                          </p:stCondLst>
                                        </p:cTn>
                                        <p:tgtEl>
                                          <p:spTgt spid="16397"/>
                                        </p:tgtEl>
                                        <p:attrNameLst>
                                          <p:attrName>ppt_y</p:attrName>
                                        </p:attrNameLst>
                                      </p:cBhvr>
                                      <p:tavLst>
                                        <p:tav tm="0" fmla="#ppt_y-sin(pi*$)/81">
                                          <p:val>
                                            <p:fltVal val="0"/>
                                          </p:val>
                                        </p:tav>
                                        <p:tav tm="100000">
                                          <p:val>
                                            <p:fltVal val="1"/>
                                          </p:val>
                                        </p:tav>
                                      </p:tavLst>
                                    </p:anim>
                                    <p:animScale>
                                      <p:cBhvr>
                                        <p:cTn id="13" dur="6" fill="hold">
                                          <p:stCondLst>
                                            <p:cond delay="162"/>
                                          </p:stCondLst>
                                        </p:cTn>
                                        <p:tgtEl>
                                          <p:spTgt spid="16397"/>
                                        </p:tgtEl>
                                      </p:cBhvr>
                                      <p:to x="100000" y="60000"/>
                                    </p:animScale>
                                    <p:animScale>
                                      <p:cBhvr>
                                        <p:cTn id="14" dur="41" decel="50000" fill="hold">
                                          <p:stCondLst>
                                            <p:cond delay="169"/>
                                          </p:stCondLst>
                                        </p:cTn>
                                        <p:tgtEl>
                                          <p:spTgt spid="16397"/>
                                        </p:tgtEl>
                                      </p:cBhvr>
                                      <p:to x="100000" y="100000"/>
                                    </p:animScale>
                                    <p:animScale>
                                      <p:cBhvr>
                                        <p:cTn id="15" dur="6" fill="hold">
                                          <p:stCondLst>
                                            <p:cond delay="328"/>
                                          </p:stCondLst>
                                        </p:cTn>
                                        <p:tgtEl>
                                          <p:spTgt spid="16397"/>
                                        </p:tgtEl>
                                      </p:cBhvr>
                                      <p:to x="100000" y="80000"/>
                                    </p:animScale>
                                    <p:animScale>
                                      <p:cBhvr>
                                        <p:cTn id="16" dur="41" decel="50000" fill="hold">
                                          <p:stCondLst>
                                            <p:cond delay="334"/>
                                          </p:stCondLst>
                                        </p:cTn>
                                        <p:tgtEl>
                                          <p:spTgt spid="16397"/>
                                        </p:tgtEl>
                                      </p:cBhvr>
                                      <p:to x="100000" y="100000"/>
                                    </p:animScale>
                                    <p:animScale>
                                      <p:cBhvr>
                                        <p:cTn id="17" dur="6" fill="hold">
                                          <p:stCondLst>
                                            <p:cond delay="410"/>
                                          </p:stCondLst>
                                        </p:cTn>
                                        <p:tgtEl>
                                          <p:spTgt spid="16397"/>
                                        </p:tgtEl>
                                      </p:cBhvr>
                                      <p:to x="100000" y="90000"/>
                                    </p:animScale>
                                    <p:animScale>
                                      <p:cBhvr>
                                        <p:cTn id="18" dur="41" decel="50000" fill="hold">
                                          <p:stCondLst>
                                            <p:cond delay="417"/>
                                          </p:stCondLst>
                                        </p:cTn>
                                        <p:tgtEl>
                                          <p:spTgt spid="16397"/>
                                        </p:tgtEl>
                                      </p:cBhvr>
                                      <p:to x="100000" y="100000"/>
                                    </p:animScale>
                                    <p:animScale>
                                      <p:cBhvr>
                                        <p:cTn id="19" dur="6" fill="hold">
                                          <p:stCondLst>
                                            <p:cond delay="452"/>
                                          </p:stCondLst>
                                        </p:cTn>
                                        <p:tgtEl>
                                          <p:spTgt spid="16397"/>
                                        </p:tgtEl>
                                      </p:cBhvr>
                                      <p:to x="100000" y="95000"/>
                                    </p:animScale>
                                    <p:animScale>
                                      <p:cBhvr>
                                        <p:cTn id="20" dur="41" decel="50000" fill="hold">
                                          <p:stCondLst>
                                            <p:cond delay="458"/>
                                          </p:stCondLst>
                                        </p:cTn>
                                        <p:tgtEl>
                                          <p:spTgt spid="1639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7412"/>
                                        </p:tgtEl>
                                        <p:attrNameLst>
                                          <p:attrName>style.visibility</p:attrName>
                                        </p:attrNameLst>
                                      </p:cBhvr>
                                      <p:to>
                                        <p:strVal val="visible"/>
                                      </p:to>
                                    </p:set>
                                    <p:animEffect transition="in" filter="wipe(down)">
                                      <p:cBhvr>
                                        <p:cTn id="25" dur="145" fill="hold">
                                          <p:stCondLst>
                                            <p:cond delay="0"/>
                                          </p:stCondLst>
                                        </p:cTn>
                                        <p:tgtEl>
                                          <p:spTgt spid="17412"/>
                                        </p:tgtEl>
                                      </p:cBhvr>
                                    </p:animEffect>
                                    <p:anim calcmode="lin" valueType="num">
                                      <p:cBhvr>
                                        <p:cTn id="26" dur="455" tmFilter="0,0; 0.14,0.36; 0.43,0.73; 0.71,0.91; 1.0,1.0" fill="hold">
                                          <p:stCondLst>
                                            <p:cond delay="0"/>
                                          </p:stCondLst>
                                        </p:cTn>
                                        <p:tgtEl>
                                          <p:spTgt spid="17412"/>
                                        </p:tgtEl>
                                        <p:attrNameLst>
                                          <p:attrName>ppt_x</p:attrName>
                                        </p:attrNameLst>
                                      </p:cBhvr>
                                      <p:tavLst>
                                        <p:tav tm="0">
                                          <p:val>
                                            <p:strVal val="#ppt_x-0.25"/>
                                          </p:val>
                                        </p:tav>
                                        <p:tav tm="100000">
                                          <p:val>
                                            <p:strVal val="#ppt_x"/>
                                          </p:val>
                                        </p:tav>
                                      </p:tavLst>
                                    </p:anim>
                                    <p:anim calcmode="lin" valueType="num">
                                      <p:cBhvr>
                                        <p:cTn id="27" dur="166" tmFilter="0.0,0.0; 0.25,0.07; 0.50,0.2; 0.75,0.467; 1.0,1.0" fill="hold">
                                          <p:stCondLst>
                                            <p:cond delay="0"/>
                                          </p:stCondLst>
                                        </p:cTn>
                                        <p:tgtEl>
                                          <p:spTgt spid="17412"/>
                                        </p:tgtEl>
                                        <p:attrNameLst>
                                          <p:attrName>ppt_y</p:attrName>
                                        </p:attrNameLst>
                                      </p:cBhvr>
                                      <p:tavLst>
                                        <p:tav tm="0" fmla="#ppt_y-sin(pi*$)/3">
                                          <p:val>
                                            <p:fltVal val="0.5"/>
                                          </p:val>
                                        </p:tav>
                                        <p:tav tm="100000">
                                          <p:val>
                                            <p:fltVal val="1"/>
                                          </p:val>
                                        </p:tav>
                                      </p:tavLst>
                                    </p:anim>
                                    <p:anim calcmode="lin" valueType="num">
                                      <p:cBhvr>
                                        <p:cTn id="28" dur="166" tmFilter="0, 0; 0.125,0.2665; 0.25,0.4; 0.375,0.465; 0.5,0.5;  0.625,0.535; 0.75,0.6; 0.875,0.7335; 1,1" fill="hold">
                                          <p:stCondLst>
                                            <p:cond delay="166"/>
                                          </p:stCondLst>
                                        </p:cTn>
                                        <p:tgtEl>
                                          <p:spTgt spid="17412"/>
                                        </p:tgtEl>
                                        <p:attrNameLst>
                                          <p:attrName>ppt_y</p:attrName>
                                        </p:attrNameLst>
                                      </p:cBhvr>
                                      <p:tavLst>
                                        <p:tav tm="0" fmla="#ppt_y-sin(pi*$)/9">
                                          <p:val>
                                            <p:fltVal val="0"/>
                                          </p:val>
                                        </p:tav>
                                        <p:tav tm="100000">
                                          <p:val>
                                            <p:fltVal val="1"/>
                                          </p:val>
                                        </p:tav>
                                      </p:tavLst>
                                    </p:anim>
                                    <p:anim calcmode="lin" valueType="num">
                                      <p:cBhvr>
                                        <p:cTn id="29" dur="83" tmFilter="0, 0; 0.125,0.2665; 0.25,0.4; 0.375,0.465; 0.5,0.5;  0.625,0.535; 0.75,0.6; 0.875,0.7335; 1,1" fill="hold">
                                          <p:stCondLst>
                                            <p:cond delay="331"/>
                                          </p:stCondLst>
                                        </p:cTn>
                                        <p:tgtEl>
                                          <p:spTgt spid="17412"/>
                                        </p:tgtEl>
                                        <p:attrNameLst>
                                          <p:attrName>ppt_y</p:attrName>
                                        </p:attrNameLst>
                                      </p:cBhvr>
                                      <p:tavLst>
                                        <p:tav tm="0" fmla="#ppt_y-sin(pi*$)/27">
                                          <p:val>
                                            <p:fltVal val="0"/>
                                          </p:val>
                                        </p:tav>
                                        <p:tav tm="100000">
                                          <p:val>
                                            <p:fltVal val="1"/>
                                          </p:val>
                                        </p:tav>
                                      </p:tavLst>
                                    </p:anim>
                                    <p:anim calcmode="lin" valueType="num">
                                      <p:cBhvr>
                                        <p:cTn id="30" dur="41" tmFilter="0, 0; 0.125,0.2665; 0.25,0.4; 0.375,0.465; 0.5,0.5;  0.625,0.535; 0.75,0.6; 0.875,0.7335; 1,1" fill="hold">
                                          <p:stCondLst>
                                            <p:cond delay="414"/>
                                          </p:stCondLst>
                                        </p:cTn>
                                        <p:tgtEl>
                                          <p:spTgt spid="17412"/>
                                        </p:tgtEl>
                                        <p:attrNameLst>
                                          <p:attrName>ppt_y</p:attrName>
                                        </p:attrNameLst>
                                      </p:cBhvr>
                                      <p:tavLst>
                                        <p:tav tm="0" fmla="#ppt_y-sin(pi*$)/81">
                                          <p:val>
                                            <p:fltVal val="0"/>
                                          </p:val>
                                        </p:tav>
                                        <p:tav tm="100000">
                                          <p:val>
                                            <p:fltVal val="1"/>
                                          </p:val>
                                        </p:tav>
                                      </p:tavLst>
                                    </p:anim>
                                    <p:animScale>
                                      <p:cBhvr>
                                        <p:cTn id="31" dur="6" fill="hold">
                                          <p:stCondLst>
                                            <p:cond delay="162"/>
                                          </p:stCondLst>
                                        </p:cTn>
                                        <p:tgtEl>
                                          <p:spTgt spid="17412"/>
                                        </p:tgtEl>
                                      </p:cBhvr>
                                      <p:to x="100000" y="60000"/>
                                    </p:animScale>
                                    <p:animScale>
                                      <p:cBhvr>
                                        <p:cTn id="32" dur="41" decel="50000" fill="hold">
                                          <p:stCondLst>
                                            <p:cond delay="169"/>
                                          </p:stCondLst>
                                        </p:cTn>
                                        <p:tgtEl>
                                          <p:spTgt spid="17412"/>
                                        </p:tgtEl>
                                      </p:cBhvr>
                                      <p:to x="100000" y="100000"/>
                                    </p:animScale>
                                    <p:animScale>
                                      <p:cBhvr>
                                        <p:cTn id="33" dur="6" fill="hold">
                                          <p:stCondLst>
                                            <p:cond delay="328"/>
                                          </p:stCondLst>
                                        </p:cTn>
                                        <p:tgtEl>
                                          <p:spTgt spid="17412"/>
                                        </p:tgtEl>
                                      </p:cBhvr>
                                      <p:to x="100000" y="80000"/>
                                    </p:animScale>
                                    <p:animScale>
                                      <p:cBhvr>
                                        <p:cTn id="34" dur="41" decel="50000" fill="hold">
                                          <p:stCondLst>
                                            <p:cond delay="334"/>
                                          </p:stCondLst>
                                        </p:cTn>
                                        <p:tgtEl>
                                          <p:spTgt spid="17412"/>
                                        </p:tgtEl>
                                      </p:cBhvr>
                                      <p:to x="100000" y="100000"/>
                                    </p:animScale>
                                    <p:animScale>
                                      <p:cBhvr>
                                        <p:cTn id="35" dur="6" fill="hold">
                                          <p:stCondLst>
                                            <p:cond delay="410"/>
                                          </p:stCondLst>
                                        </p:cTn>
                                        <p:tgtEl>
                                          <p:spTgt spid="17412"/>
                                        </p:tgtEl>
                                      </p:cBhvr>
                                      <p:to x="100000" y="90000"/>
                                    </p:animScale>
                                    <p:animScale>
                                      <p:cBhvr>
                                        <p:cTn id="36" dur="41" decel="50000" fill="hold">
                                          <p:stCondLst>
                                            <p:cond delay="417"/>
                                          </p:stCondLst>
                                        </p:cTn>
                                        <p:tgtEl>
                                          <p:spTgt spid="17412"/>
                                        </p:tgtEl>
                                      </p:cBhvr>
                                      <p:to x="100000" y="100000"/>
                                    </p:animScale>
                                    <p:animScale>
                                      <p:cBhvr>
                                        <p:cTn id="37" dur="6" fill="hold">
                                          <p:stCondLst>
                                            <p:cond delay="452"/>
                                          </p:stCondLst>
                                        </p:cTn>
                                        <p:tgtEl>
                                          <p:spTgt spid="17412"/>
                                        </p:tgtEl>
                                      </p:cBhvr>
                                      <p:to x="100000" y="95000"/>
                                    </p:animScale>
                                    <p:animScale>
                                      <p:cBhvr>
                                        <p:cTn id="38" dur="41" decel="50000" fill="hold">
                                          <p:stCondLst>
                                            <p:cond delay="458"/>
                                          </p:stCondLst>
                                        </p:cTn>
                                        <p:tgtEl>
                                          <p:spTgt spid="174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7" grpId="0"/>
      <p:bldP spid="174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custDataLst>
              <p:tags r:id="rId1"/>
            </p:custDataLst>
          </p:nvPr>
        </p:nvPicPr>
        <p:blipFill>
          <a:blip r:embed="rId2">
            <a:clrChange>
              <a:clrFrom>
                <a:srgbClr val="FFFFFF">
                  <a:alpha val="100000"/>
                </a:srgbClr>
              </a:clrFrom>
              <a:clrTo>
                <a:srgbClr val="FFFFFF">
                  <a:alpha val="100000"/>
                  <a:alpha val="0"/>
                </a:srgbClr>
              </a:clrTo>
            </a:clrChange>
          </a:blip>
          <a:stretch>
            <a:fillRect/>
          </a:stretch>
        </p:blipFill>
        <p:spPr>
          <a:xfrm>
            <a:off x="713105" y="780415"/>
            <a:ext cx="8604250" cy="3460115"/>
          </a:xfrm>
          <a:prstGeom prst="rect">
            <a:avLst/>
          </a:prstGeom>
        </p:spPr>
      </p:pic>
      <p:sp>
        <p:nvSpPr>
          <p:cNvPr id="15" name="矩形 14"/>
          <p:cNvSpPr/>
          <p:nvPr>
            <p:custDataLst>
              <p:tags r:id="rId3"/>
            </p:custDataLst>
          </p:nvPr>
        </p:nvSpPr>
        <p:spPr>
          <a:xfrm>
            <a:off x="391321" y="4006846"/>
            <a:ext cx="11409359" cy="1216743"/>
          </a:xfrm>
          <a:prstGeom prst="rect">
            <a:avLst/>
          </a:prstGeom>
        </p:spPr>
        <p:txBody>
          <a:bodyPr wrap="square">
            <a:spAutoFit/>
          </a:bodyPr>
          <a:lstStyle/>
          <a:p>
            <a:pPr algn="just">
              <a:lnSpc>
                <a:spcPct val="150000"/>
              </a:lnSpc>
            </a:pP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sym typeface="+mn-lt"/>
              </a:rPr>
              <a:t>(1)</a:t>
            </a:r>
            <a:r>
              <a:rPr lang="zh-CN" altLang="zh-CN" sz="2600" b="1" kern="100">
                <a:latin typeface="Times New Roman" panose="02020603050405020304" pitchFamily="18" charset="0"/>
                <a:ea typeface="黑体" panose="02010609060101010101" pitchFamily="49" charset="-122"/>
                <a:cs typeface="Times New Roman" panose="02020603050405020304" pitchFamily="18" charset="0"/>
                <a:sym typeface="+mn-lt"/>
              </a:rPr>
              <a:t>属于环状化合物的有</a:t>
            </a: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sym typeface="+mn-lt"/>
              </a:rPr>
              <a:t>_______________________(</a:t>
            </a:r>
            <a:r>
              <a:rPr lang="zh-CN" altLang="zh-CN" sz="2600" b="1" kern="100">
                <a:latin typeface="Times New Roman" panose="02020603050405020304" pitchFamily="18" charset="0"/>
                <a:ea typeface="黑体" panose="02010609060101010101" pitchFamily="49" charset="-122"/>
                <a:cs typeface="Times New Roman" panose="02020603050405020304" pitchFamily="18" charset="0"/>
                <a:sym typeface="+mn-lt"/>
              </a:rPr>
              <a:t>填序号，下同</a:t>
            </a: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zh-CN" sz="2600" b="1" kern="100">
                <a:latin typeface="Times New Roman" panose="02020603050405020304" pitchFamily="18" charset="0"/>
                <a:ea typeface="黑体" panose="02010609060101010101" pitchFamily="49" charset="-122"/>
                <a:cs typeface="Times New Roman" panose="02020603050405020304" pitchFamily="18" charset="0"/>
                <a:sym typeface="+mn-lt"/>
              </a:rPr>
              <a:t>；</a:t>
            </a:r>
            <a:endParaRPr lang="en-US" altLang="zh-CN" sz="2600" b="1" kern="100">
              <a:latin typeface="Times New Roman" panose="02020603050405020304" pitchFamily="18" charset="0"/>
              <a:ea typeface="黑体" panose="02010609060101010101" pitchFamily="49" charset="-122"/>
              <a:cs typeface="Times New Roman" panose="02020603050405020304" pitchFamily="18" charset="0"/>
              <a:sym typeface="+mn-lt"/>
            </a:endParaRPr>
          </a:p>
          <a:p>
            <a:pPr lvl="0" algn="just">
              <a:lnSpc>
                <a:spcPct val="150000"/>
              </a:lnSpc>
            </a:pPr>
            <a:r>
              <a:rPr lang="en-US" altLang="zh-CN" sz="26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rPr>
              <a:t>(2)</a:t>
            </a:r>
            <a:r>
              <a:rPr lang="zh-CN" altLang="zh-CN" sz="26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rPr>
              <a:t>属于脂环化合物的有</a:t>
            </a:r>
            <a:r>
              <a:rPr lang="en-US" altLang="zh-CN" sz="26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rPr>
              <a:t>__________</a:t>
            </a:r>
            <a:r>
              <a:rPr lang="zh-CN" altLang="zh-CN" sz="26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rPr>
              <a:t>；</a:t>
            </a:r>
            <a:endParaRPr lang="en-US" altLang="zh-CN" sz="26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6" name="矩形 15"/>
          <p:cNvSpPr/>
          <p:nvPr>
            <p:custDataLst>
              <p:tags r:id="rId4"/>
            </p:custDataLst>
          </p:nvPr>
        </p:nvSpPr>
        <p:spPr>
          <a:xfrm>
            <a:off x="3843329" y="4075060"/>
            <a:ext cx="3430747" cy="559897"/>
          </a:xfrm>
          <a:prstGeom prst="rect">
            <a:avLst/>
          </a:prstGeom>
        </p:spPr>
        <p:txBody>
          <a:bodyPr wrap="none">
            <a:spAutoFit/>
          </a:bodyPr>
          <a:lstStyle/>
          <a:p>
            <a:pPr>
              <a:lnSpc>
                <a:spcPct val="120000"/>
              </a:lnSpc>
            </a:pPr>
            <a:r>
              <a:rPr lang="en-US" altLang="zh-CN" sz="28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①②③④⑤⑥⑦⑧⑨</a:t>
            </a:r>
            <a:endParaRPr lang="zh-CN" altLang="en-US" sz="28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7" name="矩形 16"/>
          <p:cNvSpPr/>
          <p:nvPr>
            <p:custDataLst>
              <p:tags r:id="rId5"/>
            </p:custDataLst>
          </p:nvPr>
        </p:nvSpPr>
        <p:spPr>
          <a:xfrm>
            <a:off x="3854570" y="4682584"/>
            <a:ext cx="1627369" cy="559897"/>
          </a:xfrm>
          <a:prstGeom prst="rect">
            <a:avLst/>
          </a:prstGeom>
        </p:spPr>
        <p:txBody>
          <a:bodyPr wrap="none">
            <a:spAutoFit/>
          </a:bodyPr>
          <a:lstStyle/>
          <a:p>
            <a:pPr>
              <a:lnSpc>
                <a:spcPct val="120000"/>
              </a:lnSpc>
            </a:pPr>
            <a:r>
              <a:rPr lang="en-US" altLang="zh-CN" sz="28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③④⑥⑨</a:t>
            </a:r>
            <a:endParaRPr lang="zh-CN" altLang="en-US" sz="28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8" name="矩形 17"/>
          <p:cNvSpPr/>
          <p:nvPr>
            <p:custDataLst>
              <p:tags r:id="rId6"/>
            </p:custDataLst>
          </p:nvPr>
        </p:nvSpPr>
        <p:spPr>
          <a:xfrm>
            <a:off x="391857" y="5276359"/>
            <a:ext cx="11409359" cy="1303177"/>
          </a:xfrm>
          <a:prstGeom prst="rect">
            <a:avLst/>
          </a:prstGeom>
        </p:spPr>
        <p:txBody>
          <a:bodyPr wrap="square">
            <a:spAutoFit/>
          </a:bodyPr>
          <a:lstStyle/>
          <a:p>
            <a:pPr lvl="0" algn="just">
              <a:lnSpc>
                <a:spcPct val="150000"/>
              </a:lnSpc>
            </a:pPr>
            <a:r>
              <a:rPr lang="en-US" altLang="zh-CN" sz="28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rPr>
              <a:t>(3)</a:t>
            </a:r>
            <a:r>
              <a:rPr lang="zh-CN" altLang="zh-CN" sz="28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rPr>
              <a:t>属于芳香族化合物的有</a:t>
            </a:r>
            <a:r>
              <a:rPr lang="en-US" altLang="zh-CN" sz="28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rPr>
              <a:t>___________</a:t>
            </a:r>
            <a:r>
              <a:rPr lang="zh-CN" altLang="zh-CN" sz="28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rPr>
              <a:t>；</a:t>
            </a:r>
            <a:endParaRPr lang="en-US" altLang="zh-CN" sz="28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endParaRPr>
          </a:p>
          <a:p>
            <a:pPr lvl="0" algn="just">
              <a:lnSpc>
                <a:spcPct val="150000"/>
              </a:lnSpc>
            </a:pPr>
            <a:r>
              <a:rPr lang="en-US" altLang="zh-CN" sz="28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rPr>
              <a:t>(4)</a:t>
            </a:r>
            <a:r>
              <a:rPr lang="zh-CN" altLang="zh-CN" sz="28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rPr>
              <a:t>属于芳香烃的有</a:t>
            </a:r>
            <a:r>
              <a:rPr lang="en-US" altLang="zh-CN" sz="28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rPr>
              <a:t>________</a:t>
            </a:r>
            <a:r>
              <a:rPr lang="zh-CN" altLang="zh-CN" sz="28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rPr>
              <a:t>；</a:t>
            </a:r>
            <a:endParaRPr lang="en-US" altLang="zh-CN" sz="28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9" name="矩形 18"/>
          <p:cNvSpPr/>
          <p:nvPr>
            <p:custDataLst>
              <p:tags r:id="rId7"/>
            </p:custDataLst>
          </p:nvPr>
        </p:nvSpPr>
        <p:spPr>
          <a:xfrm>
            <a:off x="4412193" y="5397173"/>
            <a:ext cx="1988045" cy="559897"/>
          </a:xfrm>
          <a:prstGeom prst="rect">
            <a:avLst/>
          </a:prstGeom>
        </p:spPr>
        <p:txBody>
          <a:bodyPr wrap="none">
            <a:spAutoFit/>
          </a:bodyPr>
          <a:lstStyle/>
          <a:p>
            <a:pPr algn="just">
              <a:lnSpc>
                <a:spcPct val="120000"/>
              </a:lnSpc>
            </a:pPr>
            <a:r>
              <a:rPr lang="en-US" altLang="zh-CN" sz="28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①②⑤⑦⑧</a:t>
            </a:r>
            <a:endParaRPr lang="zh-CN" altLang="en-US" sz="28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20" name="矩形 19"/>
          <p:cNvSpPr/>
          <p:nvPr>
            <p:custDataLst>
              <p:tags r:id="rId8"/>
            </p:custDataLst>
          </p:nvPr>
        </p:nvSpPr>
        <p:spPr>
          <a:xfrm>
            <a:off x="3417920" y="6052176"/>
            <a:ext cx="1266693" cy="559897"/>
          </a:xfrm>
          <a:prstGeom prst="rect">
            <a:avLst/>
          </a:prstGeom>
        </p:spPr>
        <p:txBody>
          <a:bodyPr wrap="none">
            <a:spAutoFit/>
          </a:bodyPr>
          <a:lstStyle/>
          <a:p>
            <a:pPr algn="just">
              <a:lnSpc>
                <a:spcPct val="120000"/>
              </a:lnSpc>
            </a:pPr>
            <a:r>
              <a:rPr lang="en-US" altLang="zh-CN" sz="28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②⑤⑦</a:t>
            </a:r>
            <a:endParaRPr lang="zh-CN" altLang="en-US" sz="28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29" name="矩形 128"/>
          <p:cNvSpPr/>
          <p:nvPr>
            <p:custDataLst>
              <p:tags r:id="rId9"/>
            </p:custDataLst>
          </p:nvPr>
        </p:nvSpPr>
        <p:spPr>
          <a:xfrm>
            <a:off x="6721908" y="5368028"/>
            <a:ext cx="11409359" cy="1291590"/>
          </a:xfrm>
          <a:prstGeom prst="rect">
            <a:avLst/>
          </a:prstGeom>
        </p:spPr>
        <p:txBody>
          <a:bodyPr wrap="square">
            <a:spAutoFit/>
          </a:bodyPr>
          <a:lstStyle/>
          <a:p>
            <a:pPr lvl="0" algn="just">
              <a:lnSpc>
                <a:spcPct val="150000"/>
              </a:lnSpc>
            </a:pPr>
            <a:r>
              <a:rPr lang="en-US" altLang="zh-CN" sz="2600" b="1" kern="100">
                <a:solidFill>
                  <a:prstClr val="black"/>
                </a:solidFill>
                <a:latin typeface="微软雅黑" panose="020B0503020204020204" charset="-122"/>
                <a:ea typeface="微软雅黑" panose="020B0503020204020204" charset="-122"/>
                <a:cs typeface="微软雅黑" panose="020B0503020204020204" charset="-122"/>
                <a:sym typeface="+mn-lt"/>
              </a:rPr>
              <a:t>(5)</a:t>
            </a:r>
            <a:r>
              <a:rPr lang="zh-CN" altLang="zh-CN" sz="2600" b="1" kern="100">
                <a:solidFill>
                  <a:prstClr val="black"/>
                </a:solidFill>
                <a:latin typeface="微软雅黑" panose="020B0503020204020204" charset="-122"/>
                <a:ea typeface="微软雅黑" panose="020B0503020204020204" charset="-122"/>
                <a:cs typeface="微软雅黑" panose="020B0503020204020204" charset="-122"/>
                <a:sym typeface="+mn-lt"/>
              </a:rPr>
              <a:t>属于脂肪烃的有</a:t>
            </a:r>
            <a:r>
              <a:rPr lang="en-US" altLang="zh-CN" sz="2600" b="1" kern="100">
                <a:solidFill>
                  <a:prstClr val="black"/>
                </a:solidFill>
                <a:latin typeface="微软雅黑" panose="020B0503020204020204" charset="-122"/>
                <a:ea typeface="微软雅黑" panose="020B0503020204020204" charset="-122"/>
                <a:cs typeface="微软雅黑" panose="020B0503020204020204" charset="-122"/>
                <a:sym typeface="+mn-lt"/>
              </a:rPr>
              <a:t>______</a:t>
            </a:r>
            <a:r>
              <a:rPr lang="zh-CN" altLang="zh-CN" sz="2600" b="1" kern="100">
                <a:solidFill>
                  <a:prstClr val="black"/>
                </a:solidFill>
                <a:latin typeface="微软雅黑" panose="020B0503020204020204" charset="-122"/>
                <a:ea typeface="微软雅黑" panose="020B0503020204020204" charset="-122"/>
                <a:cs typeface="微软雅黑" panose="020B0503020204020204" charset="-122"/>
                <a:sym typeface="+mn-lt"/>
              </a:rPr>
              <a:t>；</a:t>
            </a:r>
            <a:endParaRPr lang="zh-CN" altLang="zh-CN" sz="2600" b="1" kern="100">
              <a:solidFill>
                <a:prstClr val="black"/>
              </a:solidFill>
              <a:latin typeface="微软雅黑" panose="020B0503020204020204" charset="-122"/>
              <a:ea typeface="微软雅黑" panose="020B0503020204020204" charset="-122"/>
              <a:cs typeface="微软雅黑" panose="020B0503020204020204" charset="-122"/>
              <a:sym typeface="+mn-lt"/>
            </a:endParaRPr>
          </a:p>
          <a:p>
            <a:pPr algn="just">
              <a:lnSpc>
                <a:spcPct val="150000"/>
              </a:lnSpc>
            </a:pPr>
            <a:r>
              <a:rPr lang="en-US" altLang="zh-CN" sz="2600" b="1" kern="100">
                <a:latin typeface="微软雅黑" panose="020B0503020204020204" charset="-122"/>
                <a:ea typeface="微软雅黑" panose="020B0503020204020204" charset="-122"/>
                <a:cs typeface="微软雅黑" panose="020B0503020204020204" charset="-122"/>
                <a:sym typeface="+mn-lt"/>
              </a:rPr>
              <a:t>(6)</a:t>
            </a:r>
            <a:r>
              <a:rPr lang="zh-CN" altLang="zh-CN" sz="2600" b="1" kern="100">
                <a:latin typeface="微软雅黑" panose="020B0503020204020204" charset="-122"/>
                <a:ea typeface="微软雅黑" panose="020B0503020204020204" charset="-122"/>
                <a:cs typeface="微软雅黑" panose="020B0503020204020204" charset="-122"/>
                <a:sym typeface="+mn-lt"/>
              </a:rPr>
              <a:t>属于脂环烃衍生物的有</a:t>
            </a:r>
            <a:r>
              <a:rPr lang="en-US" altLang="zh-CN" sz="2600" b="1" kern="100">
                <a:latin typeface="微软雅黑" panose="020B0503020204020204" charset="-122"/>
                <a:ea typeface="微软雅黑" panose="020B0503020204020204" charset="-122"/>
                <a:cs typeface="微软雅黑" panose="020B0503020204020204" charset="-122"/>
                <a:sym typeface="+mn-lt"/>
              </a:rPr>
              <a:t>______</a:t>
            </a:r>
            <a:r>
              <a:rPr lang="zh-CN" altLang="zh-CN" sz="2600" b="1" kern="100">
                <a:latin typeface="微软雅黑" panose="020B0503020204020204" charset="-122"/>
                <a:ea typeface="微软雅黑" panose="020B0503020204020204" charset="-122"/>
                <a:cs typeface="微软雅黑" panose="020B0503020204020204" charset="-122"/>
                <a:sym typeface="+mn-lt"/>
              </a:rPr>
              <a:t>。</a:t>
            </a:r>
            <a:endParaRPr lang="en-US" altLang="zh-CN" sz="2600" b="1" kern="100">
              <a:solidFill>
                <a:prstClr val="black"/>
              </a:solidFill>
              <a:latin typeface="微软雅黑" panose="020B0503020204020204" charset="-122"/>
              <a:ea typeface="微软雅黑" panose="020B0503020204020204" charset="-122"/>
              <a:cs typeface="微软雅黑" panose="020B0503020204020204" charset="-122"/>
              <a:sym typeface="+mn-lt"/>
            </a:endParaRPr>
          </a:p>
        </p:txBody>
      </p:sp>
      <p:sp>
        <p:nvSpPr>
          <p:cNvPr id="21" name="矩形 20"/>
          <p:cNvSpPr/>
          <p:nvPr>
            <p:custDataLst>
              <p:tags r:id="rId10"/>
            </p:custDataLst>
          </p:nvPr>
        </p:nvSpPr>
        <p:spPr>
          <a:xfrm>
            <a:off x="9462770" y="5402580"/>
            <a:ext cx="1061085" cy="557973"/>
          </a:xfrm>
          <a:prstGeom prst="rect">
            <a:avLst/>
          </a:prstGeom>
        </p:spPr>
        <p:txBody>
          <a:bodyPr wrap="square">
            <a:spAutoFit/>
          </a:bodyPr>
          <a:lstStyle/>
          <a:p>
            <a:pPr algn="ctr">
              <a:lnSpc>
                <a:spcPct val="120000"/>
              </a:lnSpc>
            </a:pPr>
            <a:r>
              <a:rPr lang="en-US" altLang="zh-CN" sz="28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⑩</a:t>
            </a:r>
            <a:r>
              <a:rPr lang="zh-CN" altLang="zh-CN" sz="28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⑪</a:t>
            </a:r>
            <a:endParaRPr lang="zh-CN" altLang="en-US" sz="28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22" name="矩形 21"/>
          <p:cNvSpPr/>
          <p:nvPr>
            <p:custDataLst>
              <p:tags r:id="rId11"/>
            </p:custDataLst>
          </p:nvPr>
        </p:nvSpPr>
        <p:spPr>
          <a:xfrm>
            <a:off x="10474344" y="6000259"/>
            <a:ext cx="906017" cy="559897"/>
          </a:xfrm>
          <a:prstGeom prst="rect">
            <a:avLst/>
          </a:prstGeom>
        </p:spPr>
        <p:txBody>
          <a:bodyPr wrap="none">
            <a:spAutoFit/>
          </a:bodyPr>
          <a:lstStyle/>
          <a:p>
            <a:pPr algn="ctr">
              <a:lnSpc>
                <a:spcPct val="120000"/>
              </a:lnSpc>
            </a:pPr>
            <a:r>
              <a:rPr lang="en-US" altLang="zh-CN" sz="28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⑥⑨</a:t>
            </a:r>
            <a:endParaRPr lang="zh-CN" altLang="en-US" sz="28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grpSp>
        <p:nvGrpSpPr>
          <p:cNvPr id="23" name="组合 22"/>
          <p:cNvGrpSpPr/>
          <p:nvPr>
            <p:custDataLst>
              <p:tags r:id="rId12"/>
            </p:custDataLst>
          </p:nvPr>
        </p:nvGrpSpPr>
        <p:grpSpPr>
          <a:xfrm>
            <a:off x="210820" y="0"/>
            <a:ext cx="3242310" cy="803910"/>
            <a:chOff x="332" y="0"/>
            <a:chExt cx="5106" cy="1266"/>
          </a:xfrm>
        </p:grpSpPr>
        <p:cxnSp>
          <p:nvCxnSpPr>
            <p:cNvPr id="26" name="直接连接符 25"/>
            <p:cNvCxnSpPr/>
            <p:nvPr>
              <p:custDataLst>
                <p:tags r:id="rId13"/>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27" name="文本框 26"/>
            <p:cNvSpPr txBox="1"/>
            <p:nvPr>
              <p:custDataLst>
                <p:tags r:id="rId14"/>
              </p:custDataLst>
            </p:nvPr>
          </p:nvSpPr>
          <p:spPr>
            <a:xfrm>
              <a:off x="1710" y="268"/>
              <a:ext cx="3729" cy="919"/>
            </a:xfrm>
            <a:prstGeom prst="rect">
              <a:avLst/>
            </a:prstGeom>
            <a:noFill/>
          </p:spPr>
          <p:txBody>
            <a:bodyPr wrap="square" rtlCol="0">
              <a:spAutoFit/>
            </a:bodyPr>
            <a:lstStyle/>
            <a:p>
              <a:r>
                <a:rPr lang="zh-CN" altLang="en-US" sz="3200">
                  <a:solidFill>
                    <a:srgbClr val="27406A"/>
                  </a:solidFill>
                  <a:latin typeface="汉仪雅酷黑 65W" panose="020B0604020202020204" charset="-122"/>
                  <a:ea typeface="汉仪雅酷黑 65W" panose="020B0604020202020204" charset="-122"/>
                  <a:cs typeface="+mn-ea"/>
                  <a:sym typeface="+mn-ea"/>
                </a:rPr>
                <a:t>学习评价</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pic>
          <p:nvPicPr>
            <p:cNvPr id="28" name="图片 27" descr="67528232"/>
            <p:cNvPicPr>
              <a:picLocks noChangeAspect="1"/>
            </p:cNvPicPr>
            <p:nvPr>
              <p:custDataLst>
                <p:tags r:id="rId15"/>
              </p:custDataLst>
            </p:nvPr>
          </p:nvPicPr>
          <p:blipFill>
            <a:blip r:embed="rId16"/>
            <a:stretch>
              <a:fillRect/>
            </a:stretch>
          </p:blipFill>
          <p:spPr>
            <a:xfrm>
              <a:off x="332" y="0"/>
              <a:ext cx="885" cy="1267"/>
            </a:xfrm>
            <a:prstGeom prst="rect">
              <a:avLst/>
            </a:prstGeom>
          </p:spPr>
        </p:pic>
      </p:grpSp>
      <p:sp>
        <p:nvSpPr>
          <p:cNvPr id="2" name="文本框 1"/>
          <p:cNvSpPr txBox="1"/>
          <p:nvPr>
            <p:custDataLst>
              <p:tags r:id="rId17"/>
            </p:custDataLst>
          </p:nvPr>
        </p:nvSpPr>
        <p:spPr>
          <a:xfrm>
            <a:off x="391321" y="954751"/>
            <a:ext cx="594237" cy="523220"/>
          </a:xfrm>
          <a:prstGeom prst="rect">
            <a:avLst/>
          </a:prstGeom>
          <a:noFill/>
        </p:spPr>
        <p:txBody>
          <a:bodyPr wrap="square" rtlCol="0">
            <a:spAutoFit/>
          </a:bodyPr>
          <a:lstStyle/>
          <a:p>
            <a:r>
              <a:rPr lang="en-US" altLang="zh-CN" sz="2800" b="1">
                <a:latin typeface="Times New Roman" panose="02020603050405020304" pitchFamily="18" charset="0"/>
                <a:cs typeface="Times New Roman" panose="02020603050405020304" pitchFamily="18" charset="0"/>
              </a:rPr>
              <a:t>3.</a:t>
            </a:r>
            <a:endParaRPr lang="zh-CN" altLang="en-US" sz="2800" b="1">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linds(horizont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linds(horizont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linds(horizontal)">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blinds(horizontal)">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blinds(horizontal)">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9" grpId="0"/>
      <p:bldP spid="20" grpId="0"/>
      <p:bldP spid="21" grpId="0"/>
      <p:bldP spid="2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a:xfrm>
            <a:off x="67569" y="1053057"/>
            <a:ext cx="11926945" cy="2954631"/>
          </a:xfrm>
          <a:prstGeom prst="rect">
            <a:avLst/>
          </a:prstGeom>
        </p:spPr>
        <p:txBody>
          <a:bodyPr wrap="square" lIns="121898" tIns="60948" rIns="121898" bIns="60948">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fontAlgn="auto"/>
            <a:r>
              <a:rPr lang="en-US" altLang="zh-CN" sz="2800" b="1">
                <a:latin typeface="Times New Roman" panose="02020603050405020304" pitchFamily="18" charset="0"/>
                <a:ea typeface="黑体" panose="02010609060101010101" pitchFamily="49" charset="-122"/>
                <a:cs typeface="Times New Roman" panose="02020603050405020304" pitchFamily="18" charset="0"/>
              </a:rPr>
              <a:t>(</a:t>
            </a: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rPr>
              <a:t>1)                        </a:t>
            </a:r>
            <a:r>
              <a:rPr lang="zh-CN" altLang="zh-CN" sz="2600" b="1" kern="100">
                <a:latin typeface="Times New Roman" panose="02020603050405020304" pitchFamily="18" charset="0"/>
                <a:ea typeface="黑体" panose="02010609060101010101" pitchFamily="49" charset="-122"/>
                <a:cs typeface="Times New Roman" panose="02020603050405020304" pitchFamily="18" charset="0"/>
              </a:rPr>
              <a:t>中所含官能团的名称为</a:t>
            </a: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rPr>
              <a:t>__________________</a:t>
            </a:r>
            <a:r>
              <a:rPr lang="zh-CN" altLang="zh-CN" sz="2600" b="1" kern="100">
                <a:latin typeface="Times New Roman" panose="02020603050405020304" pitchFamily="18" charset="0"/>
                <a:ea typeface="黑体" panose="02010609060101010101" pitchFamily="49" charset="-122"/>
                <a:cs typeface="Times New Roman" panose="02020603050405020304" pitchFamily="18" charset="0"/>
              </a:rPr>
              <a:t>。</a:t>
            </a:r>
            <a:endParaRPr lang="en-US" altLang="zh-CN" sz="2600" b="1" kern="100">
              <a:latin typeface="Times New Roman" panose="02020603050405020304" pitchFamily="18" charset="0"/>
              <a:ea typeface="黑体" panose="02010609060101010101" pitchFamily="49" charset="-122"/>
              <a:cs typeface="Times New Roman" panose="02020603050405020304" pitchFamily="18" charset="0"/>
            </a:endParaRPr>
          </a:p>
          <a:p>
            <a:pPr fontAlgn="auto">
              <a:spcAft>
                <a:spcPct val="0"/>
              </a:spcAft>
            </a:pPr>
            <a:endParaRPr lang="en-US" altLang="zh-CN" sz="2600" b="1" kern="100">
              <a:latin typeface="Times New Roman" panose="02020603050405020304" pitchFamily="18" charset="0"/>
              <a:ea typeface="黑体" panose="02010609060101010101" pitchFamily="49" charset="-122"/>
              <a:cs typeface="Times New Roman" panose="02020603050405020304" pitchFamily="18" charset="0"/>
            </a:endParaRPr>
          </a:p>
          <a:p>
            <a:pPr fontAlgn="auto"/>
            <a:endParaRPr lang="en-US" altLang="zh-CN" sz="2600" b="1" kern="100">
              <a:latin typeface="Times New Roman" panose="02020603050405020304" pitchFamily="18" charset="0"/>
              <a:ea typeface="黑体" panose="02010609060101010101" pitchFamily="49" charset="-122"/>
              <a:cs typeface="Times New Roman" panose="02020603050405020304" pitchFamily="18" charset="0"/>
            </a:endParaRPr>
          </a:p>
          <a:p>
            <a:pPr fontAlgn="auto"/>
            <a:r>
              <a:rPr lang="en-US" altLang="zh-CN" sz="2600" b="1" kern="100">
                <a:latin typeface="Times New Roman" panose="02020603050405020304" pitchFamily="18" charset="0"/>
                <a:ea typeface="黑体" panose="02010609060101010101" pitchFamily="49" charset="-122"/>
                <a:cs typeface="Times New Roman" panose="02020603050405020304" pitchFamily="18" charset="0"/>
              </a:rPr>
              <a:t>(2)</a:t>
            </a:r>
            <a:r>
              <a:rPr lang="zh-CN" altLang="zh-CN" sz="2600" b="1" kern="100">
                <a:latin typeface="Times New Roman" panose="02020603050405020304" pitchFamily="18" charset="0"/>
                <a:ea typeface="黑体" panose="02010609060101010101" pitchFamily="49" charset="-122"/>
                <a:cs typeface="Times New Roman" panose="02020603050405020304" pitchFamily="18" charset="0"/>
              </a:rPr>
              <a:t>写出化合物</a:t>
            </a: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kern="100">
                <a:latin typeface="Times New Roman" panose="02020603050405020304" pitchFamily="18" charset="0"/>
                <a:ea typeface="黑体" panose="02010609060101010101" pitchFamily="49" charset="-122"/>
                <a:cs typeface="Times New Roman" panose="02020603050405020304" pitchFamily="18" charset="0"/>
              </a:rPr>
              <a:t>中含氧官能团的名称为</a:t>
            </a: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rPr>
              <a:t>_____________</a:t>
            </a:r>
            <a:r>
              <a:rPr lang="zh-CN" altLang="zh-CN" sz="2600" b="1" kern="100">
                <a:latin typeface="Times New Roman" panose="02020603050405020304" pitchFamily="18" charset="0"/>
                <a:ea typeface="黑体" panose="02010609060101010101" pitchFamily="49" charset="-122"/>
                <a:cs typeface="Times New Roman" panose="02020603050405020304" pitchFamily="18" charset="0"/>
              </a:rPr>
              <a:t>。</a:t>
            </a:r>
            <a:endParaRPr lang="zh-CN" altLang="zh-CN" sz="2600" b="1" kern="100">
              <a:latin typeface="Times New Roman" panose="02020603050405020304" pitchFamily="18" charset="0"/>
              <a:ea typeface="黑体" panose="02010609060101010101" pitchFamily="49" charset="-122"/>
              <a:cs typeface="Times New Roman" panose="02020603050405020304" pitchFamily="18" charset="0"/>
            </a:endParaRPr>
          </a:p>
          <a:p>
            <a:pPr fontAlgn="auto">
              <a:spcAft>
                <a:spcPct val="0"/>
              </a:spcAft>
            </a:pPr>
            <a:endParaRPr lang="en-US" altLang="zh-CN" sz="2600" b="1" kern="100">
              <a:latin typeface="Times New Roman" panose="02020603050405020304" pitchFamily="18" charset="0"/>
              <a:ea typeface="黑体" panose="02010609060101010101" pitchFamily="49" charset="-122"/>
              <a:cs typeface="Times New Roman" panose="02020603050405020304" pitchFamily="18" charset="0"/>
            </a:endParaRPr>
          </a:p>
          <a:p>
            <a:pPr fontAlgn="auto">
              <a:spcAft>
                <a:spcPct val="0"/>
              </a:spcAft>
            </a:pPr>
            <a:endParaRPr lang="en-US" altLang="zh-CN" sz="2600" b="1" kern="100">
              <a:latin typeface="Times New Roman" panose="02020603050405020304" pitchFamily="18" charset="0"/>
              <a:ea typeface="黑体" panose="02010609060101010101" pitchFamily="49" charset="-122"/>
              <a:cs typeface="Times New Roman" panose="02020603050405020304" pitchFamily="18" charset="0"/>
            </a:endParaRPr>
          </a:p>
          <a:p>
            <a:pPr fontAlgn="auto">
              <a:spcAft>
                <a:spcPct val="0"/>
              </a:spcAft>
            </a:pP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rPr>
              <a:t>(3)                           </a:t>
            </a:r>
            <a:r>
              <a:rPr lang="zh-CN" altLang="zh-CN" sz="2600" b="1" kern="100">
                <a:latin typeface="Times New Roman" panose="02020603050405020304" pitchFamily="18" charset="0"/>
                <a:ea typeface="黑体" panose="02010609060101010101" pitchFamily="49" charset="-122"/>
                <a:cs typeface="Times New Roman" panose="02020603050405020304" pitchFamily="18" charset="0"/>
              </a:rPr>
              <a:t>中的含氧官能团名称为硝基、</a:t>
            </a: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rPr>
              <a:t>________</a:t>
            </a:r>
            <a:r>
              <a:rPr lang="zh-CN" altLang="zh-CN" sz="2600" b="1" kern="100">
                <a:latin typeface="Times New Roman" panose="02020603050405020304" pitchFamily="18" charset="0"/>
                <a:ea typeface="黑体" panose="02010609060101010101" pitchFamily="49" charset="-122"/>
                <a:cs typeface="Times New Roman" panose="02020603050405020304" pitchFamily="18" charset="0"/>
              </a:rPr>
              <a:t>和</a:t>
            </a: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rPr>
              <a:t>_______</a:t>
            </a:r>
            <a:r>
              <a:rPr lang="zh-CN" altLang="zh-CN" sz="2600" b="1" kern="100">
                <a:latin typeface="Times New Roman" panose="02020603050405020304" pitchFamily="18" charset="0"/>
                <a:ea typeface="黑体" panose="02010609060101010101" pitchFamily="49" charset="-122"/>
                <a:cs typeface="Times New Roman" panose="02020603050405020304" pitchFamily="18" charset="0"/>
              </a:rPr>
              <a:t>。</a:t>
            </a:r>
            <a:endParaRPr lang="zh-CN" altLang="zh-CN" sz="2600" b="1" kern="100">
              <a:effectLst/>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8" name="Picture 27"/>
          <p:cNvPicPr>
            <a:picLocks noChangeAspect="1" noChangeArrowheads="1"/>
          </p:cNvPicPr>
          <p:nvPr>
            <p:custDataLst>
              <p:tags r:id="rId2"/>
            </p:custDataLst>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025408" y="997551"/>
            <a:ext cx="1521693" cy="1081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矩形 8"/>
          <p:cNvSpPr/>
          <p:nvPr>
            <p:custDataLst>
              <p:tags r:id="rId4"/>
            </p:custDataLst>
          </p:nvPr>
        </p:nvSpPr>
        <p:spPr>
          <a:xfrm>
            <a:off x="6400373" y="1008336"/>
            <a:ext cx="2864887" cy="492443"/>
          </a:xfrm>
          <a:prstGeom prst="rect">
            <a:avLst/>
          </a:prstGeom>
        </p:spPr>
        <p:txBody>
          <a:bodyPr wrap="none">
            <a:spAutoFit/>
          </a:bodyPr>
          <a:lstStyle/>
          <a:p>
            <a:r>
              <a:rPr lang="zh-CN"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碳碳双键、碳氯键</a:t>
            </a:r>
            <a:endParaRPr lang="zh-CN"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 name="矩形 9"/>
          <p:cNvSpPr/>
          <p:nvPr>
            <p:custDataLst>
              <p:tags r:id="rId5"/>
            </p:custDataLst>
          </p:nvPr>
        </p:nvSpPr>
        <p:spPr>
          <a:xfrm>
            <a:off x="8231713" y="2245899"/>
            <a:ext cx="1859805" cy="492443"/>
          </a:xfrm>
          <a:prstGeom prst="rect">
            <a:avLst/>
          </a:prstGeom>
        </p:spPr>
        <p:txBody>
          <a:bodyPr wrap="none">
            <a:spAutoFit/>
          </a:bodyPr>
          <a:lstStyle/>
          <a:p>
            <a:pPr lvl="0" algn="l">
              <a:buClrTx/>
              <a:buSzTx/>
              <a:buFontTx/>
            </a:pPr>
            <a:r>
              <a:rPr lang="zh-CN"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羟基、酯基</a:t>
            </a:r>
            <a:endParaRPr lang="zh-CN"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pic>
        <p:nvPicPr>
          <p:cNvPr id="11" name="Picture 29"/>
          <p:cNvPicPr>
            <a:picLocks noChangeAspect="1" noChangeArrowheads="1"/>
          </p:cNvPicPr>
          <p:nvPr>
            <p:custDataLst>
              <p:tags r:id="rId6"/>
            </p:custDataLst>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2546985" y="1997710"/>
            <a:ext cx="2133600"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0"/>
          <p:cNvPicPr>
            <a:picLocks noChangeAspect="1" noChangeArrowheads="1"/>
          </p:cNvPicPr>
          <p:nvPr>
            <p:custDataLst>
              <p:tags r:id="rId8"/>
            </p:custDataLst>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094921" y="3090100"/>
            <a:ext cx="1946459" cy="1140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矩形 13"/>
          <p:cNvSpPr/>
          <p:nvPr>
            <p:custDataLst>
              <p:tags r:id="rId10"/>
            </p:custDataLst>
          </p:nvPr>
        </p:nvSpPr>
        <p:spPr>
          <a:xfrm>
            <a:off x="7309838" y="3405268"/>
            <a:ext cx="1410964" cy="492443"/>
          </a:xfrm>
          <a:prstGeom prst="rect">
            <a:avLst/>
          </a:prstGeom>
        </p:spPr>
        <p:txBody>
          <a:bodyPr wrap="none">
            <a:spAutoFit/>
          </a:bodyPr>
          <a:lstStyle/>
          <a:p>
            <a:pPr lvl="0" algn="l">
              <a:buClrTx/>
              <a:buSzTx/>
              <a:buFontTx/>
            </a:pPr>
            <a:r>
              <a:rPr lang="zh-CN"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(酚)羟基</a:t>
            </a:r>
            <a:endParaRPr lang="zh-CN"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5" name="矩形 14"/>
          <p:cNvSpPr/>
          <p:nvPr>
            <p:custDataLst>
              <p:tags r:id="rId11"/>
            </p:custDataLst>
          </p:nvPr>
        </p:nvSpPr>
        <p:spPr>
          <a:xfrm>
            <a:off x="9224784" y="3425100"/>
            <a:ext cx="854721" cy="492443"/>
          </a:xfrm>
          <a:prstGeom prst="rect">
            <a:avLst/>
          </a:prstGeom>
        </p:spPr>
        <p:txBody>
          <a:bodyPr wrap="none">
            <a:spAutoFit/>
          </a:bodyPr>
          <a:lstStyle/>
          <a:p>
            <a:pPr lvl="0" algn="l">
              <a:buClrTx/>
              <a:buSzTx/>
              <a:buFontTx/>
            </a:pPr>
            <a:r>
              <a:rPr lang="zh-CN"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醛基</a:t>
            </a:r>
            <a:endParaRPr lang="zh-CN"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6" name="矩形 15"/>
          <p:cNvSpPr/>
          <p:nvPr>
            <p:custDataLst>
              <p:tags r:id="rId12"/>
            </p:custDataLst>
          </p:nvPr>
        </p:nvSpPr>
        <p:spPr>
          <a:xfrm>
            <a:off x="84601" y="4617810"/>
            <a:ext cx="11161100" cy="2154412"/>
          </a:xfrm>
          <a:prstGeom prst="rect">
            <a:avLst/>
          </a:prstGeom>
        </p:spPr>
        <p:txBody>
          <a:bodyPr wrap="square" lIns="121898" tIns="60948" rIns="121898" bIns="60948">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spcAft>
                <a:spcPct val="0"/>
              </a:spcAft>
            </a:pP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rPr>
              <a:t>(4)                          </a:t>
            </a:r>
            <a:r>
              <a:rPr lang="zh-CN" altLang="zh-CN" sz="2600" b="1" kern="100">
                <a:latin typeface="Times New Roman" panose="02020603050405020304" pitchFamily="18" charset="0"/>
                <a:ea typeface="黑体" panose="02010609060101010101" pitchFamily="49" charset="-122"/>
                <a:cs typeface="Times New Roman" panose="02020603050405020304" pitchFamily="18" charset="0"/>
              </a:rPr>
              <a:t>所含官能团的名称为</a:t>
            </a: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rPr>
              <a:t>______________</a:t>
            </a:r>
            <a:r>
              <a:rPr lang="zh-CN" altLang="zh-CN" sz="2600" b="1" kern="100">
                <a:latin typeface="Times New Roman" panose="02020603050405020304" pitchFamily="18" charset="0"/>
                <a:ea typeface="黑体" panose="02010609060101010101" pitchFamily="49" charset="-122"/>
                <a:cs typeface="Times New Roman" panose="02020603050405020304" pitchFamily="18" charset="0"/>
              </a:rPr>
              <a:t>。</a:t>
            </a:r>
            <a:endParaRPr lang="en-US" altLang="zh-CN" sz="2600" b="1" kern="100">
              <a:latin typeface="Times New Roman" panose="02020603050405020304" pitchFamily="18" charset="0"/>
              <a:ea typeface="黑体" panose="02010609060101010101" pitchFamily="49" charset="-122"/>
              <a:cs typeface="Times New Roman" panose="02020603050405020304" pitchFamily="18" charset="0"/>
            </a:endParaRPr>
          </a:p>
          <a:p>
            <a:pPr>
              <a:spcAft>
                <a:spcPct val="0"/>
              </a:spcAft>
            </a:pPr>
            <a:endParaRPr lang="en-US" altLang="zh-CN" sz="2600" b="1" kern="100">
              <a:latin typeface="Times New Roman" panose="02020603050405020304" pitchFamily="18" charset="0"/>
              <a:ea typeface="黑体" panose="02010609060101010101" pitchFamily="49" charset="-122"/>
              <a:cs typeface="Times New Roman" panose="02020603050405020304" pitchFamily="18" charset="0"/>
            </a:endParaRPr>
          </a:p>
          <a:p>
            <a:pPr>
              <a:spcAft>
                <a:spcPct val="0"/>
              </a:spcAft>
            </a:pPr>
            <a:endParaRPr lang="en-US" altLang="zh-CN" sz="2600" b="1" kern="100">
              <a:latin typeface="Times New Roman" panose="02020603050405020304" pitchFamily="18" charset="0"/>
              <a:ea typeface="黑体" panose="02010609060101010101" pitchFamily="49" charset="-122"/>
              <a:cs typeface="Times New Roman" panose="02020603050405020304" pitchFamily="18" charset="0"/>
            </a:endParaRPr>
          </a:p>
          <a:p>
            <a:pPr>
              <a:spcAft>
                <a:spcPct val="0"/>
              </a:spcAft>
            </a:pPr>
            <a:endParaRPr lang="en-US" altLang="zh-CN" sz="2600" b="1" kern="100">
              <a:latin typeface="Times New Roman" panose="02020603050405020304" pitchFamily="18" charset="0"/>
              <a:ea typeface="黑体" panose="02010609060101010101" pitchFamily="49" charset="-122"/>
              <a:cs typeface="Times New Roman" panose="02020603050405020304" pitchFamily="18" charset="0"/>
            </a:endParaRPr>
          </a:p>
          <a:p>
            <a:pPr>
              <a:spcAft>
                <a:spcPct val="0"/>
              </a:spcAft>
            </a:pP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rPr>
              <a:t>(5)                                  </a:t>
            </a:r>
            <a:r>
              <a:rPr lang="zh-CN" altLang="zh-CN" sz="2600" b="1" kern="100">
                <a:latin typeface="Times New Roman" panose="02020603050405020304" pitchFamily="18" charset="0"/>
                <a:ea typeface="黑体" panose="02010609060101010101" pitchFamily="49" charset="-122"/>
                <a:cs typeface="Times New Roman" panose="02020603050405020304" pitchFamily="18" charset="0"/>
              </a:rPr>
              <a:t>中含氧官能团的名称为</a:t>
            </a: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rPr>
              <a:t>________________</a:t>
            </a: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a:t>
            </a:r>
            <a:endParaRPr lang="zh-CN" altLang="zh-CN" sz="2800" b="1" kern="1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7" name="矩形 16"/>
          <p:cNvSpPr/>
          <p:nvPr>
            <p:custDataLst>
              <p:tags r:id="rId13"/>
            </p:custDataLst>
          </p:nvPr>
        </p:nvSpPr>
        <p:spPr>
          <a:xfrm>
            <a:off x="6129492" y="4630693"/>
            <a:ext cx="2194832" cy="492443"/>
          </a:xfrm>
          <a:prstGeom prst="rect">
            <a:avLst/>
          </a:prstGeom>
        </p:spPr>
        <p:txBody>
          <a:bodyPr wrap="none">
            <a:spAutoFit/>
          </a:bodyPr>
          <a:lstStyle/>
          <a:p>
            <a:pPr lvl="0" algn="l">
              <a:buClrTx/>
              <a:buSzTx/>
              <a:buFontTx/>
            </a:pPr>
            <a:r>
              <a:rPr lang="zh-CN"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酯基、酮羰基</a:t>
            </a:r>
            <a:endParaRPr lang="zh-CN"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pic>
        <p:nvPicPr>
          <p:cNvPr id="18" name="Picture 28"/>
          <p:cNvPicPr>
            <a:picLocks noChangeAspect="1" noChangeArrowheads="1"/>
          </p:cNvPicPr>
          <p:nvPr>
            <p:custDataLst>
              <p:tags r:id="rId14"/>
            </p:custDataLst>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809318" y="4245755"/>
            <a:ext cx="1737667" cy="118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矩形 18"/>
          <p:cNvSpPr/>
          <p:nvPr>
            <p:custDataLst>
              <p:tags r:id="rId16"/>
            </p:custDataLst>
          </p:nvPr>
        </p:nvSpPr>
        <p:spPr>
          <a:xfrm>
            <a:off x="7246162" y="6196055"/>
            <a:ext cx="2529860" cy="492443"/>
          </a:xfrm>
          <a:prstGeom prst="rect">
            <a:avLst/>
          </a:prstGeom>
        </p:spPr>
        <p:txBody>
          <a:bodyPr wrap="none">
            <a:spAutoFit/>
          </a:bodyPr>
          <a:lstStyle/>
          <a:p>
            <a:pPr lvl="0" algn="l">
              <a:buClrTx/>
              <a:buSzTx/>
              <a:buFontTx/>
            </a:pPr>
            <a:r>
              <a:rPr lang="zh-CN"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酮羰基、酰胺基</a:t>
            </a:r>
            <a:endParaRPr lang="zh-CN"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pic>
        <p:nvPicPr>
          <p:cNvPr id="20" name="Picture 2"/>
          <p:cNvPicPr>
            <a:picLocks noChangeAspect="1" noChangeArrowheads="1"/>
          </p:cNvPicPr>
          <p:nvPr>
            <p:custDataLst>
              <p:tags r:id="rId17"/>
            </p:custDataLst>
          </p:nvPr>
        </p:nvPicPr>
        <p:blipFill>
          <a:blip r:embed="rId1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908956" y="5556810"/>
            <a:ext cx="2406000" cy="10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组合 20"/>
          <p:cNvGrpSpPr/>
          <p:nvPr>
            <p:custDataLst>
              <p:tags r:id="rId19"/>
            </p:custDataLst>
          </p:nvPr>
        </p:nvGrpSpPr>
        <p:grpSpPr>
          <a:xfrm>
            <a:off x="210820" y="0"/>
            <a:ext cx="3242310" cy="803910"/>
            <a:chOff x="332" y="0"/>
            <a:chExt cx="5106" cy="1266"/>
          </a:xfrm>
        </p:grpSpPr>
        <p:cxnSp>
          <p:nvCxnSpPr>
            <p:cNvPr id="22" name="直接连接符 21"/>
            <p:cNvCxnSpPr/>
            <p:nvPr>
              <p:custDataLst>
                <p:tags r:id="rId20"/>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23" name="文本框 22"/>
            <p:cNvSpPr txBox="1"/>
            <p:nvPr>
              <p:custDataLst>
                <p:tags r:id="rId21"/>
              </p:custDataLst>
            </p:nvPr>
          </p:nvSpPr>
          <p:spPr>
            <a:xfrm>
              <a:off x="1710" y="268"/>
              <a:ext cx="3729" cy="919"/>
            </a:xfrm>
            <a:prstGeom prst="rect">
              <a:avLst/>
            </a:prstGeom>
            <a:noFill/>
          </p:spPr>
          <p:txBody>
            <a:bodyPr wrap="square" rtlCol="0">
              <a:spAutoFit/>
            </a:bodyPr>
            <a:lstStyle/>
            <a:p>
              <a:r>
                <a:rPr lang="zh-CN" altLang="en-US" sz="3200">
                  <a:solidFill>
                    <a:srgbClr val="27406A"/>
                  </a:solidFill>
                  <a:latin typeface="汉仪雅酷黑 65W" panose="020B0604020202020204" charset="-122"/>
                  <a:ea typeface="汉仪雅酷黑 65W" panose="020B0604020202020204" charset="-122"/>
                  <a:cs typeface="+mn-ea"/>
                  <a:sym typeface="+mn-ea"/>
                </a:rPr>
                <a:t>学习评价</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pic>
          <p:nvPicPr>
            <p:cNvPr id="24" name="图片 23" descr="67528232"/>
            <p:cNvPicPr>
              <a:picLocks noChangeAspect="1"/>
            </p:cNvPicPr>
            <p:nvPr>
              <p:custDataLst>
                <p:tags r:id="rId22"/>
              </p:custDataLst>
            </p:nvPr>
          </p:nvPicPr>
          <p:blipFill>
            <a:blip r:embed="rId23"/>
            <a:stretch>
              <a:fillRect/>
            </a:stretch>
          </p:blipFill>
          <p:spPr>
            <a:xfrm>
              <a:off x="332" y="0"/>
              <a:ext cx="885" cy="1267"/>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linds(horizont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linds(horizontal)">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blinds(horizontal)">
                                      <p:cBhvr>
                                        <p:cTn id="17" dur="500"/>
                                        <p:tgtEl>
                                          <p:spTgt spid="14">
                                            <p:txEl>
                                              <p:pRg st="0" end="0"/>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15">
                                            <p:txEl>
                                              <p:pRg st="0" end="0"/>
                                            </p:txEl>
                                          </p:spTgt>
                                        </p:tgtEl>
                                        <p:attrNameLst>
                                          <p:attrName>style.visibility</p:attrName>
                                        </p:attrNameLst>
                                      </p:cBhvr>
                                      <p:to>
                                        <p:strVal val="visible"/>
                                      </p:to>
                                    </p:set>
                                    <p:animEffect transition="in" filter="blinds(horizontal)">
                                      <p:cBhvr>
                                        <p:cTn id="20" dur="500"/>
                                        <p:tgtEl>
                                          <p:spTgt spid="1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17">
                                            <p:txEl>
                                              <p:pRg st="0" end="0"/>
                                            </p:txEl>
                                          </p:spTgt>
                                        </p:tgtEl>
                                        <p:attrNameLst>
                                          <p:attrName>style.visibility</p:attrName>
                                        </p:attrNameLst>
                                      </p:cBhvr>
                                      <p:to>
                                        <p:strVal val="visible"/>
                                      </p:to>
                                    </p:set>
                                    <p:animEffect transition="in" filter="blinds(horizontal)">
                                      <p:cBhvr>
                                        <p:cTn id="25" dur="500"/>
                                        <p:tgtEl>
                                          <p:spTgt spid="17">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19">
                                            <p:txEl>
                                              <p:pRg st="0" end="0"/>
                                            </p:txEl>
                                          </p:spTgt>
                                        </p:tgtEl>
                                        <p:attrNameLst>
                                          <p:attrName>style.visibility</p:attrName>
                                        </p:attrNameLst>
                                      </p:cBhvr>
                                      <p:to>
                                        <p:strVal val="visible"/>
                                      </p:to>
                                    </p:set>
                                    <p:animEffect transition="in" filter="blinds(horizontal)">
                                      <p:cBhvr>
                                        <p:cTn id="30"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文本框 3"/>
          <p:cNvSpPr/>
          <p:nvPr>
            <p:custDataLst>
              <p:tags r:id="rId1"/>
            </p:custDataLst>
          </p:nvPr>
        </p:nvSpPr>
        <p:spPr>
          <a:xfrm>
            <a:off x="244475" y="1174115"/>
            <a:ext cx="11640820" cy="4534831"/>
          </a:xfrm>
          <a:prstGeom prst="rect">
            <a:avLst/>
          </a:prstGeom>
          <a:noFill/>
          <a:ln>
            <a:noFill/>
            <a:miter lim="800000"/>
          </a:ln>
        </p:spPr>
        <p:txBody>
          <a:bodyPr wrap="squar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eaLnBrk="1" hangingPunct="1">
              <a:lnSpc>
                <a:spcPct val="150000"/>
              </a:lnSpc>
            </a:pPr>
            <a:r>
              <a:rPr lang="en-US" altLang="zh-CN" sz="2800" b="1">
                <a:latin typeface="Times New Roman" panose="02020603050405020304" pitchFamily="18" charset="0"/>
                <a:ea typeface="黑体" panose="02010609060101010101" pitchFamily="49" charset="-122"/>
                <a:cs typeface="Times New Roman" panose="02020603050405020304" pitchFamily="18" charset="0"/>
              </a:rPr>
              <a:t>5.</a:t>
            </a:r>
            <a:r>
              <a:rPr lang="zh-CN" altLang="zh-CN" sz="2800" b="1">
                <a:latin typeface="Times New Roman" panose="02020603050405020304" pitchFamily="18" charset="0"/>
                <a:ea typeface="黑体" panose="02010609060101010101" pitchFamily="49" charset="-122"/>
                <a:cs typeface="Times New Roman" panose="02020603050405020304" pitchFamily="18" charset="0"/>
              </a:rPr>
              <a:t>某种兴奋剂的结构简式如图所示，有关该物质及其溶液的说法正确的是</a:t>
            </a:r>
            <a:endParaRPr lang="en-US" altLang="zh-CN" sz="2800" b="1">
              <a:latin typeface="Times New Roman" panose="02020603050405020304" pitchFamily="18" charset="0"/>
              <a:ea typeface="黑体" panose="02010609060101010101" pitchFamily="49" charset="-122"/>
              <a:cs typeface="Times New Roman" panose="02020603050405020304" pitchFamily="18" charset="0"/>
            </a:endParaRPr>
          </a:p>
          <a:p>
            <a:pPr marL="0" lvl="0" indent="0" eaLnBrk="1" hangingPunct="1">
              <a:lnSpc>
                <a:spcPct val="150000"/>
              </a:lnSpc>
            </a:pPr>
            <a:endParaRPr lang="en-US" altLang="zh-CN" sz="2800" b="1">
              <a:latin typeface="Times New Roman" panose="02020603050405020304" pitchFamily="18" charset="0"/>
              <a:ea typeface="黑体" panose="02010609060101010101" pitchFamily="49" charset="-122"/>
              <a:cs typeface="Times New Roman" panose="02020603050405020304" pitchFamily="18" charset="0"/>
            </a:endParaRPr>
          </a:p>
          <a:p>
            <a:pPr marL="0" lvl="0" indent="0" eaLnBrk="1" hangingPunct="1">
              <a:lnSpc>
                <a:spcPct val="150000"/>
              </a:lnSpc>
            </a:pPr>
            <a:endParaRPr lang="en-US" altLang="zh-CN" sz="2800" b="1">
              <a:latin typeface="Times New Roman" panose="02020603050405020304" pitchFamily="18" charset="0"/>
              <a:ea typeface="黑体" panose="02010609060101010101" pitchFamily="49" charset="-122"/>
              <a:cs typeface="Times New Roman" panose="02020603050405020304" pitchFamily="18" charset="0"/>
            </a:endParaRPr>
          </a:p>
          <a:p>
            <a:pPr marL="0" lvl="0" indent="0" algn="just" eaLnBrk="1" hangingPunct="1">
              <a:lnSpc>
                <a:spcPct val="150000"/>
              </a:lnSpc>
            </a:pPr>
            <a:r>
              <a:rPr lang="en-US" altLang="zh-CN" sz="2800" b="1">
                <a:latin typeface="Times New Roman" panose="02020603050405020304" pitchFamily="18" charset="0"/>
                <a:ea typeface="黑体" panose="02010609060101010101" pitchFamily="49" charset="-122"/>
                <a:cs typeface="Times New Roman" panose="02020603050405020304" pitchFamily="18" charset="0"/>
              </a:rPr>
              <a:t>    A</a:t>
            </a:r>
            <a:r>
              <a:rPr lang="zh-CN" altLang="zh-CN" sz="2800" b="1">
                <a:latin typeface="Times New Roman" panose="02020603050405020304" pitchFamily="18" charset="0"/>
                <a:ea typeface="黑体" panose="02010609060101010101" pitchFamily="49" charset="-122"/>
                <a:cs typeface="Times New Roman" panose="02020603050405020304" pitchFamily="18" charset="0"/>
              </a:rPr>
              <a:t>．该分子中的分子式是</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C</a:t>
            </a:r>
            <a:r>
              <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rPr>
              <a:t>16</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H</a:t>
            </a:r>
            <a:r>
              <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rPr>
              <a:t>16</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O</a:t>
            </a:r>
            <a:r>
              <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rPr>
              <a:t>3</a:t>
            </a:r>
            <a:endPar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endParaRPr>
          </a:p>
          <a:p>
            <a:pPr marL="0" lvl="0" indent="0" algn="just" eaLnBrk="1" hangingPunct="1">
              <a:lnSpc>
                <a:spcPct val="150000"/>
              </a:lnSpc>
            </a:pPr>
            <a:r>
              <a:rPr lang="en-US" altLang="zh-CN" sz="2800" b="1">
                <a:latin typeface="Times New Roman" panose="02020603050405020304" pitchFamily="18" charset="0"/>
                <a:ea typeface="黑体" panose="02010609060101010101" pitchFamily="49" charset="-122"/>
                <a:cs typeface="Times New Roman" panose="02020603050405020304" pitchFamily="18" charset="0"/>
              </a:rPr>
              <a:t>    B</a:t>
            </a:r>
            <a:r>
              <a:rPr lang="zh-CN" altLang="zh-CN" sz="2800" b="1">
                <a:latin typeface="Times New Roman" panose="02020603050405020304" pitchFamily="18" charset="0"/>
                <a:ea typeface="黑体" panose="02010609060101010101" pitchFamily="49" charset="-122"/>
                <a:cs typeface="Times New Roman" panose="02020603050405020304" pitchFamily="18" charset="0"/>
              </a:rPr>
              <a:t>．该分子中含碳碳双键、酚羟基、甲基和苯基四种官能团</a:t>
            </a:r>
            <a:endParaRPr lang="zh-CN" altLang="zh-CN" sz="2800" b="1">
              <a:latin typeface="Times New Roman" panose="02020603050405020304" pitchFamily="18" charset="0"/>
              <a:ea typeface="黑体" panose="02010609060101010101" pitchFamily="49" charset="-122"/>
              <a:cs typeface="Times New Roman" panose="02020603050405020304" pitchFamily="18" charset="0"/>
            </a:endParaRPr>
          </a:p>
          <a:p>
            <a:pPr marL="0" lvl="0" indent="0" algn="just" eaLnBrk="1" hangingPunct="1">
              <a:lnSpc>
                <a:spcPct val="150000"/>
              </a:lnSpc>
            </a:pPr>
            <a:r>
              <a:rPr lang="en-US" altLang="zh-CN" sz="2800" b="1">
                <a:latin typeface="Times New Roman" panose="02020603050405020304" pitchFamily="18" charset="0"/>
                <a:ea typeface="黑体" panose="02010609060101010101" pitchFamily="49" charset="-122"/>
                <a:cs typeface="Times New Roman" panose="02020603050405020304" pitchFamily="18" charset="0"/>
              </a:rPr>
              <a:t>    C</a:t>
            </a:r>
            <a:r>
              <a:rPr lang="zh-CN" altLang="zh-CN" sz="2800" b="1">
                <a:latin typeface="Times New Roman" panose="02020603050405020304" pitchFamily="18" charset="0"/>
                <a:ea typeface="黑体" panose="02010609060101010101" pitchFamily="49" charset="-122"/>
                <a:cs typeface="Times New Roman" panose="02020603050405020304" pitchFamily="18" charset="0"/>
              </a:rPr>
              <a:t>．该物质属于芳香烃</a:t>
            </a:r>
            <a:endParaRPr lang="zh-CN" altLang="zh-CN" sz="2800" b="1">
              <a:latin typeface="Times New Roman" panose="02020603050405020304" pitchFamily="18" charset="0"/>
              <a:ea typeface="黑体" panose="02010609060101010101" pitchFamily="49" charset="-122"/>
              <a:cs typeface="Times New Roman" panose="02020603050405020304" pitchFamily="18" charset="0"/>
            </a:endParaRPr>
          </a:p>
          <a:p>
            <a:pPr marL="0" lvl="0" indent="0" algn="just" eaLnBrk="1" hangingPunct="1">
              <a:lnSpc>
                <a:spcPct val="150000"/>
              </a:lnSpc>
            </a:pPr>
            <a:r>
              <a:rPr lang="en-US" altLang="zh-CN" sz="2800" b="1">
                <a:latin typeface="Times New Roman" panose="02020603050405020304" pitchFamily="18" charset="0"/>
                <a:ea typeface="黑体" panose="02010609060101010101" pitchFamily="49" charset="-122"/>
                <a:cs typeface="Times New Roman" panose="02020603050405020304" pitchFamily="18" charset="0"/>
              </a:rPr>
              <a:t>    D</a:t>
            </a:r>
            <a:r>
              <a:rPr lang="zh-CN" altLang="zh-CN" sz="2800" b="1">
                <a:latin typeface="Times New Roman" panose="02020603050405020304" pitchFamily="18" charset="0"/>
                <a:ea typeface="黑体" panose="02010609060101010101" pitchFamily="49" charset="-122"/>
                <a:cs typeface="Times New Roman" panose="02020603050405020304" pitchFamily="18" charset="0"/>
              </a:rPr>
              <a:t>．滴入酸性高锰酸钾溶液，紫色褪去，可证明其结构中存在碳碳双键</a:t>
            </a:r>
            <a:endParaRPr lang="zh-CN" altLang="zh-CN" sz="2800" b="1">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33795" name="Picture 2"/>
          <p:cNvPicPr/>
          <p:nvPr>
            <p:custDataLst>
              <p:tags r:id="rId2"/>
            </p:custDataLst>
          </p:nvPr>
        </p:nvPicPr>
        <p:blipFill>
          <a:blip r:embed="rId3">
            <a:clrChange>
              <a:clrFrom>
                <a:srgbClr val="FFFFFF">
                  <a:alpha val="100000"/>
                </a:srgbClr>
              </a:clrFrom>
              <a:clrTo>
                <a:srgbClr val="FFFFFF">
                  <a:alpha val="100000"/>
                  <a:alpha val="0"/>
                </a:srgbClr>
              </a:clrTo>
            </a:clrChange>
          </a:blip>
          <a:stretch>
            <a:fillRect/>
          </a:stretch>
        </p:blipFill>
        <p:spPr>
          <a:xfrm>
            <a:off x="5803265" y="2056765"/>
            <a:ext cx="4043045" cy="1714500"/>
          </a:xfrm>
          <a:prstGeom prst="rect">
            <a:avLst/>
          </a:prstGeom>
          <a:noFill/>
          <a:ln>
            <a:noFill/>
            <a:miter lim="800000"/>
            <a:headEnd/>
            <a:tailEnd/>
          </a:ln>
        </p:spPr>
      </p:pic>
      <p:sp>
        <p:nvSpPr>
          <p:cNvPr id="33796" name="TextBox 2"/>
          <p:cNvSpPr/>
          <p:nvPr>
            <p:custDataLst>
              <p:tags r:id="rId4"/>
            </p:custDataLst>
          </p:nvPr>
        </p:nvSpPr>
        <p:spPr>
          <a:xfrm>
            <a:off x="11135724" y="665172"/>
            <a:ext cx="595866" cy="584775"/>
          </a:xfrm>
          <a:prstGeom prst="rect">
            <a:avLst/>
          </a:prstGeom>
          <a:noFill/>
          <a:ln>
            <a:noFill/>
            <a:miter lim="800000"/>
          </a:ln>
        </p:spPr>
        <p:txBody>
          <a:bodyPr wrap="squar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eaLnBrk="1" hangingPunct="1"/>
            <a:r>
              <a:rPr lang="en-US" altLang="zh-CN" sz="3200" b="1">
                <a:solidFill>
                  <a:srgbClr val="FF0000"/>
                </a:solidFill>
                <a:latin typeface="Times New Roman" panose="02020603050405020304" pitchFamily="18" charset="0"/>
              </a:rPr>
              <a:t>A</a:t>
            </a:r>
            <a:endParaRPr lang="en-US" altLang="zh-CN" sz="3200" b="1">
              <a:solidFill>
                <a:srgbClr val="FF0000"/>
              </a:solidFill>
              <a:latin typeface="Times New Roman" panose="02020603050405020304" pitchFamily="18" charset="0"/>
              <a:ea typeface="Times New Roman" panose="02020603050405020304" pitchFamily="18" charset="0"/>
            </a:endParaRPr>
          </a:p>
        </p:txBody>
      </p:sp>
      <p:pic>
        <p:nvPicPr>
          <p:cNvPr id="23" name="图片 22"/>
          <p:cNvPicPr/>
          <p:nvPr>
            <p:custDataLst>
              <p:tags r:id="rId5"/>
            </p:custDataLst>
          </p:nvPr>
        </p:nvPicPr>
        <p:blipFill>
          <a:blip r:embed="rId6">
            <a:clrChange>
              <a:clrFrom>
                <a:srgbClr val="FDFFFC">
                  <a:alpha val="100000"/>
                </a:srgbClr>
              </a:clrFrom>
              <a:clrTo>
                <a:srgbClr val="FDFFFC">
                  <a:alpha val="100000"/>
                  <a:alpha val="0"/>
                </a:srgbClr>
              </a:clrTo>
            </a:clrChange>
          </a:blip>
          <a:srcRect t="38870"/>
          <a:stretch>
            <a:fillRect/>
          </a:stretch>
        </p:blipFill>
        <p:spPr>
          <a:xfrm>
            <a:off x="9922510" y="5688330"/>
            <a:ext cx="2269490" cy="1271270"/>
          </a:xfrm>
          <a:prstGeom prst="rect">
            <a:avLst/>
          </a:prstGeom>
          <a:noFill/>
          <a:ln w="9525">
            <a:noFill/>
          </a:ln>
        </p:spPr>
      </p:pic>
      <p:pic>
        <p:nvPicPr>
          <p:cNvPr id="3" name="图片 2"/>
          <p:cNvPicPr>
            <a:picLocks noChangeAspect="1"/>
          </p:cNvPicPr>
          <p:nvPr>
            <p:custDataLst>
              <p:tags r:id="rId7"/>
            </p:custDataLst>
          </p:nvPr>
        </p:nvPicPr>
        <p:blipFill>
          <a:blip r:embed="rId8"/>
          <a:stretch>
            <a:fillRect/>
          </a:stretch>
        </p:blipFill>
        <p:spPr>
          <a:xfrm>
            <a:off x="458505" y="117012"/>
            <a:ext cx="3243353" cy="951058"/>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additive="base">
                                        <p:cTn id="6" dur="1" fill="hold">
                                          <p:stCondLst>
                                            <p:cond delay="0"/>
                                          </p:stCondLst>
                                        </p:cTn>
                                        <p:tgtEl>
                                          <p:spTgt spid="33796"/>
                                        </p:tgtEl>
                                        <p:attrNameLst>
                                          <p:attrName>style.visibility</p:attrName>
                                        </p:attrNameLst>
                                      </p:cBhvr>
                                      <p:to>
                                        <p:strVal val="visible"/>
                                      </p:to>
                                    </p:set>
                                    <p:animEffect transition="in" filter="wipe(down)">
                                      <p:cBhvr additive="base">
                                        <p:cTn id="7" dur="580" fill="hold">
                                          <p:stCondLst>
                                            <p:cond delay="0"/>
                                          </p:stCondLst>
                                        </p:cTn>
                                        <p:tgtEl>
                                          <p:spTgt spid="33796"/>
                                        </p:tgtEl>
                                      </p:cBhvr>
                                    </p:animEffect>
                                    <p:anim calcmode="lin" valueType="num">
                                      <p:cBhvr additive="base">
                                        <p:cTn id="8" dur="1822" tmFilter="0,0; 0.14,0.36; 0.43,0.73; 0.71,0.91; 1.0,1.0" fill="hold">
                                          <p:stCondLst>
                                            <p:cond delay="0"/>
                                          </p:stCondLst>
                                        </p:cTn>
                                        <p:tgtEl>
                                          <p:spTgt spid="33796"/>
                                        </p:tgtEl>
                                        <p:attrNameLst>
                                          <p:attrName>ppt_x</p:attrName>
                                        </p:attrNameLst>
                                      </p:cBhvr>
                                      <p:tavLst>
                                        <p:tav tm="0">
                                          <p:val>
                                            <p:strVal val="#ppt_x-0.25"/>
                                          </p:val>
                                        </p:tav>
                                        <p:tav tm="100000">
                                          <p:val>
                                            <p:strVal val="#ppt_x"/>
                                          </p:val>
                                        </p:tav>
                                      </p:tavLst>
                                    </p:anim>
                                    <p:anim calcmode="lin" valueType="num">
                                      <p:cBhvr additive="base">
                                        <p:cTn id="9" dur="664" tmFilter="0.0,0.0; 0.25,0.07; 0.50,0.2; 0.75,0.467; 1.0,1.0" fill="hold">
                                          <p:stCondLst>
                                            <p:cond delay="0"/>
                                          </p:stCondLst>
                                        </p:cTn>
                                        <p:tgtEl>
                                          <p:spTgt spid="33796"/>
                                        </p:tgtEl>
                                        <p:attrNameLst>
                                          <p:attrName>ppt_y</p:attrName>
                                        </p:attrNameLst>
                                      </p:cBhvr>
                                      <p:tavLst>
                                        <p:tav tm="0" fmla="#ppt_y-sin(pi*$)/3">
                                          <p:val>
                                            <p:fltVal val="0.5"/>
                                          </p:val>
                                        </p:tav>
                                        <p:tav tm="100000">
                                          <p:val>
                                            <p:fltVal val="1"/>
                                          </p:val>
                                        </p:tav>
                                      </p:tavLst>
                                    </p:anim>
                                    <p:anim calcmode="lin" valueType="num">
                                      <p:cBhvr additive="base">
                                        <p:cTn id="10" dur="664" tmFilter="0, 0; 0.125,0.2665; 0.25,0.4; 0.375,0.465; 0.5,0.5;  0.625,0.535; 0.75,0.6; 0.875,0.7335; 1,1" fill="hold">
                                          <p:stCondLst>
                                            <p:cond delay="664"/>
                                          </p:stCondLst>
                                        </p:cTn>
                                        <p:tgtEl>
                                          <p:spTgt spid="33796"/>
                                        </p:tgtEl>
                                        <p:attrNameLst>
                                          <p:attrName>ppt_y</p:attrName>
                                        </p:attrNameLst>
                                      </p:cBhvr>
                                      <p:tavLst>
                                        <p:tav tm="0" fmla="#ppt_y-sin(pi*$)/9">
                                          <p:val>
                                            <p:fltVal val="0"/>
                                          </p:val>
                                        </p:tav>
                                        <p:tav tm="100000">
                                          <p:val>
                                            <p:fltVal val="1"/>
                                          </p:val>
                                        </p:tav>
                                      </p:tavLst>
                                    </p:anim>
                                    <p:anim calcmode="lin" valueType="num">
                                      <p:cBhvr additive="base">
                                        <p:cTn id="11" dur="332" tmFilter="0, 0; 0.125,0.2665; 0.25,0.4; 0.375,0.465; 0.5,0.5;  0.625,0.535; 0.75,0.6; 0.875,0.7335; 1,1" fill="hold">
                                          <p:stCondLst>
                                            <p:cond delay="1324"/>
                                          </p:stCondLst>
                                        </p:cTn>
                                        <p:tgtEl>
                                          <p:spTgt spid="33796"/>
                                        </p:tgtEl>
                                        <p:attrNameLst>
                                          <p:attrName>ppt_y</p:attrName>
                                        </p:attrNameLst>
                                      </p:cBhvr>
                                      <p:tavLst>
                                        <p:tav tm="0" fmla="#ppt_y-sin(pi*$)/27">
                                          <p:val>
                                            <p:fltVal val="0"/>
                                          </p:val>
                                        </p:tav>
                                        <p:tav tm="100000">
                                          <p:val>
                                            <p:fltVal val="1"/>
                                          </p:val>
                                        </p:tav>
                                      </p:tavLst>
                                    </p:anim>
                                    <p:anim calcmode="lin" valueType="num">
                                      <p:cBhvr additive="base">
                                        <p:cTn id="12" dur="164" tmFilter="0, 0; 0.125,0.2665; 0.25,0.4; 0.375,0.465; 0.5,0.5;  0.625,0.535; 0.75,0.6; 0.875,0.7335; 1,1" fill="hold">
                                          <p:stCondLst>
                                            <p:cond delay="1656"/>
                                          </p:stCondLst>
                                        </p:cTn>
                                        <p:tgtEl>
                                          <p:spTgt spid="33796"/>
                                        </p:tgtEl>
                                        <p:attrNameLst>
                                          <p:attrName>ppt_y</p:attrName>
                                        </p:attrNameLst>
                                      </p:cBhvr>
                                      <p:tavLst>
                                        <p:tav tm="0" fmla="#ppt_y-sin(pi*$)/81">
                                          <p:val>
                                            <p:fltVal val="0"/>
                                          </p:val>
                                        </p:tav>
                                        <p:tav tm="100000">
                                          <p:val>
                                            <p:fltVal val="1"/>
                                          </p:val>
                                        </p:tav>
                                      </p:tavLst>
                                    </p:anim>
                                    <p:animScale>
                                      <p:cBhvr additive="base">
                                        <p:cTn id="13" dur="26" fill="hold">
                                          <p:stCondLst>
                                            <p:cond delay="650"/>
                                          </p:stCondLst>
                                        </p:cTn>
                                        <p:tgtEl>
                                          <p:spTgt spid="33796"/>
                                        </p:tgtEl>
                                      </p:cBhvr>
                                      <p:to x="100000" y="60000"/>
                                    </p:animScale>
                                    <p:animScale>
                                      <p:cBhvr additive="base">
                                        <p:cTn id="14" dur="166" decel="50000" fill="hold">
                                          <p:stCondLst>
                                            <p:cond delay="676"/>
                                          </p:stCondLst>
                                        </p:cTn>
                                        <p:tgtEl>
                                          <p:spTgt spid="33796"/>
                                        </p:tgtEl>
                                      </p:cBhvr>
                                      <p:to x="100000" y="100000"/>
                                    </p:animScale>
                                    <p:animScale>
                                      <p:cBhvr additive="base">
                                        <p:cTn id="15" dur="26" fill="hold">
                                          <p:stCondLst>
                                            <p:cond delay="1312"/>
                                          </p:stCondLst>
                                        </p:cTn>
                                        <p:tgtEl>
                                          <p:spTgt spid="33796"/>
                                        </p:tgtEl>
                                      </p:cBhvr>
                                      <p:to x="100000" y="80000"/>
                                    </p:animScale>
                                    <p:animScale>
                                      <p:cBhvr additive="base">
                                        <p:cTn id="16" dur="166" decel="50000" fill="hold">
                                          <p:stCondLst>
                                            <p:cond delay="1338"/>
                                          </p:stCondLst>
                                        </p:cTn>
                                        <p:tgtEl>
                                          <p:spTgt spid="33796"/>
                                        </p:tgtEl>
                                      </p:cBhvr>
                                      <p:to x="100000" y="100000"/>
                                    </p:animScale>
                                    <p:animScale>
                                      <p:cBhvr additive="base">
                                        <p:cTn id="17" dur="26" fill="hold">
                                          <p:stCondLst>
                                            <p:cond delay="1642"/>
                                          </p:stCondLst>
                                        </p:cTn>
                                        <p:tgtEl>
                                          <p:spTgt spid="33796"/>
                                        </p:tgtEl>
                                      </p:cBhvr>
                                      <p:to x="100000" y="90000"/>
                                    </p:animScale>
                                    <p:animScale>
                                      <p:cBhvr additive="base">
                                        <p:cTn id="18" dur="166" decel="50000" fill="hold">
                                          <p:stCondLst>
                                            <p:cond delay="1668"/>
                                          </p:stCondLst>
                                        </p:cTn>
                                        <p:tgtEl>
                                          <p:spTgt spid="33796"/>
                                        </p:tgtEl>
                                      </p:cBhvr>
                                      <p:to x="100000" y="100000"/>
                                    </p:animScale>
                                    <p:animScale>
                                      <p:cBhvr additive="base">
                                        <p:cTn id="19" dur="26" fill="hold">
                                          <p:stCondLst>
                                            <p:cond delay="1808"/>
                                          </p:stCondLst>
                                        </p:cTn>
                                        <p:tgtEl>
                                          <p:spTgt spid="33796"/>
                                        </p:tgtEl>
                                      </p:cBhvr>
                                      <p:to x="100000" y="95000"/>
                                    </p:animScale>
                                    <p:animScale>
                                      <p:cBhvr additive="base">
                                        <p:cTn id="20" dur="166" decel="50000" fill="hold">
                                          <p:stCondLst>
                                            <p:cond delay="1834"/>
                                          </p:stCondLst>
                                        </p:cTn>
                                        <p:tgtEl>
                                          <p:spTgt spid="3379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7"/>
          <p:cNvSpPr txBox="1"/>
          <p:nvPr>
            <p:custDataLst>
              <p:tags r:id="rId1"/>
            </p:custDataLst>
          </p:nvPr>
        </p:nvSpPr>
        <p:spPr>
          <a:xfrm>
            <a:off x="22814" y="584771"/>
            <a:ext cx="10614116" cy="576055"/>
          </a:xfrm>
          <a:prstGeom prst="rect">
            <a:avLst/>
          </a:prstGeom>
          <a:noFill/>
          <a:ln w="9525">
            <a:noFill/>
          </a:ln>
        </p:spPr>
        <p:txBody>
          <a:bodyPr wrap="square" anchor="t" anchorCtr="0">
            <a:spAutoFit/>
          </a:bodyPr>
          <a:lstStyle/>
          <a:p>
            <a:pPr fontAlgn="auto">
              <a:lnSpc>
                <a:spcPts val="4240"/>
              </a:lnSpc>
            </a:pP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有机物分子组成和结构的表示方法：</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 name="Text Box 4"/>
          <p:cNvSpPr txBox="1"/>
          <p:nvPr>
            <p:custDataLst>
              <p:tags r:id="rId2"/>
            </p:custDataLst>
          </p:nvPr>
        </p:nvSpPr>
        <p:spPr>
          <a:xfrm>
            <a:off x="3524236" y="896501"/>
            <a:ext cx="2522538" cy="5008230"/>
          </a:xfrm>
          <a:prstGeom prst="rect">
            <a:avLst/>
          </a:prstGeom>
          <a:noFill/>
          <a:ln w="9525">
            <a:noFill/>
          </a:ln>
        </p:spPr>
        <p:txBody>
          <a:bodyPr wrap="square">
            <a:spAutoFit/>
          </a:bodyPr>
          <a:lstStyle/>
          <a:p>
            <a:pPr>
              <a:lnSpc>
                <a:spcPct val="150000"/>
              </a:lnSpc>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分子式</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最简式</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电子式</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结构式</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结构简式</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键线式</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球棍模型</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空间填充模型</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sym typeface="+mn-ea"/>
              </a:rPr>
              <a:t>碳骨架式</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 name="Text Box 6"/>
          <p:cNvSpPr txBox="1"/>
          <p:nvPr>
            <p:custDataLst>
              <p:tags r:id="rId3"/>
            </p:custDataLst>
          </p:nvPr>
        </p:nvSpPr>
        <p:spPr>
          <a:xfrm>
            <a:off x="4827573" y="1102559"/>
            <a:ext cx="6875462" cy="461665"/>
          </a:xfrm>
          <a:prstGeom prst="rect">
            <a:avLst/>
          </a:prstGeom>
          <a:noFill/>
          <a:ln w="9525">
            <a:noFill/>
          </a:ln>
        </p:spPr>
        <p:txBody>
          <a:bodyPr>
            <a:spAutoFit/>
          </a:bodyP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表示分子的组成</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不能反映物质的结构。</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 name="Text Box 8"/>
          <p:cNvSpPr txBox="1"/>
          <p:nvPr>
            <p:custDataLst>
              <p:tags r:id="rId4"/>
            </p:custDataLst>
          </p:nvPr>
        </p:nvSpPr>
        <p:spPr>
          <a:xfrm>
            <a:off x="4828208" y="1651833"/>
            <a:ext cx="6875462" cy="460375"/>
          </a:xfrm>
          <a:prstGeom prst="rect">
            <a:avLst/>
          </a:prstGeom>
          <a:noFill/>
          <a:ln w="9525">
            <a:noFill/>
          </a:ln>
        </p:spPr>
        <p:txBody>
          <a:bodyPr>
            <a:spAutoFit/>
          </a:bodyPr>
          <a:lstStyle/>
          <a:p>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实验</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式，表示分子的原子个数比例</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关系。</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 name="Text Box 12"/>
          <p:cNvSpPr txBox="1"/>
          <p:nvPr>
            <p:custDataLst>
              <p:tags r:id="rId5"/>
            </p:custDataLst>
          </p:nvPr>
        </p:nvSpPr>
        <p:spPr>
          <a:xfrm>
            <a:off x="5315395" y="3712682"/>
            <a:ext cx="7745095" cy="461665"/>
          </a:xfrm>
          <a:prstGeom prst="rect">
            <a:avLst/>
          </a:prstGeom>
          <a:noFill/>
          <a:ln w="9525">
            <a:noFill/>
          </a:ln>
        </p:spPr>
        <p:txBody>
          <a:bodyPr wrap="square">
            <a:spAutoFit/>
          </a:bodyP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能表示分子的组成</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也能反映物质的结构。</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 name="AutoShape 13"/>
          <p:cNvSpPr/>
          <p:nvPr>
            <p:custDataLst>
              <p:tags r:id="rId6"/>
            </p:custDataLst>
          </p:nvPr>
        </p:nvSpPr>
        <p:spPr>
          <a:xfrm>
            <a:off x="5210175" y="3714115"/>
            <a:ext cx="239395" cy="768985"/>
          </a:xfrm>
          <a:prstGeom prst="rightBrace">
            <a:avLst>
              <a:gd name="adj1" fmla="val 22242"/>
              <a:gd name="adj2" fmla="val 49945"/>
            </a:avLst>
          </a:prstGeom>
          <a:noFill/>
          <a:ln w="38100" cap="flat" cmpd="sng">
            <a:solidFill>
              <a:srgbClr val="0000CC"/>
            </a:solidFill>
            <a:prstDash val="solid"/>
            <a:headEnd type="none" w="med" len="med"/>
            <a:tailEnd type="none" w="med" len="med"/>
          </a:ln>
        </p:spPr>
        <p:txBody>
          <a:bodyPr wrap="none" anchor="ctr"/>
          <a:lstStyle/>
          <a:p>
            <a:pPr algn="ctr"/>
            <a:endParaRPr lang="zh-CN" altLang="zh-CN" sz="2600" b="1">
              <a:solidFill>
                <a:srgbClr val="0000CC"/>
              </a:solidFill>
              <a:latin typeface="微软雅黑" panose="020B0503020204020204" charset="-122"/>
              <a:ea typeface="微软雅黑" panose="020B0503020204020204" charset="-122"/>
            </a:endParaRPr>
          </a:p>
        </p:txBody>
      </p:sp>
      <p:sp>
        <p:nvSpPr>
          <p:cNvPr id="21" name="Text Box 15"/>
          <p:cNvSpPr txBox="1"/>
          <p:nvPr>
            <p:custDataLst>
              <p:tags r:id="rId7"/>
            </p:custDataLst>
          </p:nvPr>
        </p:nvSpPr>
        <p:spPr>
          <a:xfrm>
            <a:off x="5212700" y="5954235"/>
            <a:ext cx="7070725" cy="461665"/>
          </a:xfrm>
          <a:prstGeom prst="rect">
            <a:avLst/>
          </a:prstGeom>
          <a:noFill/>
          <a:ln w="9525">
            <a:noFill/>
          </a:ln>
        </p:spPr>
        <p:txBody>
          <a:bodyPr>
            <a:spAutoFit/>
          </a:bodyP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能表示碳原子的连接方式</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不能表示分子组成。</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4" name="Text Box 19"/>
          <p:cNvSpPr txBox="1"/>
          <p:nvPr>
            <p:custDataLst>
              <p:tags r:id="rId8"/>
            </p:custDataLst>
          </p:nvPr>
        </p:nvSpPr>
        <p:spPr>
          <a:xfrm>
            <a:off x="5292535" y="6438737"/>
            <a:ext cx="7969885" cy="461665"/>
          </a:xfrm>
          <a:prstGeom prst="rect">
            <a:avLst/>
          </a:prstGeom>
          <a:noFill/>
          <a:ln w="9525">
            <a:noFill/>
          </a:ln>
        </p:spPr>
        <p:txBody>
          <a:bodyPr wrap="square">
            <a:spAutoFit/>
          </a:bodyPr>
          <a:lstStyle/>
          <a:p>
            <a:pPr>
              <a:spcBef>
                <a:spcPct val="50000"/>
              </a:spcBef>
            </a:pPr>
            <a:r>
              <a:rPr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一般只用于题目分析,正规的书写表达时不用!</a:t>
            </a:r>
            <a:endParaRPr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6" name="Text Box 11"/>
          <p:cNvSpPr txBox="1"/>
          <p:nvPr>
            <p:custDataLst>
              <p:tags r:id="rId9"/>
            </p:custDataLst>
          </p:nvPr>
        </p:nvSpPr>
        <p:spPr>
          <a:xfrm>
            <a:off x="6551105" y="4234652"/>
            <a:ext cx="3298825" cy="461665"/>
          </a:xfrm>
          <a:prstGeom prst="rect">
            <a:avLst/>
          </a:prstGeom>
          <a:noFill/>
          <a:ln w="9525">
            <a:noFill/>
          </a:ln>
        </p:spPr>
        <p:txBody>
          <a:bodyPr wrap="square">
            <a:spAutoFit/>
          </a:bodyPr>
          <a:lstStyle/>
          <a:p>
            <a:r>
              <a:rPr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书写简便，常用</a:t>
            </a:r>
            <a:r>
              <a:rPr lang="en-US" altLang="zh-CN"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a:t>
            </a:r>
            <a:endParaRPr lang="en-US" altLang="zh-CN"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8" name="矩形 27"/>
          <p:cNvSpPr/>
          <p:nvPr>
            <p:custDataLst>
              <p:tags r:id="rId10"/>
            </p:custDataLst>
          </p:nvPr>
        </p:nvSpPr>
        <p:spPr>
          <a:xfrm>
            <a:off x="2444089" y="1102559"/>
            <a:ext cx="1090363" cy="461665"/>
          </a:xfrm>
          <a:prstGeom prst="rect">
            <a:avLst/>
          </a:prstGeom>
        </p:spPr>
        <p:txBody>
          <a:bodyPr wrap="none">
            <a:spAutoFit/>
          </a:bodyPr>
          <a:lstStyle/>
          <a:p>
            <a:pPr algn="ctr"/>
            <a:r>
              <a:rPr lang="pl-PL" altLang="zh-CN" sz="2400" b="1">
                <a:solidFill>
                  <a:srgbClr val="0070C0"/>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b="1" baseline="-25000">
                <a:solidFill>
                  <a:srgbClr val="0070C0"/>
                </a:solidFill>
                <a:latin typeface="Times New Roman" panose="02020603050405020304" pitchFamily="18" charset="0"/>
                <a:ea typeface="黑体" panose="02010609060101010101" pitchFamily="49" charset="-122"/>
                <a:cs typeface="Times New Roman" panose="02020603050405020304" pitchFamily="18" charset="0"/>
              </a:rPr>
              <a:t>2</a:t>
            </a:r>
            <a:r>
              <a:rPr lang="pl-PL" altLang="zh-CN" sz="2400" b="1">
                <a:solidFill>
                  <a:srgbClr val="0070C0"/>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baseline="-25000">
                <a:solidFill>
                  <a:srgbClr val="0070C0"/>
                </a:solidFill>
                <a:latin typeface="Times New Roman" panose="02020603050405020304" pitchFamily="18" charset="0"/>
                <a:ea typeface="黑体" panose="02010609060101010101" pitchFamily="49" charset="-122"/>
                <a:cs typeface="Times New Roman" panose="02020603050405020304" pitchFamily="18" charset="0"/>
              </a:rPr>
              <a:t>6</a:t>
            </a:r>
            <a:r>
              <a:rPr lang="en-US" altLang="zh-CN" sz="2400" b="1">
                <a:solidFill>
                  <a:srgbClr val="0070C0"/>
                </a:solidFill>
                <a:latin typeface="Times New Roman" panose="02020603050405020304" pitchFamily="18" charset="0"/>
                <a:ea typeface="黑体" panose="02010609060101010101" pitchFamily="49" charset="-122"/>
                <a:cs typeface="Times New Roman" panose="02020603050405020304" pitchFamily="18" charset="0"/>
              </a:rPr>
              <a:t>O</a:t>
            </a:r>
            <a:endParaRPr lang="zh-CN" altLang="en-US" sz="2400">
              <a:solidFill>
                <a:srgbClr val="0070C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 name="矩形 1"/>
          <p:cNvSpPr/>
          <p:nvPr>
            <p:custDataLst>
              <p:tags r:id="rId11"/>
            </p:custDataLst>
          </p:nvPr>
        </p:nvSpPr>
        <p:spPr>
          <a:xfrm>
            <a:off x="2433873" y="1553150"/>
            <a:ext cx="1090363" cy="461665"/>
          </a:xfrm>
          <a:prstGeom prst="rect">
            <a:avLst/>
          </a:prstGeom>
        </p:spPr>
        <p:txBody>
          <a:bodyPr wrap="none">
            <a:spAutoFit/>
          </a:bodyPr>
          <a:lstStyle/>
          <a:p>
            <a:pPr algn="ctr"/>
            <a:r>
              <a:rPr lang="pl-PL" altLang="zh-CN" sz="2400" b="1">
                <a:solidFill>
                  <a:srgbClr val="0070C0"/>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b="1" baseline="-25000">
                <a:solidFill>
                  <a:srgbClr val="0070C0"/>
                </a:solidFill>
                <a:latin typeface="Times New Roman" panose="02020603050405020304" pitchFamily="18" charset="0"/>
                <a:ea typeface="黑体" panose="02010609060101010101" pitchFamily="49" charset="-122"/>
                <a:cs typeface="Times New Roman" panose="02020603050405020304" pitchFamily="18" charset="0"/>
              </a:rPr>
              <a:t>2</a:t>
            </a:r>
            <a:r>
              <a:rPr lang="pl-PL" altLang="zh-CN" sz="2400" b="1">
                <a:solidFill>
                  <a:srgbClr val="0070C0"/>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baseline="-25000">
                <a:solidFill>
                  <a:srgbClr val="0070C0"/>
                </a:solidFill>
                <a:latin typeface="Times New Roman" panose="02020603050405020304" pitchFamily="18" charset="0"/>
                <a:ea typeface="黑体" panose="02010609060101010101" pitchFamily="49" charset="-122"/>
                <a:cs typeface="Times New Roman" panose="02020603050405020304" pitchFamily="18" charset="0"/>
              </a:rPr>
              <a:t>6</a:t>
            </a:r>
            <a:r>
              <a:rPr lang="en-US" altLang="zh-CN" sz="2400" b="1">
                <a:solidFill>
                  <a:srgbClr val="0070C0"/>
                </a:solidFill>
                <a:latin typeface="Times New Roman" panose="02020603050405020304" pitchFamily="18" charset="0"/>
                <a:ea typeface="黑体" panose="02010609060101010101" pitchFamily="49" charset="-122"/>
                <a:cs typeface="Times New Roman" panose="02020603050405020304" pitchFamily="18" charset="0"/>
              </a:rPr>
              <a:t>O</a:t>
            </a:r>
            <a:endParaRPr lang="zh-CN" altLang="en-US" sz="2400">
              <a:solidFill>
                <a:srgbClr val="0070C0"/>
              </a:solidFill>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53" name="Picture 2"/>
          <p:cNvPicPr>
            <a:picLocks noChangeAspect="1" noChangeArrowheads="1"/>
          </p:cNvPicPr>
          <p:nvPr>
            <p:custDataLst>
              <p:tags r:id="rId12"/>
            </p:custDataLst>
          </p:nvPr>
        </p:nvPicPr>
        <p:blipFill>
          <a:blip r:embed="rId13"/>
          <a:stretch>
            <a:fillRect/>
          </a:stretch>
        </p:blipFill>
        <p:spPr bwMode="auto">
          <a:xfrm>
            <a:off x="-34480" y="2379182"/>
            <a:ext cx="1830070" cy="1017270"/>
          </a:xfrm>
          <a:prstGeom prst="rect">
            <a:avLst/>
          </a:prstGeom>
          <a:noFill/>
        </p:spPr>
      </p:pic>
      <p:pic>
        <p:nvPicPr>
          <p:cNvPr id="54" name="图片 53"/>
          <p:cNvPicPr>
            <a:picLocks noChangeAspect="1"/>
          </p:cNvPicPr>
          <p:nvPr>
            <p:custDataLst>
              <p:tags r:id="rId14"/>
            </p:custDataLst>
          </p:nvPr>
        </p:nvPicPr>
        <p:blipFill>
          <a:blip r:embed="rId15"/>
          <a:stretch>
            <a:fillRect/>
          </a:stretch>
        </p:blipFill>
        <p:spPr>
          <a:xfrm>
            <a:off x="1844485" y="2379182"/>
            <a:ext cx="1701165" cy="1023620"/>
          </a:xfrm>
          <a:prstGeom prst="rect">
            <a:avLst/>
          </a:prstGeom>
        </p:spPr>
      </p:pic>
      <p:sp>
        <p:nvSpPr>
          <p:cNvPr id="31" name="矩形 30"/>
          <p:cNvSpPr/>
          <p:nvPr>
            <p:custDataLst>
              <p:tags r:id="rId16"/>
            </p:custDataLst>
          </p:nvPr>
        </p:nvSpPr>
        <p:spPr>
          <a:xfrm>
            <a:off x="-67198" y="4002755"/>
            <a:ext cx="1790875" cy="461665"/>
          </a:xfrm>
          <a:prstGeom prst="rect">
            <a:avLst/>
          </a:prstGeom>
        </p:spPr>
        <p:txBody>
          <a:bodyPr wrap="none">
            <a:spAutoFit/>
          </a:bodyPr>
          <a:lstStyle/>
          <a:p>
            <a:pPr algn="ctr"/>
            <a:r>
              <a:rPr lang="pl-PL" altLang="zh-CN" sz="2400" b="1">
                <a:solidFill>
                  <a:srgbClr val="0070C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solidFill>
                  <a:srgbClr val="0070C0"/>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solidFill>
                  <a:srgbClr val="0070C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solidFill>
                  <a:srgbClr val="0070C0"/>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OH</a:t>
            </a:r>
            <a:endPar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4" name="图片 3"/>
          <p:cNvPicPr>
            <a:picLocks noChangeAspect="1"/>
          </p:cNvPicPr>
          <p:nvPr>
            <p:custDataLst>
              <p:tags r:id="rId17"/>
            </p:custDataLst>
          </p:nvPr>
        </p:nvPicPr>
        <p:blipFill>
          <a:blip r:embed="rId18"/>
          <a:stretch>
            <a:fillRect/>
          </a:stretch>
        </p:blipFill>
        <p:spPr>
          <a:xfrm>
            <a:off x="1953705" y="3945092"/>
            <a:ext cx="1307465" cy="546735"/>
          </a:xfrm>
          <a:prstGeom prst="rect">
            <a:avLst/>
          </a:prstGeom>
        </p:spPr>
      </p:pic>
      <p:pic>
        <p:nvPicPr>
          <p:cNvPr id="6" name="图片 5"/>
          <p:cNvPicPr>
            <a:picLocks noChangeAspect="1"/>
          </p:cNvPicPr>
          <p:nvPr>
            <p:custDataLst>
              <p:tags r:id="rId19"/>
            </p:custDataLst>
          </p:nvPr>
        </p:nvPicPr>
        <p:blipFill>
          <a:blip r:embed="rId20">
            <a:extLst>
              <a:ext uri="{28A0092B-C50C-407E-A947-70E740481C1C}">
                <a14:useLocalDpi xmlns:a14="http://schemas.microsoft.com/office/drawing/2010/main" val="0"/>
              </a:ext>
            </a:extLst>
          </a:blip>
          <a:stretch>
            <a:fillRect/>
          </a:stretch>
        </p:blipFill>
        <p:spPr>
          <a:xfrm>
            <a:off x="144780" y="4672330"/>
            <a:ext cx="1817370" cy="1209675"/>
          </a:xfrm>
          <a:prstGeom prst="rect">
            <a:avLst/>
          </a:prstGeom>
        </p:spPr>
      </p:pic>
      <p:pic>
        <p:nvPicPr>
          <p:cNvPr id="18" name="图片 17"/>
          <p:cNvPicPr>
            <a:picLocks noChangeAspect="1"/>
          </p:cNvPicPr>
          <p:nvPr>
            <p:custDataLst>
              <p:tags r:id="rId21"/>
            </p:custDataLst>
          </p:nvPr>
        </p:nvPicPr>
        <p:blipFill>
          <a:blip r:embed="rId22">
            <a:extLst>
              <a:ext uri="{28A0092B-C50C-407E-A947-70E740481C1C}">
                <a14:useLocalDpi xmlns:a14="http://schemas.microsoft.com/office/drawing/2010/main" val="0"/>
              </a:ext>
            </a:extLst>
          </a:blip>
          <a:stretch>
            <a:fillRect/>
          </a:stretch>
        </p:blipFill>
        <p:spPr>
          <a:xfrm>
            <a:off x="2176780" y="4649470"/>
            <a:ext cx="1513840" cy="1254760"/>
          </a:xfrm>
          <a:prstGeom prst="rect">
            <a:avLst/>
          </a:prstGeom>
        </p:spPr>
      </p:pic>
      <p:grpSp>
        <p:nvGrpSpPr>
          <p:cNvPr id="30" name="组合 29"/>
          <p:cNvGrpSpPr/>
          <p:nvPr>
            <p:custDataLst>
              <p:tags r:id="rId23"/>
            </p:custDataLst>
          </p:nvPr>
        </p:nvGrpSpPr>
        <p:grpSpPr>
          <a:xfrm>
            <a:off x="296041" y="120650"/>
            <a:ext cx="9430777" cy="739714"/>
            <a:chOff x="466" y="644"/>
            <a:chExt cx="12317" cy="863"/>
          </a:xfrm>
        </p:grpSpPr>
        <p:sp>
          <p:nvSpPr>
            <p:cNvPr id="32" name="等腰三角形 31"/>
            <p:cNvSpPr/>
            <p:nvPr>
              <p:custDataLst>
                <p:tags r:id="rId24"/>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33" name="文本框 32"/>
            <p:cNvSpPr txBox="1"/>
            <p:nvPr>
              <p:custDataLst>
                <p:tags r:id="rId25"/>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认识有机化合物 </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sp>
          <p:nvSpPr>
            <p:cNvPr id="35" name="等腰三角形 34"/>
            <p:cNvSpPr/>
            <p:nvPr>
              <p:custDataLst>
                <p:tags r:id="rId26"/>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pic>
        <p:nvPicPr>
          <p:cNvPr id="13" name="Picture 13"/>
          <p:cNvPicPr>
            <a:picLocks noChangeAspect="1"/>
          </p:cNvPicPr>
          <p:nvPr>
            <p:custDataLst>
              <p:tags r:id="rId27"/>
            </p:custDataLst>
          </p:nvPr>
        </p:nvPicPr>
        <p:blipFill>
          <a:blip r:embed="rId28"/>
          <a:stretch>
            <a:fillRect/>
          </a:stretch>
        </p:blipFill>
        <p:spPr>
          <a:xfrm flipH="1">
            <a:off x="12496800" y="121539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barn(inVertical)">
                                      <p:cBhvr>
                                        <p:cTn id="15" dur="500"/>
                                        <p:tgtEl>
                                          <p:spTgt spid="2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arn(inVertical)">
                                      <p:cBhvr>
                                        <p:cTn id="23" dur="500"/>
                                        <p:tgtEl>
                                          <p:spTgt spid="2"/>
                                        </p:tgtEl>
                                      </p:cBhvr>
                                    </p:animEffect>
                                  </p:childTnLst>
                                </p:cTn>
                              </p:par>
                              <p:par>
                                <p:cTn id="24" presetID="16" presetClass="entr" presetSubtype="21" fill="hold" nodeType="withEffect">
                                  <p:stCondLst>
                                    <p:cond delay="0"/>
                                  </p:stCondLst>
                                  <p:childTnLst>
                                    <p:set>
                                      <p:cBhvr>
                                        <p:cTn id="25" dur="1" fill="hold">
                                          <p:stCondLst>
                                            <p:cond delay="0"/>
                                          </p:stCondLst>
                                        </p:cTn>
                                        <p:tgtEl>
                                          <p:spTgt spid="53"/>
                                        </p:tgtEl>
                                        <p:attrNameLst>
                                          <p:attrName>style.visibility</p:attrName>
                                        </p:attrNameLst>
                                      </p:cBhvr>
                                      <p:to>
                                        <p:strVal val="visible"/>
                                      </p:to>
                                    </p:set>
                                    <p:animEffect transition="in" filter="barn(inVertical)">
                                      <p:cBhvr>
                                        <p:cTn id="26" dur="500"/>
                                        <p:tgtEl>
                                          <p:spTgt spid="53"/>
                                        </p:tgtEl>
                                      </p:cBhvr>
                                    </p:animEffect>
                                  </p:childTnLst>
                                </p:cTn>
                              </p:par>
                              <p:par>
                                <p:cTn id="27" presetID="1" presetClass="entr" presetSubtype="0" fill="hold" nodeType="withEffect">
                                  <p:stCondLst>
                                    <p:cond delay="0"/>
                                  </p:stCondLst>
                                  <p:childTnLst>
                                    <p:set>
                                      <p:cBhvr>
                                        <p:cTn id="28" dur="1" fill="hold">
                                          <p:stCondLst>
                                            <p:cond delay="0"/>
                                          </p:stCondLst>
                                        </p:cTn>
                                        <p:tgtEl>
                                          <p:spTgt spid="5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left)">
                                      <p:cBhvr>
                                        <p:cTn id="33" dur="500"/>
                                        <p:tgtEl>
                                          <p:spTgt spid="12"/>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left)">
                                      <p:cBhvr>
                                        <p:cTn id="36" dur="500"/>
                                        <p:tgtEl>
                                          <p:spTgt spid="11"/>
                                        </p:tgtEl>
                                      </p:cBhvr>
                                    </p:animEffect>
                                  </p:childTnLst>
                                </p:cTn>
                              </p:par>
                              <p:par>
                                <p:cTn id="37" presetID="1" presetClass="entr" presetSubtype="0"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
                                        </p:tgtEl>
                                        <p:attrNameLst>
                                          <p:attrName>style.visibility</p:attrName>
                                        </p:attrNameLst>
                                      </p:cBhvr>
                                      <p:to>
                                        <p:strVal val="visible"/>
                                      </p:to>
                                    </p:set>
                                  </p:childTnLst>
                                </p:cTn>
                              </p:par>
                              <p:par>
                                <p:cTn id="41" presetID="22" presetClass="entr" presetSubtype="4" fill="hold" grpId="0"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wipe(down)">
                                      <p:cBhvr>
                                        <p:cTn id="43" dur="500"/>
                                        <p:tgtEl>
                                          <p:spTgt spid="36"/>
                                        </p:tgtEl>
                                      </p:cBhvr>
                                    </p:animEffect>
                                  </p:childTnLst>
                                </p:cTn>
                              </p:par>
                              <p:par>
                                <p:cTn id="44" presetID="1" presetClass="entr" presetSubtype="0" fill="hold" nodeType="withEffect">
                                  <p:stCondLst>
                                    <p:cond delay="0"/>
                                  </p:stCondLst>
                                  <p:childTnLst>
                                    <p:set>
                                      <p:cBhvr>
                                        <p:cTn id="45" dur="1" fill="hold">
                                          <p:stCondLst>
                                            <p:cond delay="0"/>
                                          </p:stCondLst>
                                        </p:cTn>
                                        <p:tgtEl>
                                          <p:spTgt spid="6"/>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18"/>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left)">
                                      <p:cBhvr>
                                        <p:cTn id="52" dur="500"/>
                                        <p:tgtEl>
                                          <p:spTgt spid="21"/>
                                        </p:tgtEl>
                                      </p:cBhvr>
                                    </p:animEffect>
                                  </p:childTnLst>
                                </p:cTn>
                              </p:par>
                              <p:par>
                                <p:cTn id="53" presetID="27" presetClass="entr" presetSubtype="0" fill="hold" grpId="0" nodeType="withEffect">
                                  <p:stCondLst>
                                    <p:cond delay="0"/>
                                  </p:stCondLst>
                                  <p:iterate type="lt">
                                    <p:tmPct val="50000"/>
                                  </p:iterate>
                                  <p:childTnLst>
                                    <p:set>
                                      <p:cBhvr>
                                        <p:cTn id="54" dur="1" fill="hold">
                                          <p:stCondLst>
                                            <p:cond delay="0"/>
                                          </p:stCondLst>
                                        </p:cTn>
                                        <p:tgtEl>
                                          <p:spTgt spid="24"/>
                                        </p:tgtEl>
                                        <p:attrNameLst>
                                          <p:attrName>style.visibility</p:attrName>
                                        </p:attrNameLst>
                                      </p:cBhvr>
                                      <p:to>
                                        <p:strVal val="visible"/>
                                      </p:to>
                                    </p:set>
                                    <p:anim calcmode="discrete" valueType="clr">
                                      <p:cBhvr override="childStyle">
                                        <p:cTn id="55" dur="80"/>
                                        <p:tgtEl>
                                          <p:spTgt spid="24"/>
                                        </p:tgtEl>
                                        <p:attrNameLst>
                                          <p:attrName>style.color</p:attrName>
                                        </p:attrNameLst>
                                      </p:cBhvr>
                                      <p:tavLst>
                                        <p:tav tm="0">
                                          <p:val>
                                            <p:clrVal>
                                              <a:schemeClr val="accent2"/>
                                            </p:clrVal>
                                          </p:val>
                                        </p:tav>
                                        <p:tav tm="50000">
                                          <p:val>
                                            <p:clrVal>
                                              <a:schemeClr val="hlink"/>
                                            </p:clrVal>
                                          </p:val>
                                        </p:tav>
                                      </p:tavLst>
                                    </p:anim>
                                    <p:anim calcmode="discrete" valueType="clr">
                                      <p:cBhvr>
                                        <p:cTn id="56" dur="80"/>
                                        <p:tgtEl>
                                          <p:spTgt spid="24"/>
                                        </p:tgtEl>
                                        <p:attrNameLst>
                                          <p:attrName>fillcolor</p:attrName>
                                        </p:attrNameLst>
                                      </p:cBhvr>
                                      <p:tavLst>
                                        <p:tav tm="0">
                                          <p:val>
                                            <p:clrVal>
                                              <a:schemeClr val="accent2"/>
                                            </p:clrVal>
                                          </p:val>
                                        </p:tav>
                                        <p:tav tm="50000">
                                          <p:val>
                                            <p:clrVal>
                                              <a:schemeClr val="hlink"/>
                                            </p:clrVal>
                                          </p:val>
                                        </p:tav>
                                      </p:tavLst>
                                    </p:anim>
                                    <p:set>
                                      <p:cBhvr>
                                        <p:cTn id="57" dur="80"/>
                                        <p:tgtEl>
                                          <p:spTgt spid="2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1" grpId="0"/>
      <p:bldP spid="12" grpId="0" animBg="1"/>
      <p:bldP spid="21" grpId="0"/>
      <p:bldP spid="24" grpId="0"/>
      <p:bldP spid="36" grpId="0"/>
      <p:bldP spid="28" grpId="0"/>
      <p:bldP spid="2" grpId="0"/>
      <p:bldP spid="3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56" name="组合 9255"/>
          <p:cNvGrpSpPr/>
          <p:nvPr>
            <p:custDataLst>
              <p:tags r:id="rId1"/>
            </p:custDataLst>
          </p:nvPr>
        </p:nvGrpSpPr>
        <p:grpSpPr>
          <a:xfrm>
            <a:off x="778823" y="1036127"/>
            <a:ext cx="10238123" cy="1765300"/>
            <a:chOff x="419" y="720"/>
            <a:chExt cx="5454" cy="1112"/>
          </a:xfrm>
        </p:grpSpPr>
        <p:sp>
          <p:nvSpPr>
            <p:cNvPr id="226309" name="Rectangle 5"/>
            <p:cNvSpPr/>
            <p:nvPr>
              <p:custDataLst>
                <p:tags r:id="rId2"/>
              </p:custDataLst>
            </p:nvPr>
          </p:nvSpPr>
          <p:spPr>
            <a:xfrm>
              <a:off x="419" y="720"/>
              <a:ext cx="5171" cy="330"/>
            </a:xfrm>
            <a:prstGeom prst="rect">
              <a:avLst/>
            </a:prstGeom>
            <a:noFill/>
            <a:ln w="28575">
              <a:noFill/>
            </a:ln>
          </p:spPr>
          <p:txBody>
            <a:bodyPr anchor="t">
              <a:spAutoFit/>
            </a:bodyPr>
            <a:lstStyle/>
            <a:p>
              <a:r>
                <a:rPr lang="en-US" altLang="zh-CN" sz="2800" b="1">
                  <a:latin typeface="Times New Roman" panose="02020603050405020304" pitchFamily="18" charset="0"/>
                  <a:ea typeface="黑体" panose="02010609060101010101" pitchFamily="49" charset="-122"/>
                  <a:cs typeface="Times New Roman" panose="02020603050405020304" pitchFamily="18" charset="0"/>
                </a:rPr>
                <a:t>1</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、请写出下列有机物分子的结构简式：</a:t>
              </a:r>
              <a:endParaRPr lang="zh-CN" altLang="en-US" sz="2800" b="1">
                <a:latin typeface="Times New Roman" panose="02020603050405020304" pitchFamily="18" charset="0"/>
                <a:ea typeface="黑体" panose="02010609060101010101" pitchFamily="49" charset="-122"/>
                <a:cs typeface="Times New Roman" panose="02020603050405020304" pitchFamily="18" charset="0"/>
              </a:endParaRPr>
            </a:p>
          </p:txBody>
        </p:sp>
        <p:graphicFrame>
          <p:nvGraphicFramePr>
            <p:cNvPr id="226310" name="Object 8"/>
            <p:cNvGraphicFramePr>
              <a:graphicFrameLocks noChangeAspect="1"/>
            </p:cNvGraphicFramePr>
            <p:nvPr>
              <p:custDataLst>
                <p:tags r:id="rId3"/>
              </p:custDataLst>
            </p:nvPr>
          </p:nvGraphicFramePr>
          <p:xfrm>
            <a:off x="475" y="1126"/>
            <a:ext cx="1200" cy="700"/>
          </p:xfrm>
          <a:graphic>
            <a:graphicData uri="http://schemas.openxmlformats.org/presentationml/2006/ole">
              <mc:AlternateContent xmlns:mc="http://schemas.openxmlformats.org/markup-compatibility/2006">
                <mc:Choice xmlns:v="urn:schemas-microsoft-com:vml" Requires="v">
                  <p:oleObj spid="_x0000_s1038" name="" r:id="rId4" imgW="1021080" imgH="459740" progId="ISISServer">
                    <p:embed/>
                  </p:oleObj>
                </mc:Choice>
                <mc:Fallback>
                  <p:oleObj name="" r:id="rId4" imgW="1021080" imgH="459740" progId="ISISServer">
                    <p:embed/>
                    <p:pic>
                      <p:nvPicPr>
                        <p:cNvPr id="0" name="OLE substitute image"/>
                        <p:cNvPicPr/>
                        <p:nvPr/>
                      </p:nvPicPr>
                      <p:blipFill>
                        <a:blip r:embed="rId5"/>
                        <a:stretch>
                          <a:fillRect/>
                        </a:stretch>
                      </p:blipFill>
                      <p:spPr>
                        <a:xfrm>
                          <a:off x="475" y="1126"/>
                          <a:ext cx="1200" cy="700"/>
                        </a:xfrm>
                        <a:prstGeom prst="rect">
                          <a:avLst/>
                        </a:prstGeom>
                        <a:noFill/>
                        <a:ln w="38100">
                          <a:noFill/>
                          <a:miter/>
                        </a:ln>
                      </p:spPr>
                    </p:pic>
                  </p:oleObj>
                </mc:Fallback>
              </mc:AlternateContent>
            </a:graphicData>
          </a:graphic>
        </p:graphicFrame>
        <p:graphicFrame>
          <p:nvGraphicFramePr>
            <p:cNvPr id="226311" name="Object 10"/>
            <p:cNvGraphicFramePr>
              <a:graphicFrameLocks noChangeAspect="1"/>
            </p:cNvGraphicFramePr>
            <p:nvPr>
              <p:custDataLst>
                <p:tags r:id="rId6"/>
              </p:custDataLst>
            </p:nvPr>
          </p:nvGraphicFramePr>
          <p:xfrm>
            <a:off x="2681" y="1138"/>
            <a:ext cx="914" cy="688"/>
          </p:xfrm>
          <a:graphic>
            <a:graphicData uri="http://schemas.openxmlformats.org/presentationml/2006/ole">
              <mc:AlternateContent xmlns:mc="http://schemas.openxmlformats.org/markup-compatibility/2006">
                <mc:Choice xmlns:v="urn:schemas-microsoft-com:vml" Requires="v">
                  <p:oleObj spid="_x0000_s1039" name="" r:id="rId7" imgW="802640" imgH="449580" progId="ISISServer">
                    <p:embed/>
                  </p:oleObj>
                </mc:Choice>
                <mc:Fallback>
                  <p:oleObj name="" r:id="rId7" imgW="802640" imgH="449580" progId="ISISServer">
                    <p:embed/>
                    <p:pic>
                      <p:nvPicPr>
                        <p:cNvPr id="0" name="OLE substitute image"/>
                        <p:cNvPicPr/>
                        <p:nvPr/>
                      </p:nvPicPr>
                      <p:blipFill>
                        <a:blip r:embed="rId8"/>
                        <a:stretch>
                          <a:fillRect/>
                        </a:stretch>
                      </p:blipFill>
                      <p:spPr>
                        <a:xfrm>
                          <a:off x="2681" y="1138"/>
                          <a:ext cx="914" cy="688"/>
                        </a:xfrm>
                        <a:prstGeom prst="rect">
                          <a:avLst/>
                        </a:prstGeom>
                        <a:noFill/>
                        <a:ln w="38100">
                          <a:noFill/>
                          <a:miter/>
                        </a:ln>
                      </p:spPr>
                    </p:pic>
                  </p:oleObj>
                </mc:Fallback>
              </mc:AlternateContent>
            </a:graphicData>
          </a:graphic>
        </p:graphicFrame>
        <p:pic>
          <p:nvPicPr>
            <p:cNvPr id="226312" name="Picture 11"/>
            <p:cNvPicPr>
              <a:picLocks noChangeAspect="1"/>
            </p:cNvPicPr>
            <p:nvPr>
              <p:custDataLst>
                <p:tags r:id="rId9"/>
              </p:custDataLst>
            </p:nvPr>
          </p:nvPicPr>
          <p:blipFill>
            <a:blip r:embed="rId10">
              <a:lum contrast="6000"/>
            </a:blip>
            <a:stretch>
              <a:fillRect/>
            </a:stretch>
          </p:blipFill>
          <p:spPr>
            <a:xfrm>
              <a:off x="4625" y="918"/>
              <a:ext cx="1248" cy="914"/>
            </a:xfrm>
            <a:prstGeom prst="rect">
              <a:avLst/>
            </a:prstGeom>
            <a:noFill/>
            <a:ln w="9525">
              <a:noFill/>
            </a:ln>
          </p:spPr>
        </p:pic>
      </p:grpSp>
      <p:sp>
        <p:nvSpPr>
          <p:cNvPr id="28684" name="Text Box 12"/>
          <p:cNvSpPr txBox="1"/>
          <p:nvPr>
            <p:custDataLst>
              <p:tags r:id="rId11"/>
            </p:custDataLst>
          </p:nvPr>
        </p:nvSpPr>
        <p:spPr>
          <a:xfrm>
            <a:off x="297810" y="2766343"/>
            <a:ext cx="3746500" cy="521970"/>
          </a:xfrm>
          <a:prstGeom prst="rect">
            <a:avLst/>
          </a:prstGeom>
          <a:noFill/>
          <a:ln w="28575">
            <a:noFill/>
          </a:ln>
        </p:spPr>
        <p:txBody>
          <a:bodyPr wrap="square" anchor="t">
            <a:spAutoFit/>
          </a:bodyPr>
          <a:lstStyle/>
          <a:p>
            <a:pPr algn="l">
              <a:spcBef>
                <a:spcPct val="50000"/>
              </a:spcBef>
            </a:pPr>
            <a:r>
              <a:rPr lang="en-US"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8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8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CHCH</a:t>
            </a:r>
            <a:r>
              <a:rPr lang="en-US" altLang="zh-CN" sz="28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8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8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endParaRPr lang="en-US" altLang="zh-CN" sz="28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8685" name="Text Box 13"/>
          <p:cNvSpPr txBox="1"/>
          <p:nvPr>
            <p:custDataLst>
              <p:tags r:id="rId12"/>
            </p:custDataLst>
          </p:nvPr>
        </p:nvSpPr>
        <p:spPr>
          <a:xfrm>
            <a:off x="4199338" y="2750637"/>
            <a:ext cx="3644900" cy="521970"/>
          </a:xfrm>
          <a:prstGeom prst="rect">
            <a:avLst/>
          </a:prstGeom>
          <a:noFill/>
          <a:ln w="28575">
            <a:noFill/>
          </a:ln>
        </p:spPr>
        <p:txBody>
          <a:bodyPr wrap="square" anchor="t">
            <a:spAutoFit/>
          </a:bodyPr>
          <a:lstStyle/>
          <a:p>
            <a:pPr algn="l">
              <a:spcBef>
                <a:spcPct val="50000"/>
              </a:spcBef>
            </a:pPr>
            <a:r>
              <a:rPr lang="en-US"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8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=C(CH</a:t>
            </a:r>
            <a:r>
              <a:rPr lang="en-US" altLang="zh-CN" sz="28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8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8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endParaRPr lang="en-US" altLang="zh-CN" sz="28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8686" name="Text Box 14"/>
          <p:cNvSpPr txBox="1"/>
          <p:nvPr>
            <p:custDataLst>
              <p:tags r:id="rId13"/>
            </p:custDataLst>
          </p:nvPr>
        </p:nvSpPr>
        <p:spPr>
          <a:xfrm>
            <a:off x="8244200" y="2766343"/>
            <a:ext cx="3052445" cy="521970"/>
          </a:xfrm>
          <a:prstGeom prst="rect">
            <a:avLst/>
          </a:prstGeom>
          <a:noFill/>
          <a:ln w="28575">
            <a:noFill/>
          </a:ln>
        </p:spPr>
        <p:txBody>
          <a:bodyPr wrap="square" anchor="t">
            <a:spAutoFit/>
          </a:bodyPr>
          <a:lstStyle/>
          <a:p>
            <a:pPr algn="l">
              <a:spcBef>
                <a:spcPct val="50000"/>
              </a:spcBef>
            </a:pPr>
            <a:r>
              <a:rPr lang="en-US"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8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8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COOCH</a:t>
            </a:r>
            <a:r>
              <a:rPr lang="en-US" altLang="zh-CN" sz="28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endParaRPr lang="en-US" altLang="zh-CN" sz="28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9255" name="组合 9254"/>
          <p:cNvGrpSpPr/>
          <p:nvPr>
            <p:custDataLst>
              <p:tags r:id="rId14"/>
            </p:custDataLst>
          </p:nvPr>
        </p:nvGrpSpPr>
        <p:grpSpPr>
          <a:xfrm>
            <a:off x="778788" y="3150360"/>
            <a:ext cx="11390352" cy="2206626"/>
            <a:chOff x="511" y="1831"/>
            <a:chExt cx="6646" cy="1390"/>
          </a:xfrm>
        </p:grpSpPr>
        <p:sp>
          <p:nvSpPr>
            <p:cNvPr id="226318" name="Rectangle 16"/>
            <p:cNvSpPr/>
            <p:nvPr>
              <p:custDataLst>
                <p:tags r:id="rId15"/>
              </p:custDataLst>
            </p:nvPr>
          </p:nvSpPr>
          <p:spPr>
            <a:xfrm>
              <a:off x="511" y="1831"/>
              <a:ext cx="6646" cy="875"/>
            </a:xfrm>
            <a:prstGeom prst="rect">
              <a:avLst/>
            </a:prstGeom>
            <a:noFill/>
            <a:ln w="28575">
              <a:noFill/>
            </a:ln>
          </p:spPr>
          <p:txBody>
            <a:bodyPr wrap="square" anchor="t">
              <a:spAutoFit/>
            </a:bodyPr>
            <a:lstStyle/>
            <a:p>
              <a:pPr>
                <a:lnSpc>
                  <a:spcPct val="150000"/>
                </a:lnSpc>
              </a:pPr>
              <a:r>
                <a:rPr lang="en-US" altLang="zh-CN" sz="2800" b="1">
                  <a:latin typeface="Times New Roman" panose="02020603050405020304" pitchFamily="18" charset="0"/>
                  <a:ea typeface="黑体" panose="02010609060101010101" pitchFamily="49" charset="-122"/>
                  <a:cs typeface="Times New Roman" panose="02020603050405020304" pitchFamily="18" charset="0"/>
                </a:rPr>
                <a:t>2</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、请写出下列有机物分子的键线式：</a:t>
              </a:r>
              <a:endParaRPr lang="zh-CN" altLang="en-US" sz="2800" b="1">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en-US" altLang="zh-CN" sz="3200">
                  <a:latin typeface="Times New Roman" panose="02020603050405020304" pitchFamily="18" charset="0"/>
                  <a:ea typeface="黑体" panose="02010609060101010101" pitchFamily="49" charset="-122"/>
                  <a:cs typeface="Times New Roman" panose="02020603050405020304" pitchFamily="18" charset="0"/>
                </a:rPr>
                <a:t>                                 CH</a:t>
              </a:r>
              <a:r>
                <a:rPr lang="en-US" altLang="zh-CN" sz="3200" baseline="-25000">
                  <a:latin typeface="Times New Roman" panose="02020603050405020304" pitchFamily="18" charset="0"/>
                  <a:ea typeface="黑体" panose="02010609060101010101" pitchFamily="49" charset="-122"/>
                  <a:cs typeface="Times New Roman" panose="02020603050405020304" pitchFamily="18" charset="0"/>
                </a:rPr>
                <a:t>3</a:t>
              </a:r>
              <a:r>
                <a:rPr lang="en-US" altLang="zh-CN" sz="3200">
                  <a:latin typeface="Times New Roman" panose="02020603050405020304" pitchFamily="18" charset="0"/>
                  <a:ea typeface="黑体" panose="02010609060101010101" pitchFamily="49" charset="-122"/>
                  <a:cs typeface="Times New Roman" panose="02020603050405020304" pitchFamily="18" charset="0"/>
                </a:rPr>
                <a:t>CH=CHCH</a:t>
              </a:r>
              <a:r>
                <a:rPr lang="en-US" altLang="zh-CN" sz="3200" baseline="-25000">
                  <a:latin typeface="Times New Roman" panose="02020603050405020304" pitchFamily="18" charset="0"/>
                  <a:ea typeface="黑体" panose="02010609060101010101" pitchFamily="49" charset="-122"/>
                  <a:cs typeface="Times New Roman" panose="02020603050405020304" pitchFamily="18" charset="0"/>
                </a:rPr>
                <a:t>3</a:t>
              </a:r>
              <a:r>
                <a:rPr lang="en-US" altLang="zh-CN" sz="3200">
                  <a:latin typeface="Times New Roman" panose="02020603050405020304" pitchFamily="18" charset="0"/>
                  <a:ea typeface="黑体" panose="02010609060101010101" pitchFamily="49" charset="-122"/>
                  <a:cs typeface="Times New Roman" panose="02020603050405020304" pitchFamily="18" charset="0"/>
                </a:rPr>
                <a:t>        </a:t>
              </a:r>
              <a:r>
                <a:rPr lang="en-US" altLang="zh-CN" sz="3200">
                  <a:latin typeface="Times New Roman" panose="02020603050405020304" pitchFamily="18" charset="0"/>
                  <a:ea typeface="黑体" panose="02010609060101010101" pitchFamily="49" charset="-122"/>
                  <a:cs typeface="Times New Roman" panose="02020603050405020304" pitchFamily="18" charset="0"/>
                  <a:sym typeface="+mn-ea"/>
                </a:rPr>
                <a:t>CH≡C-CH</a:t>
              </a:r>
              <a:r>
                <a:rPr lang="en-US" altLang="zh-CN" sz="3200" baseline="-25000">
                  <a:latin typeface="Times New Roman" panose="02020603050405020304" pitchFamily="18" charset="0"/>
                  <a:ea typeface="黑体" panose="02010609060101010101" pitchFamily="49" charset="-122"/>
                  <a:cs typeface="Times New Roman" panose="02020603050405020304" pitchFamily="18" charset="0"/>
                  <a:sym typeface="+mn-ea"/>
                </a:rPr>
                <a:t>2</a:t>
              </a:r>
              <a:r>
                <a:rPr lang="en-US" altLang="zh-CN" sz="3200">
                  <a:latin typeface="Times New Roman" panose="02020603050405020304" pitchFamily="18" charset="0"/>
                  <a:ea typeface="黑体" panose="02010609060101010101" pitchFamily="49" charset="-122"/>
                  <a:cs typeface="Times New Roman" panose="02020603050405020304" pitchFamily="18" charset="0"/>
                  <a:sym typeface="+mn-ea"/>
                </a:rPr>
                <a:t>-CH(CH</a:t>
              </a:r>
              <a:r>
                <a:rPr lang="en-US" altLang="zh-CN" sz="3200" baseline="-25000">
                  <a:latin typeface="Times New Roman" panose="02020603050405020304" pitchFamily="18" charset="0"/>
                  <a:ea typeface="黑体" panose="02010609060101010101" pitchFamily="49" charset="-122"/>
                  <a:cs typeface="Times New Roman" panose="02020603050405020304" pitchFamily="18" charset="0"/>
                  <a:sym typeface="+mn-ea"/>
                </a:rPr>
                <a:t>3</a:t>
              </a:r>
              <a:r>
                <a:rPr lang="en-US" altLang="zh-CN" sz="3200">
                  <a:latin typeface="Times New Roman" panose="02020603050405020304" pitchFamily="18" charset="0"/>
                  <a:ea typeface="黑体" panose="02010609060101010101" pitchFamily="49" charset="-122"/>
                  <a:cs typeface="Times New Roman" panose="02020603050405020304" pitchFamily="18" charset="0"/>
                  <a:sym typeface="+mn-ea"/>
                </a:rPr>
                <a:t>)</a:t>
              </a:r>
              <a:r>
                <a:rPr lang="en-US" altLang="zh-CN" sz="3200" baseline="-25000">
                  <a:latin typeface="Times New Roman" panose="02020603050405020304" pitchFamily="18" charset="0"/>
                  <a:ea typeface="黑体" panose="02010609060101010101" pitchFamily="49" charset="-122"/>
                  <a:cs typeface="Times New Roman" panose="02020603050405020304" pitchFamily="18" charset="0"/>
                  <a:sym typeface="+mn-ea"/>
                </a:rPr>
                <a:t>2</a:t>
              </a:r>
              <a:endParaRPr lang="en-US" altLang="zh-CN" sz="3200" baseline="-25000">
                <a:latin typeface="Times New Roman" panose="02020603050405020304" pitchFamily="18" charset="0"/>
                <a:ea typeface="黑体" panose="02010609060101010101" pitchFamily="49" charset="-122"/>
                <a:cs typeface="Times New Roman" panose="02020603050405020304" pitchFamily="18" charset="0"/>
                <a:sym typeface="+mn-ea"/>
              </a:endParaRPr>
            </a:p>
          </p:txBody>
        </p:sp>
        <p:graphicFrame>
          <p:nvGraphicFramePr>
            <p:cNvPr id="226319" name="Object 17"/>
            <p:cNvGraphicFramePr>
              <a:graphicFrameLocks noChangeAspect="1"/>
            </p:cNvGraphicFramePr>
            <p:nvPr>
              <p:custDataLst>
                <p:tags r:id="rId16"/>
              </p:custDataLst>
            </p:nvPr>
          </p:nvGraphicFramePr>
          <p:xfrm>
            <a:off x="565" y="2451"/>
            <a:ext cx="1660" cy="770"/>
          </p:xfrm>
          <a:graphic>
            <a:graphicData uri="http://schemas.openxmlformats.org/presentationml/2006/ole">
              <mc:AlternateContent xmlns:mc="http://schemas.openxmlformats.org/markup-compatibility/2006">
                <mc:Choice xmlns:v="urn:schemas-microsoft-com:vml" Requires="v">
                  <p:oleObj spid="_x0000_s1040" name="" r:id="rId17" imgW="853440" imgH="386080" progId="ChemDraw.Document.6.0">
                    <p:embed/>
                  </p:oleObj>
                </mc:Choice>
                <mc:Fallback>
                  <p:oleObj name="" r:id="rId17" imgW="853440" imgH="386080" progId="ChemDraw.Document.6.0">
                    <p:embed/>
                    <p:pic>
                      <p:nvPicPr>
                        <p:cNvPr id="0" name="OLE substitute image"/>
                        <p:cNvPicPr/>
                        <p:nvPr/>
                      </p:nvPicPr>
                      <p:blipFill>
                        <a:blip r:embed="rId18"/>
                        <a:stretch>
                          <a:fillRect/>
                        </a:stretch>
                      </p:blipFill>
                      <p:spPr>
                        <a:xfrm>
                          <a:off x="565" y="2451"/>
                          <a:ext cx="1660" cy="770"/>
                        </a:xfrm>
                        <a:prstGeom prst="rect">
                          <a:avLst/>
                        </a:prstGeom>
                        <a:noFill/>
                        <a:ln w="38100">
                          <a:noFill/>
                          <a:miter/>
                        </a:ln>
                      </p:spPr>
                    </p:pic>
                  </p:oleObj>
                </mc:Fallback>
              </mc:AlternateContent>
            </a:graphicData>
          </a:graphic>
        </p:graphicFrame>
      </p:grpSp>
      <p:grpSp>
        <p:nvGrpSpPr>
          <p:cNvPr id="9249" name="组合 9248"/>
          <p:cNvGrpSpPr/>
          <p:nvPr>
            <p:custDataLst>
              <p:tags r:id="rId19"/>
            </p:custDataLst>
          </p:nvPr>
        </p:nvGrpSpPr>
        <p:grpSpPr>
          <a:xfrm>
            <a:off x="4739962" y="5544567"/>
            <a:ext cx="1573530" cy="660400"/>
            <a:chOff x="528" y="3360"/>
            <a:chExt cx="768" cy="288"/>
          </a:xfrm>
        </p:grpSpPr>
        <p:sp>
          <p:nvSpPr>
            <p:cNvPr id="226321" name="直接连接符 9244"/>
            <p:cNvSpPr/>
            <p:nvPr>
              <p:custDataLst>
                <p:tags r:id="rId20"/>
              </p:custDataLst>
            </p:nvPr>
          </p:nvSpPr>
          <p:spPr>
            <a:xfrm flipV="1">
              <a:off x="528" y="3408"/>
              <a:ext cx="240" cy="240"/>
            </a:xfrm>
            <a:prstGeom prst="line">
              <a:avLst/>
            </a:prstGeom>
            <a:ln w="28575" cap="flat" cmpd="sng">
              <a:solidFill>
                <a:srgbClr val="FF0000"/>
              </a:solidFill>
              <a:prstDash val="solid"/>
              <a:round/>
              <a:headEnd type="none" w="med" len="med"/>
              <a:tailEnd type="none" w="med" len="med"/>
            </a:ln>
          </p:spPr>
          <p:txBody>
            <a:bodyPr/>
            <a:lstStyle/>
            <a:p/>
          </p:txBody>
        </p:sp>
        <p:sp>
          <p:nvSpPr>
            <p:cNvPr id="226322" name="直接连接符 9245"/>
            <p:cNvSpPr/>
            <p:nvPr>
              <p:custDataLst>
                <p:tags r:id="rId21"/>
              </p:custDataLst>
            </p:nvPr>
          </p:nvSpPr>
          <p:spPr>
            <a:xfrm>
              <a:off x="768" y="3408"/>
              <a:ext cx="288" cy="192"/>
            </a:xfrm>
            <a:prstGeom prst="line">
              <a:avLst/>
            </a:prstGeom>
            <a:ln w="28575" cap="flat" cmpd="sng">
              <a:solidFill>
                <a:srgbClr val="FF0000"/>
              </a:solidFill>
              <a:prstDash val="solid"/>
              <a:round/>
              <a:headEnd type="none" w="med" len="med"/>
              <a:tailEnd type="none" w="med" len="med"/>
            </a:ln>
          </p:spPr>
          <p:txBody>
            <a:bodyPr/>
            <a:lstStyle/>
            <a:p/>
          </p:txBody>
        </p:sp>
        <p:sp>
          <p:nvSpPr>
            <p:cNvPr id="226323" name="直接连接符 9246"/>
            <p:cNvSpPr/>
            <p:nvPr>
              <p:custDataLst>
                <p:tags r:id="rId22"/>
              </p:custDataLst>
            </p:nvPr>
          </p:nvSpPr>
          <p:spPr>
            <a:xfrm>
              <a:off x="768" y="3456"/>
              <a:ext cx="240" cy="160"/>
            </a:xfrm>
            <a:prstGeom prst="line">
              <a:avLst/>
            </a:prstGeom>
            <a:ln w="28575" cap="flat" cmpd="sng">
              <a:solidFill>
                <a:srgbClr val="FF0000"/>
              </a:solidFill>
              <a:prstDash val="solid"/>
              <a:round/>
              <a:headEnd type="none" w="med" len="med"/>
              <a:tailEnd type="none" w="med" len="med"/>
            </a:ln>
          </p:spPr>
          <p:txBody>
            <a:bodyPr/>
            <a:lstStyle/>
            <a:p/>
          </p:txBody>
        </p:sp>
        <p:sp>
          <p:nvSpPr>
            <p:cNvPr id="226324" name="直接连接符 9247"/>
            <p:cNvSpPr/>
            <p:nvPr>
              <p:custDataLst>
                <p:tags r:id="rId23"/>
              </p:custDataLst>
            </p:nvPr>
          </p:nvSpPr>
          <p:spPr>
            <a:xfrm flipV="1">
              <a:off x="1056" y="3360"/>
              <a:ext cx="240" cy="240"/>
            </a:xfrm>
            <a:prstGeom prst="line">
              <a:avLst/>
            </a:prstGeom>
            <a:ln w="28575" cap="flat" cmpd="sng">
              <a:solidFill>
                <a:srgbClr val="FF0000"/>
              </a:solidFill>
              <a:prstDash val="solid"/>
              <a:round/>
              <a:headEnd type="none" w="med" len="med"/>
              <a:tailEnd type="none" w="med" len="med"/>
            </a:ln>
          </p:spPr>
          <p:txBody>
            <a:bodyPr/>
            <a:lstStyle/>
            <a:p/>
          </p:txBody>
        </p:sp>
      </p:grpSp>
      <p:grpSp>
        <p:nvGrpSpPr>
          <p:cNvPr id="9254" name="组合 9253"/>
          <p:cNvGrpSpPr/>
          <p:nvPr>
            <p:custDataLst>
              <p:tags r:id="rId24"/>
            </p:custDataLst>
          </p:nvPr>
        </p:nvGrpSpPr>
        <p:grpSpPr>
          <a:xfrm>
            <a:off x="1367607" y="5499896"/>
            <a:ext cx="1304290" cy="792480"/>
            <a:chOff x="4176" y="3264"/>
            <a:chExt cx="720" cy="480"/>
          </a:xfrm>
        </p:grpSpPr>
        <p:sp>
          <p:nvSpPr>
            <p:cNvPr id="226326" name="直接连接符 9249"/>
            <p:cNvSpPr/>
            <p:nvPr>
              <p:custDataLst>
                <p:tags r:id="rId25"/>
              </p:custDataLst>
            </p:nvPr>
          </p:nvSpPr>
          <p:spPr>
            <a:xfrm flipV="1">
              <a:off x="4176" y="3552"/>
              <a:ext cx="240" cy="192"/>
            </a:xfrm>
            <a:prstGeom prst="line">
              <a:avLst/>
            </a:prstGeom>
            <a:ln w="28575" cap="flat" cmpd="sng">
              <a:solidFill>
                <a:srgbClr val="FF0000"/>
              </a:solidFill>
              <a:prstDash val="solid"/>
              <a:round/>
              <a:headEnd type="none" w="med" len="med"/>
              <a:tailEnd type="none" w="med" len="med"/>
            </a:ln>
          </p:spPr>
          <p:txBody>
            <a:bodyPr/>
            <a:lstStyle/>
            <a:p/>
          </p:txBody>
        </p:sp>
        <p:sp>
          <p:nvSpPr>
            <p:cNvPr id="226327" name="直接连接符 9250"/>
            <p:cNvSpPr/>
            <p:nvPr>
              <p:custDataLst>
                <p:tags r:id="rId26"/>
              </p:custDataLst>
            </p:nvPr>
          </p:nvSpPr>
          <p:spPr>
            <a:xfrm>
              <a:off x="4416" y="3552"/>
              <a:ext cx="240" cy="192"/>
            </a:xfrm>
            <a:prstGeom prst="line">
              <a:avLst/>
            </a:prstGeom>
            <a:ln w="28575" cap="flat" cmpd="sng">
              <a:solidFill>
                <a:srgbClr val="FF0000"/>
              </a:solidFill>
              <a:prstDash val="solid"/>
              <a:round/>
              <a:headEnd type="none" w="med" len="med"/>
              <a:tailEnd type="none" w="med" len="med"/>
            </a:ln>
          </p:spPr>
          <p:txBody>
            <a:bodyPr/>
            <a:lstStyle/>
            <a:p/>
          </p:txBody>
        </p:sp>
        <p:sp>
          <p:nvSpPr>
            <p:cNvPr id="226328" name="直接连接符 9251"/>
            <p:cNvSpPr/>
            <p:nvPr>
              <p:custDataLst>
                <p:tags r:id="rId27"/>
              </p:custDataLst>
            </p:nvPr>
          </p:nvSpPr>
          <p:spPr>
            <a:xfrm flipV="1">
              <a:off x="4656" y="3600"/>
              <a:ext cx="240" cy="144"/>
            </a:xfrm>
            <a:prstGeom prst="line">
              <a:avLst/>
            </a:prstGeom>
            <a:ln w="28575" cap="flat" cmpd="sng">
              <a:solidFill>
                <a:srgbClr val="FF0000"/>
              </a:solidFill>
              <a:prstDash val="solid"/>
              <a:round/>
              <a:headEnd type="none" w="med" len="med"/>
              <a:tailEnd type="none" w="med" len="med"/>
            </a:ln>
          </p:spPr>
          <p:txBody>
            <a:bodyPr/>
            <a:lstStyle/>
            <a:p/>
          </p:txBody>
        </p:sp>
        <p:sp>
          <p:nvSpPr>
            <p:cNvPr id="226329" name="直接连接符 9252"/>
            <p:cNvSpPr/>
            <p:nvPr>
              <p:custDataLst>
                <p:tags r:id="rId28"/>
              </p:custDataLst>
            </p:nvPr>
          </p:nvSpPr>
          <p:spPr>
            <a:xfrm flipH="1" flipV="1">
              <a:off x="4416" y="3264"/>
              <a:ext cx="0" cy="288"/>
            </a:xfrm>
            <a:prstGeom prst="line">
              <a:avLst/>
            </a:prstGeom>
            <a:ln w="28575" cap="flat" cmpd="sng">
              <a:solidFill>
                <a:srgbClr val="FF0000"/>
              </a:solidFill>
              <a:prstDash val="solid"/>
              <a:round/>
              <a:headEnd type="none" w="med" len="med"/>
              <a:tailEnd type="none" w="med" len="med"/>
            </a:ln>
          </p:spPr>
          <p:txBody>
            <a:bodyPr/>
            <a:lstStyle/>
            <a:p/>
          </p:txBody>
        </p:sp>
      </p:grpSp>
      <p:grpSp>
        <p:nvGrpSpPr>
          <p:cNvPr id="11" name="组合 10"/>
          <p:cNvGrpSpPr/>
          <p:nvPr>
            <p:custDataLst>
              <p:tags r:id="rId29"/>
            </p:custDataLst>
          </p:nvPr>
        </p:nvGrpSpPr>
        <p:grpSpPr>
          <a:xfrm>
            <a:off x="8423012" y="4384680"/>
            <a:ext cx="2380784" cy="1598189"/>
            <a:chOff x="11921" y="7847"/>
            <a:chExt cx="3749" cy="2517"/>
          </a:xfrm>
        </p:grpSpPr>
        <p:grpSp>
          <p:nvGrpSpPr>
            <p:cNvPr id="12" name="组合 11"/>
            <p:cNvGrpSpPr/>
            <p:nvPr>
              <p:custDataLst>
                <p:tags r:id="rId30"/>
              </p:custDataLst>
            </p:nvPr>
          </p:nvGrpSpPr>
          <p:grpSpPr>
            <a:xfrm>
              <a:off x="11921" y="7847"/>
              <a:ext cx="3749" cy="1502"/>
              <a:chOff x="502" y="3327"/>
              <a:chExt cx="1162" cy="416"/>
            </a:xfrm>
          </p:grpSpPr>
          <p:sp>
            <p:nvSpPr>
              <p:cNvPr id="13" name="直接连接符 9244"/>
              <p:cNvSpPr/>
              <p:nvPr>
                <p:custDataLst>
                  <p:tags r:id="rId31"/>
                </p:custDataLst>
              </p:nvPr>
            </p:nvSpPr>
            <p:spPr>
              <a:xfrm rot="2940000" flipV="1">
                <a:off x="609" y="3271"/>
                <a:ext cx="405" cy="516"/>
              </a:xfrm>
              <a:prstGeom prst="line">
                <a:avLst/>
              </a:prstGeom>
              <a:ln w="28575" cap="flat" cmpd="sng">
                <a:solidFill>
                  <a:srgbClr val="FF0000"/>
                </a:solidFill>
                <a:prstDash val="solid"/>
                <a:round/>
                <a:headEnd type="none" w="med" len="med"/>
                <a:tailEnd type="none" w="med" len="med"/>
              </a:ln>
            </p:spPr>
            <p:txBody>
              <a:bodyPr/>
              <a:lstStyle/>
              <a:p/>
            </p:txBody>
          </p:sp>
          <p:sp>
            <p:nvSpPr>
              <p:cNvPr id="14" name="直接连接符 9245"/>
              <p:cNvSpPr/>
              <p:nvPr>
                <p:custDataLst>
                  <p:tags r:id="rId32"/>
                </p:custDataLst>
              </p:nvPr>
            </p:nvSpPr>
            <p:spPr>
              <a:xfrm rot="19440000">
                <a:off x="504" y="3399"/>
                <a:ext cx="288" cy="192"/>
              </a:xfrm>
              <a:prstGeom prst="line">
                <a:avLst/>
              </a:prstGeom>
              <a:ln w="28575" cap="flat" cmpd="sng">
                <a:solidFill>
                  <a:srgbClr val="FF0000"/>
                </a:solidFill>
                <a:prstDash val="solid"/>
                <a:round/>
                <a:headEnd type="none" w="med" len="med"/>
                <a:tailEnd type="none" w="med" len="med"/>
              </a:ln>
            </p:spPr>
            <p:txBody>
              <a:bodyPr/>
              <a:lstStyle/>
              <a:p/>
            </p:txBody>
          </p:sp>
          <p:sp>
            <p:nvSpPr>
              <p:cNvPr id="15" name="直接连接符 9246"/>
              <p:cNvSpPr/>
              <p:nvPr>
                <p:custDataLst>
                  <p:tags r:id="rId33"/>
                </p:custDataLst>
              </p:nvPr>
            </p:nvSpPr>
            <p:spPr>
              <a:xfrm rot="19440000">
                <a:off x="502" y="3480"/>
                <a:ext cx="273" cy="182"/>
              </a:xfrm>
              <a:prstGeom prst="line">
                <a:avLst/>
              </a:prstGeom>
              <a:ln w="28575" cap="flat" cmpd="sng">
                <a:solidFill>
                  <a:srgbClr val="FF0000"/>
                </a:solidFill>
                <a:prstDash val="solid"/>
                <a:round/>
                <a:headEnd type="none" w="med" len="med"/>
                <a:tailEnd type="none" w="med" len="med"/>
              </a:ln>
            </p:spPr>
            <p:txBody>
              <a:bodyPr/>
              <a:lstStyle/>
              <a:p/>
            </p:txBody>
          </p:sp>
          <p:sp>
            <p:nvSpPr>
              <p:cNvPr id="16" name="直接连接符 9247"/>
              <p:cNvSpPr/>
              <p:nvPr>
                <p:custDataLst>
                  <p:tags r:id="rId34"/>
                </p:custDataLst>
              </p:nvPr>
            </p:nvSpPr>
            <p:spPr>
              <a:xfrm flipV="1">
                <a:off x="1424" y="3503"/>
                <a:ext cx="240" cy="240"/>
              </a:xfrm>
              <a:prstGeom prst="line">
                <a:avLst/>
              </a:prstGeom>
              <a:ln w="28575" cap="flat" cmpd="sng">
                <a:solidFill>
                  <a:srgbClr val="FF0000"/>
                </a:solidFill>
                <a:prstDash val="solid"/>
                <a:round/>
                <a:headEnd type="none" w="med" len="med"/>
                <a:tailEnd type="none" w="med" len="med"/>
              </a:ln>
            </p:spPr>
            <p:txBody>
              <a:bodyPr/>
              <a:lstStyle/>
              <a:p/>
            </p:txBody>
          </p:sp>
        </p:grpSp>
        <p:sp>
          <p:nvSpPr>
            <p:cNvPr id="17" name="直接连接符 9247"/>
            <p:cNvSpPr/>
            <p:nvPr>
              <p:custDataLst>
                <p:tags r:id="rId35"/>
              </p:custDataLst>
            </p:nvPr>
          </p:nvSpPr>
          <p:spPr>
            <a:xfrm rot="19140000" flipV="1">
              <a:off x="14496" y="9497"/>
              <a:ext cx="774" cy="867"/>
            </a:xfrm>
            <a:prstGeom prst="line">
              <a:avLst/>
            </a:prstGeom>
            <a:ln w="28575" cap="flat" cmpd="sng">
              <a:solidFill>
                <a:srgbClr val="FF0000"/>
              </a:solidFill>
              <a:prstDash val="solid"/>
              <a:round/>
              <a:headEnd type="none" w="med" len="med"/>
              <a:tailEnd type="none" w="med" len="med"/>
            </a:ln>
          </p:spPr>
          <p:txBody>
            <a:bodyPr/>
            <a:lstStyle/>
            <a:p/>
          </p:txBody>
        </p:sp>
        <p:sp>
          <p:nvSpPr>
            <p:cNvPr id="18" name="直接连接符 9247"/>
            <p:cNvSpPr/>
            <p:nvPr>
              <p:custDataLst>
                <p:tags r:id="rId36"/>
              </p:custDataLst>
            </p:nvPr>
          </p:nvSpPr>
          <p:spPr>
            <a:xfrm rot="16200000" flipV="1">
              <a:off x="14074" y="8529"/>
              <a:ext cx="774" cy="867"/>
            </a:xfrm>
            <a:prstGeom prst="line">
              <a:avLst/>
            </a:prstGeom>
            <a:ln w="28575" cap="flat" cmpd="sng">
              <a:solidFill>
                <a:srgbClr val="FF0000"/>
              </a:solidFill>
              <a:prstDash val="solid"/>
              <a:round/>
              <a:headEnd type="none" w="med" len="med"/>
              <a:tailEnd type="none" w="med" len="med"/>
            </a:ln>
          </p:spPr>
          <p:txBody>
            <a:bodyPr/>
            <a:lstStyle/>
            <a:p/>
          </p:txBody>
        </p:sp>
      </p:grpSp>
      <p:grpSp>
        <p:nvGrpSpPr>
          <p:cNvPr id="20" name="组合 19"/>
          <p:cNvGrpSpPr/>
          <p:nvPr>
            <p:custDataLst>
              <p:tags r:id="rId37"/>
            </p:custDataLst>
          </p:nvPr>
        </p:nvGrpSpPr>
        <p:grpSpPr>
          <a:xfrm>
            <a:off x="8413418" y="5002006"/>
            <a:ext cx="2252345" cy="1162050"/>
            <a:chOff x="12305" y="7820"/>
            <a:chExt cx="3547" cy="1830"/>
          </a:xfrm>
        </p:grpSpPr>
        <p:grpSp>
          <p:nvGrpSpPr>
            <p:cNvPr id="10" name="组合 9"/>
            <p:cNvGrpSpPr/>
            <p:nvPr>
              <p:custDataLst>
                <p:tags r:id="rId38"/>
              </p:custDataLst>
            </p:nvPr>
          </p:nvGrpSpPr>
          <p:grpSpPr>
            <a:xfrm>
              <a:off x="12305" y="7820"/>
              <a:ext cx="3153" cy="1830"/>
              <a:chOff x="11415" y="8150"/>
              <a:chExt cx="3153" cy="1830"/>
            </a:xfrm>
          </p:grpSpPr>
          <p:grpSp>
            <p:nvGrpSpPr>
              <p:cNvPr id="3" name="组合 2"/>
              <p:cNvGrpSpPr/>
              <p:nvPr>
                <p:custDataLst>
                  <p:tags r:id="rId39"/>
                </p:custDataLst>
              </p:nvPr>
            </p:nvGrpSpPr>
            <p:grpSpPr>
              <a:xfrm>
                <a:off x="11415" y="8150"/>
                <a:ext cx="1878" cy="993"/>
                <a:chOff x="345" y="3411"/>
                <a:chExt cx="582" cy="275"/>
              </a:xfrm>
            </p:grpSpPr>
            <p:sp>
              <p:nvSpPr>
                <p:cNvPr id="4" name="直接连接符 9244"/>
                <p:cNvSpPr/>
                <p:nvPr>
                  <p:custDataLst>
                    <p:tags r:id="rId40"/>
                  </p:custDataLst>
                </p:nvPr>
              </p:nvSpPr>
              <p:spPr>
                <a:xfrm rot="4500000" flipV="1">
                  <a:off x="398" y="3423"/>
                  <a:ext cx="228" cy="289"/>
                </a:xfrm>
                <a:prstGeom prst="line">
                  <a:avLst/>
                </a:prstGeom>
                <a:ln w="28575" cap="flat" cmpd="sng">
                  <a:solidFill>
                    <a:srgbClr val="3B2DED"/>
                  </a:solidFill>
                  <a:prstDash val="solid"/>
                  <a:round/>
                  <a:headEnd type="none" w="med" len="med"/>
                  <a:tailEnd type="none" w="med" len="med"/>
                </a:ln>
              </p:spPr>
              <p:txBody>
                <a:bodyPr/>
                <a:lstStyle/>
                <a:p/>
              </p:txBody>
            </p:sp>
            <p:sp>
              <p:nvSpPr>
                <p:cNvPr id="5" name="直接连接符 9245"/>
                <p:cNvSpPr/>
                <p:nvPr>
                  <p:custDataLst>
                    <p:tags r:id="rId41"/>
                  </p:custDataLst>
                </p:nvPr>
              </p:nvSpPr>
              <p:spPr>
                <a:xfrm rot="20880000">
                  <a:off x="380" y="3434"/>
                  <a:ext cx="288" cy="192"/>
                </a:xfrm>
                <a:prstGeom prst="line">
                  <a:avLst/>
                </a:prstGeom>
                <a:ln w="28575" cap="flat" cmpd="sng">
                  <a:solidFill>
                    <a:srgbClr val="3B2DED"/>
                  </a:solidFill>
                  <a:prstDash val="solid"/>
                  <a:round/>
                  <a:headEnd type="none" w="med" len="med"/>
                  <a:tailEnd type="none" w="med" len="med"/>
                </a:ln>
              </p:spPr>
              <p:txBody>
                <a:bodyPr/>
                <a:lstStyle/>
                <a:p/>
              </p:txBody>
            </p:sp>
            <p:sp>
              <p:nvSpPr>
                <p:cNvPr id="6" name="直接连接符 9246"/>
                <p:cNvSpPr/>
                <p:nvPr>
                  <p:custDataLst>
                    <p:tags r:id="rId42"/>
                  </p:custDataLst>
                </p:nvPr>
              </p:nvSpPr>
              <p:spPr>
                <a:xfrm rot="21000000">
                  <a:off x="345" y="3504"/>
                  <a:ext cx="273" cy="182"/>
                </a:xfrm>
                <a:prstGeom prst="line">
                  <a:avLst/>
                </a:prstGeom>
                <a:ln w="28575" cap="flat" cmpd="sng">
                  <a:solidFill>
                    <a:srgbClr val="3B2DED"/>
                  </a:solidFill>
                  <a:prstDash val="solid"/>
                  <a:round/>
                  <a:headEnd type="none" w="med" len="med"/>
                  <a:tailEnd type="none" w="med" len="med"/>
                </a:ln>
              </p:spPr>
              <p:txBody>
                <a:bodyPr/>
                <a:lstStyle/>
                <a:p/>
              </p:txBody>
            </p:sp>
            <p:sp>
              <p:nvSpPr>
                <p:cNvPr id="7" name="直接连接符 9247"/>
                <p:cNvSpPr/>
                <p:nvPr>
                  <p:custDataLst>
                    <p:tags r:id="rId43"/>
                  </p:custDataLst>
                </p:nvPr>
              </p:nvSpPr>
              <p:spPr>
                <a:xfrm flipV="1">
                  <a:off x="687" y="3411"/>
                  <a:ext cx="240" cy="240"/>
                </a:xfrm>
                <a:prstGeom prst="line">
                  <a:avLst/>
                </a:prstGeom>
                <a:ln w="28575" cap="flat" cmpd="sng">
                  <a:solidFill>
                    <a:srgbClr val="3B2DED"/>
                  </a:solidFill>
                  <a:prstDash val="solid"/>
                  <a:round/>
                  <a:headEnd type="none" w="med" len="med"/>
                  <a:tailEnd type="none" w="med" len="med"/>
                </a:ln>
              </p:spPr>
              <p:txBody>
                <a:bodyPr/>
                <a:lstStyle/>
                <a:p/>
              </p:txBody>
            </p:sp>
          </p:grpSp>
          <p:sp>
            <p:nvSpPr>
              <p:cNvPr id="8" name="直接连接符 9247"/>
              <p:cNvSpPr/>
              <p:nvPr>
                <p:custDataLst>
                  <p:tags r:id="rId44"/>
                </p:custDataLst>
              </p:nvPr>
            </p:nvSpPr>
            <p:spPr>
              <a:xfrm rot="19140000" flipV="1">
                <a:off x="13793" y="9114"/>
                <a:ext cx="774" cy="867"/>
              </a:xfrm>
              <a:prstGeom prst="line">
                <a:avLst/>
              </a:prstGeom>
              <a:ln w="28575" cap="flat" cmpd="sng">
                <a:solidFill>
                  <a:srgbClr val="3B2DED"/>
                </a:solidFill>
                <a:prstDash val="solid"/>
                <a:round/>
                <a:headEnd type="none" w="med" len="med"/>
                <a:tailEnd type="none" w="med" len="med"/>
              </a:ln>
            </p:spPr>
            <p:txBody>
              <a:bodyPr/>
              <a:lstStyle/>
              <a:p/>
            </p:txBody>
          </p:sp>
          <p:sp>
            <p:nvSpPr>
              <p:cNvPr id="9" name="直接连接符 9247"/>
              <p:cNvSpPr/>
              <p:nvPr>
                <p:custDataLst>
                  <p:tags r:id="rId45"/>
                </p:custDataLst>
              </p:nvPr>
            </p:nvSpPr>
            <p:spPr>
              <a:xfrm rot="16200000" flipV="1">
                <a:off x="13338" y="8146"/>
                <a:ext cx="774" cy="867"/>
              </a:xfrm>
              <a:prstGeom prst="line">
                <a:avLst/>
              </a:prstGeom>
              <a:ln w="28575" cap="flat" cmpd="sng">
                <a:solidFill>
                  <a:srgbClr val="3B2DED"/>
                </a:solidFill>
                <a:prstDash val="solid"/>
                <a:round/>
                <a:headEnd type="none" w="med" len="med"/>
                <a:tailEnd type="none" w="med" len="med"/>
              </a:ln>
            </p:spPr>
            <p:txBody>
              <a:bodyPr/>
              <a:lstStyle/>
              <a:p/>
            </p:txBody>
          </p:sp>
        </p:grpSp>
        <p:sp>
          <p:nvSpPr>
            <p:cNvPr id="19" name="直接连接符 9247"/>
            <p:cNvSpPr/>
            <p:nvPr>
              <p:custDataLst>
                <p:tags r:id="rId46"/>
              </p:custDataLst>
            </p:nvPr>
          </p:nvSpPr>
          <p:spPr>
            <a:xfrm rot="240000" flipV="1">
              <a:off x="15078" y="7846"/>
              <a:ext cx="774" cy="867"/>
            </a:xfrm>
            <a:prstGeom prst="line">
              <a:avLst/>
            </a:prstGeom>
            <a:ln w="28575" cap="flat" cmpd="sng">
              <a:solidFill>
                <a:srgbClr val="3B2DED"/>
              </a:solidFill>
              <a:prstDash val="solid"/>
              <a:round/>
              <a:headEnd type="none" w="med" len="med"/>
              <a:tailEnd type="none" w="med" len="med"/>
            </a:ln>
          </p:spPr>
          <p:txBody>
            <a:bodyPr/>
            <a:lstStyle/>
            <a:p/>
          </p:txBody>
        </p:sp>
      </p:grpSp>
      <p:sp>
        <p:nvSpPr>
          <p:cNvPr id="21" name="乘号 20"/>
          <p:cNvSpPr/>
          <p:nvPr>
            <p:custDataLst>
              <p:tags r:id="rId47"/>
            </p:custDataLst>
          </p:nvPr>
        </p:nvSpPr>
        <p:spPr>
          <a:xfrm>
            <a:off x="8761398" y="4788011"/>
            <a:ext cx="1369060" cy="1450975"/>
          </a:xfrm>
          <a:prstGeom prst="mathMultiply">
            <a:avLst>
              <a:gd name="adj1" fmla="val 4962"/>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custDataLst>
              <p:tags r:id="rId48"/>
            </p:custDataLst>
          </p:nvPr>
        </p:nvSpPr>
        <p:spPr>
          <a:xfrm>
            <a:off x="6635765" y="6032159"/>
            <a:ext cx="5323840" cy="521970"/>
          </a:xfrm>
          <a:prstGeom prst="rect">
            <a:avLst/>
          </a:prstGeom>
          <a:noFill/>
        </p:spPr>
        <p:txBody>
          <a:bodyPr wrap="square" rtlCol="0">
            <a:spAutoFit/>
          </a:bodyPr>
          <a:lstStyle/>
          <a:p>
            <a:r>
              <a:rPr lang="zh-CN" altLang="en-US" sz="2800" b="1">
                <a:latin typeface="Times New Roman" panose="02020603050405020304" pitchFamily="18" charset="0"/>
                <a:ea typeface="黑体" panose="02010609060101010101" pitchFamily="49" charset="-122"/>
                <a:cs typeface="Times New Roman" panose="02020603050405020304" pitchFamily="18" charset="0"/>
              </a:rPr>
              <a:t>三键连接的</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4</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个原子在</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1</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条直线上！</a:t>
            </a:r>
            <a:endParaRPr lang="zh-CN" altLang="en-US" sz="2800" b="1">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46" name="图片 45"/>
          <p:cNvPicPr>
            <a:picLocks noChangeAspect="1"/>
          </p:cNvPicPr>
          <p:nvPr>
            <p:custDataLst>
              <p:tags r:id="rId49"/>
            </p:custDataLst>
          </p:nvPr>
        </p:nvPicPr>
        <p:blipFill>
          <a:blip r:embed="rId50"/>
          <a:stretch>
            <a:fillRect/>
          </a:stretch>
        </p:blipFill>
        <p:spPr>
          <a:xfrm>
            <a:off x="458505" y="117012"/>
            <a:ext cx="3243353" cy="951058"/>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8684"/>
                                        </p:tgtEl>
                                        <p:attrNameLst>
                                          <p:attrName>style.visibility</p:attrName>
                                        </p:attrNameLst>
                                      </p:cBhvr>
                                      <p:to>
                                        <p:strVal val="visible"/>
                                      </p:to>
                                    </p:set>
                                    <p:animEffect transition="in" filter="blinds(horizontal)">
                                      <p:cBhvr>
                                        <p:cTn id="7" dur="500"/>
                                        <p:tgtEl>
                                          <p:spTgt spid="2868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8685">
                                            <p:txEl>
                                              <p:pRg st="0" end="0"/>
                                            </p:txEl>
                                          </p:spTgt>
                                        </p:tgtEl>
                                        <p:attrNameLst>
                                          <p:attrName>style.visibility</p:attrName>
                                        </p:attrNameLst>
                                      </p:cBhvr>
                                      <p:to>
                                        <p:strVal val="visible"/>
                                      </p:to>
                                    </p:set>
                                    <p:animEffect transition="in" filter="blinds(horizontal)">
                                      <p:cBhvr>
                                        <p:cTn id="12" dur="500"/>
                                        <p:tgtEl>
                                          <p:spTgt spid="2868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8686">
                                            <p:txEl>
                                              <p:pRg st="0" end="0"/>
                                            </p:txEl>
                                          </p:spTgt>
                                        </p:tgtEl>
                                        <p:attrNameLst>
                                          <p:attrName>style.visibility</p:attrName>
                                        </p:attrNameLst>
                                      </p:cBhvr>
                                      <p:to>
                                        <p:strVal val="visible"/>
                                      </p:to>
                                    </p:set>
                                    <p:animEffect transition="in" filter="blinds(horizontal)">
                                      <p:cBhvr>
                                        <p:cTn id="17" dur="500"/>
                                        <p:tgtEl>
                                          <p:spTgt spid="2868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9255"/>
                                        </p:tgtEl>
                                        <p:attrNameLst>
                                          <p:attrName>style.visibility</p:attrName>
                                        </p:attrNameLst>
                                      </p:cBhvr>
                                      <p:to>
                                        <p:strVal val="visible"/>
                                      </p:to>
                                    </p:set>
                                    <p:animEffect transition="in" filter="blinds(horizontal)">
                                      <p:cBhvr>
                                        <p:cTn id="22" dur="500"/>
                                        <p:tgtEl>
                                          <p:spTgt spid="925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254"/>
                                        </p:tgtEl>
                                        <p:attrNameLst>
                                          <p:attrName>style.visibility</p:attrName>
                                        </p:attrNameLst>
                                      </p:cBhvr>
                                      <p:to>
                                        <p:strVal val="visible"/>
                                      </p:to>
                                    </p:set>
                                    <p:animEffect transition="in" filter="wipe(down)">
                                      <p:cBhvr>
                                        <p:cTn id="27" dur="500"/>
                                        <p:tgtEl>
                                          <p:spTgt spid="925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9249"/>
                                        </p:tgtEl>
                                        <p:attrNameLst>
                                          <p:attrName>style.visibility</p:attrName>
                                        </p:attrNameLst>
                                      </p:cBhvr>
                                      <p:to>
                                        <p:strVal val="visible"/>
                                      </p:to>
                                    </p:set>
                                    <p:animEffect transition="in" filter="wipe(left)">
                                      <p:cBhvr>
                                        <p:cTn id="32" dur="500"/>
                                        <p:tgtEl>
                                          <p:spTgt spid="924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linds(horizontal)">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blinds(horizontal)">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blinds(horizontal)">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xit" presetSubtype="10" fill="hold" nodeType="clickEffect">
                                  <p:stCondLst>
                                    <p:cond delay="0"/>
                                  </p:stCondLst>
                                  <p:childTnLst>
                                    <p:animEffect transition="out" filter="blinds(horizontal)">
                                      <p:cBhvr>
                                        <p:cTn id="51" dur="500"/>
                                        <p:tgtEl>
                                          <p:spTgt spid="20"/>
                                        </p:tgtEl>
                                      </p:cBhvr>
                                    </p:animEffect>
                                    <p:set>
                                      <p:cBhvr>
                                        <p:cTn id="52" dur="1" fill="hold">
                                          <p:stCondLst>
                                            <p:cond delay="499"/>
                                          </p:stCondLst>
                                        </p:cTn>
                                        <p:tgtEl>
                                          <p:spTgt spid="20"/>
                                        </p:tgtEl>
                                        <p:attrNameLst>
                                          <p:attrName>style.visibility</p:attrName>
                                        </p:attrNameLst>
                                      </p:cBhvr>
                                      <p:to>
                                        <p:strVal val="hidden"/>
                                      </p:to>
                                    </p:set>
                                  </p:childTnLst>
                                </p:cTn>
                              </p:par>
                              <p:par>
                                <p:cTn id="53" presetID="3" presetClass="exit" presetSubtype="10" fill="hold" grpId="1" nodeType="withEffect">
                                  <p:stCondLst>
                                    <p:cond delay="0"/>
                                  </p:stCondLst>
                                  <p:childTnLst>
                                    <p:animEffect transition="out" filter="blinds(horizontal)">
                                      <p:cBhvr>
                                        <p:cTn id="54" dur="500"/>
                                        <p:tgtEl>
                                          <p:spTgt spid="21"/>
                                        </p:tgtEl>
                                      </p:cBhvr>
                                    </p:animEffect>
                                    <p:set>
                                      <p:cBhvr>
                                        <p:cTn id="55" dur="1" fill="hold">
                                          <p:stCondLst>
                                            <p:cond delay="499"/>
                                          </p:stCondLst>
                                        </p:cTn>
                                        <p:tgtEl>
                                          <p:spTgt spid="21"/>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blinds(horizontal)">
                                      <p:cBhvr>
                                        <p:cTn id="6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4" grpId="0"/>
      <p:bldP spid="21" grpId="0" animBg="1"/>
      <p:bldP spid="21" grpId="1" animBg="1"/>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29" name="矩形 15361"/>
          <p:cNvSpPr/>
          <p:nvPr>
            <p:custDataLst>
              <p:tags r:id="rId1"/>
            </p:custDataLst>
          </p:nvPr>
        </p:nvSpPr>
        <p:spPr>
          <a:xfrm>
            <a:off x="854241" y="1729077"/>
            <a:ext cx="8703945" cy="4721860"/>
          </a:xfrm>
          <a:prstGeom prst="rect">
            <a:avLst/>
          </a:prstGeom>
          <a:noFill/>
          <a:ln w="9525">
            <a:noFill/>
          </a:ln>
        </p:spPr>
        <p:txBody>
          <a:bodyPr anchor="t"/>
          <a:lstStyle/>
          <a:p>
            <a:pPr marL="342900" indent="-342900">
              <a:spcBef>
                <a:spcPct val="20000"/>
              </a:spcBef>
              <a:buChar char="•"/>
            </a:pPr>
            <a:endParaRPr lang="en-US" altLang="zh-CN" sz="3200" b="1">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p>
            <a:pPr marL="342900" indent="-342900">
              <a:spcBef>
                <a:spcPct val="20000"/>
              </a:spcBef>
            </a:pPr>
            <a:r>
              <a:rPr lang="en-US" altLang="zh-CN" sz="3200" b="1">
                <a:solidFill>
                  <a:srgbClr val="000000"/>
                </a:solidFill>
                <a:latin typeface="Times New Roman" panose="02020603050405020304" pitchFamily="18" charset="0"/>
                <a:ea typeface="宋体" panose="02010600030101010101" pitchFamily="2" charset="-122"/>
                <a:cs typeface="Times New Roman" panose="02020603050405020304" pitchFamily="18" charset="0"/>
              </a:rPr>
              <a:t>⑴                                  ⑵</a:t>
            </a:r>
            <a:endParaRPr lang="en-US" altLang="zh-CN" sz="3200" b="1">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p>
            <a:pPr marL="342900" indent="-342900">
              <a:spcBef>
                <a:spcPct val="20000"/>
              </a:spcBef>
              <a:buChar char="•"/>
            </a:pPr>
            <a:endParaRPr lang="en-US" altLang="zh-CN" sz="3200" b="1">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p>
            <a:pPr marL="342900" indent="-342900">
              <a:spcBef>
                <a:spcPct val="20000"/>
              </a:spcBef>
              <a:buChar char="•"/>
            </a:pPr>
            <a:endParaRPr lang="en-US" altLang="zh-CN" sz="3200" b="1">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p>
            <a:pPr marL="342900" indent="-342900">
              <a:spcBef>
                <a:spcPct val="20000"/>
              </a:spcBef>
            </a:pPr>
            <a:r>
              <a:rPr lang="en-US" altLang="zh-CN" sz="3200" b="1">
                <a:solidFill>
                  <a:srgbClr val="000000"/>
                </a:solidFill>
                <a:latin typeface="Times New Roman" panose="02020603050405020304" pitchFamily="18" charset="0"/>
                <a:ea typeface="宋体" panose="02010600030101010101" pitchFamily="2" charset="-122"/>
                <a:cs typeface="Times New Roman" panose="02020603050405020304" pitchFamily="18" charset="0"/>
              </a:rPr>
              <a:t>⑶                                  </a:t>
            </a:r>
            <a:endParaRPr lang="en-US" altLang="zh-CN" sz="3200" b="1">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p>
            <a:pPr marL="342900" indent="-342900">
              <a:spcBef>
                <a:spcPct val="20000"/>
              </a:spcBef>
            </a:pPr>
            <a:endParaRPr lang="en-US" altLang="zh-CN" sz="3200" b="1">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p>
            <a:pPr marL="342900" indent="-342900">
              <a:spcBef>
                <a:spcPct val="20000"/>
              </a:spcBef>
            </a:pPr>
            <a:r>
              <a:rPr lang="en-US" altLang="zh-CN" sz="3200" b="1">
                <a:solidFill>
                  <a:srgbClr val="000000"/>
                </a:solidFill>
                <a:latin typeface="Times New Roman" panose="02020603050405020304" pitchFamily="18" charset="0"/>
                <a:ea typeface="宋体" panose="02010600030101010101" pitchFamily="2" charset="-122"/>
                <a:cs typeface="Times New Roman" panose="02020603050405020304" pitchFamily="18" charset="0"/>
              </a:rPr>
              <a:t> </a:t>
            </a:r>
            <a:endParaRPr lang="en-US" altLang="zh-CN" sz="3200" b="1">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p>
            <a:pPr marL="342900" indent="-342900">
              <a:spcBef>
                <a:spcPct val="20000"/>
              </a:spcBef>
            </a:pPr>
            <a:endParaRPr lang="en-US" altLang="zh-CN" sz="3200" b="1">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227330" name="矩形 15362"/>
          <p:cNvSpPr/>
          <p:nvPr>
            <p:custDataLst>
              <p:tags r:id="rId2"/>
            </p:custDataLst>
          </p:nvPr>
        </p:nvSpPr>
        <p:spPr>
          <a:xfrm>
            <a:off x="1245897" y="1145195"/>
            <a:ext cx="6135013" cy="523220"/>
          </a:xfrm>
          <a:prstGeom prst="rect">
            <a:avLst/>
          </a:prstGeom>
          <a:noFill/>
          <a:ln w="9525">
            <a:noFill/>
          </a:ln>
        </p:spPr>
        <p:txBody>
          <a:bodyPr wrap="none" anchor="t">
            <a:spAutoFit/>
          </a:bodyPr>
          <a:lstStyle/>
          <a:p>
            <a:pPr algn="ctr"/>
            <a:r>
              <a:rPr lang="en-US" altLang="zh-CN"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3</a:t>
            </a:r>
            <a:r>
              <a:rPr lang="zh-CN" altLang="en-US"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、请写出下列有机物分子的分子式：</a:t>
            </a:r>
            <a:endParaRPr lang="zh-CN" altLang="en-US"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227331" name="图片 15363"/>
          <p:cNvPicPr>
            <a:picLocks noChangeAspect="1"/>
          </p:cNvPicPr>
          <p:nvPr>
            <p:custDataLst>
              <p:tags r:id="rId3"/>
            </p:custDataLst>
          </p:nvPr>
        </p:nvPicPr>
        <p:blipFill>
          <a:blip r:embed="rId4">
            <a:lum contrast="12000"/>
          </a:blip>
          <a:stretch>
            <a:fillRect/>
          </a:stretch>
        </p:blipFill>
        <p:spPr>
          <a:xfrm>
            <a:off x="1616241" y="1943707"/>
            <a:ext cx="1799590" cy="1566545"/>
          </a:xfrm>
          <a:prstGeom prst="rect">
            <a:avLst/>
          </a:prstGeom>
          <a:noFill/>
          <a:ln w="9525">
            <a:noFill/>
          </a:ln>
        </p:spPr>
      </p:pic>
      <p:pic>
        <p:nvPicPr>
          <p:cNvPr id="227332" name="图片 15364"/>
          <p:cNvPicPr>
            <a:picLocks noChangeAspect="1"/>
          </p:cNvPicPr>
          <p:nvPr>
            <p:custDataLst>
              <p:tags r:id="rId5"/>
            </p:custDataLst>
          </p:nvPr>
        </p:nvPicPr>
        <p:blipFill>
          <a:blip r:embed="rId6"/>
          <a:stretch>
            <a:fillRect/>
          </a:stretch>
        </p:blipFill>
        <p:spPr>
          <a:xfrm>
            <a:off x="5063656" y="1782417"/>
            <a:ext cx="2646363" cy="1889125"/>
          </a:xfrm>
          <a:prstGeom prst="rect">
            <a:avLst/>
          </a:prstGeom>
          <a:noFill/>
          <a:ln w="9525">
            <a:noFill/>
          </a:ln>
        </p:spPr>
      </p:pic>
      <p:pic>
        <p:nvPicPr>
          <p:cNvPr id="227333" name="图片 15365"/>
          <p:cNvPicPr>
            <a:picLocks noChangeAspect="1"/>
          </p:cNvPicPr>
          <p:nvPr>
            <p:custDataLst>
              <p:tags r:id="rId7"/>
            </p:custDataLst>
          </p:nvPr>
        </p:nvPicPr>
        <p:blipFill>
          <a:blip r:embed="rId8">
            <a:lum bright="-12000" contrast="12000"/>
          </a:blip>
          <a:stretch>
            <a:fillRect/>
          </a:stretch>
        </p:blipFill>
        <p:spPr>
          <a:xfrm>
            <a:off x="1156819" y="4093817"/>
            <a:ext cx="3133725" cy="1838325"/>
          </a:xfrm>
          <a:prstGeom prst="rect">
            <a:avLst/>
          </a:prstGeom>
          <a:noFill/>
          <a:ln w="9525">
            <a:noFill/>
          </a:ln>
        </p:spPr>
      </p:pic>
      <p:sp>
        <p:nvSpPr>
          <p:cNvPr id="15367" name="文本框 15366"/>
          <p:cNvSpPr txBox="1"/>
          <p:nvPr>
            <p:custDataLst>
              <p:tags r:id="rId9"/>
            </p:custDataLst>
          </p:nvPr>
        </p:nvSpPr>
        <p:spPr>
          <a:xfrm>
            <a:off x="1868654" y="3509935"/>
            <a:ext cx="1056640" cy="583565"/>
          </a:xfrm>
          <a:prstGeom prst="rect">
            <a:avLst/>
          </a:prstGeom>
          <a:noFill/>
          <a:ln w="9525">
            <a:noFill/>
          </a:ln>
        </p:spPr>
        <p:txBody>
          <a:bodyPr wrap="none" anchor="t">
            <a:spAutoFit/>
          </a:bodyPr>
          <a:lstStyle/>
          <a:p>
            <a:pPr algn="ctr"/>
            <a:r>
              <a:rPr lang="en-US" altLang="zh-CN" sz="3200" b="1">
                <a:solidFill>
                  <a:srgbClr val="FF0000"/>
                </a:solidFill>
                <a:latin typeface="Times New Roman" panose="02020603050405020304" pitchFamily="18" charset="0"/>
                <a:ea typeface="宋体" panose="02010600030101010101" pitchFamily="2" charset="-122"/>
                <a:cs typeface="Times New Roman" panose="02020603050405020304" pitchFamily="18" charset="0"/>
              </a:rPr>
              <a:t>C</a:t>
            </a:r>
            <a:r>
              <a:rPr lang="en-US" altLang="zh-CN" sz="32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rPr>
              <a:t>8</a:t>
            </a:r>
            <a:r>
              <a:rPr lang="en-US" altLang="zh-CN" sz="3200" b="1">
                <a:solidFill>
                  <a:srgbClr val="FF0000"/>
                </a:solidFill>
                <a:latin typeface="Times New Roman" panose="02020603050405020304" pitchFamily="18" charset="0"/>
                <a:ea typeface="宋体" panose="02010600030101010101" pitchFamily="2" charset="-122"/>
                <a:cs typeface="Times New Roman" panose="02020603050405020304" pitchFamily="18" charset="0"/>
              </a:rPr>
              <a:t>H</a:t>
            </a:r>
            <a:r>
              <a:rPr lang="en-US" altLang="zh-CN" sz="32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rPr>
              <a:t>8</a:t>
            </a:r>
            <a:endParaRPr lang="en-US" altLang="zh-CN" sz="32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5368" name="文本框 15367"/>
          <p:cNvSpPr txBox="1"/>
          <p:nvPr>
            <p:custDataLst>
              <p:tags r:id="rId10"/>
            </p:custDataLst>
          </p:nvPr>
        </p:nvSpPr>
        <p:spPr>
          <a:xfrm>
            <a:off x="5749298" y="3577245"/>
            <a:ext cx="1463040" cy="583565"/>
          </a:xfrm>
          <a:prstGeom prst="rect">
            <a:avLst/>
          </a:prstGeom>
          <a:noFill/>
          <a:ln w="9525">
            <a:noFill/>
          </a:ln>
        </p:spPr>
        <p:txBody>
          <a:bodyPr wrap="none" anchor="t">
            <a:spAutoFit/>
          </a:bodyPr>
          <a:lstStyle/>
          <a:p>
            <a:pPr algn="ctr"/>
            <a:r>
              <a:rPr lang="en-US" altLang="zh-CN" sz="3200" b="1">
                <a:solidFill>
                  <a:srgbClr val="FF0000"/>
                </a:solidFill>
                <a:latin typeface="Times New Roman" panose="02020603050405020304" pitchFamily="18" charset="0"/>
                <a:ea typeface="宋体" panose="02010600030101010101" pitchFamily="2" charset="-122"/>
                <a:cs typeface="Times New Roman" panose="02020603050405020304" pitchFamily="18" charset="0"/>
              </a:rPr>
              <a:t>C</a:t>
            </a:r>
            <a:r>
              <a:rPr lang="en-US" altLang="zh-CN" sz="32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rPr>
              <a:t>6</a:t>
            </a:r>
            <a:r>
              <a:rPr lang="en-US" altLang="zh-CN" sz="3200" b="1">
                <a:solidFill>
                  <a:srgbClr val="FF0000"/>
                </a:solidFill>
                <a:latin typeface="Times New Roman" panose="02020603050405020304" pitchFamily="18" charset="0"/>
                <a:ea typeface="宋体" panose="02010600030101010101" pitchFamily="2" charset="-122"/>
                <a:cs typeface="Times New Roman" panose="02020603050405020304" pitchFamily="18" charset="0"/>
              </a:rPr>
              <a:t>H</a:t>
            </a:r>
            <a:r>
              <a:rPr lang="en-US" altLang="zh-CN" sz="32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rPr>
              <a:t>9</a:t>
            </a:r>
            <a:r>
              <a:rPr lang="en-US" altLang="zh-CN" sz="3200" b="1">
                <a:solidFill>
                  <a:srgbClr val="FF0000"/>
                </a:solidFill>
                <a:latin typeface="Times New Roman" panose="02020603050405020304" pitchFamily="18" charset="0"/>
                <a:ea typeface="宋体" panose="02010600030101010101" pitchFamily="2" charset="-122"/>
                <a:cs typeface="Times New Roman" panose="02020603050405020304" pitchFamily="18" charset="0"/>
              </a:rPr>
              <a:t>Cl</a:t>
            </a:r>
            <a:endParaRPr lang="en-US" altLang="zh-CN" sz="3200" b="1">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5369" name="文本框 15368"/>
          <p:cNvSpPr txBox="1"/>
          <p:nvPr>
            <p:custDataLst>
              <p:tags r:id="rId11"/>
            </p:custDataLst>
          </p:nvPr>
        </p:nvSpPr>
        <p:spPr>
          <a:xfrm>
            <a:off x="4290702" y="4720880"/>
            <a:ext cx="1637030" cy="583565"/>
          </a:xfrm>
          <a:prstGeom prst="rect">
            <a:avLst/>
          </a:prstGeom>
          <a:noFill/>
          <a:ln w="9525">
            <a:noFill/>
          </a:ln>
        </p:spPr>
        <p:txBody>
          <a:bodyPr wrap="none" anchor="t">
            <a:spAutoFit/>
          </a:bodyPr>
          <a:lstStyle/>
          <a:p>
            <a:pPr algn="ctr"/>
            <a:r>
              <a:rPr lang="en-US" altLang="zh-CN" sz="3200" b="1">
                <a:solidFill>
                  <a:srgbClr val="FF0000"/>
                </a:solidFill>
                <a:latin typeface="Times New Roman" panose="02020603050405020304" pitchFamily="18" charset="0"/>
                <a:ea typeface="宋体" panose="02010600030101010101" pitchFamily="2" charset="-122"/>
                <a:cs typeface="Times New Roman" panose="02020603050405020304" pitchFamily="18" charset="0"/>
              </a:rPr>
              <a:t>C</a:t>
            </a:r>
            <a:r>
              <a:rPr lang="en-US" altLang="zh-CN" sz="32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rPr>
              <a:t>9</a:t>
            </a:r>
            <a:r>
              <a:rPr lang="en-US" altLang="zh-CN" sz="3200" b="1">
                <a:solidFill>
                  <a:srgbClr val="FF0000"/>
                </a:solidFill>
                <a:latin typeface="Times New Roman" panose="02020603050405020304" pitchFamily="18" charset="0"/>
                <a:ea typeface="宋体" panose="02010600030101010101" pitchFamily="2" charset="-122"/>
                <a:cs typeface="Times New Roman" panose="02020603050405020304" pitchFamily="18" charset="0"/>
              </a:rPr>
              <a:t>H</a:t>
            </a:r>
            <a:r>
              <a:rPr lang="en-US" altLang="zh-CN" sz="32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rPr>
              <a:t>10</a:t>
            </a:r>
            <a:r>
              <a:rPr lang="en-US" altLang="zh-CN" sz="3200" b="1">
                <a:solidFill>
                  <a:srgbClr val="FF0000"/>
                </a:solidFill>
                <a:latin typeface="Times New Roman" panose="02020603050405020304" pitchFamily="18" charset="0"/>
                <a:ea typeface="宋体" panose="02010600030101010101" pitchFamily="2" charset="-122"/>
                <a:cs typeface="Times New Roman" panose="02020603050405020304" pitchFamily="18" charset="0"/>
              </a:rPr>
              <a:t>O</a:t>
            </a:r>
            <a:r>
              <a:rPr lang="en-US" altLang="zh-CN" sz="32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rPr>
              <a:t>2</a:t>
            </a:r>
            <a:endParaRPr lang="en-US" altLang="zh-CN" sz="32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13" name="图片 12"/>
          <p:cNvPicPr>
            <a:picLocks noChangeAspect="1"/>
          </p:cNvPicPr>
          <p:nvPr>
            <p:custDataLst>
              <p:tags r:id="rId12"/>
            </p:custDataLst>
          </p:nvPr>
        </p:nvPicPr>
        <p:blipFill>
          <a:blip r:embed="rId13"/>
          <a:stretch>
            <a:fillRect/>
          </a:stretch>
        </p:blipFill>
        <p:spPr>
          <a:xfrm>
            <a:off x="458505" y="117012"/>
            <a:ext cx="3243353" cy="951058"/>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367"/>
                                        </p:tgtEl>
                                        <p:attrNameLst>
                                          <p:attrName>style.visibility</p:attrName>
                                        </p:attrNameLst>
                                      </p:cBhvr>
                                      <p:to>
                                        <p:strVal val="visible"/>
                                      </p:to>
                                    </p:set>
                                    <p:animEffect transition="in" filter="blinds(horizontal)">
                                      <p:cBhvr>
                                        <p:cTn id="7" dur="500"/>
                                        <p:tgtEl>
                                          <p:spTgt spid="1536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368"/>
                                        </p:tgtEl>
                                        <p:attrNameLst>
                                          <p:attrName>style.visibility</p:attrName>
                                        </p:attrNameLst>
                                      </p:cBhvr>
                                      <p:to>
                                        <p:strVal val="visible"/>
                                      </p:to>
                                    </p:set>
                                    <p:animEffect transition="in" filter="blinds(horizontal)">
                                      <p:cBhvr>
                                        <p:cTn id="12" dur="500"/>
                                        <p:tgtEl>
                                          <p:spTgt spid="1536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5369"/>
                                        </p:tgtEl>
                                        <p:attrNameLst>
                                          <p:attrName>style.visibility</p:attrName>
                                        </p:attrNameLst>
                                      </p:cBhvr>
                                      <p:to>
                                        <p:strVal val="visible"/>
                                      </p:to>
                                    </p:set>
                                    <p:animEffect transition="in" filter="blinds(horizontal)">
                                      <p:cBhvr>
                                        <p:cTn id="17" dur="500"/>
                                        <p:tgtEl>
                                          <p:spTgt spid="15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7" grpId="0"/>
      <p:bldP spid="15368" grpId="0"/>
      <p:bldP spid="1536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247711" y="828024"/>
            <a:ext cx="5483183" cy="521970"/>
          </a:xfrm>
          <a:prstGeom prst="rect">
            <a:avLst/>
          </a:prstGeom>
          <a:noFill/>
          <a:ln w="9525">
            <a:noFill/>
          </a:ln>
        </p:spPr>
        <p:txBody>
          <a:bodyPr wrap="square" anchor="t" anchorCtr="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3.</a:t>
            </a:r>
            <a:r>
              <a:rPr kumimoji="0" lang="zh-CN" altLang="zh-CN" sz="28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有机化合物</a:t>
            </a:r>
            <a:r>
              <a:rPr kumimoji="0" lang="zh-CN" altLang="en-US" sz="28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性质</a:t>
            </a:r>
            <a:r>
              <a:rPr kumimoji="0" lang="zh-CN" altLang="zh-CN" sz="28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特点</a:t>
            </a:r>
            <a:endParaRPr kumimoji="0" lang="zh-CN" altLang="zh-CN" sz="28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Text Box 5"/>
          <p:cNvSpPr txBox="1"/>
          <p:nvPr>
            <p:custDataLst>
              <p:tags r:id="rId2"/>
            </p:custDataLst>
          </p:nvPr>
        </p:nvSpPr>
        <p:spPr>
          <a:xfrm>
            <a:off x="175260" y="1365885"/>
            <a:ext cx="12359640" cy="3707765"/>
          </a:xfrm>
          <a:prstGeom prst="rect">
            <a:avLst/>
          </a:prstGeom>
          <a:noFill/>
          <a:ln w="9525">
            <a:noFill/>
          </a:ln>
        </p:spPr>
        <p:txBody>
          <a:bodyPr wrap="square" anchor="t" anchorCtr="0">
            <a:spAutoFit/>
          </a:bodyPr>
          <a:lstStyle/>
          <a:p>
            <a:pPr marR="0" lvl="0" indent="0" algn="l" defTabSz="914400" rtl="0" fontAlgn="auto">
              <a:lnSpc>
                <a:spcPct val="14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熔、沸点低</a:t>
            </a:r>
            <a:r>
              <a:rPr kumimoji="0" lang="zh-CN" altLang="en-US" sz="28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，一般在400℃以下。</a:t>
            </a:r>
            <a:endParaRPr kumimoji="0" lang="zh-CN" altLang="en-US" sz="28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R="0" lvl="0" indent="0" algn="l" defTabSz="914400" rtl="0" fontAlgn="auto">
              <a:lnSpc>
                <a:spcPct val="14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难溶于水</a:t>
            </a:r>
            <a:r>
              <a:rPr kumimoji="0" lang="zh-CN" altLang="en-US" sz="28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，易溶于有机溶剂</a:t>
            </a:r>
            <a:endParaRPr kumimoji="0" lang="zh-CN" altLang="en-US" sz="28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R="0" lvl="0" indent="0" algn="l" defTabSz="914400" rtl="0" fontAlgn="auto">
              <a:lnSpc>
                <a:spcPct val="14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易燃烧</a:t>
            </a:r>
            <a:r>
              <a:rPr kumimoji="0" lang="zh-CN" altLang="en-US" sz="28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，受热易分解</a:t>
            </a:r>
            <a:endParaRPr kumimoji="0" lang="zh-CN" altLang="en-US" sz="28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R="0" lvl="0" indent="0" algn="l" defTabSz="914400" rtl="0" fontAlgn="auto">
              <a:lnSpc>
                <a:spcPct val="14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一般都是</a:t>
            </a:r>
            <a:r>
              <a:rPr kumimoji="0" lang="zh-CN" altLang="en-US" sz="28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非电解质</a:t>
            </a:r>
            <a:r>
              <a:rPr kumimoji="0" lang="zh-CN" altLang="en-US" sz="28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，不导电(除羧酸类）。</a:t>
            </a:r>
            <a:endParaRPr kumimoji="0" lang="zh-CN" altLang="en-US" sz="28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R="0" lvl="0" indent="0" algn="l" defTabSz="914400" rtl="0" fontAlgn="auto">
              <a:lnSpc>
                <a:spcPct val="14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反应慢，且复杂(副反应多，需催化剂并加热)，</a:t>
            </a:r>
            <a:r>
              <a:rPr kumimoji="1" lang="zh-CN" altLang="zh-CN" sz="2800" b="1">
                <a:latin typeface="Times New Roman" panose="02020603050405020304" pitchFamily="18" charset="0"/>
                <a:ea typeface="黑体" panose="02010609060101010101" pitchFamily="49" charset="-122"/>
                <a:cs typeface="Times New Roman" panose="02020603050405020304" pitchFamily="18" charset="0"/>
                <a:sym typeface="+mn-ea"/>
              </a:rPr>
              <a:t>化学方程式用</a:t>
            </a:r>
            <a:r>
              <a:rPr kumimoji="1" lang="zh-CN"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 →”</a:t>
            </a:r>
            <a:r>
              <a:rPr kumimoji="1" lang="zh-CN" altLang="zh-CN" sz="2800" b="1">
                <a:latin typeface="Times New Roman" panose="02020603050405020304" pitchFamily="18" charset="0"/>
                <a:ea typeface="黑体" panose="02010609060101010101" pitchFamily="49" charset="-122"/>
                <a:cs typeface="Times New Roman" panose="02020603050405020304" pitchFamily="18" charset="0"/>
                <a:sym typeface="+mn-ea"/>
              </a:rPr>
              <a:t>表示。</a:t>
            </a:r>
            <a:endParaRPr kumimoji="0" lang="zh-CN" altLang="en-US" sz="28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R="0" lvl="0" indent="0" algn="l" defTabSz="914400" rtl="0" fontAlgn="auto">
              <a:lnSpc>
                <a:spcPct val="140000"/>
              </a:lnSpc>
              <a:spcBef>
                <a:spcPct val="0"/>
              </a:spcBef>
              <a:spcAft>
                <a:spcPct val="0"/>
              </a:spcAft>
              <a:buClrTx/>
              <a:buSzTx/>
              <a:buFont typeface="Arial" panose="020B0604020202020204" pitchFamily="34" charset="0"/>
              <a:buNone/>
              <a:defRPr/>
            </a:pPr>
            <a:endParaRPr kumimoji="0" lang="zh-CN" altLang="en-US" sz="28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6" name="文本框 15"/>
          <p:cNvSpPr txBox="1"/>
          <p:nvPr>
            <p:custDataLst>
              <p:tags r:id="rId3"/>
            </p:custDataLst>
          </p:nvPr>
        </p:nvSpPr>
        <p:spPr>
          <a:xfrm>
            <a:off x="247914" y="4932184"/>
            <a:ext cx="11649710" cy="521970"/>
          </a:xfrm>
          <a:prstGeom prst="rect">
            <a:avLst/>
          </a:prstGeom>
          <a:noFill/>
          <a:ln w="9525">
            <a:noFill/>
          </a:ln>
        </p:spPr>
        <p:txBody>
          <a:bodyPr wrap="square">
            <a:spAutoFit/>
          </a:bodyPr>
          <a:lstStyle/>
          <a:p>
            <a:pPr>
              <a:spcBef>
                <a:spcPct val="50000"/>
              </a:spcBef>
            </a:pPr>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综述：</a:t>
            </a:r>
            <a:r>
              <a:rPr lang="zh-CN" altLang="en-US" sz="28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种类繁多</a:t>
            </a:r>
            <a:r>
              <a:rPr lang="zh-CN" altLang="en-US"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、反应慢、副反应多、大多数不溶于水，能燃烧。</a:t>
            </a:r>
            <a:endParaRPr lang="zh-CN" altLang="en-US"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6" name="组合 5"/>
          <p:cNvGrpSpPr/>
          <p:nvPr>
            <p:custDataLst>
              <p:tags r:id="rId4"/>
            </p:custDataLst>
          </p:nvPr>
        </p:nvGrpSpPr>
        <p:grpSpPr>
          <a:xfrm>
            <a:off x="296041" y="120650"/>
            <a:ext cx="9430777" cy="739714"/>
            <a:chOff x="466" y="644"/>
            <a:chExt cx="12317" cy="863"/>
          </a:xfrm>
        </p:grpSpPr>
        <p:sp>
          <p:nvSpPr>
            <p:cNvPr id="7" name="等腰三角形 6"/>
            <p:cNvSpPr/>
            <p:nvPr>
              <p:custDataLst>
                <p:tags r:id="rId5"/>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文本框 7"/>
            <p:cNvSpPr txBox="1"/>
            <p:nvPr>
              <p:custDataLst>
                <p:tags r:id="rId6"/>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认识有机化合物 </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sp>
          <p:nvSpPr>
            <p:cNvPr id="9" name="等腰三角形 8"/>
            <p:cNvSpPr/>
            <p:nvPr>
              <p:custDataLst>
                <p:tags r:id="rId7"/>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4">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p:tgtEl>
                                          <p:spTgt spid="4">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4">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blinds(horizontal)">
                                      <p:cBhvr>
                                        <p:cTn id="19" dur="500"/>
                                        <p:tgtEl>
                                          <p:spTgt spid="4">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 calcmode="lin" valueType="num">
                                      <p:cBhvr additive="base">
                                        <p:cTn id="24" dur="500"/>
                                        <p:tgtEl>
                                          <p:spTgt spid="4">
                                            <p:txEl>
                                              <p:pRg st="3" end="3"/>
                                            </p:txEl>
                                          </p:spTgt>
                                        </p:tgtEl>
                                        <p:attrNameLst>
                                          <p:attrName>ppt_y</p:attrName>
                                        </p:attrNameLst>
                                      </p:cBhvr>
                                      <p:tavLst>
                                        <p:tav tm="0">
                                          <p:val>
                                            <p:strVal val="#ppt_y+#ppt_h*1.125000"/>
                                          </p:val>
                                        </p:tav>
                                        <p:tav tm="100000">
                                          <p:val>
                                            <p:strVal val="#ppt_y"/>
                                          </p:val>
                                        </p:tav>
                                      </p:tavLst>
                                    </p:anim>
                                    <p:animEffect transition="in" filter="wipe(up)">
                                      <p:cBhvr>
                                        <p:cTn id="25" dur="500"/>
                                        <p:tgtEl>
                                          <p:spTgt spid="4">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4" fill="hold" nodeType="clickEffect">
                                  <p:stCondLst>
                                    <p:cond delay="0"/>
                                  </p:stCondLst>
                                  <p:childTnLst>
                                    <p:set>
                                      <p:cBhvr>
                                        <p:cTn id="29" dur="1" fill="hold">
                                          <p:stCondLst>
                                            <p:cond delay="0"/>
                                          </p:stCondLst>
                                        </p:cTn>
                                        <p:tgtEl>
                                          <p:spTgt spid="4">
                                            <p:txEl>
                                              <p:pRg st="4" end="4"/>
                                            </p:txEl>
                                          </p:spTgt>
                                        </p:tgtEl>
                                        <p:attrNameLst>
                                          <p:attrName>style.visibility</p:attrName>
                                        </p:attrNameLst>
                                      </p:cBhvr>
                                      <p:to>
                                        <p:strVal val="visible"/>
                                      </p:to>
                                    </p:set>
                                    <p:anim calcmode="lin" valueType="num">
                                      <p:cBhvr additive="base">
                                        <p:cTn id="30" dur="500"/>
                                        <p:tgtEl>
                                          <p:spTgt spid="4">
                                            <p:txEl>
                                              <p:pRg st="4" end="4"/>
                                            </p:txEl>
                                          </p:spTgt>
                                        </p:tgtEl>
                                        <p:attrNameLst>
                                          <p:attrName>ppt_y</p:attrName>
                                        </p:attrNameLst>
                                      </p:cBhvr>
                                      <p:tavLst>
                                        <p:tav tm="0">
                                          <p:val>
                                            <p:strVal val="#ppt_y+#ppt_h*1.125000"/>
                                          </p:val>
                                        </p:tav>
                                        <p:tav tm="100000">
                                          <p:val>
                                            <p:strVal val="#ppt_y"/>
                                          </p:val>
                                        </p:tav>
                                      </p:tavLst>
                                    </p:anim>
                                    <p:animEffect transition="in" filter="wipe(up)">
                                      <p:cBhvr>
                                        <p:cTn id="31" dur="500"/>
                                        <p:tgtEl>
                                          <p:spTgt spid="4">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ppt_x"/>
                                          </p:val>
                                        </p:tav>
                                        <p:tav tm="100000">
                                          <p:val>
                                            <p:strVal val="#ppt_x"/>
                                          </p:val>
                                        </p:tav>
                                      </p:tavLst>
                                    </p:anim>
                                    <p:anim calcmode="lin" valueType="num">
                                      <p:cBhvr additive="base">
                                        <p:cTn id="3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2"/>
          <p:cNvSpPr>
            <a:spLocks noChangeArrowheads="1"/>
          </p:cNvSpPr>
          <p:nvPr>
            <p:custDataLst>
              <p:tags r:id="rId1"/>
            </p:custDataLst>
          </p:nvPr>
        </p:nvSpPr>
        <p:spPr bwMode="auto">
          <a:xfrm>
            <a:off x="221052" y="755606"/>
            <a:ext cx="908217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defRPr/>
            </a:pP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4</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、从成键特点考虑，有机物的种类为什么繁多？</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Text Box 3"/>
          <p:cNvSpPr txBox="1">
            <a:spLocks noChangeArrowheads="1"/>
          </p:cNvSpPr>
          <p:nvPr>
            <p:custDataLst>
              <p:tags r:id="rId2"/>
            </p:custDataLst>
          </p:nvPr>
        </p:nvSpPr>
        <p:spPr bwMode="auto">
          <a:xfrm>
            <a:off x="1061303" y="1209830"/>
            <a:ext cx="9451421" cy="461665"/>
          </a:xfrm>
          <a:prstGeom prst="rect">
            <a:avLst/>
          </a:prstGeom>
          <a:noFill/>
          <a:ln w="9525">
            <a:noFill/>
            <a:miter lim="800000"/>
          </a:ln>
        </p:spPr>
        <p:txBody>
          <a:bodyPr wrap="square">
            <a:spAutoFit/>
          </a:bodyPr>
          <a:lstStyle/>
          <a:p>
            <a:pPr>
              <a:spcBef>
                <a:spcPct val="50000"/>
              </a:spcBef>
              <a:buFont typeface="Arial" panose="020B0604020202020204"/>
              <a:buNone/>
            </a:pPr>
            <a:r>
              <a:rPr lang="en-US" altLang="zh-CN" sz="2400" b="1">
                <a:latin typeface="Times New Roman" panose="02020603050405020304" pitchFamily="18" charset="0"/>
                <a:ea typeface="黑体" panose="02010609060101010101" pitchFamily="49" charset="-122"/>
                <a:cs typeface="Times New Roman" panose="02020603050405020304" pitchFamily="18" charset="0"/>
              </a:rPr>
              <a:t>(1)</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碳原子含有</a:t>
            </a:r>
            <a:r>
              <a:rPr lang="zh-CN" altLang="zh-CN" sz="2400" b="1">
                <a:latin typeface="Times New Roman" panose="02020603050405020304" pitchFamily="18" charset="0"/>
                <a:ea typeface="黑体" panose="02010609060101010101" pitchFamily="49" charset="-122"/>
                <a:cs typeface="Times New Roman" panose="02020603050405020304" pitchFamily="18" charset="0"/>
              </a:rPr>
              <a:t>4</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个价电子，可以跟其它原子形成</a:t>
            </a:r>
            <a:r>
              <a:rPr lang="zh-CN" altLang="zh-CN" sz="2400" b="1">
                <a:latin typeface="Times New Roman" panose="02020603050405020304" pitchFamily="18" charset="0"/>
                <a:ea typeface="黑体" panose="02010609060101010101" pitchFamily="49" charset="-122"/>
                <a:cs typeface="Times New Roman" panose="02020603050405020304" pitchFamily="18" charset="0"/>
              </a:rPr>
              <a:t>4</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个共价键；</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 name="Text Box 4"/>
          <p:cNvSpPr txBox="1">
            <a:spLocks noChangeArrowheads="1"/>
          </p:cNvSpPr>
          <p:nvPr>
            <p:custDataLst>
              <p:tags r:id="rId3"/>
            </p:custDataLst>
          </p:nvPr>
        </p:nvSpPr>
        <p:spPr bwMode="auto">
          <a:xfrm>
            <a:off x="1027995" y="3503482"/>
            <a:ext cx="9687583" cy="830997"/>
          </a:xfrm>
          <a:prstGeom prst="rect">
            <a:avLst/>
          </a:prstGeom>
          <a:noFill/>
          <a:ln w="9525">
            <a:noFill/>
            <a:miter lim="800000"/>
          </a:ln>
        </p:spPr>
        <p:txBody>
          <a:bodyPr wrap="square">
            <a:spAutoFit/>
          </a:bodyPr>
          <a:lstStyle/>
          <a:p>
            <a:pPr>
              <a:spcBef>
                <a:spcPct val="50000"/>
              </a:spcBef>
              <a:buFont typeface="Arial" panose="020B0604020202020204"/>
              <a:buNone/>
            </a:pPr>
            <a:r>
              <a:rPr lang="en-US" altLang="zh-CN" sz="2400" b="1">
                <a:latin typeface="Times New Roman" panose="02020603050405020304" pitchFamily="18" charset="0"/>
                <a:ea typeface="黑体" panose="02010609060101010101" pitchFamily="49" charset="-122"/>
                <a:cs typeface="Times New Roman" panose="02020603050405020304" pitchFamily="18" charset="0"/>
              </a:rPr>
              <a:t>(2)</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碳原子易跟多种原子形成共价键；碳原子间易形成单键、双键、叁键、碳链、碳环等多种复杂的结构单元</a:t>
            </a:r>
            <a:r>
              <a:rPr lang="en-US" altLang="zh-CN" sz="2400" b="1">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 name="Text Box 6"/>
          <p:cNvSpPr txBox="1">
            <a:spLocks noChangeArrowheads="1"/>
          </p:cNvSpPr>
          <p:nvPr>
            <p:custDataLst>
              <p:tags r:id="rId4"/>
            </p:custDataLst>
          </p:nvPr>
        </p:nvSpPr>
        <p:spPr bwMode="auto">
          <a:xfrm>
            <a:off x="6156385" y="2287162"/>
            <a:ext cx="609600" cy="461665"/>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C</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 name="Text Box 7"/>
          <p:cNvSpPr txBox="1">
            <a:spLocks noChangeArrowheads="1"/>
          </p:cNvSpPr>
          <p:nvPr>
            <p:custDataLst>
              <p:tags r:id="rId5"/>
            </p:custDataLst>
          </p:nvPr>
        </p:nvSpPr>
        <p:spPr bwMode="auto">
          <a:xfrm>
            <a:off x="6156385" y="1638185"/>
            <a:ext cx="609600" cy="434975"/>
          </a:xfrm>
          <a:prstGeom prst="rect">
            <a:avLst/>
          </a:prstGeom>
          <a:noFill/>
          <a:ln w="9525">
            <a:noFill/>
            <a:miter lim="800000"/>
          </a:ln>
        </p:spPr>
        <p:txBody>
          <a:bodyPr>
            <a:spAutoFit/>
          </a:bodyPr>
          <a:lstStyle/>
          <a:p>
            <a:pPr>
              <a:spcBef>
                <a:spcPct val="50000"/>
              </a:spcBef>
              <a:buFont typeface="Arial" panose="020B0604020202020204"/>
              <a:buNone/>
            </a:pPr>
            <a:r>
              <a:rPr lang="zh-CN" altLang="zh-CN" sz="3200" b="1">
                <a:latin typeface="Times New Roman" panose="02020603050405020304" pitchFamily="18" charset="0"/>
              </a:rPr>
              <a:t>H</a:t>
            </a:r>
            <a:endParaRPr lang="zh-CN" altLang="zh-CN" sz="3200" b="1">
              <a:latin typeface="Times New Roman" panose="02020603050405020304" pitchFamily="18" charset="0"/>
            </a:endParaRPr>
          </a:p>
        </p:txBody>
      </p:sp>
      <p:sp>
        <p:nvSpPr>
          <p:cNvPr id="8" name="Text Box 8"/>
          <p:cNvSpPr txBox="1">
            <a:spLocks noChangeArrowheads="1"/>
          </p:cNvSpPr>
          <p:nvPr>
            <p:custDataLst>
              <p:tags r:id="rId6"/>
            </p:custDataLst>
          </p:nvPr>
        </p:nvSpPr>
        <p:spPr bwMode="auto">
          <a:xfrm>
            <a:off x="6194485" y="2970852"/>
            <a:ext cx="609600" cy="434975"/>
          </a:xfrm>
          <a:prstGeom prst="rect">
            <a:avLst/>
          </a:prstGeom>
          <a:noFill/>
          <a:ln w="9525">
            <a:noFill/>
            <a:miter lim="800000"/>
          </a:ln>
        </p:spPr>
        <p:txBody>
          <a:bodyPr>
            <a:spAutoFit/>
          </a:bodyPr>
          <a:lstStyle/>
          <a:p>
            <a:pPr>
              <a:spcBef>
                <a:spcPct val="50000"/>
              </a:spcBef>
              <a:buFont typeface="Arial" panose="020B0604020202020204"/>
              <a:buNone/>
            </a:pPr>
            <a:r>
              <a:rPr lang="zh-CN" altLang="zh-CN" sz="3200" b="1">
                <a:latin typeface="Times New Roman" panose="02020603050405020304" pitchFamily="18" charset="0"/>
              </a:rPr>
              <a:t>H</a:t>
            </a:r>
            <a:endParaRPr lang="zh-CN" altLang="zh-CN" sz="3200" b="1">
              <a:latin typeface="Times New Roman" panose="02020603050405020304" pitchFamily="18" charset="0"/>
            </a:endParaRPr>
          </a:p>
        </p:txBody>
      </p:sp>
      <p:sp>
        <p:nvSpPr>
          <p:cNvPr id="9" name="Text Box 9"/>
          <p:cNvSpPr txBox="1">
            <a:spLocks noChangeArrowheads="1"/>
          </p:cNvSpPr>
          <p:nvPr>
            <p:custDataLst>
              <p:tags r:id="rId7"/>
            </p:custDataLst>
          </p:nvPr>
        </p:nvSpPr>
        <p:spPr bwMode="auto">
          <a:xfrm>
            <a:off x="6994585" y="2356722"/>
            <a:ext cx="609600" cy="434975"/>
          </a:xfrm>
          <a:prstGeom prst="rect">
            <a:avLst/>
          </a:prstGeom>
          <a:noFill/>
          <a:ln w="9525">
            <a:noFill/>
            <a:miter lim="800000"/>
          </a:ln>
        </p:spPr>
        <p:txBody>
          <a:bodyPr>
            <a:spAutoFit/>
          </a:bodyPr>
          <a:lstStyle/>
          <a:p>
            <a:pPr>
              <a:spcBef>
                <a:spcPct val="50000"/>
              </a:spcBef>
              <a:buFont typeface="Arial" panose="020B0604020202020204"/>
              <a:buNone/>
            </a:pPr>
            <a:r>
              <a:rPr lang="zh-CN" altLang="zh-CN" sz="3200" b="1">
                <a:latin typeface="Times New Roman" panose="02020603050405020304" pitchFamily="18" charset="0"/>
              </a:rPr>
              <a:t>H</a:t>
            </a:r>
            <a:endParaRPr lang="zh-CN" altLang="zh-CN" sz="3200" b="1">
              <a:latin typeface="Times New Roman" panose="02020603050405020304" pitchFamily="18" charset="0"/>
            </a:endParaRPr>
          </a:p>
        </p:txBody>
      </p:sp>
      <p:sp>
        <p:nvSpPr>
          <p:cNvPr id="10" name="Text Box 10"/>
          <p:cNvSpPr txBox="1">
            <a:spLocks noChangeArrowheads="1"/>
          </p:cNvSpPr>
          <p:nvPr>
            <p:custDataLst>
              <p:tags r:id="rId8"/>
            </p:custDataLst>
          </p:nvPr>
        </p:nvSpPr>
        <p:spPr bwMode="auto">
          <a:xfrm>
            <a:off x="5318185" y="2324346"/>
            <a:ext cx="609600" cy="434975"/>
          </a:xfrm>
          <a:prstGeom prst="rect">
            <a:avLst/>
          </a:prstGeom>
          <a:noFill/>
          <a:ln w="9525">
            <a:noFill/>
            <a:miter lim="800000"/>
          </a:ln>
        </p:spPr>
        <p:txBody>
          <a:bodyPr>
            <a:spAutoFit/>
          </a:bodyPr>
          <a:lstStyle/>
          <a:p>
            <a:pPr>
              <a:spcBef>
                <a:spcPct val="50000"/>
              </a:spcBef>
              <a:buFont typeface="Arial" panose="020B0604020202020204"/>
              <a:buNone/>
            </a:pPr>
            <a:r>
              <a:rPr lang="zh-CN" altLang="zh-CN" sz="3200" b="1">
                <a:latin typeface="Times New Roman" panose="02020603050405020304" pitchFamily="18" charset="0"/>
              </a:rPr>
              <a:t>H</a:t>
            </a:r>
            <a:endParaRPr lang="zh-CN" altLang="zh-CN" sz="3200" b="1">
              <a:latin typeface="Times New Roman" panose="02020603050405020304" pitchFamily="18" charset="0"/>
            </a:endParaRPr>
          </a:p>
        </p:txBody>
      </p:sp>
      <p:sp>
        <p:nvSpPr>
          <p:cNvPr id="11" name="Text Box 11"/>
          <p:cNvSpPr txBox="1">
            <a:spLocks noChangeArrowheads="1"/>
          </p:cNvSpPr>
          <p:nvPr>
            <p:custDataLst>
              <p:tags r:id="rId9"/>
            </p:custDataLst>
          </p:nvPr>
        </p:nvSpPr>
        <p:spPr bwMode="auto">
          <a:xfrm>
            <a:off x="2651185" y="2244300"/>
            <a:ext cx="342900" cy="481012"/>
          </a:xfrm>
          <a:prstGeom prst="rect">
            <a:avLst/>
          </a:prstGeom>
          <a:noFill/>
          <a:ln w="9525">
            <a:noFill/>
            <a:miter lim="800000"/>
          </a:ln>
        </p:spPr>
        <p:txBody>
          <a:bodyPr>
            <a:spAutoFit/>
          </a:bodyPr>
          <a:lstStyle/>
          <a:p>
            <a:pPr>
              <a:spcBef>
                <a:spcPct val="50000"/>
              </a:spcBef>
              <a:buFont typeface="Arial" panose="020B0604020202020204"/>
              <a:buNone/>
            </a:pPr>
            <a:r>
              <a:rPr lang="zh-CN" altLang="en-US" sz="3600" b="1">
                <a:solidFill>
                  <a:srgbClr val="E7053B"/>
                </a:solidFill>
                <a:latin typeface="Times New Roman" panose="02020603050405020304" pitchFamily="18" charset="0"/>
              </a:rPr>
              <a:t>：</a:t>
            </a:r>
            <a:endParaRPr lang="zh-CN" altLang="en-US" sz="3600" b="1">
              <a:solidFill>
                <a:srgbClr val="E7053B"/>
              </a:solidFill>
              <a:latin typeface="Times New Roman" panose="02020603050405020304" pitchFamily="18" charset="0"/>
            </a:endParaRPr>
          </a:p>
        </p:txBody>
      </p:sp>
      <p:sp>
        <p:nvSpPr>
          <p:cNvPr id="12" name="Text Box 12"/>
          <p:cNvSpPr txBox="1">
            <a:spLocks noChangeArrowheads="1"/>
          </p:cNvSpPr>
          <p:nvPr>
            <p:custDataLst>
              <p:tags r:id="rId10"/>
            </p:custDataLst>
          </p:nvPr>
        </p:nvSpPr>
        <p:spPr bwMode="auto">
          <a:xfrm>
            <a:off x="2060635" y="2244300"/>
            <a:ext cx="342900" cy="481012"/>
          </a:xfrm>
          <a:prstGeom prst="rect">
            <a:avLst/>
          </a:prstGeom>
          <a:noFill/>
          <a:ln w="9525">
            <a:noFill/>
            <a:miter lim="800000"/>
          </a:ln>
        </p:spPr>
        <p:txBody>
          <a:bodyPr>
            <a:spAutoFit/>
          </a:bodyPr>
          <a:lstStyle/>
          <a:p>
            <a:pPr>
              <a:spcBef>
                <a:spcPct val="50000"/>
              </a:spcBef>
              <a:buFont typeface="Arial" panose="020B0604020202020204"/>
              <a:buNone/>
            </a:pPr>
            <a:r>
              <a:rPr lang="zh-CN" altLang="en-US" sz="3600" b="1">
                <a:solidFill>
                  <a:srgbClr val="E7053B"/>
                </a:solidFill>
                <a:latin typeface="Times New Roman" panose="02020603050405020304" pitchFamily="18" charset="0"/>
              </a:rPr>
              <a:t>：</a:t>
            </a:r>
            <a:endParaRPr lang="zh-CN" altLang="en-US" sz="3600" b="1">
              <a:solidFill>
                <a:srgbClr val="E7053B"/>
              </a:solidFill>
              <a:latin typeface="Times New Roman" panose="02020603050405020304" pitchFamily="18" charset="0"/>
            </a:endParaRPr>
          </a:p>
        </p:txBody>
      </p:sp>
      <p:sp>
        <p:nvSpPr>
          <p:cNvPr id="13" name="Line 13"/>
          <p:cNvSpPr>
            <a:spLocks noChangeShapeType="1"/>
          </p:cNvSpPr>
          <p:nvPr>
            <p:custDataLst>
              <p:tags r:id="rId11"/>
            </p:custDataLst>
          </p:nvPr>
        </p:nvSpPr>
        <p:spPr bwMode="auto">
          <a:xfrm flipH="1">
            <a:off x="6423085" y="2115712"/>
            <a:ext cx="0" cy="285750"/>
          </a:xfrm>
          <a:prstGeom prst="line">
            <a:avLst/>
          </a:prstGeom>
          <a:noFill/>
          <a:ln w="57150">
            <a:solidFill>
              <a:srgbClr val="E7053B"/>
            </a:solidFill>
            <a:round/>
          </a:ln>
        </p:spPr>
        <p:txBody>
          <a:bodyPr wrap="none"/>
          <a:lstStyle/>
          <a:p>
            <a:endParaRPr lang="zh-CN" altLang="en-US"/>
          </a:p>
        </p:txBody>
      </p:sp>
      <p:sp>
        <p:nvSpPr>
          <p:cNvPr id="14" name="Line 14"/>
          <p:cNvSpPr>
            <a:spLocks noChangeShapeType="1"/>
          </p:cNvSpPr>
          <p:nvPr>
            <p:custDataLst>
              <p:tags r:id="rId12"/>
            </p:custDataLst>
          </p:nvPr>
        </p:nvSpPr>
        <p:spPr bwMode="auto">
          <a:xfrm flipH="1">
            <a:off x="6423085" y="2801512"/>
            <a:ext cx="0" cy="285750"/>
          </a:xfrm>
          <a:prstGeom prst="line">
            <a:avLst/>
          </a:prstGeom>
          <a:noFill/>
          <a:ln w="57150">
            <a:solidFill>
              <a:srgbClr val="E7053B"/>
            </a:solidFill>
            <a:round/>
          </a:ln>
        </p:spPr>
        <p:txBody>
          <a:bodyPr wrap="none"/>
          <a:lstStyle/>
          <a:p>
            <a:endParaRPr lang="zh-CN" altLang="en-US"/>
          </a:p>
        </p:txBody>
      </p:sp>
      <p:sp>
        <p:nvSpPr>
          <p:cNvPr id="15" name="Line 15"/>
          <p:cNvSpPr>
            <a:spLocks noChangeShapeType="1"/>
          </p:cNvSpPr>
          <p:nvPr>
            <p:custDataLst>
              <p:tags r:id="rId13"/>
            </p:custDataLst>
          </p:nvPr>
        </p:nvSpPr>
        <p:spPr bwMode="auto">
          <a:xfrm>
            <a:off x="6635810" y="2629995"/>
            <a:ext cx="381000" cy="0"/>
          </a:xfrm>
          <a:prstGeom prst="line">
            <a:avLst/>
          </a:prstGeom>
          <a:noFill/>
          <a:ln w="57150">
            <a:solidFill>
              <a:srgbClr val="E7053B"/>
            </a:solidFill>
            <a:round/>
          </a:ln>
        </p:spPr>
        <p:txBody>
          <a:bodyPr wrap="none"/>
          <a:lstStyle/>
          <a:p>
            <a:endParaRPr lang="zh-CN" altLang="en-US"/>
          </a:p>
        </p:txBody>
      </p:sp>
      <p:sp>
        <p:nvSpPr>
          <p:cNvPr id="16" name="Line 16"/>
          <p:cNvSpPr>
            <a:spLocks noChangeShapeType="1"/>
          </p:cNvSpPr>
          <p:nvPr>
            <p:custDataLst>
              <p:tags r:id="rId14"/>
            </p:custDataLst>
          </p:nvPr>
        </p:nvSpPr>
        <p:spPr bwMode="auto">
          <a:xfrm>
            <a:off x="5787013" y="2629995"/>
            <a:ext cx="381000" cy="0"/>
          </a:xfrm>
          <a:prstGeom prst="line">
            <a:avLst/>
          </a:prstGeom>
          <a:noFill/>
          <a:ln w="57150">
            <a:solidFill>
              <a:srgbClr val="E7053B"/>
            </a:solidFill>
            <a:round/>
          </a:ln>
        </p:spPr>
        <p:txBody>
          <a:bodyPr wrap="none"/>
          <a:lstStyle/>
          <a:p>
            <a:endParaRPr lang="zh-CN" altLang="en-US"/>
          </a:p>
        </p:txBody>
      </p:sp>
      <p:grpSp>
        <p:nvGrpSpPr>
          <p:cNvPr id="17" name="Group 17"/>
          <p:cNvGrpSpPr/>
          <p:nvPr>
            <p:custDataLst>
              <p:tags r:id="rId15"/>
            </p:custDataLst>
          </p:nvPr>
        </p:nvGrpSpPr>
        <p:grpSpPr>
          <a:xfrm>
            <a:off x="1095063" y="5016850"/>
            <a:ext cx="2743200" cy="461884"/>
            <a:chOff x="0" y="0"/>
            <a:chExt cx="1728" cy="389"/>
          </a:xfrm>
        </p:grpSpPr>
        <p:sp>
          <p:nvSpPr>
            <p:cNvPr id="18" name="Text Box 18"/>
            <p:cNvSpPr txBox="1">
              <a:spLocks noChangeArrowheads="1"/>
            </p:cNvSpPr>
            <p:nvPr>
              <p:custDataLst>
                <p:tags r:id="rId16"/>
              </p:custDataLst>
            </p:nvPr>
          </p:nvSpPr>
          <p:spPr bwMode="auto">
            <a:xfrm>
              <a:off x="0" y="0"/>
              <a:ext cx="384" cy="389"/>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C</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9" name="Text Box 19"/>
            <p:cNvSpPr txBox="1">
              <a:spLocks noChangeArrowheads="1"/>
            </p:cNvSpPr>
            <p:nvPr>
              <p:custDataLst>
                <p:tags r:id="rId17"/>
              </p:custDataLst>
            </p:nvPr>
          </p:nvSpPr>
          <p:spPr bwMode="auto">
            <a:xfrm>
              <a:off x="480" y="0"/>
              <a:ext cx="384" cy="389"/>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C</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0" name="Text Box 20"/>
            <p:cNvSpPr txBox="1">
              <a:spLocks noChangeArrowheads="1"/>
            </p:cNvSpPr>
            <p:nvPr>
              <p:custDataLst>
                <p:tags r:id="rId18"/>
              </p:custDataLst>
            </p:nvPr>
          </p:nvSpPr>
          <p:spPr bwMode="auto">
            <a:xfrm>
              <a:off x="912" y="0"/>
              <a:ext cx="384" cy="389"/>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C</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1" name="Text Box 21"/>
            <p:cNvSpPr txBox="1">
              <a:spLocks noChangeArrowheads="1"/>
            </p:cNvSpPr>
            <p:nvPr>
              <p:custDataLst>
                <p:tags r:id="rId19"/>
              </p:custDataLst>
            </p:nvPr>
          </p:nvSpPr>
          <p:spPr bwMode="auto">
            <a:xfrm>
              <a:off x="1344" y="0"/>
              <a:ext cx="384" cy="389"/>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C</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2" name="Line 22"/>
            <p:cNvSpPr>
              <a:spLocks noChangeShapeType="1"/>
            </p:cNvSpPr>
            <p:nvPr>
              <p:custDataLst>
                <p:tags r:id="rId20"/>
              </p:custDataLst>
            </p:nvPr>
          </p:nvSpPr>
          <p:spPr bwMode="auto">
            <a:xfrm>
              <a:off x="262" y="266"/>
              <a:ext cx="240" cy="0"/>
            </a:xfrm>
            <a:prstGeom prst="line">
              <a:avLst/>
            </a:prstGeom>
            <a:noFill/>
            <a:ln w="57150">
              <a:solidFill>
                <a:srgbClr val="E7053B"/>
              </a:solidFill>
              <a:round/>
            </a:ln>
          </p:spPr>
          <p:txBody>
            <a:bodyPr wrap="none"/>
            <a:lstStyle/>
            <a:p>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3" name="Line 23"/>
            <p:cNvSpPr>
              <a:spLocks noChangeShapeType="1"/>
            </p:cNvSpPr>
            <p:nvPr>
              <p:custDataLst>
                <p:tags r:id="rId21"/>
              </p:custDataLst>
            </p:nvPr>
          </p:nvSpPr>
          <p:spPr bwMode="auto">
            <a:xfrm>
              <a:off x="721" y="254"/>
              <a:ext cx="240" cy="0"/>
            </a:xfrm>
            <a:prstGeom prst="line">
              <a:avLst/>
            </a:prstGeom>
            <a:noFill/>
            <a:ln w="57150">
              <a:solidFill>
                <a:srgbClr val="E7053B"/>
              </a:solidFill>
              <a:round/>
            </a:ln>
          </p:spPr>
          <p:txBody>
            <a:bodyPr wrap="none"/>
            <a:lstStyle/>
            <a:p>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4" name="Line 24"/>
            <p:cNvSpPr>
              <a:spLocks noChangeShapeType="1"/>
            </p:cNvSpPr>
            <p:nvPr>
              <p:custDataLst>
                <p:tags r:id="rId22"/>
              </p:custDataLst>
            </p:nvPr>
          </p:nvSpPr>
          <p:spPr bwMode="auto">
            <a:xfrm>
              <a:off x="1168" y="247"/>
              <a:ext cx="240" cy="0"/>
            </a:xfrm>
            <a:prstGeom prst="line">
              <a:avLst/>
            </a:prstGeom>
            <a:noFill/>
            <a:ln w="57150">
              <a:solidFill>
                <a:srgbClr val="E7053B"/>
              </a:solidFill>
              <a:round/>
            </a:ln>
          </p:spPr>
          <p:txBody>
            <a:bodyPr wrap="none"/>
            <a:lstStyle/>
            <a:p>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25" name="Group 25"/>
          <p:cNvGrpSpPr/>
          <p:nvPr>
            <p:custDataLst>
              <p:tags r:id="rId23"/>
            </p:custDataLst>
          </p:nvPr>
        </p:nvGrpSpPr>
        <p:grpSpPr>
          <a:xfrm>
            <a:off x="3919162" y="4386873"/>
            <a:ext cx="1981200" cy="1195389"/>
            <a:chOff x="0" y="-165"/>
            <a:chExt cx="1248" cy="1004"/>
          </a:xfrm>
        </p:grpSpPr>
        <p:sp>
          <p:nvSpPr>
            <p:cNvPr id="26" name="Text Box 26"/>
            <p:cNvSpPr txBox="1">
              <a:spLocks noChangeArrowheads="1"/>
            </p:cNvSpPr>
            <p:nvPr>
              <p:custDataLst>
                <p:tags r:id="rId24"/>
              </p:custDataLst>
            </p:nvPr>
          </p:nvSpPr>
          <p:spPr bwMode="auto">
            <a:xfrm>
              <a:off x="0" y="451"/>
              <a:ext cx="384" cy="388"/>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C</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7" name="Text Box 27"/>
            <p:cNvSpPr txBox="1">
              <a:spLocks noChangeArrowheads="1"/>
            </p:cNvSpPr>
            <p:nvPr>
              <p:custDataLst>
                <p:tags r:id="rId25"/>
              </p:custDataLst>
            </p:nvPr>
          </p:nvSpPr>
          <p:spPr bwMode="auto">
            <a:xfrm>
              <a:off x="432" y="451"/>
              <a:ext cx="384" cy="388"/>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C</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8" name="Text Box 28"/>
            <p:cNvSpPr txBox="1">
              <a:spLocks noChangeArrowheads="1"/>
            </p:cNvSpPr>
            <p:nvPr>
              <p:custDataLst>
                <p:tags r:id="rId26"/>
              </p:custDataLst>
            </p:nvPr>
          </p:nvSpPr>
          <p:spPr bwMode="auto">
            <a:xfrm>
              <a:off x="864" y="451"/>
              <a:ext cx="384" cy="388"/>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C</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9" name="Text Box 29"/>
            <p:cNvSpPr txBox="1">
              <a:spLocks noChangeArrowheads="1"/>
            </p:cNvSpPr>
            <p:nvPr>
              <p:custDataLst>
                <p:tags r:id="rId27"/>
              </p:custDataLst>
            </p:nvPr>
          </p:nvSpPr>
          <p:spPr bwMode="auto">
            <a:xfrm>
              <a:off x="437" y="-165"/>
              <a:ext cx="384" cy="388"/>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C</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0" name="Line 30"/>
            <p:cNvSpPr>
              <a:spLocks noChangeShapeType="1"/>
            </p:cNvSpPr>
            <p:nvPr>
              <p:custDataLst>
                <p:tags r:id="rId28"/>
              </p:custDataLst>
            </p:nvPr>
          </p:nvSpPr>
          <p:spPr bwMode="auto">
            <a:xfrm>
              <a:off x="220" y="696"/>
              <a:ext cx="240" cy="0"/>
            </a:xfrm>
            <a:prstGeom prst="line">
              <a:avLst/>
            </a:prstGeom>
            <a:noFill/>
            <a:ln w="57150">
              <a:solidFill>
                <a:srgbClr val="E7053B"/>
              </a:solidFill>
              <a:round/>
            </a:ln>
          </p:spPr>
          <p:txBody>
            <a:bodyPr wrap="none"/>
            <a:lstStyle/>
            <a:p>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1" name="Line 31"/>
            <p:cNvSpPr>
              <a:spLocks noChangeShapeType="1"/>
            </p:cNvSpPr>
            <p:nvPr>
              <p:custDataLst>
                <p:tags r:id="rId29"/>
              </p:custDataLst>
            </p:nvPr>
          </p:nvSpPr>
          <p:spPr bwMode="auto">
            <a:xfrm>
              <a:off x="677" y="696"/>
              <a:ext cx="240" cy="0"/>
            </a:xfrm>
            <a:prstGeom prst="line">
              <a:avLst/>
            </a:prstGeom>
            <a:noFill/>
            <a:ln w="57150">
              <a:solidFill>
                <a:srgbClr val="E7053B"/>
              </a:solidFill>
              <a:round/>
            </a:ln>
          </p:spPr>
          <p:txBody>
            <a:bodyPr wrap="none"/>
            <a:lstStyle/>
            <a:p>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2" name="Line 32"/>
            <p:cNvSpPr>
              <a:spLocks noChangeShapeType="1"/>
            </p:cNvSpPr>
            <p:nvPr>
              <p:custDataLst>
                <p:tags r:id="rId30"/>
              </p:custDataLst>
            </p:nvPr>
          </p:nvSpPr>
          <p:spPr bwMode="auto">
            <a:xfrm flipH="1">
              <a:off x="576" y="288"/>
              <a:ext cx="0" cy="240"/>
            </a:xfrm>
            <a:prstGeom prst="line">
              <a:avLst/>
            </a:prstGeom>
            <a:noFill/>
            <a:ln w="57150">
              <a:solidFill>
                <a:srgbClr val="E7053B"/>
              </a:solidFill>
              <a:round/>
            </a:ln>
          </p:spPr>
          <p:txBody>
            <a:bodyPr wrap="none"/>
            <a:lstStyle/>
            <a:p>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33" name="Group 33"/>
          <p:cNvGrpSpPr/>
          <p:nvPr>
            <p:custDataLst>
              <p:tags r:id="rId31"/>
            </p:custDataLst>
          </p:nvPr>
        </p:nvGrpSpPr>
        <p:grpSpPr>
          <a:xfrm>
            <a:off x="6268384" y="4535945"/>
            <a:ext cx="1382713" cy="1112045"/>
            <a:chOff x="0" y="-57"/>
            <a:chExt cx="871" cy="934"/>
          </a:xfrm>
        </p:grpSpPr>
        <p:sp>
          <p:nvSpPr>
            <p:cNvPr id="34" name="Text Box 34"/>
            <p:cNvSpPr txBox="1">
              <a:spLocks noChangeArrowheads="1"/>
            </p:cNvSpPr>
            <p:nvPr>
              <p:custDataLst>
                <p:tags r:id="rId32"/>
              </p:custDataLst>
            </p:nvPr>
          </p:nvSpPr>
          <p:spPr bwMode="auto">
            <a:xfrm>
              <a:off x="7" y="489"/>
              <a:ext cx="384" cy="388"/>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C</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5" name="Text Box 35"/>
            <p:cNvSpPr txBox="1">
              <a:spLocks noChangeArrowheads="1"/>
            </p:cNvSpPr>
            <p:nvPr>
              <p:custDataLst>
                <p:tags r:id="rId33"/>
              </p:custDataLst>
            </p:nvPr>
          </p:nvSpPr>
          <p:spPr bwMode="auto">
            <a:xfrm>
              <a:off x="487" y="489"/>
              <a:ext cx="384" cy="388"/>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C</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6" name="Text Box 36"/>
            <p:cNvSpPr txBox="1">
              <a:spLocks noChangeArrowheads="1"/>
            </p:cNvSpPr>
            <p:nvPr>
              <p:custDataLst>
                <p:tags r:id="rId34"/>
              </p:custDataLst>
            </p:nvPr>
          </p:nvSpPr>
          <p:spPr bwMode="auto">
            <a:xfrm>
              <a:off x="0" y="-47"/>
              <a:ext cx="384" cy="388"/>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C</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7" name="Text Box 37"/>
            <p:cNvSpPr txBox="1">
              <a:spLocks noChangeArrowheads="1"/>
            </p:cNvSpPr>
            <p:nvPr>
              <p:custDataLst>
                <p:tags r:id="rId35"/>
              </p:custDataLst>
            </p:nvPr>
          </p:nvSpPr>
          <p:spPr bwMode="auto">
            <a:xfrm>
              <a:off x="480" y="-57"/>
              <a:ext cx="384" cy="388"/>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C</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8" name="Line 38"/>
            <p:cNvSpPr>
              <a:spLocks noChangeShapeType="1"/>
            </p:cNvSpPr>
            <p:nvPr>
              <p:custDataLst>
                <p:tags r:id="rId36"/>
              </p:custDataLst>
            </p:nvPr>
          </p:nvSpPr>
          <p:spPr bwMode="auto">
            <a:xfrm>
              <a:off x="294" y="717"/>
              <a:ext cx="240" cy="0"/>
            </a:xfrm>
            <a:prstGeom prst="line">
              <a:avLst/>
            </a:prstGeom>
            <a:noFill/>
            <a:ln w="57150">
              <a:solidFill>
                <a:srgbClr val="E7053B"/>
              </a:solidFill>
              <a:round/>
            </a:ln>
          </p:spPr>
          <p:txBody>
            <a:bodyPr wrap="none"/>
            <a:lstStyle/>
            <a:p>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9" name="Line 39"/>
            <p:cNvSpPr>
              <a:spLocks noChangeShapeType="1"/>
            </p:cNvSpPr>
            <p:nvPr>
              <p:custDataLst>
                <p:tags r:id="rId37"/>
              </p:custDataLst>
            </p:nvPr>
          </p:nvSpPr>
          <p:spPr bwMode="auto">
            <a:xfrm>
              <a:off x="264" y="237"/>
              <a:ext cx="240" cy="0"/>
            </a:xfrm>
            <a:prstGeom prst="line">
              <a:avLst/>
            </a:prstGeom>
            <a:noFill/>
            <a:ln w="57150">
              <a:solidFill>
                <a:srgbClr val="E7053B"/>
              </a:solidFill>
              <a:round/>
            </a:ln>
          </p:spPr>
          <p:txBody>
            <a:bodyPr wrap="none"/>
            <a:lstStyle/>
            <a:p>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0" name="Line 40"/>
            <p:cNvSpPr>
              <a:spLocks noChangeShapeType="1"/>
            </p:cNvSpPr>
            <p:nvPr>
              <p:custDataLst>
                <p:tags r:id="rId38"/>
              </p:custDataLst>
            </p:nvPr>
          </p:nvSpPr>
          <p:spPr bwMode="auto">
            <a:xfrm flipH="1">
              <a:off x="643" y="337"/>
              <a:ext cx="0" cy="240"/>
            </a:xfrm>
            <a:prstGeom prst="line">
              <a:avLst/>
            </a:prstGeom>
            <a:noFill/>
            <a:ln w="57150">
              <a:solidFill>
                <a:srgbClr val="E7053B"/>
              </a:solidFill>
              <a:round/>
            </a:ln>
          </p:spPr>
          <p:txBody>
            <a:bodyPr wrap="none"/>
            <a:lstStyle/>
            <a:p>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1" name="Line 41"/>
            <p:cNvSpPr>
              <a:spLocks noChangeShapeType="1"/>
            </p:cNvSpPr>
            <p:nvPr>
              <p:custDataLst>
                <p:tags r:id="rId39"/>
              </p:custDataLst>
            </p:nvPr>
          </p:nvSpPr>
          <p:spPr bwMode="auto">
            <a:xfrm flipH="1">
              <a:off x="172" y="352"/>
              <a:ext cx="0" cy="240"/>
            </a:xfrm>
            <a:prstGeom prst="line">
              <a:avLst/>
            </a:prstGeom>
            <a:noFill/>
            <a:ln w="57150">
              <a:solidFill>
                <a:srgbClr val="E7053B"/>
              </a:solidFill>
              <a:round/>
            </a:ln>
          </p:spPr>
          <p:txBody>
            <a:bodyPr wrap="none"/>
            <a:lstStyle/>
            <a:p>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42" name="Text Box 42"/>
          <p:cNvSpPr txBox="1">
            <a:spLocks noChangeArrowheads="1"/>
          </p:cNvSpPr>
          <p:nvPr>
            <p:custDataLst>
              <p:tags r:id="rId40"/>
            </p:custDataLst>
          </p:nvPr>
        </p:nvSpPr>
        <p:spPr bwMode="auto">
          <a:xfrm>
            <a:off x="2465453" y="2872950"/>
            <a:ext cx="609600" cy="461665"/>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H</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3" name="Text Box 43"/>
          <p:cNvSpPr txBox="1">
            <a:spLocks noChangeArrowheads="1"/>
          </p:cNvSpPr>
          <p:nvPr>
            <p:custDataLst>
              <p:tags r:id="rId41"/>
            </p:custDataLst>
          </p:nvPr>
        </p:nvSpPr>
        <p:spPr bwMode="auto">
          <a:xfrm>
            <a:off x="1816804" y="2338742"/>
            <a:ext cx="609600" cy="461665"/>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H</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4" name="Text Box 44"/>
          <p:cNvSpPr txBox="1">
            <a:spLocks noChangeArrowheads="1"/>
          </p:cNvSpPr>
          <p:nvPr>
            <p:custDataLst>
              <p:tags r:id="rId42"/>
            </p:custDataLst>
          </p:nvPr>
        </p:nvSpPr>
        <p:spPr bwMode="auto">
          <a:xfrm>
            <a:off x="2954094" y="2302243"/>
            <a:ext cx="609600" cy="461665"/>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H</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5" name="Text Box 45"/>
          <p:cNvSpPr txBox="1">
            <a:spLocks noChangeArrowheads="1"/>
          </p:cNvSpPr>
          <p:nvPr>
            <p:custDataLst>
              <p:tags r:id="rId43"/>
            </p:custDataLst>
          </p:nvPr>
        </p:nvSpPr>
        <p:spPr bwMode="auto">
          <a:xfrm>
            <a:off x="2451163" y="1934737"/>
            <a:ext cx="533400" cy="481013"/>
          </a:xfrm>
          <a:prstGeom prst="rect">
            <a:avLst/>
          </a:prstGeom>
          <a:noFill/>
          <a:ln w="9525">
            <a:noFill/>
            <a:miter lim="800000"/>
          </a:ln>
        </p:spPr>
        <p:txBody>
          <a:bodyPr>
            <a:spAutoFit/>
          </a:bodyPr>
          <a:lstStyle/>
          <a:p>
            <a:pPr>
              <a:spcBef>
                <a:spcPct val="50000"/>
              </a:spcBef>
              <a:buFont typeface="Arial" panose="020B0604020202020204"/>
              <a:buNone/>
            </a:pPr>
            <a:r>
              <a:rPr lang="zh-CN" altLang="zh-CN" sz="3600" b="1">
                <a:solidFill>
                  <a:srgbClr val="E7053B"/>
                </a:solidFill>
                <a:latin typeface="Times New Roman" panose="02020603050405020304" pitchFamily="18" charset="0"/>
              </a:rPr>
              <a:t>..</a:t>
            </a:r>
            <a:endParaRPr lang="zh-CN" altLang="zh-CN" sz="3600" b="1">
              <a:solidFill>
                <a:srgbClr val="E7053B"/>
              </a:solidFill>
              <a:latin typeface="Times New Roman" panose="02020603050405020304" pitchFamily="18" charset="0"/>
            </a:endParaRPr>
          </a:p>
        </p:txBody>
      </p:sp>
      <p:sp>
        <p:nvSpPr>
          <p:cNvPr id="46" name="Text Box 46"/>
          <p:cNvSpPr txBox="1">
            <a:spLocks noChangeArrowheads="1"/>
          </p:cNvSpPr>
          <p:nvPr>
            <p:custDataLst>
              <p:tags r:id="rId44"/>
            </p:custDataLst>
          </p:nvPr>
        </p:nvSpPr>
        <p:spPr bwMode="auto">
          <a:xfrm>
            <a:off x="2408301" y="2337962"/>
            <a:ext cx="609600" cy="434975"/>
          </a:xfrm>
          <a:prstGeom prst="rect">
            <a:avLst/>
          </a:prstGeom>
          <a:noFill/>
          <a:ln w="9525">
            <a:noFill/>
            <a:miter lim="800000"/>
          </a:ln>
        </p:spPr>
        <p:txBody>
          <a:bodyPr>
            <a:spAutoFit/>
          </a:bodyPr>
          <a:lstStyle/>
          <a:p>
            <a:pPr>
              <a:spcBef>
                <a:spcPct val="50000"/>
              </a:spcBef>
              <a:buFont typeface="Arial" panose="020B0604020202020204"/>
              <a:buNone/>
            </a:pPr>
            <a:r>
              <a:rPr lang="zh-CN" altLang="zh-CN" sz="3200" b="1">
                <a:latin typeface="Times New Roman" panose="02020603050405020304" pitchFamily="18" charset="0"/>
              </a:rPr>
              <a:t>C</a:t>
            </a:r>
            <a:endParaRPr lang="zh-CN" altLang="zh-CN" sz="3200" b="1">
              <a:latin typeface="Times New Roman" panose="02020603050405020304" pitchFamily="18" charset="0"/>
            </a:endParaRPr>
          </a:p>
        </p:txBody>
      </p:sp>
      <p:sp>
        <p:nvSpPr>
          <p:cNvPr id="47" name="Text Box 47"/>
          <p:cNvSpPr txBox="1">
            <a:spLocks noChangeArrowheads="1"/>
          </p:cNvSpPr>
          <p:nvPr>
            <p:custDataLst>
              <p:tags r:id="rId45"/>
            </p:custDataLst>
          </p:nvPr>
        </p:nvSpPr>
        <p:spPr bwMode="auto">
          <a:xfrm>
            <a:off x="2503553" y="2420512"/>
            <a:ext cx="533400" cy="481012"/>
          </a:xfrm>
          <a:prstGeom prst="rect">
            <a:avLst/>
          </a:prstGeom>
          <a:noFill/>
          <a:ln w="9525">
            <a:noFill/>
            <a:miter lim="800000"/>
          </a:ln>
        </p:spPr>
        <p:txBody>
          <a:bodyPr>
            <a:spAutoFit/>
          </a:bodyPr>
          <a:lstStyle/>
          <a:p>
            <a:pPr>
              <a:spcBef>
                <a:spcPct val="50000"/>
              </a:spcBef>
              <a:buFont typeface="Arial" panose="020B0604020202020204"/>
              <a:buNone/>
            </a:pPr>
            <a:r>
              <a:rPr lang="zh-CN" altLang="zh-CN" sz="3600" b="1">
                <a:solidFill>
                  <a:srgbClr val="E7053B"/>
                </a:solidFill>
                <a:latin typeface="Times New Roman" panose="02020603050405020304" pitchFamily="18" charset="0"/>
              </a:rPr>
              <a:t>..</a:t>
            </a:r>
            <a:endParaRPr lang="zh-CN" altLang="zh-CN" sz="3600" b="1">
              <a:solidFill>
                <a:srgbClr val="E7053B"/>
              </a:solidFill>
              <a:latin typeface="Times New Roman" panose="02020603050405020304" pitchFamily="18" charset="0"/>
            </a:endParaRPr>
          </a:p>
        </p:txBody>
      </p:sp>
      <p:sp>
        <p:nvSpPr>
          <p:cNvPr id="48" name="Text Box 48"/>
          <p:cNvSpPr txBox="1">
            <a:spLocks noChangeArrowheads="1"/>
          </p:cNvSpPr>
          <p:nvPr>
            <p:custDataLst>
              <p:tags r:id="rId46"/>
            </p:custDataLst>
          </p:nvPr>
        </p:nvSpPr>
        <p:spPr bwMode="auto">
          <a:xfrm>
            <a:off x="2384487" y="1747522"/>
            <a:ext cx="609600" cy="461665"/>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H</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9" name="Line 49"/>
          <p:cNvSpPr>
            <a:spLocks noChangeShapeType="1"/>
          </p:cNvSpPr>
          <p:nvPr>
            <p:custDataLst>
              <p:tags r:id="rId47"/>
            </p:custDataLst>
          </p:nvPr>
        </p:nvSpPr>
        <p:spPr bwMode="auto">
          <a:xfrm>
            <a:off x="3641785" y="2572912"/>
            <a:ext cx="1524000" cy="0"/>
          </a:xfrm>
          <a:prstGeom prst="line">
            <a:avLst/>
          </a:prstGeom>
          <a:noFill/>
          <a:ln w="57150">
            <a:solidFill>
              <a:schemeClr val="accent2"/>
            </a:solidFill>
            <a:round/>
            <a:tailEnd type="triangle" w="med" len="med"/>
          </a:ln>
        </p:spPr>
        <p:txBody>
          <a:bodyPr wrap="none"/>
          <a:lstStyle/>
          <a:p>
            <a:endParaRPr lang="zh-CN" altLang="en-US"/>
          </a:p>
        </p:txBody>
      </p:sp>
      <p:grpSp>
        <p:nvGrpSpPr>
          <p:cNvPr id="59" name="组合 58"/>
          <p:cNvGrpSpPr/>
          <p:nvPr>
            <p:custDataLst>
              <p:tags r:id="rId48"/>
            </p:custDataLst>
          </p:nvPr>
        </p:nvGrpSpPr>
        <p:grpSpPr>
          <a:xfrm>
            <a:off x="8391611" y="4507065"/>
            <a:ext cx="2045118" cy="461884"/>
            <a:chOff x="8628631" y="4976757"/>
            <a:chExt cx="2057400" cy="461884"/>
          </a:xfrm>
        </p:grpSpPr>
        <p:grpSp>
          <p:nvGrpSpPr>
            <p:cNvPr id="50" name="Group 17"/>
            <p:cNvGrpSpPr/>
            <p:nvPr>
              <p:custDataLst>
                <p:tags r:id="rId49"/>
              </p:custDataLst>
            </p:nvPr>
          </p:nvGrpSpPr>
          <p:grpSpPr>
            <a:xfrm>
              <a:off x="8628631" y="4976757"/>
              <a:ext cx="2057400" cy="461884"/>
              <a:chOff x="0" y="0"/>
              <a:chExt cx="1296" cy="389"/>
            </a:xfrm>
          </p:grpSpPr>
          <p:sp>
            <p:nvSpPr>
              <p:cNvPr id="51" name="Text Box 18"/>
              <p:cNvSpPr txBox="1">
                <a:spLocks noChangeArrowheads="1"/>
              </p:cNvSpPr>
              <p:nvPr>
                <p:custDataLst>
                  <p:tags r:id="rId50"/>
                </p:custDataLst>
              </p:nvPr>
            </p:nvSpPr>
            <p:spPr bwMode="auto">
              <a:xfrm>
                <a:off x="0" y="0"/>
                <a:ext cx="384" cy="389"/>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C</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2" name="Text Box 19"/>
              <p:cNvSpPr txBox="1">
                <a:spLocks noChangeArrowheads="1"/>
              </p:cNvSpPr>
              <p:nvPr>
                <p:custDataLst>
                  <p:tags r:id="rId51"/>
                </p:custDataLst>
              </p:nvPr>
            </p:nvSpPr>
            <p:spPr bwMode="auto">
              <a:xfrm>
                <a:off x="480" y="0"/>
                <a:ext cx="384" cy="389"/>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C</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3" name="Text Box 20"/>
              <p:cNvSpPr txBox="1">
                <a:spLocks noChangeArrowheads="1"/>
              </p:cNvSpPr>
              <p:nvPr>
                <p:custDataLst>
                  <p:tags r:id="rId52"/>
                </p:custDataLst>
              </p:nvPr>
            </p:nvSpPr>
            <p:spPr bwMode="auto">
              <a:xfrm>
                <a:off x="912" y="0"/>
                <a:ext cx="384" cy="389"/>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C</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5" name="Line 22"/>
              <p:cNvSpPr>
                <a:spLocks noChangeShapeType="1"/>
              </p:cNvSpPr>
              <p:nvPr>
                <p:custDataLst>
                  <p:tags r:id="rId53"/>
                </p:custDataLst>
              </p:nvPr>
            </p:nvSpPr>
            <p:spPr bwMode="auto">
              <a:xfrm>
                <a:off x="276" y="204"/>
                <a:ext cx="240" cy="0"/>
              </a:xfrm>
              <a:prstGeom prst="line">
                <a:avLst/>
              </a:prstGeom>
              <a:noFill/>
              <a:ln w="57150">
                <a:solidFill>
                  <a:srgbClr val="E7053B"/>
                </a:solidFill>
                <a:round/>
              </a:ln>
            </p:spPr>
            <p:txBody>
              <a:bodyPr wrap="none"/>
              <a:lstStyle/>
              <a:p>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6" name="Line 23"/>
              <p:cNvSpPr>
                <a:spLocks noChangeShapeType="1"/>
              </p:cNvSpPr>
              <p:nvPr>
                <p:custDataLst>
                  <p:tags r:id="rId54"/>
                </p:custDataLst>
              </p:nvPr>
            </p:nvSpPr>
            <p:spPr bwMode="auto">
              <a:xfrm>
                <a:off x="721" y="254"/>
                <a:ext cx="240" cy="0"/>
              </a:xfrm>
              <a:prstGeom prst="line">
                <a:avLst/>
              </a:prstGeom>
              <a:noFill/>
              <a:ln w="57150">
                <a:solidFill>
                  <a:srgbClr val="E7053B"/>
                </a:solidFill>
                <a:round/>
              </a:ln>
            </p:spPr>
            <p:txBody>
              <a:bodyPr wrap="none"/>
              <a:lstStyle/>
              <a:p>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58" name="Line 22"/>
            <p:cNvSpPr>
              <a:spLocks noChangeShapeType="1"/>
            </p:cNvSpPr>
            <p:nvPr>
              <p:custDataLst>
                <p:tags r:id="rId55"/>
              </p:custDataLst>
            </p:nvPr>
          </p:nvSpPr>
          <p:spPr bwMode="auto">
            <a:xfrm>
              <a:off x="9066900" y="5333559"/>
              <a:ext cx="381000" cy="0"/>
            </a:xfrm>
            <a:prstGeom prst="line">
              <a:avLst/>
            </a:prstGeom>
            <a:noFill/>
            <a:ln w="57150">
              <a:solidFill>
                <a:srgbClr val="E7053B"/>
              </a:solidFill>
              <a:round/>
            </a:ln>
          </p:spPr>
          <p:txBody>
            <a:bodyPr wrap="none"/>
            <a:lstStyle/>
            <a:p>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69" name="组合 68"/>
          <p:cNvGrpSpPr/>
          <p:nvPr>
            <p:custDataLst>
              <p:tags r:id="rId56"/>
            </p:custDataLst>
          </p:nvPr>
        </p:nvGrpSpPr>
        <p:grpSpPr>
          <a:xfrm>
            <a:off x="8391611" y="5151709"/>
            <a:ext cx="2045118" cy="461884"/>
            <a:chOff x="8391611" y="5380317"/>
            <a:chExt cx="2045118" cy="461884"/>
          </a:xfrm>
        </p:grpSpPr>
        <p:grpSp>
          <p:nvGrpSpPr>
            <p:cNvPr id="60" name="组合 59"/>
            <p:cNvGrpSpPr/>
            <p:nvPr>
              <p:custDataLst>
                <p:tags r:id="rId57"/>
              </p:custDataLst>
            </p:nvPr>
          </p:nvGrpSpPr>
          <p:grpSpPr>
            <a:xfrm>
              <a:off x="8391611" y="5380317"/>
              <a:ext cx="2045118" cy="461884"/>
              <a:chOff x="8628631" y="4976757"/>
              <a:chExt cx="2057400" cy="461884"/>
            </a:xfrm>
          </p:grpSpPr>
          <p:grpSp>
            <p:nvGrpSpPr>
              <p:cNvPr id="61" name="Group 17"/>
              <p:cNvGrpSpPr/>
              <p:nvPr>
                <p:custDataLst>
                  <p:tags r:id="rId58"/>
                </p:custDataLst>
              </p:nvPr>
            </p:nvGrpSpPr>
            <p:grpSpPr>
              <a:xfrm>
                <a:off x="8628631" y="4976757"/>
                <a:ext cx="2057400" cy="461884"/>
                <a:chOff x="0" y="0"/>
                <a:chExt cx="1296" cy="389"/>
              </a:xfrm>
            </p:grpSpPr>
            <p:sp>
              <p:nvSpPr>
                <p:cNvPr id="63" name="Text Box 18"/>
                <p:cNvSpPr txBox="1">
                  <a:spLocks noChangeArrowheads="1"/>
                </p:cNvSpPr>
                <p:nvPr>
                  <p:custDataLst>
                    <p:tags r:id="rId59"/>
                  </p:custDataLst>
                </p:nvPr>
              </p:nvSpPr>
              <p:spPr bwMode="auto">
                <a:xfrm>
                  <a:off x="0" y="0"/>
                  <a:ext cx="384" cy="389"/>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C</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4" name="Text Box 19"/>
                <p:cNvSpPr txBox="1">
                  <a:spLocks noChangeArrowheads="1"/>
                </p:cNvSpPr>
                <p:nvPr>
                  <p:custDataLst>
                    <p:tags r:id="rId60"/>
                  </p:custDataLst>
                </p:nvPr>
              </p:nvSpPr>
              <p:spPr bwMode="auto">
                <a:xfrm>
                  <a:off x="480" y="0"/>
                  <a:ext cx="384" cy="389"/>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C</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5" name="Text Box 20"/>
                <p:cNvSpPr txBox="1">
                  <a:spLocks noChangeArrowheads="1"/>
                </p:cNvSpPr>
                <p:nvPr>
                  <p:custDataLst>
                    <p:tags r:id="rId61"/>
                  </p:custDataLst>
                </p:nvPr>
              </p:nvSpPr>
              <p:spPr bwMode="auto">
                <a:xfrm>
                  <a:off x="912" y="0"/>
                  <a:ext cx="384" cy="389"/>
                </a:xfrm>
                <a:prstGeom prst="rect">
                  <a:avLst/>
                </a:prstGeom>
                <a:noFill/>
                <a:ln w="9525">
                  <a:noFill/>
                  <a:miter lim="800000"/>
                </a:ln>
              </p:spPr>
              <p:txBody>
                <a:bodyPr>
                  <a:spAutoFit/>
                </a:bodyPr>
                <a:lstStyle/>
                <a:p>
                  <a:pPr>
                    <a:spcBef>
                      <a:spcPct val="50000"/>
                    </a:spcBef>
                    <a:buFont typeface="Arial" panose="020B0604020202020204"/>
                    <a:buNone/>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C</a:t>
                  </a:r>
                  <a:endParaRPr lang="zh-CN" altLang="zh-CN"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6" name="Line 22"/>
                <p:cNvSpPr>
                  <a:spLocks noChangeShapeType="1"/>
                </p:cNvSpPr>
                <p:nvPr>
                  <p:custDataLst>
                    <p:tags r:id="rId62"/>
                  </p:custDataLst>
                </p:nvPr>
              </p:nvSpPr>
              <p:spPr bwMode="auto">
                <a:xfrm>
                  <a:off x="264" y="195"/>
                  <a:ext cx="240" cy="0"/>
                </a:xfrm>
                <a:prstGeom prst="line">
                  <a:avLst/>
                </a:prstGeom>
                <a:noFill/>
                <a:ln w="57150">
                  <a:solidFill>
                    <a:srgbClr val="E7053B"/>
                  </a:solidFill>
                  <a:round/>
                </a:ln>
              </p:spPr>
              <p:txBody>
                <a:bodyPr wrap="none"/>
                <a:lstStyle/>
                <a:p>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7" name="Line 23"/>
                <p:cNvSpPr>
                  <a:spLocks noChangeShapeType="1"/>
                </p:cNvSpPr>
                <p:nvPr>
                  <p:custDataLst>
                    <p:tags r:id="rId63"/>
                  </p:custDataLst>
                </p:nvPr>
              </p:nvSpPr>
              <p:spPr bwMode="auto">
                <a:xfrm>
                  <a:off x="721" y="254"/>
                  <a:ext cx="240" cy="0"/>
                </a:xfrm>
                <a:prstGeom prst="line">
                  <a:avLst/>
                </a:prstGeom>
                <a:noFill/>
                <a:ln w="57150">
                  <a:solidFill>
                    <a:srgbClr val="E7053B"/>
                  </a:solidFill>
                  <a:round/>
                </a:ln>
              </p:spPr>
              <p:txBody>
                <a:bodyPr wrap="none"/>
                <a:lstStyle/>
                <a:p>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62" name="Line 22"/>
              <p:cNvSpPr>
                <a:spLocks noChangeShapeType="1"/>
              </p:cNvSpPr>
              <p:nvPr>
                <p:custDataLst>
                  <p:tags r:id="rId64"/>
                </p:custDataLst>
              </p:nvPr>
            </p:nvSpPr>
            <p:spPr bwMode="auto">
              <a:xfrm>
                <a:off x="9047731" y="5288930"/>
                <a:ext cx="381000" cy="0"/>
              </a:xfrm>
              <a:prstGeom prst="line">
                <a:avLst/>
              </a:prstGeom>
              <a:noFill/>
              <a:ln w="57150">
                <a:solidFill>
                  <a:srgbClr val="E7053B"/>
                </a:solidFill>
                <a:round/>
              </a:ln>
            </p:spPr>
            <p:txBody>
              <a:bodyPr wrap="none"/>
              <a:lstStyle/>
              <a:p>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68" name="Line 22"/>
            <p:cNvSpPr>
              <a:spLocks noChangeShapeType="1"/>
            </p:cNvSpPr>
            <p:nvPr>
              <p:custDataLst>
                <p:tags r:id="rId65"/>
              </p:custDataLst>
            </p:nvPr>
          </p:nvSpPr>
          <p:spPr bwMode="auto">
            <a:xfrm>
              <a:off x="8808209" y="5774500"/>
              <a:ext cx="378726" cy="0"/>
            </a:xfrm>
            <a:prstGeom prst="line">
              <a:avLst/>
            </a:prstGeom>
            <a:noFill/>
            <a:ln w="57150">
              <a:solidFill>
                <a:srgbClr val="E7053B"/>
              </a:solidFill>
              <a:round/>
            </a:ln>
          </p:spPr>
          <p:txBody>
            <a:bodyPr wrap="none"/>
            <a:lstStyle/>
            <a:p>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70" name="Text Box 4"/>
          <p:cNvSpPr txBox="1">
            <a:spLocks noChangeArrowheads="1"/>
          </p:cNvSpPr>
          <p:nvPr>
            <p:custDataLst>
              <p:tags r:id="rId66"/>
            </p:custDataLst>
          </p:nvPr>
        </p:nvSpPr>
        <p:spPr bwMode="auto">
          <a:xfrm>
            <a:off x="1066091" y="5827658"/>
            <a:ext cx="9687583" cy="461665"/>
          </a:xfrm>
          <a:prstGeom prst="rect">
            <a:avLst/>
          </a:prstGeom>
          <a:noFill/>
          <a:ln w="9525">
            <a:noFill/>
            <a:miter lim="800000"/>
          </a:ln>
        </p:spPr>
        <p:txBody>
          <a:bodyPr wrap="square">
            <a:spAutoFit/>
          </a:bodyPr>
          <a:lstStyle/>
          <a:p>
            <a:pPr>
              <a:spcBef>
                <a:spcPct val="50000"/>
              </a:spcBef>
              <a:buFont typeface="Arial" panose="020B0604020202020204"/>
              <a:buNone/>
            </a:pPr>
            <a:r>
              <a:rPr lang="en-US" altLang="zh-CN" sz="2400" b="1">
                <a:latin typeface="Times New Roman" panose="02020603050405020304" pitchFamily="18" charset="0"/>
                <a:ea typeface="黑体" panose="02010609060101010101" pitchFamily="49" charset="-122"/>
                <a:cs typeface="Times New Roman" panose="02020603050405020304" pitchFamily="18" charset="0"/>
              </a:rPr>
              <a:t>(3)</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同分异构现象</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71" name="组合 70"/>
          <p:cNvGrpSpPr/>
          <p:nvPr>
            <p:custDataLst>
              <p:tags r:id="rId67"/>
            </p:custDataLst>
          </p:nvPr>
        </p:nvGrpSpPr>
        <p:grpSpPr>
          <a:xfrm>
            <a:off x="296041" y="120650"/>
            <a:ext cx="9430777" cy="739714"/>
            <a:chOff x="466" y="644"/>
            <a:chExt cx="12317" cy="863"/>
          </a:xfrm>
        </p:grpSpPr>
        <p:sp>
          <p:nvSpPr>
            <p:cNvPr id="72" name="等腰三角形 71"/>
            <p:cNvSpPr/>
            <p:nvPr>
              <p:custDataLst>
                <p:tags r:id="rId68"/>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73" name="文本框 72"/>
            <p:cNvSpPr txBox="1"/>
            <p:nvPr>
              <p:custDataLst>
                <p:tags r:id="rId69"/>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认识有机化合物 </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sp>
          <p:nvSpPr>
            <p:cNvPr id="74" name="等腰三角形 73"/>
            <p:cNvSpPr/>
            <p:nvPr>
              <p:custDataLst>
                <p:tags r:id="rId70"/>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0-#ppt_w/2"/>
                                          </p:val>
                                        </p:tav>
                                        <p:tav tm="100000">
                                          <p:val>
                                            <p:strVal val="#ppt_x"/>
                                          </p:val>
                                        </p:tav>
                                      </p:tavLst>
                                    </p:anim>
                                    <p:anim calcmode="lin" valueType="num">
                                      <p:cBhvr additive="base">
                                        <p:cTn id="15"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dissolve">
                                      <p:cBhvr>
                                        <p:cTn id="20" dur="500"/>
                                        <p:tgtEl>
                                          <p:spTgt spid="46"/>
                                        </p:tgtEl>
                                      </p:cBhvr>
                                    </p:animEffect>
                                  </p:childTnLst>
                                </p:cTn>
                              </p:par>
                            </p:childTnLst>
                          </p:cTn>
                        </p:par>
                        <p:par>
                          <p:cTn id="21" fill="hold">
                            <p:stCondLst>
                              <p:cond delay="500"/>
                            </p:stCondLst>
                            <p:childTnLst>
                              <p:par>
                                <p:cTn id="22" presetID="9" presetClass="entr" presetSubtype="0" fill="hold" grpId="0" nodeType="afterEffect">
                                  <p:stCondLst>
                                    <p:cond delay="0"/>
                                  </p:stCondLst>
                                  <p:childTnLst>
                                    <p:set>
                                      <p:cBhvr>
                                        <p:cTn id="23" dur="1" fill="hold">
                                          <p:stCondLst>
                                            <p:cond delay="0"/>
                                          </p:stCondLst>
                                        </p:cTn>
                                        <p:tgtEl>
                                          <p:spTgt spid="48"/>
                                        </p:tgtEl>
                                        <p:attrNameLst>
                                          <p:attrName>style.visibility</p:attrName>
                                        </p:attrNameLst>
                                      </p:cBhvr>
                                      <p:to>
                                        <p:strVal val="visible"/>
                                      </p:to>
                                    </p:set>
                                    <p:animEffect transition="in" filter="dissolve">
                                      <p:cBhvr>
                                        <p:cTn id="24" dur="500"/>
                                        <p:tgtEl>
                                          <p:spTgt spid="48"/>
                                        </p:tgtEl>
                                      </p:cBhvr>
                                    </p:animEffect>
                                  </p:childTnLst>
                                </p:cTn>
                              </p:par>
                            </p:childTnLst>
                          </p:cTn>
                        </p:par>
                        <p:par>
                          <p:cTn id="25" fill="hold">
                            <p:stCondLst>
                              <p:cond delay="1000"/>
                            </p:stCondLst>
                            <p:childTnLst>
                              <p:par>
                                <p:cTn id="26" presetID="9" presetClass="entr" presetSubtype="0" fill="hold" grpId="0" nodeType="after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dissolve">
                                      <p:cBhvr>
                                        <p:cTn id="28" dur="500"/>
                                        <p:tgtEl>
                                          <p:spTgt spid="44"/>
                                        </p:tgtEl>
                                      </p:cBhvr>
                                    </p:animEffect>
                                  </p:childTnLst>
                                </p:cTn>
                              </p:par>
                            </p:childTnLst>
                          </p:cTn>
                        </p:par>
                        <p:par>
                          <p:cTn id="29" fill="hold">
                            <p:stCondLst>
                              <p:cond delay="1500"/>
                            </p:stCondLst>
                            <p:childTnLst>
                              <p:par>
                                <p:cTn id="30" presetID="9" presetClass="entr" presetSubtype="0" fill="hold" grpId="0" nodeType="after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dissolve">
                                      <p:cBhvr>
                                        <p:cTn id="32" dur="500"/>
                                        <p:tgtEl>
                                          <p:spTgt spid="43"/>
                                        </p:tgtEl>
                                      </p:cBhvr>
                                    </p:animEffect>
                                  </p:childTnLst>
                                </p:cTn>
                              </p:par>
                            </p:childTnLst>
                          </p:cTn>
                        </p:par>
                        <p:par>
                          <p:cTn id="33" fill="hold">
                            <p:stCondLst>
                              <p:cond delay="2000"/>
                            </p:stCondLst>
                            <p:childTnLst>
                              <p:par>
                                <p:cTn id="34" presetID="9" presetClass="entr" presetSubtype="0" fill="hold" grpId="0" nodeType="afterEffect">
                                  <p:stCondLst>
                                    <p:cond delay="0"/>
                                  </p:stCondLst>
                                  <p:childTnLst>
                                    <p:set>
                                      <p:cBhvr>
                                        <p:cTn id="35" dur="1" fill="hold">
                                          <p:stCondLst>
                                            <p:cond delay="0"/>
                                          </p:stCondLst>
                                        </p:cTn>
                                        <p:tgtEl>
                                          <p:spTgt spid="42"/>
                                        </p:tgtEl>
                                        <p:attrNameLst>
                                          <p:attrName>style.visibility</p:attrName>
                                        </p:attrNameLst>
                                      </p:cBhvr>
                                      <p:to>
                                        <p:strVal val="visible"/>
                                      </p:to>
                                    </p:set>
                                    <p:animEffect transition="in" filter="dissolve">
                                      <p:cBhvr>
                                        <p:cTn id="36" dur="500"/>
                                        <p:tgtEl>
                                          <p:spTgt spid="42"/>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dissolve">
                                      <p:cBhvr>
                                        <p:cTn id="41" dur="500"/>
                                        <p:tgtEl>
                                          <p:spTgt spid="45"/>
                                        </p:tgtEl>
                                      </p:cBhvr>
                                    </p:animEffect>
                                  </p:childTnLst>
                                </p:cTn>
                              </p:par>
                            </p:childTnLst>
                          </p:cTn>
                        </p:par>
                        <p:par>
                          <p:cTn id="42" fill="hold">
                            <p:stCondLst>
                              <p:cond delay="500"/>
                            </p:stCondLst>
                            <p:childTnLst>
                              <p:par>
                                <p:cTn id="43" presetID="9" presetClass="entr" presetSubtype="0" fill="hold" grpId="0" nodeType="afterEffect">
                                  <p:stCondLst>
                                    <p:cond delay="0"/>
                                  </p:stCondLst>
                                  <p:childTnLst>
                                    <p:set>
                                      <p:cBhvr>
                                        <p:cTn id="44" dur="1" fill="hold">
                                          <p:stCondLst>
                                            <p:cond delay="0"/>
                                          </p:stCondLst>
                                        </p:cTn>
                                        <p:tgtEl>
                                          <p:spTgt spid="47"/>
                                        </p:tgtEl>
                                        <p:attrNameLst>
                                          <p:attrName>style.visibility</p:attrName>
                                        </p:attrNameLst>
                                      </p:cBhvr>
                                      <p:to>
                                        <p:strVal val="visible"/>
                                      </p:to>
                                    </p:set>
                                    <p:animEffect transition="in" filter="dissolve">
                                      <p:cBhvr>
                                        <p:cTn id="45" dur="500"/>
                                        <p:tgtEl>
                                          <p:spTgt spid="47"/>
                                        </p:tgtEl>
                                      </p:cBhvr>
                                    </p:animEffect>
                                  </p:childTnLst>
                                </p:cTn>
                              </p:par>
                            </p:childTnLst>
                          </p:cTn>
                        </p:par>
                        <p:par>
                          <p:cTn id="46" fill="hold">
                            <p:stCondLst>
                              <p:cond delay="1000"/>
                            </p:stCondLst>
                            <p:childTnLst>
                              <p:par>
                                <p:cTn id="47" presetID="9" presetClass="entr" presetSubtype="0" fill="hold" grpId="0" nodeType="after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dissolve">
                                      <p:cBhvr>
                                        <p:cTn id="49" dur="500"/>
                                        <p:tgtEl>
                                          <p:spTgt spid="12"/>
                                        </p:tgtEl>
                                      </p:cBhvr>
                                    </p:animEffect>
                                  </p:childTnLst>
                                </p:cTn>
                              </p:par>
                            </p:childTnLst>
                          </p:cTn>
                        </p:par>
                        <p:par>
                          <p:cTn id="50" fill="hold">
                            <p:stCondLst>
                              <p:cond delay="1500"/>
                            </p:stCondLst>
                            <p:childTnLst>
                              <p:par>
                                <p:cTn id="51" presetID="9" presetClass="entr" presetSubtype="0" fill="hold" grpId="0" nodeType="after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dissolve">
                                      <p:cBhvr>
                                        <p:cTn id="53" dur="500"/>
                                        <p:tgtEl>
                                          <p:spTgt spid="11"/>
                                        </p:tgtEl>
                                      </p:cBhvr>
                                    </p:animEffect>
                                  </p:childTnLst>
                                </p:cTn>
                              </p:par>
                            </p:childTnLst>
                          </p:cTn>
                        </p:par>
                        <p:par>
                          <p:cTn id="54" fill="hold">
                            <p:stCondLst>
                              <p:cond delay="2000"/>
                            </p:stCondLst>
                            <p:childTnLst>
                              <p:par>
                                <p:cTn id="55" presetID="17" presetClass="entr" presetSubtype="8" fill="hold" grpId="0" nodeType="afterEffect">
                                  <p:stCondLst>
                                    <p:cond delay="0"/>
                                  </p:stCondLst>
                                  <p:childTnLst>
                                    <p:set>
                                      <p:cBhvr>
                                        <p:cTn id="56" dur="1" fill="hold">
                                          <p:stCondLst>
                                            <p:cond delay="0"/>
                                          </p:stCondLst>
                                        </p:cTn>
                                        <p:tgtEl>
                                          <p:spTgt spid="49"/>
                                        </p:tgtEl>
                                        <p:attrNameLst>
                                          <p:attrName>style.visibility</p:attrName>
                                        </p:attrNameLst>
                                      </p:cBhvr>
                                      <p:to>
                                        <p:strVal val="visible"/>
                                      </p:to>
                                    </p:set>
                                    <p:anim calcmode="lin" valueType="num">
                                      <p:cBhvr>
                                        <p:cTn id="57" dur="500" fill="hold"/>
                                        <p:tgtEl>
                                          <p:spTgt spid="49"/>
                                        </p:tgtEl>
                                        <p:attrNameLst>
                                          <p:attrName>ppt_x</p:attrName>
                                        </p:attrNameLst>
                                      </p:cBhvr>
                                      <p:tavLst>
                                        <p:tav tm="0">
                                          <p:val>
                                            <p:strVal val="#ppt_x-#ppt_w/2"/>
                                          </p:val>
                                        </p:tav>
                                        <p:tav tm="100000">
                                          <p:val>
                                            <p:strVal val="#ppt_x"/>
                                          </p:val>
                                        </p:tav>
                                      </p:tavLst>
                                    </p:anim>
                                    <p:anim calcmode="lin" valueType="num">
                                      <p:cBhvr>
                                        <p:cTn id="58" dur="500" fill="hold"/>
                                        <p:tgtEl>
                                          <p:spTgt spid="49"/>
                                        </p:tgtEl>
                                        <p:attrNameLst>
                                          <p:attrName>ppt_y</p:attrName>
                                        </p:attrNameLst>
                                      </p:cBhvr>
                                      <p:tavLst>
                                        <p:tav tm="0">
                                          <p:val>
                                            <p:strVal val="#ppt_y"/>
                                          </p:val>
                                        </p:tav>
                                        <p:tav tm="100000">
                                          <p:val>
                                            <p:strVal val="#ppt_y"/>
                                          </p:val>
                                        </p:tav>
                                      </p:tavLst>
                                    </p:anim>
                                    <p:anim calcmode="lin" valueType="num">
                                      <p:cBhvr>
                                        <p:cTn id="59" dur="500" fill="hold"/>
                                        <p:tgtEl>
                                          <p:spTgt spid="49"/>
                                        </p:tgtEl>
                                        <p:attrNameLst>
                                          <p:attrName>ppt_w</p:attrName>
                                        </p:attrNameLst>
                                      </p:cBhvr>
                                      <p:tavLst>
                                        <p:tav tm="0">
                                          <p:val>
                                            <p:fltVal val="0"/>
                                          </p:val>
                                        </p:tav>
                                        <p:tav tm="100000">
                                          <p:val>
                                            <p:strVal val="#ppt_w"/>
                                          </p:val>
                                        </p:tav>
                                      </p:tavLst>
                                    </p:anim>
                                    <p:anim calcmode="lin" valueType="num">
                                      <p:cBhvr>
                                        <p:cTn id="60" dur="500" fill="hold"/>
                                        <p:tgtEl>
                                          <p:spTgt spid="49"/>
                                        </p:tgtEl>
                                        <p:attrNameLst>
                                          <p:attrName>ppt_h</p:attrName>
                                        </p:attrNameLst>
                                      </p:cBhvr>
                                      <p:tavLst>
                                        <p:tav tm="0">
                                          <p:val>
                                            <p:strVal val="#ppt_h"/>
                                          </p:val>
                                        </p:tav>
                                        <p:tav tm="100000">
                                          <p:val>
                                            <p:strVal val="#ppt_h"/>
                                          </p:val>
                                        </p:tav>
                                      </p:tavLst>
                                    </p:anim>
                                  </p:childTnLst>
                                </p:cTn>
                              </p:par>
                            </p:childTnLst>
                          </p:cTn>
                        </p:par>
                      </p:childTnLst>
                    </p:cTn>
                  </p:par>
                  <p:par>
                    <p:cTn id="61" fill="hold">
                      <p:stCondLst>
                        <p:cond delay="indefinite"/>
                      </p:stCondLst>
                      <p:childTnLst>
                        <p:par>
                          <p:cTn id="62" fill="hold">
                            <p:stCondLst>
                              <p:cond delay="0"/>
                            </p:stCondLst>
                            <p:childTnLst>
                              <p:par>
                                <p:cTn id="63" presetID="9" presetClass="entr" presetSubtype="0" fill="hold" grpId="0" nodeType="clickEffect">
                                  <p:stCondLst>
                                    <p:cond delay="0"/>
                                  </p:stCondLst>
                                  <p:childTnLst>
                                    <p:set>
                                      <p:cBhvr>
                                        <p:cTn id="64" dur="1" fill="hold">
                                          <p:stCondLst>
                                            <p:cond delay="0"/>
                                          </p:stCondLst>
                                        </p:cTn>
                                        <p:tgtEl>
                                          <p:spTgt spid="6"/>
                                        </p:tgtEl>
                                        <p:attrNameLst>
                                          <p:attrName>style.visibility</p:attrName>
                                        </p:attrNameLst>
                                      </p:cBhvr>
                                      <p:to>
                                        <p:strVal val="visible"/>
                                      </p:to>
                                    </p:set>
                                    <p:animEffect transition="in" filter="dissolve">
                                      <p:cBhvr>
                                        <p:cTn id="65" dur="500"/>
                                        <p:tgtEl>
                                          <p:spTgt spid="6"/>
                                        </p:tgtEl>
                                      </p:cBhvr>
                                    </p:animEffect>
                                  </p:childTnLst>
                                </p:cTn>
                              </p:par>
                            </p:childTnLst>
                          </p:cTn>
                        </p:par>
                        <p:par>
                          <p:cTn id="66" fill="hold">
                            <p:stCondLst>
                              <p:cond delay="500"/>
                            </p:stCondLst>
                            <p:childTnLst>
                              <p:par>
                                <p:cTn id="67" presetID="9" presetClass="entr" presetSubtype="0" fill="hold" grpId="0" nodeType="afterEffect">
                                  <p:stCondLst>
                                    <p:cond delay="0"/>
                                  </p:stCondLst>
                                  <p:childTnLst>
                                    <p:set>
                                      <p:cBhvr>
                                        <p:cTn id="68" dur="1" fill="hold">
                                          <p:stCondLst>
                                            <p:cond delay="0"/>
                                          </p:stCondLst>
                                        </p:cTn>
                                        <p:tgtEl>
                                          <p:spTgt spid="7"/>
                                        </p:tgtEl>
                                        <p:attrNameLst>
                                          <p:attrName>style.visibility</p:attrName>
                                        </p:attrNameLst>
                                      </p:cBhvr>
                                      <p:to>
                                        <p:strVal val="visible"/>
                                      </p:to>
                                    </p:set>
                                    <p:animEffect transition="in" filter="dissolve">
                                      <p:cBhvr>
                                        <p:cTn id="69" dur="500"/>
                                        <p:tgtEl>
                                          <p:spTgt spid="7"/>
                                        </p:tgtEl>
                                      </p:cBhvr>
                                    </p:animEffect>
                                  </p:childTnLst>
                                </p:cTn>
                              </p:par>
                            </p:childTnLst>
                          </p:cTn>
                        </p:par>
                        <p:par>
                          <p:cTn id="70" fill="hold">
                            <p:stCondLst>
                              <p:cond delay="1000"/>
                            </p:stCondLst>
                            <p:childTnLst>
                              <p:par>
                                <p:cTn id="71" presetID="9" presetClass="entr" presetSubtype="0" fill="hold" grpId="0" nodeType="after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dissolve">
                                      <p:cBhvr>
                                        <p:cTn id="73" dur="500"/>
                                        <p:tgtEl>
                                          <p:spTgt spid="8"/>
                                        </p:tgtEl>
                                      </p:cBhvr>
                                    </p:animEffect>
                                  </p:childTnLst>
                                </p:cTn>
                              </p:par>
                            </p:childTnLst>
                          </p:cTn>
                        </p:par>
                        <p:par>
                          <p:cTn id="74" fill="hold">
                            <p:stCondLst>
                              <p:cond delay="1500"/>
                            </p:stCondLst>
                            <p:childTnLst>
                              <p:par>
                                <p:cTn id="75" presetID="9" presetClass="entr" presetSubtype="0" fill="hold" grpId="0" nodeType="afterEffect">
                                  <p:stCondLst>
                                    <p:cond delay="0"/>
                                  </p:stCondLst>
                                  <p:childTnLst>
                                    <p:set>
                                      <p:cBhvr>
                                        <p:cTn id="76" dur="1" fill="hold">
                                          <p:stCondLst>
                                            <p:cond delay="0"/>
                                          </p:stCondLst>
                                        </p:cTn>
                                        <p:tgtEl>
                                          <p:spTgt spid="9"/>
                                        </p:tgtEl>
                                        <p:attrNameLst>
                                          <p:attrName>style.visibility</p:attrName>
                                        </p:attrNameLst>
                                      </p:cBhvr>
                                      <p:to>
                                        <p:strVal val="visible"/>
                                      </p:to>
                                    </p:set>
                                    <p:animEffect transition="in" filter="dissolve">
                                      <p:cBhvr>
                                        <p:cTn id="77" dur="500"/>
                                        <p:tgtEl>
                                          <p:spTgt spid="9"/>
                                        </p:tgtEl>
                                      </p:cBhvr>
                                    </p:animEffect>
                                  </p:childTnLst>
                                </p:cTn>
                              </p:par>
                            </p:childTnLst>
                          </p:cTn>
                        </p:par>
                        <p:par>
                          <p:cTn id="78" fill="hold">
                            <p:stCondLst>
                              <p:cond delay="2000"/>
                            </p:stCondLst>
                            <p:childTnLst>
                              <p:par>
                                <p:cTn id="79" presetID="9" presetClass="entr" presetSubtype="0" fill="hold" grpId="0" nodeType="afterEffect">
                                  <p:stCondLst>
                                    <p:cond delay="0"/>
                                  </p:stCondLst>
                                  <p:childTnLst>
                                    <p:set>
                                      <p:cBhvr>
                                        <p:cTn id="80" dur="1" fill="hold">
                                          <p:stCondLst>
                                            <p:cond delay="0"/>
                                          </p:stCondLst>
                                        </p:cTn>
                                        <p:tgtEl>
                                          <p:spTgt spid="10"/>
                                        </p:tgtEl>
                                        <p:attrNameLst>
                                          <p:attrName>style.visibility</p:attrName>
                                        </p:attrNameLst>
                                      </p:cBhvr>
                                      <p:to>
                                        <p:strVal val="visible"/>
                                      </p:to>
                                    </p:set>
                                    <p:animEffect transition="in" filter="dissolve">
                                      <p:cBhvr>
                                        <p:cTn id="81" dur="500"/>
                                        <p:tgtEl>
                                          <p:spTgt spid="10"/>
                                        </p:tgtEl>
                                      </p:cBhvr>
                                    </p:animEffect>
                                  </p:childTnLst>
                                </p:cTn>
                              </p:par>
                            </p:childTnLst>
                          </p:cTn>
                        </p:par>
                      </p:childTnLst>
                    </p:cTn>
                  </p:par>
                  <p:par>
                    <p:cTn id="82" fill="hold">
                      <p:stCondLst>
                        <p:cond delay="indefinite"/>
                      </p:stCondLst>
                      <p:childTnLst>
                        <p:par>
                          <p:cTn id="83" fill="hold">
                            <p:stCondLst>
                              <p:cond delay="0"/>
                            </p:stCondLst>
                            <p:childTnLst>
                              <p:par>
                                <p:cTn id="84" presetID="16" presetClass="entr" presetSubtype="42" fill="hold" grpId="0" nodeType="clickEffect">
                                  <p:stCondLst>
                                    <p:cond delay="0"/>
                                  </p:stCondLst>
                                  <p:childTnLst>
                                    <p:set>
                                      <p:cBhvr>
                                        <p:cTn id="85" dur="1" fill="hold">
                                          <p:stCondLst>
                                            <p:cond delay="0"/>
                                          </p:stCondLst>
                                        </p:cTn>
                                        <p:tgtEl>
                                          <p:spTgt spid="13"/>
                                        </p:tgtEl>
                                        <p:attrNameLst>
                                          <p:attrName>style.visibility</p:attrName>
                                        </p:attrNameLst>
                                      </p:cBhvr>
                                      <p:to>
                                        <p:strVal val="visible"/>
                                      </p:to>
                                    </p:set>
                                    <p:animEffect transition="in" filter="barn(outHorizontal)">
                                      <p:cBhvr>
                                        <p:cTn id="86" dur="500"/>
                                        <p:tgtEl>
                                          <p:spTgt spid="13"/>
                                        </p:tgtEl>
                                      </p:cBhvr>
                                    </p:animEffect>
                                  </p:childTnLst>
                                </p:cTn>
                              </p:par>
                            </p:childTnLst>
                          </p:cTn>
                        </p:par>
                        <p:par>
                          <p:cTn id="87" fill="hold">
                            <p:stCondLst>
                              <p:cond delay="500"/>
                            </p:stCondLst>
                            <p:childTnLst>
                              <p:par>
                                <p:cTn id="88" presetID="16" presetClass="entr" presetSubtype="42" fill="hold" grpId="0" nodeType="afterEffect">
                                  <p:stCondLst>
                                    <p:cond delay="0"/>
                                  </p:stCondLst>
                                  <p:childTnLst>
                                    <p:set>
                                      <p:cBhvr>
                                        <p:cTn id="89" dur="1" fill="hold">
                                          <p:stCondLst>
                                            <p:cond delay="0"/>
                                          </p:stCondLst>
                                        </p:cTn>
                                        <p:tgtEl>
                                          <p:spTgt spid="14"/>
                                        </p:tgtEl>
                                        <p:attrNameLst>
                                          <p:attrName>style.visibility</p:attrName>
                                        </p:attrNameLst>
                                      </p:cBhvr>
                                      <p:to>
                                        <p:strVal val="visible"/>
                                      </p:to>
                                    </p:set>
                                    <p:animEffect transition="in" filter="barn(outHorizontal)">
                                      <p:cBhvr>
                                        <p:cTn id="90" dur="500"/>
                                        <p:tgtEl>
                                          <p:spTgt spid="14"/>
                                        </p:tgtEl>
                                      </p:cBhvr>
                                    </p:animEffect>
                                  </p:childTnLst>
                                </p:cTn>
                              </p:par>
                            </p:childTnLst>
                          </p:cTn>
                        </p:par>
                        <p:par>
                          <p:cTn id="91" fill="hold">
                            <p:stCondLst>
                              <p:cond delay="1000"/>
                            </p:stCondLst>
                            <p:childTnLst>
                              <p:par>
                                <p:cTn id="92" presetID="16" presetClass="entr" presetSubtype="37" fill="hold" grpId="0" nodeType="afterEffect">
                                  <p:stCondLst>
                                    <p:cond delay="0"/>
                                  </p:stCondLst>
                                  <p:childTnLst>
                                    <p:set>
                                      <p:cBhvr>
                                        <p:cTn id="93" dur="1" fill="hold">
                                          <p:stCondLst>
                                            <p:cond delay="0"/>
                                          </p:stCondLst>
                                        </p:cTn>
                                        <p:tgtEl>
                                          <p:spTgt spid="15"/>
                                        </p:tgtEl>
                                        <p:attrNameLst>
                                          <p:attrName>style.visibility</p:attrName>
                                        </p:attrNameLst>
                                      </p:cBhvr>
                                      <p:to>
                                        <p:strVal val="visible"/>
                                      </p:to>
                                    </p:set>
                                    <p:animEffect transition="in" filter="barn(outVertical)">
                                      <p:cBhvr>
                                        <p:cTn id="94" dur="500"/>
                                        <p:tgtEl>
                                          <p:spTgt spid="15"/>
                                        </p:tgtEl>
                                      </p:cBhvr>
                                    </p:animEffect>
                                  </p:childTnLst>
                                </p:cTn>
                              </p:par>
                            </p:childTnLst>
                          </p:cTn>
                        </p:par>
                        <p:par>
                          <p:cTn id="95" fill="hold">
                            <p:stCondLst>
                              <p:cond delay="1500"/>
                            </p:stCondLst>
                            <p:childTnLst>
                              <p:par>
                                <p:cTn id="96" presetID="16" presetClass="entr" presetSubtype="37" fill="hold" grpId="0" nodeType="afterEffect">
                                  <p:stCondLst>
                                    <p:cond delay="0"/>
                                  </p:stCondLst>
                                  <p:childTnLst>
                                    <p:set>
                                      <p:cBhvr>
                                        <p:cTn id="97" dur="1" fill="hold">
                                          <p:stCondLst>
                                            <p:cond delay="0"/>
                                          </p:stCondLst>
                                        </p:cTn>
                                        <p:tgtEl>
                                          <p:spTgt spid="16"/>
                                        </p:tgtEl>
                                        <p:attrNameLst>
                                          <p:attrName>style.visibility</p:attrName>
                                        </p:attrNameLst>
                                      </p:cBhvr>
                                      <p:to>
                                        <p:strVal val="visible"/>
                                      </p:to>
                                    </p:set>
                                    <p:animEffect transition="in" filter="barn(outVertical)">
                                      <p:cBhvr>
                                        <p:cTn id="98" dur="500"/>
                                        <p:tgtEl>
                                          <p:spTgt spid="16"/>
                                        </p:tgtEl>
                                      </p:cBhvr>
                                    </p:animEffect>
                                  </p:childTnLst>
                                </p:cTn>
                              </p:par>
                            </p:childTnLst>
                          </p:cTn>
                        </p:par>
                      </p:childTnLst>
                    </p:cTn>
                  </p:par>
                  <p:par>
                    <p:cTn id="99" fill="hold">
                      <p:stCondLst>
                        <p:cond delay="indefinite"/>
                      </p:stCondLst>
                      <p:childTnLst>
                        <p:par>
                          <p:cTn id="100" fill="hold">
                            <p:stCondLst>
                              <p:cond delay="0"/>
                            </p:stCondLst>
                            <p:childTnLst>
                              <p:par>
                                <p:cTn id="101" presetID="2" presetClass="entr" presetSubtype="8" fill="hold" grpId="0" nodeType="clickEffect">
                                  <p:stCondLst>
                                    <p:cond delay="0"/>
                                  </p:stCondLst>
                                  <p:childTnLst>
                                    <p:set>
                                      <p:cBhvr>
                                        <p:cTn id="102" dur="1" fill="hold">
                                          <p:stCondLst>
                                            <p:cond delay="0"/>
                                          </p:stCondLst>
                                        </p:cTn>
                                        <p:tgtEl>
                                          <p:spTgt spid="5"/>
                                        </p:tgtEl>
                                        <p:attrNameLst>
                                          <p:attrName>style.visibility</p:attrName>
                                        </p:attrNameLst>
                                      </p:cBhvr>
                                      <p:to>
                                        <p:strVal val="visible"/>
                                      </p:to>
                                    </p:set>
                                    <p:anim calcmode="lin" valueType="num">
                                      <p:cBhvr additive="base">
                                        <p:cTn id="103" dur="500" fill="hold"/>
                                        <p:tgtEl>
                                          <p:spTgt spid="5"/>
                                        </p:tgtEl>
                                        <p:attrNameLst>
                                          <p:attrName>ppt_x</p:attrName>
                                        </p:attrNameLst>
                                      </p:cBhvr>
                                      <p:tavLst>
                                        <p:tav tm="0">
                                          <p:val>
                                            <p:strVal val="0-#ppt_w/2"/>
                                          </p:val>
                                        </p:tav>
                                        <p:tav tm="100000">
                                          <p:val>
                                            <p:strVal val="#ppt_x"/>
                                          </p:val>
                                        </p:tav>
                                      </p:tavLst>
                                    </p:anim>
                                    <p:anim calcmode="lin" valueType="num">
                                      <p:cBhvr additive="base">
                                        <p:cTn id="10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9" presetClass="entr" presetSubtype="0" fill="hold" nodeType="clickEffect">
                                  <p:stCondLst>
                                    <p:cond delay="0"/>
                                  </p:stCondLst>
                                  <p:childTnLst>
                                    <p:set>
                                      <p:cBhvr>
                                        <p:cTn id="108" dur="1" fill="hold">
                                          <p:stCondLst>
                                            <p:cond delay="0"/>
                                          </p:stCondLst>
                                        </p:cTn>
                                        <p:tgtEl>
                                          <p:spTgt spid="17"/>
                                        </p:tgtEl>
                                        <p:attrNameLst>
                                          <p:attrName>style.visibility</p:attrName>
                                        </p:attrNameLst>
                                      </p:cBhvr>
                                      <p:to>
                                        <p:strVal val="visible"/>
                                      </p:to>
                                    </p:set>
                                    <p:animEffect transition="in" filter="dissolve">
                                      <p:cBhvr>
                                        <p:cTn id="109" dur="500"/>
                                        <p:tgtEl>
                                          <p:spTgt spid="17"/>
                                        </p:tgtEl>
                                      </p:cBhvr>
                                    </p:animEffect>
                                  </p:childTnLst>
                                </p:cTn>
                              </p:par>
                            </p:childTnLst>
                          </p:cTn>
                        </p:par>
                      </p:childTnLst>
                    </p:cTn>
                  </p:par>
                  <p:par>
                    <p:cTn id="110" fill="hold">
                      <p:stCondLst>
                        <p:cond delay="indefinite"/>
                      </p:stCondLst>
                      <p:childTnLst>
                        <p:par>
                          <p:cTn id="111" fill="hold">
                            <p:stCondLst>
                              <p:cond delay="0"/>
                            </p:stCondLst>
                            <p:childTnLst>
                              <p:par>
                                <p:cTn id="112" presetID="9" presetClass="entr" presetSubtype="0" fill="hold" nodeType="clickEffect">
                                  <p:stCondLst>
                                    <p:cond delay="0"/>
                                  </p:stCondLst>
                                  <p:childTnLst>
                                    <p:set>
                                      <p:cBhvr>
                                        <p:cTn id="113" dur="1" fill="hold">
                                          <p:stCondLst>
                                            <p:cond delay="0"/>
                                          </p:stCondLst>
                                        </p:cTn>
                                        <p:tgtEl>
                                          <p:spTgt spid="25"/>
                                        </p:tgtEl>
                                        <p:attrNameLst>
                                          <p:attrName>style.visibility</p:attrName>
                                        </p:attrNameLst>
                                      </p:cBhvr>
                                      <p:to>
                                        <p:strVal val="visible"/>
                                      </p:to>
                                    </p:set>
                                    <p:animEffect transition="in" filter="dissolve">
                                      <p:cBhvr>
                                        <p:cTn id="114" dur="500"/>
                                        <p:tgtEl>
                                          <p:spTgt spid="25"/>
                                        </p:tgtEl>
                                      </p:cBhvr>
                                    </p:animEffect>
                                  </p:childTnLst>
                                </p:cTn>
                              </p:par>
                            </p:childTnLst>
                          </p:cTn>
                        </p:par>
                      </p:childTnLst>
                    </p:cTn>
                  </p:par>
                  <p:par>
                    <p:cTn id="115" fill="hold">
                      <p:stCondLst>
                        <p:cond delay="indefinite"/>
                      </p:stCondLst>
                      <p:childTnLst>
                        <p:par>
                          <p:cTn id="116" fill="hold">
                            <p:stCondLst>
                              <p:cond delay="0"/>
                            </p:stCondLst>
                            <p:childTnLst>
                              <p:par>
                                <p:cTn id="117" presetID="9" presetClass="entr" presetSubtype="0" fill="hold" nodeType="clickEffect">
                                  <p:stCondLst>
                                    <p:cond delay="0"/>
                                  </p:stCondLst>
                                  <p:childTnLst>
                                    <p:set>
                                      <p:cBhvr>
                                        <p:cTn id="118" dur="1" fill="hold">
                                          <p:stCondLst>
                                            <p:cond delay="0"/>
                                          </p:stCondLst>
                                        </p:cTn>
                                        <p:tgtEl>
                                          <p:spTgt spid="33"/>
                                        </p:tgtEl>
                                        <p:attrNameLst>
                                          <p:attrName>style.visibility</p:attrName>
                                        </p:attrNameLst>
                                      </p:cBhvr>
                                      <p:to>
                                        <p:strVal val="visible"/>
                                      </p:to>
                                    </p:set>
                                    <p:animEffect transition="in" filter="dissolve">
                                      <p:cBhvr>
                                        <p:cTn id="119" dur="500"/>
                                        <p:tgtEl>
                                          <p:spTgt spid="33"/>
                                        </p:tgtEl>
                                      </p:cBhvr>
                                    </p:animEffect>
                                  </p:childTnLst>
                                </p:cTn>
                              </p:par>
                            </p:childTnLst>
                          </p:cTn>
                        </p:par>
                      </p:childTnLst>
                    </p:cTn>
                  </p:par>
                  <p:par>
                    <p:cTn id="120" fill="hold">
                      <p:stCondLst>
                        <p:cond delay="indefinite"/>
                      </p:stCondLst>
                      <p:childTnLst>
                        <p:par>
                          <p:cTn id="121" fill="hold">
                            <p:stCondLst>
                              <p:cond delay="0"/>
                            </p:stCondLst>
                            <p:childTnLst>
                              <p:par>
                                <p:cTn id="122" presetID="1" presetClass="entr" presetSubtype="0" fill="hold" nodeType="clickEffect">
                                  <p:stCondLst>
                                    <p:cond delay="0"/>
                                  </p:stCondLst>
                                  <p:childTnLst>
                                    <p:set>
                                      <p:cBhvr>
                                        <p:cTn id="123" dur="1" fill="hold">
                                          <p:stCondLst>
                                            <p:cond delay="0"/>
                                          </p:stCondLst>
                                        </p:cTn>
                                        <p:tgtEl>
                                          <p:spTgt spid="59"/>
                                        </p:tgtEl>
                                        <p:attrNameLst>
                                          <p:attrName>style.visibility</p:attrName>
                                        </p:attrNameLst>
                                      </p:cBhvr>
                                      <p:to>
                                        <p:strVal val="visible"/>
                                      </p:to>
                                    </p:set>
                                  </p:childTnLst>
                                </p:cTn>
                              </p:par>
                            </p:childTnLst>
                          </p:cTn>
                        </p:par>
                      </p:childTnLst>
                    </p:cTn>
                  </p:par>
                  <p:par>
                    <p:cTn id="124" fill="hold">
                      <p:stCondLst>
                        <p:cond delay="indefinite"/>
                      </p:stCondLst>
                      <p:childTnLst>
                        <p:par>
                          <p:cTn id="125" fill="hold">
                            <p:stCondLst>
                              <p:cond delay="0"/>
                            </p:stCondLst>
                            <p:childTnLst>
                              <p:par>
                                <p:cTn id="126" presetID="1" presetClass="entr" presetSubtype="0" fill="hold" nodeType="clickEffect">
                                  <p:stCondLst>
                                    <p:cond delay="0"/>
                                  </p:stCondLst>
                                  <p:childTnLst>
                                    <p:set>
                                      <p:cBhvr>
                                        <p:cTn id="127" dur="1" fill="hold">
                                          <p:stCondLst>
                                            <p:cond delay="0"/>
                                          </p:stCondLst>
                                        </p:cTn>
                                        <p:tgtEl>
                                          <p:spTgt spid="69"/>
                                        </p:tgtEl>
                                        <p:attrNameLst>
                                          <p:attrName>style.visibility</p:attrName>
                                        </p:attrNameLst>
                                      </p:cBhvr>
                                      <p:to>
                                        <p:strVal val="visible"/>
                                      </p:to>
                                    </p:set>
                                  </p:childTnLst>
                                </p:cTn>
                              </p:par>
                            </p:childTnLst>
                          </p:cTn>
                        </p:par>
                      </p:childTnLst>
                    </p:cTn>
                  </p:par>
                  <p:par>
                    <p:cTn id="128" fill="hold">
                      <p:stCondLst>
                        <p:cond delay="indefinite"/>
                      </p:stCondLst>
                      <p:childTnLst>
                        <p:par>
                          <p:cTn id="129" fill="hold">
                            <p:stCondLst>
                              <p:cond delay="0"/>
                            </p:stCondLst>
                            <p:childTnLst>
                              <p:par>
                                <p:cTn id="130" presetID="2" presetClass="entr" presetSubtype="8" fill="hold" grpId="0" nodeType="clickEffect">
                                  <p:stCondLst>
                                    <p:cond delay="0"/>
                                  </p:stCondLst>
                                  <p:childTnLst>
                                    <p:set>
                                      <p:cBhvr>
                                        <p:cTn id="131" dur="1" fill="hold">
                                          <p:stCondLst>
                                            <p:cond delay="0"/>
                                          </p:stCondLst>
                                        </p:cTn>
                                        <p:tgtEl>
                                          <p:spTgt spid="70"/>
                                        </p:tgtEl>
                                        <p:attrNameLst>
                                          <p:attrName>style.visibility</p:attrName>
                                        </p:attrNameLst>
                                      </p:cBhvr>
                                      <p:to>
                                        <p:strVal val="visible"/>
                                      </p:to>
                                    </p:set>
                                    <p:anim calcmode="lin" valueType="num">
                                      <p:cBhvr additive="base">
                                        <p:cTn id="132" dur="500" fill="hold"/>
                                        <p:tgtEl>
                                          <p:spTgt spid="70"/>
                                        </p:tgtEl>
                                        <p:attrNameLst>
                                          <p:attrName>ppt_x</p:attrName>
                                        </p:attrNameLst>
                                      </p:cBhvr>
                                      <p:tavLst>
                                        <p:tav tm="0">
                                          <p:val>
                                            <p:strVal val="0-#ppt_w/2"/>
                                          </p:val>
                                        </p:tav>
                                        <p:tav tm="100000">
                                          <p:val>
                                            <p:strVal val="#ppt_x"/>
                                          </p:val>
                                        </p:tav>
                                      </p:tavLst>
                                    </p:anim>
                                    <p:anim calcmode="lin" valueType="num">
                                      <p:cBhvr additive="base">
                                        <p:cTn id="133" dur="500" fill="hold"/>
                                        <p:tgtEl>
                                          <p:spTgt spid="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P spid="13" grpId="0" animBg="1"/>
      <p:bldP spid="14" grpId="0" animBg="1"/>
      <p:bldP spid="15" grpId="0" animBg="1"/>
      <p:bldP spid="16" grpId="0" animBg="1"/>
      <p:bldP spid="42" grpId="0"/>
      <p:bldP spid="43" grpId="0"/>
      <p:bldP spid="44" grpId="0"/>
      <p:bldP spid="45" grpId="0"/>
      <p:bldP spid="46" grpId="0"/>
      <p:bldP spid="47" grpId="0"/>
      <p:bldP spid="48" grpId="0"/>
      <p:bldP spid="49" grpId="0" animBg="1"/>
      <p:bldP spid="7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4"/>
          <p:cNvPicPr>
            <a:picLocks noChangeAspect="1"/>
          </p:cNvPicPr>
          <p:nvPr>
            <p:custDataLst>
              <p:tags r:id="rId1"/>
            </p:custDataLst>
          </p:nvPr>
        </p:nvPicPr>
        <p:blipFill>
          <a:blip r:embed="rId2"/>
          <a:stretch>
            <a:fillRect/>
          </a:stretch>
        </p:blipFill>
        <p:spPr>
          <a:xfrm>
            <a:off x="838520" y="808295"/>
            <a:ext cx="3442335" cy="1965960"/>
          </a:xfrm>
          <a:prstGeom prst="rect">
            <a:avLst/>
          </a:prstGeom>
          <a:noFill/>
          <a:ln w="9525">
            <a:noFill/>
          </a:ln>
        </p:spPr>
      </p:pic>
      <p:pic>
        <p:nvPicPr>
          <p:cNvPr id="19460" name="Picture 5"/>
          <p:cNvPicPr>
            <a:picLocks noChangeAspect="1"/>
          </p:cNvPicPr>
          <p:nvPr>
            <p:custDataLst>
              <p:tags r:id="rId3"/>
            </p:custDataLst>
          </p:nvPr>
        </p:nvPicPr>
        <p:blipFill>
          <a:blip r:embed="rId4"/>
          <a:stretch>
            <a:fillRect/>
          </a:stretch>
        </p:blipFill>
        <p:spPr>
          <a:xfrm>
            <a:off x="5360670" y="715010"/>
            <a:ext cx="3288030" cy="1964055"/>
          </a:xfrm>
          <a:prstGeom prst="rect">
            <a:avLst/>
          </a:prstGeom>
          <a:noFill/>
          <a:ln w="9525">
            <a:noFill/>
          </a:ln>
        </p:spPr>
      </p:pic>
      <p:pic>
        <p:nvPicPr>
          <p:cNvPr id="19461" name="Picture 6"/>
          <p:cNvPicPr>
            <a:picLocks noChangeAspect="1"/>
          </p:cNvPicPr>
          <p:nvPr>
            <p:custDataLst>
              <p:tags r:id="rId5"/>
            </p:custDataLst>
          </p:nvPr>
        </p:nvPicPr>
        <p:blipFill>
          <a:blip r:embed="rId6"/>
          <a:stretch>
            <a:fillRect/>
          </a:stretch>
        </p:blipFill>
        <p:spPr>
          <a:xfrm>
            <a:off x="4671695" y="3484245"/>
            <a:ext cx="4453255" cy="2327275"/>
          </a:xfrm>
          <a:prstGeom prst="rect">
            <a:avLst/>
          </a:prstGeom>
          <a:noFill/>
          <a:ln w="9525">
            <a:noFill/>
          </a:ln>
        </p:spPr>
      </p:pic>
      <p:pic>
        <p:nvPicPr>
          <p:cNvPr id="19462" name="Picture 7"/>
          <p:cNvPicPr>
            <a:picLocks noChangeAspect="1"/>
          </p:cNvPicPr>
          <p:nvPr>
            <p:custDataLst>
              <p:tags r:id="rId7"/>
            </p:custDataLst>
          </p:nvPr>
        </p:nvPicPr>
        <p:blipFill>
          <a:blip r:embed="rId8"/>
          <a:stretch>
            <a:fillRect/>
          </a:stretch>
        </p:blipFill>
        <p:spPr>
          <a:xfrm>
            <a:off x="852170" y="3429000"/>
            <a:ext cx="3453130" cy="2343150"/>
          </a:xfrm>
          <a:prstGeom prst="rect">
            <a:avLst/>
          </a:prstGeom>
          <a:noFill/>
          <a:ln w="9525">
            <a:noFill/>
          </a:ln>
        </p:spPr>
      </p:pic>
      <p:sp>
        <p:nvSpPr>
          <p:cNvPr id="7176" name="Text Box 8"/>
          <p:cNvSpPr txBox="1"/>
          <p:nvPr>
            <p:custDataLst>
              <p:tags r:id="rId9"/>
            </p:custDataLst>
          </p:nvPr>
        </p:nvSpPr>
        <p:spPr>
          <a:xfrm>
            <a:off x="5783263" y="2895004"/>
            <a:ext cx="3886200" cy="398780"/>
          </a:xfrm>
          <a:prstGeom prst="rect">
            <a:avLst/>
          </a:prstGeom>
          <a:noFill/>
          <a:ln w="9525" cap="flat" cmpd="sng">
            <a:noFill/>
            <a:prstDash val="solid"/>
            <a:miter/>
            <a:headEnd type="none" w="med" len="med"/>
            <a:tailEnd type="none" w="med" len="med"/>
          </a:ln>
          <a:extLst>
            <a:ext uri="{909E8E84-426E-40DD-AFC4-6F175D3DCCD1}">
              <a14:hiddenFill xmlns:a14="http://schemas.microsoft.com/office/drawing/2010/main">
                <a:solidFill>
                  <a:schemeClr val="bg1"/>
                </a:solidFill>
              </a14:hiddenFill>
            </a:ext>
          </a:extLst>
        </p:spPr>
        <p:txBody>
          <a:bodyPr anchor="t">
            <a:spAutoFit/>
          </a:bodyPr>
          <a:lstStyle/>
          <a:p>
            <a:pPr>
              <a:spcBef>
                <a:spcPct val="50000"/>
              </a:spcBef>
            </a:pPr>
            <a:r>
              <a:rPr lang="zh-CN" altLang="en-US" sz="20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催熟剂：乙烯（</a:t>
            </a:r>
            <a:r>
              <a:rPr lang="en-US" altLang="zh-CN" sz="20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0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0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0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4</a:t>
            </a:r>
            <a:r>
              <a:rPr lang="zh-CN" altLang="en-US" sz="20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0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177" name="Text Box 9"/>
          <p:cNvSpPr txBox="1"/>
          <p:nvPr>
            <p:custDataLst>
              <p:tags r:id="rId10"/>
            </p:custDataLst>
          </p:nvPr>
        </p:nvSpPr>
        <p:spPr>
          <a:xfrm>
            <a:off x="973138" y="2869445"/>
            <a:ext cx="4953000" cy="398780"/>
          </a:xfrm>
          <a:prstGeom prst="rect">
            <a:avLst/>
          </a:prstGeom>
          <a:noFill/>
          <a:ln w="9525">
            <a:noFill/>
          </a:ln>
          <a:extLst>
            <a:ext uri="{909E8E84-426E-40DD-AFC4-6F175D3DCCD1}">
              <a14:hiddenFill xmlns:a14="http://schemas.microsoft.com/office/drawing/2010/main">
                <a:solidFill>
                  <a:schemeClr val="bg1"/>
                </a:solidFill>
              </a14:hiddenFill>
            </a:ext>
          </a:extLst>
        </p:spPr>
        <p:txBody>
          <a:bodyPr anchor="t">
            <a:spAutoFit/>
          </a:bodyPr>
          <a:lstStyle/>
          <a:p>
            <a:pPr>
              <a:spcBef>
                <a:spcPct val="50000"/>
              </a:spcBef>
            </a:pPr>
            <a:r>
              <a:rPr lang="zh-CN" altLang="en-US" sz="20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奥运火炬燃料：丙烷（</a:t>
            </a:r>
            <a:r>
              <a:rPr lang="en-US" altLang="zh-CN" sz="20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0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0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0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8</a:t>
            </a:r>
            <a:r>
              <a:rPr lang="zh-CN" altLang="en-US" sz="20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0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178" name="Text Box 10"/>
          <p:cNvSpPr txBox="1"/>
          <p:nvPr>
            <p:custDataLst>
              <p:tags r:id="rId11"/>
            </p:custDataLst>
          </p:nvPr>
        </p:nvSpPr>
        <p:spPr>
          <a:xfrm>
            <a:off x="4841417" y="5886230"/>
            <a:ext cx="4427538" cy="321945"/>
          </a:xfrm>
          <a:prstGeom prst="rect">
            <a:avLst/>
          </a:prstGeom>
          <a:noFill/>
          <a:ln w="9525" cap="flat" cmpd="sng">
            <a:noFill/>
            <a:prstDash val="solid"/>
            <a:miter/>
            <a:headEnd type="none" w="med" len="med"/>
            <a:tailEnd type="none" w="med" len="med"/>
          </a:ln>
          <a:extLst>
            <a:ext uri="{909E8E84-426E-40DD-AFC4-6F175D3DCCD1}">
              <a14:hiddenFill xmlns:a14="http://schemas.microsoft.com/office/drawing/2010/main">
                <a:solidFill>
                  <a:schemeClr val="bg1"/>
                </a:solidFill>
              </a14:hiddenFill>
            </a:ext>
          </a:extLst>
        </p:spPr>
        <p:txBody>
          <a:bodyPr anchor="t">
            <a:spAutoFit/>
          </a:bodyPr>
          <a:lstStyle/>
          <a:p>
            <a:pPr>
              <a:lnSpc>
                <a:spcPct val="75000"/>
              </a:lnSpc>
              <a:spcBef>
                <a:spcPct val="50000"/>
              </a:spcBef>
            </a:pPr>
            <a:r>
              <a:rPr lang="zh-CN" altLang="en-US" sz="2000" b="1">
                <a:solidFill>
                  <a:srgbClr val="FF3300"/>
                </a:solidFill>
                <a:latin typeface="Times New Roman" panose="02020603050405020304" pitchFamily="18" charset="0"/>
                <a:ea typeface="黑体" panose="02010609060101010101" pitchFamily="49" charset="-122"/>
                <a:cs typeface="Times New Roman" panose="02020603050405020304" pitchFamily="18" charset="0"/>
              </a:rPr>
              <a:t>装修污染物：苯（</a:t>
            </a:r>
            <a:r>
              <a:rPr lang="en-US" altLang="zh-CN" sz="2000" b="1">
                <a:solidFill>
                  <a:srgbClr val="FF3300"/>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000" b="1" baseline="-25000">
                <a:solidFill>
                  <a:srgbClr val="FF3300"/>
                </a:solidFill>
                <a:latin typeface="Times New Roman" panose="02020603050405020304" pitchFamily="18" charset="0"/>
                <a:ea typeface="黑体" panose="02010609060101010101" pitchFamily="49" charset="-122"/>
                <a:cs typeface="Times New Roman" panose="02020603050405020304" pitchFamily="18" charset="0"/>
              </a:rPr>
              <a:t>6</a:t>
            </a:r>
            <a:r>
              <a:rPr lang="en-US" altLang="zh-CN" sz="2000" b="1">
                <a:solidFill>
                  <a:srgbClr val="FF3300"/>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000" b="1" baseline="-25000">
                <a:solidFill>
                  <a:srgbClr val="FF3300"/>
                </a:solidFill>
                <a:latin typeface="Times New Roman" panose="02020603050405020304" pitchFamily="18" charset="0"/>
                <a:ea typeface="黑体" panose="02010609060101010101" pitchFamily="49" charset="-122"/>
                <a:cs typeface="Times New Roman" panose="02020603050405020304" pitchFamily="18" charset="0"/>
              </a:rPr>
              <a:t>6</a:t>
            </a:r>
            <a:r>
              <a:rPr lang="zh-CN" altLang="en-US" sz="2000" b="1">
                <a:solidFill>
                  <a:srgbClr val="FF3300"/>
                </a:solidFill>
                <a:latin typeface="Times New Roman" panose="02020603050405020304" pitchFamily="18" charset="0"/>
                <a:ea typeface="黑体" panose="02010609060101010101" pitchFamily="49" charset="-122"/>
                <a:cs typeface="Times New Roman" panose="02020603050405020304" pitchFamily="18" charset="0"/>
              </a:rPr>
              <a:t>） 甲苯</a:t>
            </a:r>
            <a:r>
              <a:rPr lang="en-US" altLang="zh-CN" sz="2000" b="1">
                <a:solidFill>
                  <a:srgbClr val="FF3300"/>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000" b="1" baseline="-25000">
                <a:solidFill>
                  <a:srgbClr val="FF3300"/>
                </a:solidFill>
                <a:latin typeface="Times New Roman" panose="02020603050405020304" pitchFamily="18" charset="0"/>
                <a:ea typeface="黑体" panose="02010609060101010101" pitchFamily="49" charset="-122"/>
                <a:cs typeface="Times New Roman" panose="02020603050405020304" pitchFamily="18" charset="0"/>
              </a:rPr>
              <a:t>7</a:t>
            </a:r>
            <a:r>
              <a:rPr lang="en-US" altLang="zh-CN" sz="2000" b="1">
                <a:solidFill>
                  <a:srgbClr val="FF3300"/>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000" b="1" baseline="-25000">
                <a:solidFill>
                  <a:srgbClr val="FF3300"/>
                </a:solidFill>
                <a:latin typeface="Times New Roman" panose="02020603050405020304" pitchFamily="18" charset="0"/>
                <a:ea typeface="黑体" panose="02010609060101010101" pitchFamily="49" charset="-122"/>
                <a:cs typeface="Times New Roman" panose="02020603050405020304" pitchFamily="18" charset="0"/>
              </a:rPr>
              <a:t>8</a:t>
            </a:r>
            <a:r>
              <a:rPr lang="zh-CN" altLang="en-US" sz="2000" b="1">
                <a:solidFill>
                  <a:srgbClr val="FF3300"/>
                </a:solidFill>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000" b="1">
              <a:solidFill>
                <a:srgbClr val="FF33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179" name="Text Box 11"/>
          <p:cNvSpPr txBox="1"/>
          <p:nvPr>
            <p:custDataLst>
              <p:tags r:id="rId12"/>
            </p:custDataLst>
          </p:nvPr>
        </p:nvSpPr>
        <p:spPr>
          <a:xfrm>
            <a:off x="1866900" y="5816600"/>
            <a:ext cx="4427538" cy="398780"/>
          </a:xfrm>
          <a:prstGeom prst="rect">
            <a:avLst/>
          </a:prstGeom>
          <a:noFill/>
          <a:ln w="9525" cap="flat" cmpd="sng">
            <a:noFill/>
            <a:prstDash val="solid"/>
            <a:miter/>
            <a:headEnd type="none" w="med" len="med"/>
            <a:tailEnd type="none" w="med" len="med"/>
          </a:ln>
          <a:extLst>
            <a:ext uri="{909E8E84-426E-40DD-AFC4-6F175D3DCCD1}">
              <a14:hiddenFill xmlns:a14="http://schemas.microsoft.com/office/drawing/2010/main">
                <a:solidFill>
                  <a:schemeClr val="bg1"/>
                </a:solidFill>
              </a14:hiddenFill>
            </a:ext>
          </a:extLst>
        </p:spPr>
        <p:txBody>
          <a:bodyPr anchor="t">
            <a:spAutoFit/>
          </a:bodyPr>
          <a:lstStyle/>
          <a:p>
            <a:pPr>
              <a:spcBef>
                <a:spcPct val="50000"/>
              </a:spcBef>
            </a:pPr>
            <a:r>
              <a:rPr lang="zh-CN" altLang="en-US" sz="20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乙炔（</a:t>
            </a:r>
            <a:r>
              <a:rPr lang="en-US" altLang="zh-CN" sz="20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0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0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0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en-US" sz="20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0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180" name="Text Box 12"/>
          <p:cNvSpPr txBox="1"/>
          <p:nvPr>
            <p:custDataLst>
              <p:tags r:id="rId13"/>
            </p:custDataLst>
          </p:nvPr>
        </p:nvSpPr>
        <p:spPr>
          <a:xfrm>
            <a:off x="711677" y="2287232"/>
            <a:ext cx="8096250" cy="2553970"/>
          </a:xfrm>
          <a:prstGeom prst="rect">
            <a:avLst/>
          </a:prstGeom>
          <a:solidFill>
            <a:schemeClr val="accent6">
              <a:lumMod val="20000"/>
              <a:lumOff val="80000"/>
            </a:schemeClr>
          </a:solidFill>
          <a:ln w="57150">
            <a:noFill/>
          </a:ln>
        </p:spPr>
        <p:txBody>
          <a:bodyPr wrap="square" anchor="t">
            <a:noAutofit/>
          </a:bodyPr>
          <a:lstStyle/>
          <a:p>
            <a:pPr lvl="1" indent="0" eaLnBrk="1" hangingPunct="1">
              <a:lnSpc>
                <a:spcPct val="150000"/>
              </a:lnSpc>
              <a:spcBef>
                <a:spcPct val="20000"/>
              </a:spcBef>
            </a:pPr>
            <a:r>
              <a:rPr lang="zh-CN" altLang="en-US" sz="26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据统计：</a:t>
            </a:r>
            <a:br>
              <a:rPr lang="zh-CN" altLang="en-US" sz="26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br>
            <a:r>
              <a:rPr lang="zh-CN" altLang="en-US" sz="26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    到目前为止，有机物已经超过了三千万种，而无机物只有十几万种，每年新合成的化合物中</a:t>
            </a:r>
            <a:r>
              <a:rPr lang="en-US" altLang="zh-CN" sz="26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90﹪</a:t>
            </a:r>
            <a:r>
              <a:rPr lang="zh-CN" altLang="en-US" sz="26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以上是有机物。</a:t>
            </a:r>
            <a:endParaRPr lang="zh-CN" altLang="en-US" sz="26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3" name="AutoShape 5"/>
          <p:cNvSpPr/>
          <p:nvPr>
            <p:custDataLst>
              <p:tags r:id="rId14"/>
            </p:custDataLst>
          </p:nvPr>
        </p:nvSpPr>
        <p:spPr>
          <a:xfrm>
            <a:off x="8335645" y="496570"/>
            <a:ext cx="4245610" cy="2553970"/>
          </a:xfrm>
          <a:prstGeom prst="cloudCallout">
            <a:avLst>
              <a:gd name="adj1" fmla="val 17296"/>
              <a:gd name="adj2" fmla="val 78103"/>
            </a:avLst>
          </a:prstGeom>
          <a:solidFill>
            <a:srgbClr val="F0D1A2"/>
          </a:solidFill>
          <a:ln>
            <a:solidFill>
              <a:schemeClr val="tx1"/>
            </a:solidFill>
            <a:miter lim="800000"/>
          </a:ln>
        </p:spPr>
        <p:txBody>
          <a:bodyPr>
            <a:no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a:lnSpc>
                <a:spcPct val="105000"/>
              </a:lnSpc>
            </a:pPr>
            <a:r>
              <a:rPr lang="zh-CN" altLang="en-US" sz="2000" b="1">
                <a:latin typeface="Times New Roman" panose="02020603050405020304" pitchFamily="18" charset="0"/>
                <a:ea typeface="黑体" panose="02010609060101010101" pitchFamily="49" charset="-122"/>
                <a:cs typeface="Times New Roman" panose="02020603050405020304" pitchFamily="18" charset="0"/>
                <a:sym typeface="黑体" panose="02010609060101010101" pitchFamily="49" charset="-122"/>
              </a:rPr>
              <a:t>    </a:t>
            </a: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黑体" panose="02010609060101010101" pitchFamily="49" charset="-122"/>
              </a:rPr>
              <a:t>要想对各有机物有条不紊地进行研究，就必须对有机化合物</a:t>
            </a:r>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黑体" panose="02010609060101010101" pitchFamily="49" charset="-122"/>
              </a:rPr>
              <a:t>分类</a:t>
            </a:r>
            <a:r>
              <a:rPr lang="zh-CN" altLang="en-US" sz="2000" b="1">
                <a:solidFill>
                  <a:srgbClr val="CC00CC"/>
                </a:solidFill>
                <a:latin typeface="Times New Roman" panose="02020603050405020304" pitchFamily="18" charset="0"/>
                <a:ea typeface="黑体" panose="02010609060101010101" pitchFamily="49" charset="-122"/>
                <a:cs typeface="Times New Roman" panose="02020603050405020304" pitchFamily="18" charset="0"/>
                <a:sym typeface="黑体" panose="02010609060101010101" pitchFamily="49" charset="-122"/>
              </a:rPr>
              <a:t>。</a:t>
            </a:r>
            <a:r>
              <a:rPr lang="zh-CN" altLang="en-US" sz="2000" b="1">
                <a:solidFill>
                  <a:srgbClr val="0033CC"/>
                </a:solidFill>
                <a:latin typeface="Times New Roman" panose="02020603050405020304" pitchFamily="18" charset="0"/>
                <a:ea typeface="黑体" panose="02010609060101010101" pitchFamily="49" charset="-122"/>
                <a:cs typeface="Times New Roman" panose="02020603050405020304" pitchFamily="18" charset="0"/>
                <a:sym typeface="黑体" panose="02010609060101010101" pitchFamily="49" charset="-122"/>
              </a:rPr>
              <a:t> </a:t>
            </a:r>
            <a:endParaRPr lang="zh-CN" altLang="en-US" sz="20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14" name="Picture 15"/>
          <p:cNvPicPr/>
          <p:nvPr>
            <p:custDataLst>
              <p:tags r:id="rId15"/>
            </p:custDataLst>
          </p:nvPr>
        </p:nvPicPr>
        <p:blipFill>
          <a:blip r:embed="rId16">
            <a:clrChange>
              <a:clrFrom>
                <a:srgbClr val="FFFFFF"/>
              </a:clrFrom>
              <a:clrTo>
                <a:srgbClr val="FFFFFF">
                  <a:alpha val="0"/>
                </a:srgbClr>
              </a:clrTo>
            </a:clrChange>
          </a:blip>
          <a:stretch>
            <a:fillRect/>
          </a:stretch>
        </p:blipFill>
        <p:spPr>
          <a:xfrm>
            <a:off x="10012680" y="3836035"/>
            <a:ext cx="1856740" cy="2199005"/>
          </a:xfrm>
          <a:prstGeom prst="rect">
            <a:avLst/>
          </a:prstGeom>
          <a:noFill/>
          <a:ln>
            <a:noFill/>
            <a:miter lim="800000"/>
            <a:headEnd/>
            <a:tailEnd/>
          </a:ln>
        </p:spPr>
      </p:pic>
      <p:grpSp>
        <p:nvGrpSpPr>
          <p:cNvPr id="15" name="组合 14"/>
          <p:cNvGrpSpPr/>
          <p:nvPr>
            <p:custDataLst>
              <p:tags r:id="rId17"/>
            </p:custDataLst>
          </p:nvPr>
        </p:nvGrpSpPr>
        <p:grpSpPr>
          <a:xfrm>
            <a:off x="296041" y="120650"/>
            <a:ext cx="9430777" cy="739714"/>
            <a:chOff x="466" y="644"/>
            <a:chExt cx="12317" cy="863"/>
          </a:xfrm>
        </p:grpSpPr>
        <p:sp>
          <p:nvSpPr>
            <p:cNvPr id="16" name="等腰三角形 15"/>
            <p:cNvSpPr/>
            <p:nvPr>
              <p:custDataLst>
                <p:tags r:id="rId18"/>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7" name="文本框 16"/>
            <p:cNvSpPr txBox="1"/>
            <p:nvPr>
              <p:custDataLst>
                <p:tags r:id="rId19"/>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认识有机化合物 </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sp>
          <p:nvSpPr>
            <p:cNvPr id="18" name="等腰三角形 17"/>
            <p:cNvSpPr/>
            <p:nvPr>
              <p:custDataLst>
                <p:tags r:id="rId20"/>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177"/>
                                        </p:tgtEl>
                                        <p:attrNameLst>
                                          <p:attrName>style.visibility</p:attrName>
                                        </p:attrNameLst>
                                      </p:cBhvr>
                                      <p:to>
                                        <p:strVal val="visible"/>
                                      </p:to>
                                    </p:set>
                                    <p:animEffect transition="in" filter="dissolve">
                                      <p:cBhvr>
                                        <p:cTn id="7" dur="500"/>
                                        <p:tgtEl>
                                          <p:spTgt spid="717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176"/>
                                        </p:tgtEl>
                                        <p:attrNameLst>
                                          <p:attrName>style.visibility</p:attrName>
                                        </p:attrNameLst>
                                      </p:cBhvr>
                                      <p:to>
                                        <p:strVal val="visible"/>
                                      </p:to>
                                    </p:set>
                                    <p:animEffect transition="in" filter="dissolve">
                                      <p:cBhvr>
                                        <p:cTn id="12" dur="500"/>
                                        <p:tgtEl>
                                          <p:spTgt spid="717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179"/>
                                        </p:tgtEl>
                                        <p:attrNameLst>
                                          <p:attrName>style.visibility</p:attrName>
                                        </p:attrNameLst>
                                      </p:cBhvr>
                                      <p:to>
                                        <p:strVal val="visible"/>
                                      </p:to>
                                    </p:set>
                                    <p:animEffect transition="in" filter="dissolve">
                                      <p:cBhvr>
                                        <p:cTn id="17" dur="500"/>
                                        <p:tgtEl>
                                          <p:spTgt spid="717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178"/>
                                        </p:tgtEl>
                                        <p:attrNameLst>
                                          <p:attrName>style.visibility</p:attrName>
                                        </p:attrNameLst>
                                      </p:cBhvr>
                                      <p:to>
                                        <p:strVal val="visible"/>
                                      </p:to>
                                    </p:set>
                                    <p:animEffect transition="in" filter="dissolve">
                                      <p:cBhvr>
                                        <p:cTn id="22" dur="500"/>
                                        <p:tgtEl>
                                          <p:spTgt spid="717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180"/>
                                        </p:tgtEl>
                                        <p:attrNameLst>
                                          <p:attrName>style.visibility</p:attrName>
                                        </p:attrNameLst>
                                      </p:cBhvr>
                                      <p:to>
                                        <p:strVal val="visible"/>
                                      </p:to>
                                    </p:set>
                                    <p:animEffect transition="in" filter="blinds(horizontal)">
                                      <p:cBhvr>
                                        <p:cTn id="27" dur="500"/>
                                        <p:tgtEl>
                                          <p:spTgt spid="7180"/>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additive="base">
                                        <p:cTn id="32" dur="500" fill="hold"/>
                                        <p:tgtEl>
                                          <p:spTgt spid="14"/>
                                        </p:tgtEl>
                                        <p:attrNameLst>
                                          <p:attrName>ppt_x</p:attrName>
                                        </p:attrNameLst>
                                      </p:cBhvr>
                                      <p:tavLst>
                                        <p:tav tm="0">
                                          <p:val>
                                            <p:strVal val="#ppt_x"/>
                                          </p:val>
                                        </p:tav>
                                        <p:tav tm="100000">
                                          <p:val>
                                            <p:strVal val="#ppt_x"/>
                                          </p:val>
                                        </p:tav>
                                      </p:tavLst>
                                    </p:anim>
                                    <p:anim calcmode="lin" valueType="num">
                                      <p:cBhvr additive="base">
                                        <p:cTn id="33" dur="500" fill="hold"/>
                                        <p:tgtEl>
                                          <p:spTgt spid="14"/>
                                        </p:tgtEl>
                                        <p:attrNameLst>
                                          <p:attrName>ppt_y</p:attrName>
                                        </p:attrNameLst>
                                      </p:cBhvr>
                                      <p:tavLst>
                                        <p:tav tm="0">
                                          <p:val>
                                            <p:strVal val="1+#ppt_h/2"/>
                                          </p:val>
                                        </p:tav>
                                        <p:tav tm="100000">
                                          <p:val>
                                            <p:strVal val="#ppt_y"/>
                                          </p:val>
                                        </p:tav>
                                      </p:tavLst>
                                    </p:anim>
                                  </p:childTnLst>
                                </p:cTn>
                              </p:par>
                            </p:childTnLst>
                          </p:cTn>
                        </p:par>
                        <p:par>
                          <p:cTn id="34" fill="hold">
                            <p:stCondLst>
                              <p:cond delay="500"/>
                            </p:stCondLst>
                            <p:childTnLst>
                              <p:par>
                                <p:cTn id="35" presetID="31" presetClass="entr" presetSubtype="0" fill="hold" grpId="0" nodeType="afterEffect">
                                  <p:stCondLst>
                                    <p:cond delay="0"/>
                                  </p:stCondLst>
                                  <p:iterate type="lt">
                                    <p:tmPct val="5000"/>
                                  </p:iterate>
                                  <p:childTnLst>
                                    <p:set>
                                      <p:cBhvr additive="base">
                                        <p:cTn id="36" dur="1" fill="hold">
                                          <p:stCondLst>
                                            <p:cond delay="0"/>
                                          </p:stCondLst>
                                        </p:cTn>
                                        <p:tgtEl>
                                          <p:spTgt spid="13"/>
                                        </p:tgtEl>
                                        <p:attrNameLst>
                                          <p:attrName>style.visibility</p:attrName>
                                        </p:attrNameLst>
                                      </p:cBhvr>
                                      <p:to>
                                        <p:strVal val="visible"/>
                                      </p:to>
                                    </p:set>
                                    <p:anim calcmode="lin" valueType="num">
                                      <p:cBhvr additive="base">
                                        <p:cTn id="37" dur="1000" fill="hold"/>
                                        <p:tgtEl>
                                          <p:spTgt spid="13"/>
                                        </p:tgtEl>
                                        <p:attrNameLst>
                                          <p:attrName>ppt_w</p:attrName>
                                        </p:attrNameLst>
                                      </p:cBhvr>
                                      <p:tavLst>
                                        <p:tav tm="0">
                                          <p:val>
                                            <p:fltVal val="0"/>
                                          </p:val>
                                        </p:tav>
                                        <p:tav tm="100000">
                                          <p:val>
                                            <p:strVal val="#ppt_w"/>
                                          </p:val>
                                        </p:tav>
                                      </p:tavLst>
                                    </p:anim>
                                    <p:anim calcmode="lin" valueType="num">
                                      <p:cBhvr additive="base">
                                        <p:cTn id="38" dur="1000" fill="hold"/>
                                        <p:tgtEl>
                                          <p:spTgt spid="13"/>
                                        </p:tgtEl>
                                        <p:attrNameLst>
                                          <p:attrName>ppt_h</p:attrName>
                                        </p:attrNameLst>
                                      </p:cBhvr>
                                      <p:tavLst>
                                        <p:tav tm="0">
                                          <p:val>
                                            <p:fltVal val="0"/>
                                          </p:val>
                                        </p:tav>
                                        <p:tav tm="100000">
                                          <p:val>
                                            <p:strVal val="#ppt_h"/>
                                          </p:val>
                                        </p:tav>
                                      </p:tavLst>
                                    </p:anim>
                                    <p:anim calcmode="lin" valueType="num">
                                      <p:cBhvr additive="base">
                                        <p:cTn id="39" dur="1000" fill="hold"/>
                                        <p:tgtEl>
                                          <p:spTgt spid="13"/>
                                        </p:tgtEl>
                                        <p:attrNameLst>
                                          <p:attrName>style.rotation</p:attrName>
                                        </p:attrNameLst>
                                      </p:cBhvr>
                                      <p:tavLst>
                                        <p:tav tm="0">
                                          <p:val>
                                            <p:fltVal val="90"/>
                                          </p:val>
                                        </p:tav>
                                        <p:tav tm="100000">
                                          <p:val>
                                            <p:fltVal val="0"/>
                                          </p:val>
                                        </p:tav>
                                      </p:tavLst>
                                    </p:anim>
                                    <p:animEffect filter="">
                                      <p:cBhvr additive="base">
                                        <p:cTn id="40" dur="1000" fill="hold"/>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6" grpId="0"/>
      <p:bldP spid="7177" grpId="0"/>
      <p:bldP spid="7178" grpId="0"/>
      <p:bldP spid="7179" grpId="0"/>
      <p:bldP spid="7180"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任意多边形: 形状 41"/>
          <p:cNvSpPr/>
          <p:nvPr>
            <p:custDataLst>
              <p:tags r:id="rId1"/>
            </p:custDataLst>
          </p:nvPr>
        </p:nvSpPr>
        <p:spPr>
          <a:xfrm>
            <a:off x="3145971" y="1813560"/>
            <a:ext cx="8674554" cy="4747260"/>
          </a:xfrm>
          <a:custGeom>
            <a:avLst/>
            <a:gdLst>
              <a:gd name="connsiteX0" fmla="*/ 0 w 8708572"/>
              <a:gd name="connsiteY0" fmla="*/ 0 h 4865915"/>
              <a:gd name="connsiteX1" fmla="*/ 8708572 w 8708572"/>
              <a:gd name="connsiteY1" fmla="*/ 0 h 4865915"/>
              <a:gd name="connsiteX2" fmla="*/ 8708572 w 8708572"/>
              <a:gd name="connsiteY2" fmla="*/ 4865915 h 4865915"/>
              <a:gd name="connsiteX3" fmla="*/ 457200 w 8708572"/>
              <a:gd name="connsiteY3" fmla="*/ 4865915 h 4865915"/>
              <a:gd name="connsiteX4" fmla="*/ 457200 w 8708572"/>
              <a:gd name="connsiteY4" fmla="*/ 2122715 h 4865915"/>
              <a:gd name="connsiteX5" fmla="*/ 0 w 8708572"/>
              <a:gd name="connsiteY5" fmla="*/ 2122715 h 4865915"/>
              <a:gd name="connsiteX6" fmla="*/ 0 w 8708572"/>
              <a:gd name="connsiteY6" fmla="*/ 0 h 4865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8572" h="4865915">
                <a:moveTo>
                  <a:pt x="0" y="0"/>
                </a:moveTo>
                <a:lnTo>
                  <a:pt x="8708572" y="0"/>
                </a:lnTo>
                <a:lnTo>
                  <a:pt x="8708572" y="4865915"/>
                </a:lnTo>
                <a:lnTo>
                  <a:pt x="457200" y="4865915"/>
                </a:lnTo>
                <a:lnTo>
                  <a:pt x="457200" y="2122715"/>
                </a:lnTo>
                <a:lnTo>
                  <a:pt x="0" y="2122715"/>
                </a:lnTo>
                <a:lnTo>
                  <a:pt x="0" y="0"/>
                </a:lnTo>
                <a:close/>
              </a:path>
            </a:pathLst>
          </a:custGeom>
          <a:solidFill>
            <a:srgbClr val="00A5A9">
              <a:alpha val="40000"/>
            </a:srgbClr>
          </a:solidFill>
          <a:ln w="12700">
            <a:solidFill>
              <a:srgbClr val="00A5A9"/>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solidFill>
                <a:srgbClr val="00A5A9"/>
              </a:solidFill>
              <a:cs typeface="+mn-ea"/>
              <a:sym typeface="+mn-lt"/>
            </a:endParaRPr>
          </a:p>
        </p:txBody>
      </p:sp>
      <p:sp>
        <p:nvSpPr>
          <p:cNvPr id="40" name="任意多边形: 形状 39"/>
          <p:cNvSpPr/>
          <p:nvPr>
            <p:custDataLst>
              <p:tags r:id="rId2"/>
            </p:custDataLst>
          </p:nvPr>
        </p:nvSpPr>
        <p:spPr>
          <a:xfrm>
            <a:off x="380999" y="1798320"/>
            <a:ext cx="3222171" cy="4762500"/>
          </a:xfrm>
          <a:custGeom>
            <a:avLst/>
            <a:gdLst>
              <a:gd name="connsiteX0" fmla="*/ 2819400 w 3276600"/>
              <a:gd name="connsiteY0" fmla="*/ 10885 h 4887685"/>
              <a:gd name="connsiteX1" fmla="*/ 2819400 w 3276600"/>
              <a:gd name="connsiteY1" fmla="*/ 2133600 h 4887685"/>
              <a:gd name="connsiteX2" fmla="*/ 3276600 w 3276600"/>
              <a:gd name="connsiteY2" fmla="*/ 2133600 h 4887685"/>
              <a:gd name="connsiteX3" fmla="*/ 3276600 w 3276600"/>
              <a:gd name="connsiteY3" fmla="*/ 4887685 h 4887685"/>
              <a:gd name="connsiteX4" fmla="*/ 0 w 3276600"/>
              <a:gd name="connsiteY4" fmla="*/ 4887685 h 4887685"/>
              <a:gd name="connsiteX5" fmla="*/ 0 w 3276600"/>
              <a:gd name="connsiteY5" fmla="*/ 0 h 4887685"/>
              <a:gd name="connsiteX6" fmla="*/ 2819400 w 3276600"/>
              <a:gd name="connsiteY6" fmla="*/ 10885 h 4887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6600" h="4887685">
                <a:moveTo>
                  <a:pt x="2819400" y="10885"/>
                </a:moveTo>
                <a:lnTo>
                  <a:pt x="2819400" y="2133600"/>
                </a:lnTo>
                <a:lnTo>
                  <a:pt x="3276600" y="2133600"/>
                </a:lnTo>
                <a:lnTo>
                  <a:pt x="3276600" y="4887685"/>
                </a:lnTo>
                <a:lnTo>
                  <a:pt x="0" y="4887685"/>
                </a:lnTo>
                <a:lnTo>
                  <a:pt x="0" y="0"/>
                </a:lnTo>
                <a:lnTo>
                  <a:pt x="2819400" y="10885"/>
                </a:lnTo>
                <a:close/>
              </a:path>
            </a:pathLst>
          </a:custGeom>
          <a:solidFill>
            <a:schemeClr val="accent4">
              <a:alpha val="40000"/>
            </a:schemeClr>
          </a:solidFill>
          <a:ln>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grpSp>
        <p:nvGrpSpPr>
          <p:cNvPr id="35" name="组合 34"/>
          <p:cNvGrpSpPr/>
          <p:nvPr>
            <p:custDataLst>
              <p:tags r:id="rId3"/>
            </p:custDataLst>
          </p:nvPr>
        </p:nvGrpSpPr>
        <p:grpSpPr>
          <a:xfrm>
            <a:off x="1647544" y="3968474"/>
            <a:ext cx="1870601" cy="2637263"/>
            <a:chOff x="3485849" y="1737392"/>
            <a:chExt cx="1870601" cy="2637263"/>
          </a:xfrm>
        </p:grpSpPr>
        <p:sp>
          <p:nvSpPr>
            <p:cNvPr id="7" name="矩形 6"/>
            <p:cNvSpPr/>
            <p:nvPr>
              <p:custDataLst>
                <p:tags r:id="rId4"/>
              </p:custDataLst>
            </p:nvPr>
          </p:nvSpPr>
          <p:spPr>
            <a:xfrm>
              <a:off x="3782994" y="3366771"/>
              <a:ext cx="1276311" cy="530594"/>
            </a:xfrm>
            <a:prstGeom prst="rect">
              <a:avLst/>
            </a:prstGeom>
          </p:spPr>
          <p:txBody>
            <a:bodyPr wrap="none">
              <a:spAutoFit/>
            </a:bodyPr>
            <a:lstStyle/>
            <a:p>
              <a:pPr algn="ctr">
                <a:lnSpc>
                  <a:spcPct val="120000"/>
                </a:lnSpc>
              </a:pP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C</a:t>
              </a:r>
              <a:r>
                <a:rPr lang="en-US" altLang="zh-CN" sz="26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2</a:t>
              </a: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H</a:t>
              </a:r>
              <a:r>
                <a:rPr lang="en-US" altLang="zh-CN" sz="26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5</a:t>
              </a: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Br</a:t>
              </a:r>
              <a:endParaRPr lang="en-US" altLang="zh-CN" sz="2600" b="1" kern="100">
                <a:latin typeface="Times New Roman" panose="02020603050405020304" pitchFamily="18" charset="0"/>
                <a:ea typeface="黑体" panose="02010609060101010101" pitchFamily="49" charset="-122"/>
                <a:cs typeface="Times New Roman" panose="02020603050405020304" pitchFamily="18" charset="0"/>
                <a:sym typeface="+mn-lt"/>
              </a:endParaRPr>
            </a:p>
          </p:txBody>
        </p:sp>
        <p:pic>
          <p:nvPicPr>
            <p:cNvPr id="12" name="图片 11"/>
            <p:cNvPicPr>
              <a:picLocks noChangeAspect="1"/>
            </p:cNvPicPr>
            <p:nvPr>
              <p:custDataLst>
                <p:tags r:id="rId5"/>
              </p:custDataLst>
            </p:nvPr>
          </p:nvPicPr>
          <p:blipFill>
            <a:blip r:embed="rId6">
              <a:extLst>
                <a:ext uri="{28A0092B-C50C-407E-A947-70E740481C1C}">
                  <a14:useLocalDpi xmlns:a14="http://schemas.microsoft.com/office/drawing/2010/main" val="0"/>
                </a:ext>
              </a:extLst>
            </a:blip>
            <a:srcRect l="15920" t="21764" r="23099" b="19905"/>
            <a:stretch>
              <a:fillRect/>
            </a:stretch>
          </p:blipFill>
          <p:spPr>
            <a:xfrm>
              <a:off x="3485849" y="1737392"/>
              <a:ext cx="1870601" cy="1655096"/>
            </a:xfrm>
            <a:prstGeom prst="rect">
              <a:avLst/>
            </a:prstGeom>
          </p:spPr>
        </p:pic>
        <p:sp>
          <p:nvSpPr>
            <p:cNvPr id="14" name="矩形 13"/>
            <p:cNvSpPr/>
            <p:nvPr>
              <p:custDataLst>
                <p:tags r:id="rId7"/>
              </p:custDataLst>
            </p:nvPr>
          </p:nvSpPr>
          <p:spPr>
            <a:xfrm>
              <a:off x="3715667" y="3848101"/>
              <a:ext cx="1410964" cy="526554"/>
            </a:xfrm>
            <a:prstGeom prst="rect">
              <a:avLst/>
            </a:prstGeom>
          </p:spPr>
          <p:txBody>
            <a:bodyPr wrap="none">
              <a:spAutoFit/>
            </a:bodyPr>
            <a:lstStyle/>
            <a:p>
              <a:pPr algn="ctr">
                <a:lnSpc>
                  <a:spcPct val="120000"/>
                </a:lnSpc>
              </a:pP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en-US" sz="2600" b="1" kern="100">
                  <a:latin typeface="Times New Roman" panose="02020603050405020304" pitchFamily="18" charset="0"/>
                  <a:ea typeface="黑体" panose="02010609060101010101" pitchFamily="49" charset="-122"/>
                  <a:cs typeface="Times New Roman" panose="02020603050405020304" pitchFamily="18" charset="0"/>
                  <a:sym typeface="+mn-lt"/>
                </a:rPr>
                <a:t>溴乙烷</a:t>
              </a: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sym typeface="+mn-lt"/>
                </a:rPr>
                <a:t>)</a:t>
              </a:r>
              <a:endParaRPr lang="zh-CN" altLang="en-US"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grpSp>
      <p:grpSp>
        <p:nvGrpSpPr>
          <p:cNvPr id="36" name="组合 35"/>
          <p:cNvGrpSpPr/>
          <p:nvPr>
            <p:custDataLst>
              <p:tags r:id="rId8"/>
            </p:custDataLst>
          </p:nvPr>
        </p:nvGrpSpPr>
        <p:grpSpPr>
          <a:xfrm>
            <a:off x="536575" y="1920495"/>
            <a:ext cx="2245360" cy="2347818"/>
            <a:chOff x="722286" y="1883362"/>
            <a:chExt cx="2245360" cy="2347818"/>
          </a:xfrm>
        </p:grpSpPr>
        <p:sp>
          <p:nvSpPr>
            <p:cNvPr id="6" name="矩形 5"/>
            <p:cNvSpPr/>
            <p:nvPr>
              <p:custDataLst>
                <p:tags r:id="rId9"/>
              </p:custDataLst>
            </p:nvPr>
          </p:nvSpPr>
          <p:spPr>
            <a:xfrm>
              <a:off x="1161476" y="3223296"/>
              <a:ext cx="1016625" cy="530594"/>
            </a:xfrm>
            <a:prstGeom prst="rect">
              <a:avLst/>
            </a:prstGeom>
          </p:spPr>
          <p:txBody>
            <a:bodyPr wrap="none">
              <a:spAutoFit/>
            </a:bodyPr>
            <a:lstStyle/>
            <a:p>
              <a:pPr algn="just">
                <a:lnSpc>
                  <a:spcPct val="120000"/>
                </a:lnSpc>
              </a:pP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C</a:t>
              </a:r>
              <a:r>
                <a:rPr lang="en-US" altLang="zh-CN" sz="26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4</a:t>
              </a: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H</a:t>
              </a:r>
              <a:r>
                <a:rPr lang="en-US" altLang="zh-CN" sz="26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10</a:t>
              </a:r>
              <a:endParaRPr lang="zh-CN" altLang="en-US" sz="2600" b="1" kern="100" baseline="-25000">
                <a:latin typeface="Times New Roman" panose="02020603050405020304" pitchFamily="18" charset="0"/>
                <a:ea typeface="黑体" panose="02010609060101010101" pitchFamily="49" charset="-122"/>
                <a:cs typeface="Times New Roman" panose="02020603050405020304" pitchFamily="18" charset="0"/>
                <a:sym typeface="+mn-lt"/>
              </a:endParaRPr>
            </a:p>
          </p:txBody>
        </p:sp>
        <p:pic>
          <p:nvPicPr>
            <p:cNvPr id="9" name="图片 8"/>
            <p:cNvPicPr>
              <a:picLocks noChangeAspect="1"/>
            </p:cNvPicPr>
            <p:nvPr>
              <p:custDataLst>
                <p:tags r:id="rId10"/>
              </p:custDataLst>
            </p:nvPr>
          </p:nvPicPr>
          <p:blipFill>
            <a:blip r:embed="rId11">
              <a:extLst>
                <a:ext uri="{28A0092B-C50C-407E-A947-70E740481C1C}">
                  <a14:useLocalDpi xmlns:a14="http://schemas.microsoft.com/office/drawing/2010/main" val="0"/>
                </a:ext>
              </a:extLst>
            </a:blip>
            <a:srcRect l="10295" t="26457" r="18944" b="25950"/>
            <a:stretch>
              <a:fillRect/>
            </a:stretch>
          </p:blipFill>
          <p:spPr>
            <a:xfrm>
              <a:off x="722286" y="1883362"/>
              <a:ext cx="2245360" cy="1396915"/>
            </a:xfrm>
            <a:prstGeom prst="rect">
              <a:avLst/>
            </a:prstGeom>
          </p:spPr>
        </p:pic>
        <p:sp>
          <p:nvSpPr>
            <p:cNvPr id="10" name="矩形 9"/>
            <p:cNvSpPr/>
            <p:nvPr>
              <p:custDataLst>
                <p:tags r:id="rId12"/>
              </p:custDataLst>
            </p:nvPr>
          </p:nvSpPr>
          <p:spPr>
            <a:xfrm>
              <a:off x="1133423" y="3704626"/>
              <a:ext cx="1075936" cy="526554"/>
            </a:xfrm>
            <a:prstGeom prst="rect">
              <a:avLst/>
            </a:prstGeom>
          </p:spPr>
          <p:txBody>
            <a:bodyPr wrap="none">
              <a:spAutoFit/>
            </a:bodyPr>
            <a:lstStyle/>
            <a:p>
              <a:pPr>
                <a:lnSpc>
                  <a:spcPct val="120000"/>
                </a:lnSpc>
              </a:pP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en-US" sz="2600" b="1" kern="100">
                  <a:latin typeface="Times New Roman" panose="02020603050405020304" pitchFamily="18" charset="0"/>
                  <a:ea typeface="黑体" panose="02010609060101010101" pitchFamily="49" charset="-122"/>
                  <a:cs typeface="Times New Roman" panose="02020603050405020304" pitchFamily="18" charset="0"/>
                  <a:sym typeface="+mn-lt"/>
                </a:rPr>
                <a:t>丁烷</a:t>
              </a: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sym typeface="+mn-lt"/>
                </a:rPr>
                <a:t>)</a:t>
              </a:r>
              <a:endParaRPr lang="zh-CN" altLang="en-US" sz="2600" b="1" kern="100">
                <a:latin typeface="Times New Roman" panose="02020603050405020304" pitchFamily="18" charset="0"/>
                <a:ea typeface="黑体" panose="02010609060101010101" pitchFamily="49" charset="-122"/>
                <a:cs typeface="Times New Roman" panose="02020603050405020304" pitchFamily="18" charset="0"/>
                <a:sym typeface="+mn-lt"/>
              </a:endParaRPr>
            </a:p>
          </p:txBody>
        </p:sp>
      </p:grpSp>
      <p:sp>
        <p:nvSpPr>
          <p:cNvPr id="4" name="文本框 3"/>
          <p:cNvSpPr txBox="1"/>
          <p:nvPr>
            <p:custDataLst>
              <p:tags r:id="rId13"/>
            </p:custDataLst>
          </p:nvPr>
        </p:nvSpPr>
        <p:spPr>
          <a:xfrm>
            <a:off x="245745" y="1061085"/>
            <a:ext cx="10227310" cy="559897"/>
          </a:xfrm>
          <a:prstGeom prst="rect">
            <a:avLst/>
          </a:prstGeom>
          <a:noFill/>
        </p:spPr>
        <p:txBody>
          <a:bodyPr wrap="square">
            <a:spAutoFit/>
          </a:bodyPr>
          <a:lstStyle/>
          <a:p>
            <a:pPr algn="just">
              <a:lnSpc>
                <a:spcPct val="120000"/>
              </a:lnSpc>
            </a:pPr>
            <a:r>
              <a:rPr lang="zh-CN" altLang="en-US" sz="2800" b="1">
                <a:latin typeface="Times New Roman" panose="02020603050405020304" pitchFamily="18" charset="0"/>
                <a:ea typeface="黑体" panose="02010609060101010101" pitchFamily="49" charset="-122"/>
                <a:cs typeface="Times New Roman" panose="02020603050405020304" pitchFamily="18" charset="0"/>
                <a:sym typeface="+mn-lt"/>
              </a:rPr>
              <a:t>问题：观察下列有机化合物，对其进行合理的分类？</a:t>
            </a:r>
            <a:endParaRPr lang="zh-CN" altLang="en-US" sz="2800" b="1">
              <a:latin typeface="Times New Roman" panose="02020603050405020304" pitchFamily="18" charset="0"/>
              <a:ea typeface="黑体" panose="02010609060101010101" pitchFamily="49" charset="-122"/>
              <a:cs typeface="Times New Roman" panose="02020603050405020304" pitchFamily="18" charset="0"/>
              <a:sym typeface="+mn-lt"/>
            </a:endParaRPr>
          </a:p>
        </p:txBody>
      </p:sp>
      <p:grpSp>
        <p:nvGrpSpPr>
          <p:cNvPr id="5" name="组合 4"/>
          <p:cNvGrpSpPr/>
          <p:nvPr>
            <p:custDataLst>
              <p:tags r:id="rId14"/>
            </p:custDataLst>
          </p:nvPr>
        </p:nvGrpSpPr>
        <p:grpSpPr>
          <a:xfrm>
            <a:off x="3419376" y="1912097"/>
            <a:ext cx="1886857" cy="3067917"/>
            <a:chOff x="5852058" y="1517690"/>
            <a:chExt cx="1886857" cy="3067917"/>
          </a:xfrm>
        </p:grpSpPr>
        <p:sp>
          <p:nvSpPr>
            <p:cNvPr id="8" name="矩形 7"/>
            <p:cNvSpPr/>
            <p:nvPr>
              <p:custDataLst>
                <p:tags r:id="rId15"/>
              </p:custDataLst>
            </p:nvPr>
          </p:nvSpPr>
          <p:spPr>
            <a:xfrm>
              <a:off x="6287174" y="3577723"/>
              <a:ext cx="1016625" cy="530594"/>
            </a:xfrm>
            <a:prstGeom prst="rect">
              <a:avLst/>
            </a:prstGeom>
          </p:spPr>
          <p:txBody>
            <a:bodyPr wrap="none">
              <a:spAutoFit/>
            </a:bodyPr>
            <a:lstStyle/>
            <a:p>
              <a:pPr algn="just">
                <a:lnSpc>
                  <a:spcPct val="120000"/>
                </a:lnSpc>
              </a:pP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C</a:t>
              </a:r>
              <a:r>
                <a:rPr lang="en-US" altLang="zh-CN" sz="26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6</a:t>
              </a: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H</a:t>
              </a:r>
              <a:r>
                <a:rPr lang="en-US" altLang="zh-CN" sz="26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12</a:t>
              </a:r>
              <a:endParaRPr lang="zh-CN" altLang="en-US" sz="2600" b="1" kern="100" baseline="-25000">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6" name="矩形 15"/>
            <p:cNvSpPr/>
            <p:nvPr>
              <p:custDataLst>
                <p:tags r:id="rId16"/>
              </p:custDataLst>
            </p:nvPr>
          </p:nvSpPr>
          <p:spPr>
            <a:xfrm>
              <a:off x="6090004" y="4059053"/>
              <a:ext cx="1410964" cy="526554"/>
            </a:xfrm>
            <a:prstGeom prst="rect">
              <a:avLst/>
            </a:prstGeom>
          </p:spPr>
          <p:txBody>
            <a:bodyPr wrap="none">
              <a:spAutoFit/>
            </a:bodyPr>
            <a:lstStyle/>
            <a:p>
              <a:pPr algn="ctr">
                <a:lnSpc>
                  <a:spcPct val="120000"/>
                </a:lnSpc>
              </a:pP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en-US" sz="2600" b="1" kern="100">
                  <a:latin typeface="Times New Roman" panose="02020603050405020304" pitchFamily="18" charset="0"/>
                  <a:ea typeface="黑体" panose="02010609060101010101" pitchFamily="49" charset="-122"/>
                  <a:cs typeface="Times New Roman" panose="02020603050405020304" pitchFamily="18" charset="0"/>
                  <a:sym typeface="+mn-lt"/>
                </a:rPr>
                <a:t>环己烷</a:t>
              </a: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sym typeface="+mn-lt"/>
                </a:rPr>
                <a:t>)</a:t>
              </a:r>
              <a:endParaRPr lang="zh-CN" altLang="en-US"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pic>
          <p:nvPicPr>
            <p:cNvPr id="18" name="图片 17"/>
            <p:cNvPicPr>
              <a:picLocks noChangeAspect="1"/>
            </p:cNvPicPr>
            <p:nvPr>
              <p:custDataLst>
                <p:tags r:id="rId17"/>
              </p:custDataLst>
            </p:nvPr>
          </p:nvPicPr>
          <p:blipFill>
            <a:blip r:embed="rId18">
              <a:extLst>
                <a:ext uri="{28A0092B-C50C-407E-A947-70E740481C1C}">
                  <a14:useLocalDpi xmlns:a14="http://schemas.microsoft.com/office/drawing/2010/main" val="0"/>
                </a:ext>
              </a:extLst>
            </a:blip>
            <a:srcRect l="19842" t="14445" r="20119" b="13505"/>
            <a:stretch>
              <a:fillRect/>
            </a:stretch>
          </p:blipFill>
          <p:spPr>
            <a:xfrm>
              <a:off x="5852058" y="1517690"/>
              <a:ext cx="1886857" cy="2094500"/>
            </a:xfrm>
            <a:prstGeom prst="rect">
              <a:avLst/>
            </a:prstGeom>
          </p:spPr>
        </p:pic>
      </p:grpSp>
      <p:grpSp>
        <p:nvGrpSpPr>
          <p:cNvPr id="11" name="组合 10"/>
          <p:cNvGrpSpPr/>
          <p:nvPr>
            <p:custDataLst>
              <p:tags r:id="rId19"/>
            </p:custDataLst>
          </p:nvPr>
        </p:nvGrpSpPr>
        <p:grpSpPr>
          <a:xfrm>
            <a:off x="5207463" y="3607940"/>
            <a:ext cx="2383666" cy="3023821"/>
            <a:chOff x="8311982" y="1527762"/>
            <a:chExt cx="2383666" cy="3023821"/>
          </a:xfrm>
        </p:grpSpPr>
        <p:pic>
          <p:nvPicPr>
            <p:cNvPr id="20" name="图片 19"/>
            <p:cNvPicPr>
              <a:picLocks noChangeAspect="1"/>
            </p:cNvPicPr>
            <p:nvPr>
              <p:custDataLst>
                <p:tags r:id="rId20"/>
              </p:custDataLst>
            </p:nvPr>
          </p:nvPicPr>
          <p:blipFill>
            <a:blip r:embed="rId21">
              <a:extLst>
                <a:ext uri="{28A0092B-C50C-407E-A947-70E740481C1C}">
                  <a14:useLocalDpi xmlns:a14="http://schemas.microsoft.com/office/drawing/2010/main" val="0"/>
                </a:ext>
              </a:extLst>
            </a:blip>
            <a:srcRect l="13689" t="17489" r="15977" b="19363"/>
            <a:stretch>
              <a:fillRect/>
            </a:stretch>
          </p:blipFill>
          <p:spPr>
            <a:xfrm>
              <a:off x="8311982" y="1527762"/>
              <a:ext cx="2383666" cy="1979613"/>
            </a:xfrm>
            <a:prstGeom prst="rect">
              <a:avLst/>
            </a:prstGeom>
          </p:spPr>
        </p:pic>
        <p:sp>
          <p:nvSpPr>
            <p:cNvPr id="21" name="矩形 20"/>
            <p:cNvSpPr/>
            <p:nvPr>
              <p:custDataLst>
                <p:tags r:id="rId22"/>
              </p:custDataLst>
            </p:nvPr>
          </p:nvSpPr>
          <p:spPr>
            <a:xfrm>
              <a:off x="8799475" y="3554226"/>
              <a:ext cx="1276311" cy="530594"/>
            </a:xfrm>
            <a:prstGeom prst="rect">
              <a:avLst/>
            </a:prstGeom>
          </p:spPr>
          <p:txBody>
            <a:bodyPr wrap="none">
              <a:spAutoFit/>
            </a:bodyPr>
            <a:lstStyle/>
            <a:p>
              <a:pPr algn="just">
                <a:lnSpc>
                  <a:spcPct val="120000"/>
                </a:lnSpc>
              </a:pP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C</a:t>
              </a:r>
              <a:r>
                <a:rPr lang="en-US" altLang="zh-CN" sz="26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6</a:t>
              </a: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H</a:t>
              </a:r>
              <a:r>
                <a:rPr lang="en-US" altLang="zh-CN" sz="26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12</a:t>
              </a: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O</a:t>
              </a:r>
              <a:endParaRPr lang="zh-CN" altLang="en-US" sz="2600" b="1" kern="100" baseline="-25000">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22" name="矩形 21"/>
            <p:cNvSpPr/>
            <p:nvPr>
              <p:custDataLst>
                <p:tags r:id="rId23"/>
              </p:custDataLst>
            </p:nvPr>
          </p:nvSpPr>
          <p:spPr>
            <a:xfrm>
              <a:off x="8732147" y="4025029"/>
              <a:ext cx="1410964" cy="526554"/>
            </a:xfrm>
            <a:prstGeom prst="rect">
              <a:avLst/>
            </a:prstGeom>
          </p:spPr>
          <p:txBody>
            <a:bodyPr wrap="none">
              <a:spAutoFit/>
            </a:bodyPr>
            <a:lstStyle/>
            <a:p>
              <a:pPr algn="ctr">
                <a:lnSpc>
                  <a:spcPct val="120000"/>
                </a:lnSpc>
              </a:pP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en-US" sz="2600" b="1" kern="100">
                  <a:latin typeface="Times New Roman" panose="02020603050405020304" pitchFamily="18" charset="0"/>
                  <a:ea typeface="黑体" panose="02010609060101010101" pitchFamily="49" charset="-122"/>
                  <a:cs typeface="Times New Roman" panose="02020603050405020304" pitchFamily="18" charset="0"/>
                  <a:sym typeface="+mn-lt"/>
                </a:rPr>
                <a:t>环己醇</a:t>
              </a: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sym typeface="+mn-lt"/>
                </a:rPr>
                <a:t>)</a:t>
              </a:r>
              <a:endParaRPr lang="zh-CN" altLang="en-US"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grpSp>
      <p:grpSp>
        <p:nvGrpSpPr>
          <p:cNvPr id="32" name="组合 31"/>
          <p:cNvGrpSpPr/>
          <p:nvPr>
            <p:custDataLst>
              <p:tags r:id="rId24"/>
            </p:custDataLst>
          </p:nvPr>
        </p:nvGrpSpPr>
        <p:grpSpPr>
          <a:xfrm>
            <a:off x="9659927" y="3340384"/>
            <a:ext cx="1988334" cy="3160562"/>
            <a:chOff x="631348" y="4719450"/>
            <a:chExt cx="1988334" cy="3160562"/>
          </a:xfrm>
        </p:grpSpPr>
        <p:sp>
          <p:nvSpPr>
            <p:cNvPr id="23" name="矩形 22"/>
            <p:cNvSpPr/>
            <p:nvPr>
              <p:custDataLst>
                <p:tags r:id="rId25"/>
              </p:custDataLst>
            </p:nvPr>
          </p:nvSpPr>
          <p:spPr>
            <a:xfrm>
              <a:off x="1203156" y="6872128"/>
              <a:ext cx="906017" cy="530594"/>
            </a:xfrm>
            <a:prstGeom prst="rect">
              <a:avLst/>
            </a:prstGeom>
          </p:spPr>
          <p:txBody>
            <a:bodyPr wrap="none">
              <a:spAutoFit/>
            </a:bodyPr>
            <a:lstStyle/>
            <a:p>
              <a:pPr algn="just">
                <a:lnSpc>
                  <a:spcPct val="120000"/>
                </a:lnSpc>
              </a:pP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C</a:t>
              </a:r>
              <a:r>
                <a:rPr lang="en-US" altLang="zh-CN" sz="26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6</a:t>
              </a: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H</a:t>
              </a:r>
              <a:r>
                <a:rPr lang="en-US" altLang="zh-CN" sz="26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6</a:t>
              </a:r>
              <a:endParaRPr lang="zh-CN" altLang="en-US" sz="2600" b="1" kern="100" baseline="-25000">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9" name="矩形 18"/>
            <p:cNvSpPr/>
            <p:nvPr>
              <p:custDataLst>
                <p:tags r:id="rId26"/>
              </p:custDataLst>
            </p:nvPr>
          </p:nvSpPr>
          <p:spPr>
            <a:xfrm>
              <a:off x="1286512" y="7353458"/>
              <a:ext cx="740908" cy="526554"/>
            </a:xfrm>
            <a:prstGeom prst="rect">
              <a:avLst/>
            </a:prstGeom>
          </p:spPr>
          <p:txBody>
            <a:bodyPr wrap="none">
              <a:spAutoFit/>
            </a:bodyPr>
            <a:lstStyle/>
            <a:p>
              <a:pPr>
                <a:lnSpc>
                  <a:spcPct val="120000"/>
                </a:lnSpc>
              </a:pP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en-US" sz="2600" b="1" kern="100">
                  <a:latin typeface="Times New Roman" panose="02020603050405020304" pitchFamily="18" charset="0"/>
                  <a:ea typeface="黑体" panose="02010609060101010101" pitchFamily="49" charset="-122"/>
                  <a:cs typeface="Times New Roman" panose="02020603050405020304" pitchFamily="18" charset="0"/>
                  <a:sym typeface="+mn-lt"/>
                </a:rPr>
                <a:t>苯</a:t>
              </a: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sym typeface="+mn-lt"/>
                </a:rPr>
                <a:t>)</a:t>
              </a:r>
              <a:endParaRPr lang="zh-CN" altLang="en-US" sz="2600" b="1" kern="100">
                <a:latin typeface="Times New Roman" panose="02020603050405020304" pitchFamily="18" charset="0"/>
                <a:ea typeface="黑体" panose="02010609060101010101" pitchFamily="49" charset="-122"/>
                <a:cs typeface="Times New Roman" panose="02020603050405020304" pitchFamily="18" charset="0"/>
                <a:sym typeface="+mn-lt"/>
              </a:endParaRPr>
            </a:p>
          </p:txBody>
        </p:sp>
        <p:pic>
          <p:nvPicPr>
            <p:cNvPr id="25" name="图片 24"/>
            <p:cNvPicPr>
              <a:picLocks noChangeAspect="1"/>
            </p:cNvPicPr>
            <p:nvPr>
              <p:custDataLst>
                <p:tags r:id="rId27"/>
              </p:custDataLst>
            </p:nvPr>
          </p:nvPicPr>
          <p:blipFill>
            <a:blip r:embed="rId28">
              <a:extLst>
                <a:ext uri="{28A0092B-C50C-407E-A947-70E740481C1C}">
                  <a14:useLocalDpi xmlns:a14="http://schemas.microsoft.com/office/drawing/2010/main" val="0"/>
                </a:ext>
              </a:extLst>
            </a:blip>
            <a:srcRect l="17111" t="11477" r="19338" b="11481"/>
            <a:stretch>
              <a:fillRect/>
            </a:stretch>
          </p:blipFill>
          <p:spPr>
            <a:xfrm>
              <a:off x="631348" y="4719450"/>
              <a:ext cx="1988334" cy="2229662"/>
            </a:xfrm>
            <a:prstGeom prst="rect">
              <a:avLst/>
            </a:prstGeom>
          </p:spPr>
        </p:pic>
      </p:grpSp>
      <p:grpSp>
        <p:nvGrpSpPr>
          <p:cNvPr id="28" name="组合 27"/>
          <p:cNvGrpSpPr/>
          <p:nvPr>
            <p:custDataLst>
              <p:tags r:id="rId29"/>
            </p:custDataLst>
          </p:nvPr>
        </p:nvGrpSpPr>
        <p:grpSpPr>
          <a:xfrm>
            <a:off x="7415302" y="1900102"/>
            <a:ext cx="2487057" cy="2868729"/>
            <a:chOff x="3627281" y="4867944"/>
            <a:chExt cx="2487057" cy="2868729"/>
          </a:xfrm>
        </p:grpSpPr>
        <p:sp>
          <p:nvSpPr>
            <p:cNvPr id="37" name="矩形 36"/>
            <p:cNvSpPr/>
            <p:nvPr>
              <p:custDataLst>
                <p:tags r:id="rId30"/>
              </p:custDataLst>
            </p:nvPr>
          </p:nvSpPr>
          <p:spPr>
            <a:xfrm>
              <a:off x="4073262" y="6760190"/>
              <a:ext cx="1276311" cy="530594"/>
            </a:xfrm>
            <a:prstGeom prst="rect">
              <a:avLst/>
            </a:prstGeom>
          </p:spPr>
          <p:txBody>
            <a:bodyPr wrap="none">
              <a:spAutoFit/>
            </a:bodyPr>
            <a:lstStyle/>
            <a:p>
              <a:pPr algn="just">
                <a:lnSpc>
                  <a:spcPct val="120000"/>
                </a:lnSpc>
              </a:pP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C</a:t>
              </a:r>
              <a:r>
                <a:rPr lang="en-US" altLang="zh-CN" sz="26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6</a:t>
              </a: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H</a:t>
              </a:r>
              <a:r>
                <a:rPr lang="en-US" altLang="zh-CN" sz="26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5</a:t>
              </a: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Br</a:t>
              </a:r>
              <a:endParaRPr lang="zh-CN" altLang="en-US" sz="2600" b="1" kern="100">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38" name="矩形 37"/>
            <p:cNvSpPr/>
            <p:nvPr>
              <p:custDataLst>
                <p:tags r:id="rId31"/>
              </p:custDataLst>
            </p:nvPr>
          </p:nvSpPr>
          <p:spPr>
            <a:xfrm>
              <a:off x="4282926" y="7210119"/>
              <a:ext cx="1075936" cy="526554"/>
            </a:xfrm>
            <a:prstGeom prst="rect">
              <a:avLst/>
            </a:prstGeom>
          </p:spPr>
          <p:txBody>
            <a:bodyPr wrap="none">
              <a:spAutoFit/>
            </a:bodyPr>
            <a:lstStyle/>
            <a:p>
              <a:pPr>
                <a:lnSpc>
                  <a:spcPct val="120000"/>
                </a:lnSpc>
              </a:pP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en-US" sz="2600" b="1" kern="100">
                  <a:latin typeface="Times New Roman" panose="02020603050405020304" pitchFamily="18" charset="0"/>
                  <a:ea typeface="黑体" panose="02010609060101010101" pitchFamily="49" charset="-122"/>
                  <a:cs typeface="Times New Roman" panose="02020603050405020304" pitchFamily="18" charset="0"/>
                  <a:sym typeface="+mn-lt"/>
                </a:rPr>
                <a:t>溴苯</a:t>
              </a:r>
              <a:r>
                <a:rPr lang="en-US" altLang="zh-CN" sz="2600" b="1" kern="100">
                  <a:latin typeface="Times New Roman" panose="02020603050405020304" pitchFamily="18" charset="0"/>
                  <a:ea typeface="黑体" panose="02010609060101010101" pitchFamily="49" charset="-122"/>
                  <a:cs typeface="Times New Roman" panose="02020603050405020304" pitchFamily="18" charset="0"/>
                  <a:sym typeface="+mn-lt"/>
                </a:rPr>
                <a:t>)</a:t>
              </a:r>
              <a:endParaRPr lang="zh-CN" altLang="en-US" sz="2600" b="1" kern="100">
                <a:latin typeface="Times New Roman" panose="02020603050405020304" pitchFamily="18" charset="0"/>
                <a:ea typeface="黑体" panose="02010609060101010101" pitchFamily="49" charset="-122"/>
                <a:cs typeface="Times New Roman" panose="02020603050405020304" pitchFamily="18" charset="0"/>
                <a:sym typeface="+mn-lt"/>
              </a:endParaRPr>
            </a:p>
          </p:txBody>
        </p:sp>
        <p:pic>
          <p:nvPicPr>
            <p:cNvPr id="39" name="图片 38"/>
            <p:cNvPicPr>
              <a:picLocks noChangeAspect="1"/>
            </p:cNvPicPr>
            <p:nvPr>
              <p:custDataLst>
                <p:tags r:id="rId32"/>
              </p:custDataLst>
            </p:nvPr>
          </p:nvPicPr>
          <p:blipFill>
            <a:blip r:embed="rId33">
              <a:extLst>
                <a:ext uri="{28A0092B-C50C-407E-A947-70E740481C1C}">
                  <a14:useLocalDpi xmlns:a14="http://schemas.microsoft.com/office/drawing/2010/main" val="0"/>
                </a:ext>
              </a:extLst>
            </a:blip>
            <a:srcRect l="10881" t="16397" r="10583" b="17828"/>
            <a:stretch>
              <a:fillRect/>
            </a:stretch>
          </p:blipFill>
          <p:spPr>
            <a:xfrm>
              <a:off x="3627281" y="4867944"/>
              <a:ext cx="2487057" cy="1926716"/>
            </a:xfrm>
            <a:prstGeom prst="rect">
              <a:avLst/>
            </a:prstGeom>
          </p:spPr>
        </p:pic>
      </p:grpSp>
      <p:sp>
        <p:nvSpPr>
          <p:cNvPr id="41" name="文本框 40"/>
          <p:cNvSpPr txBox="1"/>
          <p:nvPr>
            <p:custDataLst>
              <p:tags r:id="rId34"/>
            </p:custDataLst>
          </p:nvPr>
        </p:nvSpPr>
        <p:spPr>
          <a:xfrm>
            <a:off x="509144" y="5374813"/>
            <a:ext cx="1184940" cy="1011624"/>
          </a:xfrm>
          <a:prstGeom prst="rect">
            <a:avLst/>
          </a:prstGeom>
          <a:solidFill>
            <a:srgbClr val="00A5A9"/>
          </a:solidFill>
          <a:ln w="12700">
            <a:solidFill>
              <a:schemeClr val="tx1"/>
            </a:solidFill>
            <a:prstDash val="dash"/>
          </a:ln>
        </p:spPr>
        <p:txBody>
          <a:bodyPr wrap="none">
            <a:spAutoFit/>
          </a:bodyPr>
          <a:lstStyle>
            <a:defPPr>
              <a:defRPr lang="zh-CN"/>
            </a:defPPr>
            <a:lvl1pPr algn="ctr">
              <a:lnSpc>
                <a:spcPct val="120000"/>
              </a:lnSpc>
              <a:defRPr kumimoji="0" sz="2600" b="1" i="0" u="none" strike="noStrike" cap="none" spc="0" normalizeH="0" baseline="0">
                <a:ln>
                  <a:noFill/>
                </a:ln>
                <a:solidFill>
                  <a:prstClr val="black"/>
                </a:solidFill>
                <a:effectLst/>
                <a:uLnTx/>
                <a:uFillTx/>
                <a:latin typeface="Times New Roman" panose="02020603050405020304"/>
                <a:ea typeface="微软雅黑" panose="020B0503020204020204" charset="-122"/>
              </a:defRPr>
            </a:lvl1pPr>
          </a:lstStyle>
          <a:p>
            <a:r>
              <a:rPr lang="zh-CN" altLang="en-US">
                <a:solidFill>
                  <a:schemeClr val="accent4"/>
                </a:solidFill>
                <a:latin typeface="Times New Roman" panose="02020603050405020304" pitchFamily="18" charset="0"/>
                <a:ea typeface="黑体" panose="02010609060101010101" pitchFamily="49" charset="-122"/>
                <a:cs typeface="Times New Roman" panose="02020603050405020304" pitchFamily="18" charset="0"/>
                <a:sym typeface="+mn-lt"/>
              </a:rPr>
              <a:t>链状</a:t>
            </a:r>
            <a:endParaRPr lang="en-US" altLang="zh-CN">
              <a:solidFill>
                <a:schemeClr val="accent4"/>
              </a:solidFill>
              <a:latin typeface="Times New Roman" panose="02020603050405020304" pitchFamily="18" charset="0"/>
              <a:ea typeface="黑体" panose="02010609060101010101" pitchFamily="49" charset="-122"/>
              <a:cs typeface="Times New Roman" panose="02020603050405020304" pitchFamily="18" charset="0"/>
              <a:sym typeface="+mn-lt"/>
            </a:endParaRPr>
          </a:p>
          <a:p>
            <a:r>
              <a:rPr lang="zh-CN" altLang="en-US">
                <a:solidFill>
                  <a:schemeClr val="accent4"/>
                </a:solidFill>
                <a:latin typeface="Times New Roman" panose="02020603050405020304" pitchFamily="18" charset="0"/>
                <a:ea typeface="黑体" panose="02010609060101010101" pitchFamily="49" charset="-122"/>
                <a:cs typeface="Times New Roman" panose="02020603050405020304" pitchFamily="18" charset="0"/>
                <a:sym typeface="+mn-lt"/>
              </a:rPr>
              <a:t>化合物</a:t>
            </a:r>
            <a:endParaRPr lang="zh-CN" altLang="en-US">
              <a:solidFill>
                <a:schemeClr val="accent4"/>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43" name="文本框 42"/>
          <p:cNvSpPr txBox="1"/>
          <p:nvPr>
            <p:custDataLst>
              <p:tags r:id="rId35"/>
            </p:custDataLst>
          </p:nvPr>
        </p:nvSpPr>
        <p:spPr>
          <a:xfrm>
            <a:off x="7821223" y="5435051"/>
            <a:ext cx="1184940" cy="1011624"/>
          </a:xfrm>
          <a:prstGeom prst="rect">
            <a:avLst/>
          </a:prstGeom>
          <a:solidFill>
            <a:schemeClr val="accent4"/>
          </a:solidFill>
          <a:ln w="12700">
            <a:solidFill>
              <a:schemeClr val="tx1"/>
            </a:solidFill>
            <a:prstDash val="dash"/>
          </a:ln>
        </p:spPr>
        <p:txBody>
          <a:bodyPr wrap="square">
            <a:spAutoFit/>
          </a:bodyPr>
          <a:lstStyle>
            <a:defPPr>
              <a:defRPr lang="zh-CN"/>
            </a:defPPr>
            <a:lvl1pPr algn="ctr">
              <a:lnSpc>
                <a:spcPct val="120000"/>
              </a:lnSpc>
              <a:defRPr kumimoji="0" sz="2600" b="1" i="0" u="none" strike="noStrike" cap="none" spc="0" normalizeH="0" baseline="0">
                <a:ln>
                  <a:noFill/>
                </a:ln>
                <a:solidFill>
                  <a:prstClr val="black"/>
                </a:solidFill>
                <a:effectLst/>
                <a:uLnTx/>
                <a:uFillTx/>
                <a:latin typeface="Times New Roman" panose="02020603050405020304"/>
                <a:ea typeface="微软雅黑" panose="020B0503020204020204" charset="-122"/>
              </a:defRPr>
            </a:lvl1pPr>
          </a:lstStyle>
          <a:p>
            <a:r>
              <a:rPr lang="zh-CN" altLang="en-US">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lt"/>
              </a:rPr>
              <a:t>环状</a:t>
            </a:r>
            <a:endParaRPr lang="en-US" altLang="zh-CN">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lt"/>
            </a:endParaRPr>
          </a:p>
          <a:p>
            <a:r>
              <a:rPr lang="zh-CN" altLang="en-US">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lt"/>
              </a:rPr>
              <a:t>化合物</a:t>
            </a:r>
            <a:endParaRPr lang="zh-CN" altLang="en-US">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44" name="矩形 43"/>
          <p:cNvSpPr/>
          <p:nvPr>
            <p:custDataLst>
              <p:tags r:id="rId36"/>
            </p:custDataLst>
          </p:nvPr>
        </p:nvSpPr>
        <p:spPr>
          <a:xfrm>
            <a:off x="337457" y="1771650"/>
            <a:ext cx="11517086" cy="483597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rgbClr val="00A5A9"/>
              </a:solidFill>
              <a:cs typeface="+mn-ea"/>
              <a:sym typeface="+mn-lt"/>
            </a:endParaRPr>
          </a:p>
        </p:txBody>
      </p:sp>
      <p:sp>
        <p:nvSpPr>
          <p:cNvPr id="45" name="任意多边形: 形状 43"/>
          <p:cNvSpPr/>
          <p:nvPr>
            <p:custDataLst>
              <p:tags r:id="rId37"/>
            </p:custDataLst>
          </p:nvPr>
        </p:nvSpPr>
        <p:spPr>
          <a:xfrm>
            <a:off x="1016000" y="2349500"/>
            <a:ext cx="1320800" cy="508000"/>
          </a:xfrm>
          <a:custGeom>
            <a:avLst/>
            <a:gdLst>
              <a:gd name="connsiteX0" fmla="*/ 0 w 1320800"/>
              <a:gd name="connsiteY0" fmla="*/ 190500 h 508000"/>
              <a:gd name="connsiteX1" fmla="*/ 609600 w 1320800"/>
              <a:gd name="connsiteY1" fmla="*/ 508000 h 508000"/>
              <a:gd name="connsiteX2" fmla="*/ 901700 w 1320800"/>
              <a:gd name="connsiteY2" fmla="*/ 0 h 508000"/>
              <a:gd name="connsiteX3" fmla="*/ 1320800 w 1320800"/>
              <a:gd name="connsiteY3" fmla="*/ 228600 h 508000"/>
            </a:gdLst>
            <a:ahLst/>
            <a:cxnLst>
              <a:cxn ang="0">
                <a:pos x="connsiteX0" y="connsiteY0"/>
              </a:cxn>
              <a:cxn ang="0">
                <a:pos x="connsiteX1" y="connsiteY1"/>
              </a:cxn>
              <a:cxn ang="0">
                <a:pos x="connsiteX2" y="connsiteY2"/>
              </a:cxn>
              <a:cxn ang="0">
                <a:pos x="connsiteX3" y="connsiteY3"/>
              </a:cxn>
            </a:cxnLst>
            <a:rect l="l" t="t" r="r" b="b"/>
            <a:pathLst>
              <a:path w="1320800" h="508000">
                <a:moveTo>
                  <a:pt x="0" y="190500"/>
                </a:moveTo>
                <a:lnTo>
                  <a:pt x="609600" y="508000"/>
                </a:lnTo>
                <a:lnTo>
                  <a:pt x="901700" y="0"/>
                </a:lnTo>
                <a:lnTo>
                  <a:pt x="1320800" y="228600"/>
                </a:lnTo>
              </a:path>
            </a:pathLst>
          </a:custGeom>
          <a:noFill/>
          <a:ln w="57150" cap="rnd">
            <a:solidFill>
              <a:srgbClr val="FF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sp>
        <p:nvSpPr>
          <p:cNvPr id="46" name="任意多边形: 形状 44"/>
          <p:cNvSpPr/>
          <p:nvPr>
            <p:custDataLst>
              <p:tags r:id="rId38"/>
            </p:custDataLst>
          </p:nvPr>
        </p:nvSpPr>
        <p:spPr>
          <a:xfrm>
            <a:off x="2333625" y="4495800"/>
            <a:ext cx="438150" cy="571500"/>
          </a:xfrm>
          <a:custGeom>
            <a:avLst/>
            <a:gdLst>
              <a:gd name="connsiteX0" fmla="*/ 0 w 438150"/>
              <a:gd name="connsiteY0" fmla="*/ 571500 h 571500"/>
              <a:gd name="connsiteX1" fmla="*/ 438150 w 438150"/>
              <a:gd name="connsiteY1" fmla="*/ 0 h 571500"/>
            </a:gdLst>
            <a:ahLst/>
            <a:cxnLst>
              <a:cxn ang="0">
                <a:pos x="connsiteX0" y="connsiteY0"/>
              </a:cxn>
              <a:cxn ang="0">
                <a:pos x="connsiteX1" y="connsiteY1"/>
              </a:cxn>
            </a:cxnLst>
            <a:rect l="l" t="t" r="r" b="b"/>
            <a:pathLst>
              <a:path w="438150" h="571500">
                <a:moveTo>
                  <a:pt x="0" y="571500"/>
                </a:moveTo>
                <a:lnTo>
                  <a:pt x="438150" y="0"/>
                </a:lnTo>
              </a:path>
            </a:pathLst>
          </a:custGeom>
          <a:noFill/>
          <a:ln w="57150" cap="rnd">
            <a:solidFill>
              <a:srgbClr val="FF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sp>
        <p:nvSpPr>
          <p:cNvPr id="47" name="任意多边形: 形状 45"/>
          <p:cNvSpPr/>
          <p:nvPr>
            <p:custDataLst>
              <p:tags r:id="rId39"/>
            </p:custDataLst>
          </p:nvPr>
        </p:nvSpPr>
        <p:spPr>
          <a:xfrm>
            <a:off x="3895725" y="2352675"/>
            <a:ext cx="952500" cy="1095375"/>
          </a:xfrm>
          <a:custGeom>
            <a:avLst/>
            <a:gdLst>
              <a:gd name="connsiteX0" fmla="*/ 495300 w 952500"/>
              <a:gd name="connsiteY0" fmla="*/ 0 h 1095375"/>
              <a:gd name="connsiteX1" fmla="*/ 0 w 952500"/>
              <a:gd name="connsiteY1" fmla="*/ 304800 h 1095375"/>
              <a:gd name="connsiteX2" fmla="*/ 19050 w 952500"/>
              <a:gd name="connsiteY2" fmla="*/ 838200 h 1095375"/>
              <a:gd name="connsiteX3" fmla="*/ 485775 w 952500"/>
              <a:gd name="connsiteY3" fmla="*/ 1095375 h 1095375"/>
              <a:gd name="connsiteX4" fmla="*/ 952500 w 952500"/>
              <a:gd name="connsiteY4" fmla="*/ 819150 h 1095375"/>
              <a:gd name="connsiteX5" fmla="*/ 914400 w 952500"/>
              <a:gd name="connsiteY5" fmla="*/ 295275 h 1095375"/>
              <a:gd name="connsiteX6" fmla="*/ 495300 w 952500"/>
              <a:gd name="connsiteY6" fmla="*/ 0 h 1095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0" h="1095375">
                <a:moveTo>
                  <a:pt x="495300" y="0"/>
                </a:moveTo>
                <a:lnTo>
                  <a:pt x="0" y="304800"/>
                </a:lnTo>
                <a:lnTo>
                  <a:pt x="19050" y="838200"/>
                </a:lnTo>
                <a:lnTo>
                  <a:pt x="485775" y="1095375"/>
                </a:lnTo>
                <a:lnTo>
                  <a:pt x="952500" y="819150"/>
                </a:lnTo>
                <a:lnTo>
                  <a:pt x="914400" y="295275"/>
                </a:lnTo>
                <a:lnTo>
                  <a:pt x="495300" y="0"/>
                </a:lnTo>
                <a:close/>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sp>
        <p:nvSpPr>
          <p:cNvPr id="48" name="任意多边形: 形状 46"/>
          <p:cNvSpPr/>
          <p:nvPr>
            <p:custDataLst>
              <p:tags r:id="rId40"/>
            </p:custDataLst>
          </p:nvPr>
        </p:nvSpPr>
        <p:spPr>
          <a:xfrm rot="19725612">
            <a:off x="5855835" y="4050058"/>
            <a:ext cx="952500" cy="1095375"/>
          </a:xfrm>
          <a:custGeom>
            <a:avLst/>
            <a:gdLst>
              <a:gd name="connsiteX0" fmla="*/ 495300 w 952500"/>
              <a:gd name="connsiteY0" fmla="*/ 0 h 1095375"/>
              <a:gd name="connsiteX1" fmla="*/ 0 w 952500"/>
              <a:gd name="connsiteY1" fmla="*/ 304800 h 1095375"/>
              <a:gd name="connsiteX2" fmla="*/ 19050 w 952500"/>
              <a:gd name="connsiteY2" fmla="*/ 838200 h 1095375"/>
              <a:gd name="connsiteX3" fmla="*/ 485775 w 952500"/>
              <a:gd name="connsiteY3" fmla="*/ 1095375 h 1095375"/>
              <a:gd name="connsiteX4" fmla="*/ 952500 w 952500"/>
              <a:gd name="connsiteY4" fmla="*/ 819150 h 1095375"/>
              <a:gd name="connsiteX5" fmla="*/ 914400 w 952500"/>
              <a:gd name="connsiteY5" fmla="*/ 295275 h 1095375"/>
              <a:gd name="connsiteX6" fmla="*/ 495300 w 952500"/>
              <a:gd name="connsiteY6" fmla="*/ 0 h 1095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0" h="1095375">
                <a:moveTo>
                  <a:pt x="495300" y="0"/>
                </a:moveTo>
                <a:lnTo>
                  <a:pt x="0" y="304800"/>
                </a:lnTo>
                <a:lnTo>
                  <a:pt x="19050" y="838200"/>
                </a:lnTo>
                <a:lnTo>
                  <a:pt x="485775" y="1095375"/>
                </a:lnTo>
                <a:lnTo>
                  <a:pt x="952500" y="819150"/>
                </a:lnTo>
                <a:lnTo>
                  <a:pt x="914400" y="295275"/>
                </a:lnTo>
                <a:lnTo>
                  <a:pt x="495300" y="0"/>
                </a:lnTo>
                <a:close/>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grpSp>
        <p:nvGrpSpPr>
          <p:cNvPr id="58" name="组合 57"/>
          <p:cNvGrpSpPr/>
          <p:nvPr>
            <p:custDataLst>
              <p:tags r:id="rId41"/>
            </p:custDataLst>
          </p:nvPr>
        </p:nvGrpSpPr>
        <p:grpSpPr>
          <a:xfrm>
            <a:off x="8036212" y="2291312"/>
            <a:ext cx="952500" cy="1095375"/>
            <a:chOff x="8036212" y="2291312"/>
            <a:chExt cx="952500" cy="1095375"/>
          </a:xfrm>
        </p:grpSpPr>
        <p:sp>
          <p:nvSpPr>
            <p:cNvPr id="49" name="任意多边形: 形状 47"/>
            <p:cNvSpPr/>
            <p:nvPr>
              <p:custDataLst>
                <p:tags r:id="rId42"/>
              </p:custDataLst>
            </p:nvPr>
          </p:nvSpPr>
          <p:spPr>
            <a:xfrm rot="19725612">
              <a:off x="8036212" y="2291312"/>
              <a:ext cx="952500" cy="1095375"/>
            </a:xfrm>
            <a:custGeom>
              <a:avLst/>
              <a:gdLst>
                <a:gd name="connsiteX0" fmla="*/ 495300 w 952500"/>
                <a:gd name="connsiteY0" fmla="*/ 0 h 1095375"/>
                <a:gd name="connsiteX1" fmla="*/ 0 w 952500"/>
                <a:gd name="connsiteY1" fmla="*/ 304800 h 1095375"/>
                <a:gd name="connsiteX2" fmla="*/ 19050 w 952500"/>
                <a:gd name="connsiteY2" fmla="*/ 838200 h 1095375"/>
                <a:gd name="connsiteX3" fmla="*/ 485775 w 952500"/>
                <a:gd name="connsiteY3" fmla="*/ 1095375 h 1095375"/>
                <a:gd name="connsiteX4" fmla="*/ 952500 w 952500"/>
                <a:gd name="connsiteY4" fmla="*/ 819150 h 1095375"/>
                <a:gd name="connsiteX5" fmla="*/ 914400 w 952500"/>
                <a:gd name="connsiteY5" fmla="*/ 295275 h 1095375"/>
                <a:gd name="connsiteX6" fmla="*/ 495300 w 952500"/>
                <a:gd name="connsiteY6" fmla="*/ 0 h 1095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0" h="1095375">
                  <a:moveTo>
                    <a:pt x="495300" y="0"/>
                  </a:moveTo>
                  <a:lnTo>
                    <a:pt x="0" y="304800"/>
                  </a:lnTo>
                  <a:lnTo>
                    <a:pt x="19050" y="838200"/>
                  </a:lnTo>
                  <a:lnTo>
                    <a:pt x="485775" y="1095375"/>
                  </a:lnTo>
                  <a:lnTo>
                    <a:pt x="952500" y="819150"/>
                  </a:lnTo>
                  <a:lnTo>
                    <a:pt x="914400" y="295275"/>
                  </a:lnTo>
                  <a:lnTo>
                    <a:pt x="495300" y="0"/>
                  </a:lnTo>
                  <a:close/>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cxnSp>
          <p:nvCxnSpPr>
            <p:cNvPr id="54" name="直接连接符 53"/>
            <p:cNvCxnSpPr/>
            <p:nvPr>
              <p:custDataLst>
                <p:tags r:id="rId43"/>
              </p:custDataLst>
            </p:nvPr>
          </p:nvCxnSpPr>
          <p:spPr>
            <a:xfrm>
              <a:off x="8294578" y="2479345"/>
              <a:ext cx="435768" cy="30956"/>
            </a:xfrm>
            <a:prstGeom prst="line">
              <a:avLst/>
            </a:prstGeom>
            <a:ln w="57150" cap="rnd">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custDataLst>
                <p:tags r:id="rId44"/>
              </p:custDataLst>
            </p:nvPr>
          </p:nvCxnSpPr>
          <p:spPr>
            <a:xfrm>
              <a:off x="8106381" y="2860877"/>
              <a:ext cx="213707" cy="311787"/>
            </a:xfrm>
            <a:prstGeom prst="line">
              <a:avLst/>
            </a:prstGeom>
            <a:ln w="57150" cap="rnd">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custDataLst>
                <p:tags r:id="rId45"/>
              </p:custDataLst>
            </p:nvPr>
          </p:nvCxnSpPr>
          <p:spPr>
            <a:xfrm flipH="1">
              <a:off x="8726009" y="2846737"/>
              <a:ext cx="213707" cy="311787"/>
            </a:xfrm>
            <a:prstGeom prst="line">
              <a:avLst/>
            </a:prstGeom>
            <a:ln w="57150" cap="rnd">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9" name="组合 58"/>
          <p:cNvGrpSpPr/>
          <p:nvPr>
            <p:custDataLst>
              <p:tags r:id="rId46"/>
            </p:custDataLst>
          </p:nvPr>
        </p:nvGrpSpPr>
        <p:grpSpPr>
          <a:xfrm rot="1839214">
            <a:off x="10235598" y="3911563"/>
            <a:ext cx="952500" cy="1095375"/>
            <a:chOff x="8036212" y="2291312"/>
            <a:chExt cx="952500" cy="1095375"/>
          </a:xfrm>
        </p:grpSpPr>
        <p:sp>
          <p:nvSpPr>
            <p:cNvPr id="60" name="任意多边形: 形状 59"/>
            <p:cNvSpPr/>
            <p:nvPr>
              <p:custDataLst>
                <p:tags r:id="rId47"/>
              </p:custDataLst>
            </p:nvPr>
          </p:nvSpPr>
          <p:spPr>
            <a:xfrm rot="19725612">
              <a:off x="8036212" y="2291312"/>
              <a:ext cx="952500" cy="1095375"/>
            </a:xfrm>
            <a:custGeom>
              <a:avLst/>
              <a:gdLst>
                <a:gd name="connsiteX0" fmla="*/ 495300 w 952500"/>
                <a:gd name="connsiteY0" fmla="*/ 0 h 1095375"/>
                <a:gd name="connsiteX1" fmla="*/ 0 w 952500"/>
                <a:gd name="connsiteY1" fmla="*/ 304800 h 1095375"/>
                <a:gd name="connsiteX2" fmla="*/ 19050 w 952500"/>
                <a:gd name="connsiteY2" fmla="*/ 838200 h 1095375"/>
                <a:gd name="connsiteX3" fmla="*/ 485775 w 952500"/>
                <a:gd name="connsiteY3" fmla="*/ 1095375 h 1095375"/>
                <a:gd name="connsiteX4" fmla="*/ 952500 w 952500"/>
                <a:gd name="connsiteY4" fmla="*/ 819150 h 1095375"/>
                <a:gd name="connsiteX5" fmla="*/ 914400 w 952500"/>
                <a:gd name="connsiteY5" fmla="*/ 295275 h 1095375"/>
                <a:gd name="connsiteX6" fmla="*/ 495300 w 952500"/>
                <a:gd name="connsiteY6" fmla="*/ 0 h 1095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0" h="1095375">
                  <a:moveTo>
                    <a:pt x="495300" y="0"/>
                  </a:moveTo>
                  <a:lnTo>
                    <a:pt x="0" y="304800"/>
                  </a:lnTo>
                  <a:lnTo>
                    <a:pt x="19050" y="838200"/>
                  </a:lnTo>
                  <a:lnTo>
                    <a:pt x="485775" y="1095375"/>
                  </a:lnTo>
                  <a:lnTo>
                    <a:pt x="952500" y="819150"/>
                  </a:lnTo>
                  <a:lnTo>
                    <a:pt x="914400" y="295275"/>
                  </a:lnTo>
                  <a:lnTo>
                    <a:pt x="495300" y="0"/>
                  </a:lnTo>
                  <a:close/>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cxnSp>
          <p:nvCxnSpPr>
            <p:cNvPr id="61" name="直接连接符 60"/>
            <p:cNvCxnSpPr/>
            <p:nvPr>
              <p:custDataLst>
                <p:tags r:id="rId48"/>
              </p:custDataLst>
            </p:nvPr>
          </p:nvCxnSpPr>
          <p:spPr>
            <a:xfrm>
              <a:off x="8294578" y="2479345"/>
              <a:ext cx="435768" cy="30956"/>
            </a:xfrm>
            <a:prstGeom prst="line">
              <a:avLst/>
            </a:prstGeom>
            <a:ln w="57150" cap="rnd">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custDataLst>
                <p:tags r:id="rId49"/>
              </p:custDataLst>
            </p:nvPr>
          </p:nvCxnSpPr>
          <p:spPr>
            <a:xfrm>
              <a:off x="8106381" y="2860877"/>
              <a:ext cx="213707" cy="311787"/>
            </a:xfrm>
            <a:prstGeom prst="line">
              <a:avLst/>
            </a:prstGeom>
            <a:ln w="57150" cap="rnd">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custDataLst>
                <p:tags r:id="rId50"/>
              </p:custDataLst>
            </p:nvPr>
          </p:nvCxnSpPr>
          <p:spPr>
            <a:xfrm flipH="1">
              <a:off x="8726009" y="2846737"/>
              <a:ext cx="213707" cy="311787"/>
            </a:xfrm>
            <a:prstGeom prst="line">
              <a:avLst/>
            </a:prstGeom>
            <a:ln w="57150" cap="rnd">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0" name="组合 49"/>
          <p:cNvGrpSpPr/>
          <p:nvPr>
            <p:custDataLst>
              <p:tags r:id="rId51"/>
            </p:custDataLst>
          </p:nvPr>
        </p:nvGrpSpPr>
        <p:grpSpPr>
          <a:xfrm>
            <a:off x="296041" y="120650"/>
            <a:ext cx="9430777" cy="720000"/>
            <a:chOff x="466" y="644"/>
            <a:chExt cx="12317" cy="840"/>
          </a:xfrm>
        </p:grpSpPr>
        <p:sp>
          <p:nvSpPr>
            <p:cNvPr id="51" name="等腰三角形 50"/>
            <p:cNvSpPr/>
            <p:nvPr>
              <p:custDataLst>
                <p:tags r:id="rId5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52" name="文本框 51"/>
            <p:cNvSpPr txBox="1"/>
            <p:nvPr>
              <p:custDataLst>
                <p:tags r:id="rId53"/>
              </p:custDataLst>
            </p:nvPr>
          </p:nvSpPr>
          <p:spPr>
            <a:xfrm>
              <a:off x="1297" y="654"/>
              <a:ext cx="11486" cy="782"/>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a:t>
              </a:r>
              <a:r>
                <a:rPr lang="en-US" altLang="zh-CN" sz="3200">
                  <a:solidFill>
                    <a:srgbClr val="27406A"/>
                  </a:solidFill>
                  <a:latin typeface="汉仪雅酷黑 65W" panose="020B0604020202020204" charset="-122"/>
                  <a:ea typeface="汉仪雅酷黑 65W" panose="020B0604020202020204" charset="-122"/>
                  <a:cs typeface="+mn-ea"/>
                  <a:sym typeface="+mn-ea"/>
                </a:rPr>
                <a:t> </a:t>
              </a:r>
              <a:r>
                <a:rPr lang="zh-CN" altLang="en-US" sz="3200">
                  <a:solidFill>
                    <a:srgbClr val="27406A"/>
                  </a:solidFill>
                  <a:latin typeface="汉仪雅酷黑 65W" panose="020B0604020202020204" charset="-122"/>
                  <a:ea typeface="汉仪雅酷黑 65W" panose="020B0604020202020204" charset="-122"/>
                  <a:cs typeface="+mn-ea"/>
                  <a:sym typeface="+mn-ea"/>
                </a:rPr>
                <a:t>有机化合物的分类方法</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sp>
          <p:nvSpPr>
            <p:cNvPr id="53" name="等腰三角形 52"/>
            <p:cNvSpPr/>
            <p:nvPr>
              <p:custDataLst>
                <p:tags r:id="rId5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wipe(left)">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wipe(down)">
                                      <p:cBhvr>
                                        <p:cTn id="12" dur="500"/>
                                        <p:tgtEl>
                                          <p:spTgt spid="46"/>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mph" presetSubtype="0" repeatCount="3000" fill="hold" grpId="1" nodeType="clickEffect">
                                  <p:stCondLst>
                                    <p:cond delay="0"/>
                                  </p:stCondLst>
                                  <p:childTnLst>
                                    <p:animEffect transition="out" filter="fade">
                                      <p:cBhvr>
                                        <p:cTn id="16" dur="500" tmFilter="0, 0; .2, .5; .8, .5; 1, 0"/>
                                        <p:tgtEl>
                                          <p:spTgt spid="45"/>
                                        </p:tgtEl>
                                      </p:cBhvr>
                                    </p:animEffect>
                                    <p:animScale>
                                      <p:cBhvr>
                                        <p:cTn id="17" dur="250" autoRev="1" fill="hold"/>
                                        <p:tgtEl>
                                          <p:spTgt spid="45"/>
                                        </p:tgtEl>
                                      </p:cBhvr>
                                      <p:by x="105000" y="105000"/>
                                    </p:animScale>
                                  </p:childTnLst>
                                </p:cTn>
                              </p:par>
                              <p:par>
                                <p:cTn id="18" presetID="26" presetClass="emph" presetSubtype="0" repeatCount="3000" fill="hold" grpId="1" nodeType="withEffect">
                                  <p:stCondLst>
                                    <p:cond delay="0"/>
                                  </p:stCondLst>
                                  <p:childTnLst>
                                    <p:animEffect transition="out" filter="fade">
                                      <p:cBhvr>
                                        <p:cTn id="19" dur="500" tmFilter="0, 0; .2, .5; .8, .5; 1, 0"/>
                                        <p:tgtEl>
                                          <p:spTgt spid="46"/>
                                        </p:tgtEl>
                                      </p:cBhvr>
                                    </p:animEffect>
                                    <p:animScale>
                                      <p:cBhvr>
                                        <p:cTn id="20" dur="250" autoRev="1" fill="hold"/>
                                        <p:tgtEl>
                                          <p:spTgt spid="46"/>
                                        </p:tgtEl>
                                      </p:cBhvr>
                                      <p:by x="105000" y="105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barn(inVertical)">
                                      <p:cBhvr>
                                        <p:cTn id="25" dur="500"/>
                                        <p:tgtEl>
                                          <p:spTgt spid="40"/>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41"/>
                                        </p:tgtEl>
                                        <p:attrNameLst>
                                          <p:attrName>style.visibility</p:attrName>
                                        </p:attrNameLst>
                                      </p:cBhvr>
                                      <p:to>
                                        <p:strVal val="visible"/>
                                      </p:to>
                                    </p:set>
                                    <p:anim calcmode="lin" valueType="num">
                                      <p:cBhvr>
                                        <p:cTn id="30" dur="500" fill="hold"/>
                                        <p:tgtEl>
                                          <p:spTgt spid="41"/>
                                        </p:tgtEl>
                                        <p:attrNameLst>
                                          <p:attrName>ppt_w</p:attrName>
                                        </p:attrNameLst>
                                      </p:cBhvr>
                                      <p:tavLst>
                                        <p:tav tm="0">
                                          <p:val>
                                            <p:fltVal val="0"/>
                                          </p:val>
                                        </p:tav>
                                        <p:tav tm="100000">
                                          <p:val>
                                            <p:strVal val="#ppt_w"/>
                                          </p:val>
                                        </p:tav>
                                      </p:tavLst>
                                    </p:anim>
                                    <p:anim calcmode="lin" valueType="num">
                                      <p:cBhvr>
                                        <p:cTn id="31" dur="500" fill="hold"/>
                                        <p:tgtEl>
                                          <p:spTgt spid="41"/>
                                        </p:tgtEl>
                                        <p:attrNameLst>
                                          <p:attrName>ppt_h</p:attrName>
                                        </p:attrNameLst>
                                      </p:cBhvr>
                                      <p:tavLst>
                                        <p:tav tm="0">
                                          <p:val>
                                            <p:fltVal val="0"/>
                                          </p:val>
                                        </p:tav>
                                        <p:tav tm="100000">
                                          <p:val>
                                            <p:strVal val="#ppt_h"/>
                                          </p:val>
                                        </p:tav>
                                      </p:tavLst>
                                    </p:anim>
                                    <p:animEffect transition="in" filter="fade">
                                      <p:cBhvr>
                                        <p:cTn id="32" dur="500"/>
                                        <p:tgtEl>
                                          <p:spTgt spid="4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7"/>
                                        </p:tgtEl>
                                        <p:attrNameLst>
                                          <p:attrName>style.visibility</p:attrName>
                                        </p:attrNameLst>
                                      </p:cBhvr>
                                      <p:to>
                                        <p:strVal val="visible"/>
                                      </p:to>
                                    </p:set>
                                    <p:animEffect transition="in" filter="fade">
                                      <p:cBhvr>
                                        <p:cTn id="37" dur="500"/>
                                        <p:tgtEl>
                                          <p:spTgt spid="4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fade">
                                      <p:cBhvr>
                                        <p:cTn id="40" dur="500"/>
                                        <p:tgtEl>
                                          <p:spTgt spid="48"/>
                                        </p:tgtEl>
                                      </p:cBhvr>
                                    </p:animEffect>
                                  </p:childTnLst>
                                </p:cTn>
                              </p:par>
                              <p:par>
                                <p:cTn id="41" presetID="10" presetClass="entr" presetSubtype="0" fill="hold" nodeType="withEffect">
                                  <p:stCondLst>
                                    <p:cond delay="0"/>
                                  </p:stCondLst>
                                  <p:childTnLst>
                                    <p:set>
                                      <p:cBhvr>
                                        <p:cTn id="42" dur="1" fill="hold">
                                          <p:stCondLst>
                                            <p:cond delay="0"/>
                                          </p:stCondLst>
                                        </p:cTn>
                                        <p:tgtEl>
                                          <p:spTgt spid="58"/>
                                        </p:tgtEl>
                                        <p:attrNameLst>
                                          <p:attrName>style.visibility</p:attrName>
                                        </p:attrNameLst>
                                      </p:cBhvr>
                                      <p:to>
                                        <p:strVal val="visible"/>
                                      </p:to>
                                    </p:set>
                                    <p:animEffect transition="in" filter="fade">
                                      <p:cBhvr>
                                        <p:cTn id="43" dur="500"/>
                                        <p:tgtEl>
                                          <p:spTgt spid="58"/>
                                        </p:tgtEl>
                                      </p:cBhvr>
                                    </p:animEffect>
                                  </p:childTnLst>
                                </p:cTn>
                              </p:par>
                              <p:par>
                                <p:cTn id="44" presetID="10" presetClass="entr" presetSubtype="0" fill="hold" nodeType="withEffect">
                                  <p:stCondLst>
                                    <p:cond delay="0"/>
                                  </p:stCondLst>
                                  <p:childTnLst>
                                    <p:set>
                                      <p:cBhvr>
                                        <p:cTn id="45" dur="1" fill="hold">
                                          <p:stCondLst>
                                            <p:cond delay="0"/>
                                          </p:stCondLst>
                                        </p:cTn>
                                        <p:tgtEl>
                                          <p:spTgt spid="59"/>
                                        </p:tgtEl>
                                        <p:attrNameLst>
                                          <p:attrName>style.visibility</p:attrName>
                                        </p:attrNameLst>
                                      </p:cBhvr>
                                      <p:to>
                                        <p:strVal val="visible"/>
                                      </p:to>
                                    </p:set>
                                    <p:animEffect transition="in" filter="fade">
                                      <p:cBhvr>
                                        <p:cTn id="46" dur="500"/>
                                        <p:tgtEl>
                                          <p:spTgt spid="59"/>
                                        </p:tgtEl>
                                      </p:cBhvr>
                                    </p:animEffect>
                                  </p:childTnLst>
                                </p:cTn>
                              </p:par>
                            </p:childTnLst>
                          </p:cTn>
                        </p:par>
                      </p:childTnLst>
                    </p:cTn>
                  </p:par>
                  <p:par>
                    <p:cTn id="47" fill="hold">
                      <p:stCondLst>
                        <p:cond delay="indefinite"/>
                      </p:stCondLst>
                      <p:childTnLst>
                        <p:par>
                          <p:cTn id="48" fill="hold">
                            <p:stCondLst>
                              <p:cond delay="0"/>
                            </p:stCondLst>
                            <p:childTnLst>
                              <p:par>
                                <p:cTn id="49" presetID="26" presetClass="emph" presetSubtype="0" repeatCount="3000" fill="hold" grpId="1" nodeType="clickEffect">
                                  <p:stCondLst>
                                    <p:cond delay="0"/>
                                  </p:stCondLst>
                                  <p:childTnLst>
                                    <p:animEffect transition="out" filter="fade">
                                      <p:cBhvr>
                                        <p:cTn id="50" dur="500" tmFilter="0, 0; .2, .5; .8, .5; 1, 0"/>
                                        <p:tgtEl>
                                          <p:spTgt spid="47"/>
                                        </p:tgtEl>
                                      </p:cBhvr>
                                    </p:animEffect>
                                    <p:animScale>
                                      <p:cBhvr>
                                        <p:cTn id="51" dur="250" autoRev="1" fill="hold"/>
                                        <p:tgtEl>
                                          <p:spTgt spid="47"/>
                                        </p:tgtEl>
                                      </p:cBhvr>
                                      <p:by x="105000" y="105000"/>
                                    </p:animScale>
                                  </p:childTnLst>
                                </p:cTn>
                              </p:par>
                              <p:par>
                                <p:cTn id="52" presetID="26" presetClass="emph" presetSubtype="0" repeatCount="3000" fill="hold" grpId="1" nodeType="withEffect">
                                  <p:stCondLst>
                                    <p:cond delay="0"/>
                                  </p:stCondLst>
                                  <p:childTnLst>
                                    <p:animEffect transition="out" filter="fade">
                                      <p:cBhvr>
                                        <p:cTn id="53" dur="500" tmFilter="0, 0; .2, .5; .8, .5; 1, 0"/>
                                        <p:tgtEl>
                                          <p:spTgt spid="48"/>
                                        </p:tgtEl>
                                      </p:cBhvr>
                                    </p:animEffect>
                                    <p:animScale>
                                      <p:cBhvr>
                                        <p:cTn id="54" dur="250" autoRev="1" fill="hold"/>
                                        <p:tgtEl>
                                          <p:spTgt spid="48"/>
                                        </p:tgtEl>
                                      </p:cBhvr>
                                      <p:by x="105000" y="105000"/>
                                    </p:animScale>
                                  </p:childTnLst>
                                </p:cTn>
                              </p:par>
                              <p:par>
                                <p:cTn id="55" presetID="26" presetClass="emph" presetSubtype="0" repeatCount="3000" fill="hold" nodeType="withEffect">
                                  <p:stCondLst>
                                    <p:cond delay="0"/>
                                  </p:stCondLst>
                                  <p:childTnLst>
                                    <p:animEffect transition="out" filter="fade">
                                      <p:cBhvr>
                                        <p:cTn id="56" dur="500" tmFilter="0, 0; .2, .5; .8, .5; 1, 0"/>
                                        <p:tgtEl>
                                          <p:spTgt spid="58"/>
                                        </p:tgtEl>
                                      </p:cBhvr>
                                    </p:animEffect>
                                    <p:animScale>
                                      <p:cBhvr>
                                        <p:cTn id="57" dur="250" autoRev="1" fill="hold"/>
                                        <p:tgtEl>
                                          <p:spTgt spid="58"/>
                                        </p:tgtEl>
                                      </p:cBhvr>
                                      <p:by x="105000" y="105000"/>
                                    </p:animScale>
                                  </p:childTnLst>
                                </p:cTn>
                              </p:par>
                              <p:par>
                                <p:cTn id="58" presetID="26" presetClass="emph" presetSubtype="0" repeatCount="3000" fill="hold" nodeType="withEffect">
                                  <p:stCondLst>
                                    <p:cond delay="0"/>
                                  </p:stCondLst>
                                  <p:childTnLst>
                                    <p:animEffect transition="out" filter="fade">
                                      <p:cBhvr>
                                        <p:cTn id="59" dur="500" tmFilter="0, 0; .2, .5; .8, .5; 1, 0"/>
                                        <p:tgtEl>
                                          <p:spTgt spid="59"/>
                                        </p:tgtEl>
                                      </p:cBhvr>
                                    </p:animEffect>
                                    <p:animScale>
                                      <p:cBhvr>
                                        <p:cTn id="60" dur="250" autoRev="1" fill="hold"/>
                                        <p:tgtEl>
                                          <p:spTgt spid="59"/>
                                        </p:tgtEl>
                                      </p:cBhvr>
                                      <p:by x="105000" y="105000"/>
                                    </p:animScale>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42"/>
                                        </p:tgtEl>
                                        <p:attrNameLst>
                                          <p:attrName>style.visibility</p:attrName>
                                        </p:attrNameLst>
                                      </p:cBhvr>
                                      <p:to>
                                        <p:strVal val="visible"/>
                                      </p:to>
                                    </p:set>
                                    <p:animEffect transition="in" filter="barn(inVertical)">
                                      <p:cBhvr>
                                        <p:cTn id="65" dur="500"/>
                                        <p:tgtEl>
                                          <p:spTgt spid="42"/>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43"/>
                                        </p:tgtEl>
                                        <p:attrNameLst>
                                          <p:attrName>style.visibility</p:attrName>
                                        </p:attrNameLst>
                                      </p:cBhvr>
                                      <p:to>
                                        <p:strVal val="visible"/>
                                      </p:to>
                                    </p:set>
                                    <p:anim calcmode="lin" valueType="num">
                                      <p:cBhvr>
                                        <p:cTn id="70" dur="500" fill="hold"/>
                                        <p:tgtEl>
                                          <p:spTgt spid="43"/>
                                        </p:tgtEl>
                                        <p:attrNameLst>
                                          <p:attrName>ppt_w</p:attrName>
                                        </p:attrNameLst>
                                      </p:cBhvr>
                                      <p:tavLst>
                                        <p:tav tm="0">
                                          <p:val>
                                            <p:fltVal val="0"/>
                                          </p:val>
                                        </p:tav>
                                        <p:tav tm="100000">
                                          <p:val>
                                            <p:strVal val="#ppt_w"/>
                                          </p:val>
                                        </p:tav>
                                      </p:tavLst>
                                    </p:anim>
                                    <p:anim calcmode="lin" valueType="num">
                                      <p:cBhvr>
                                        <p:cTn id="71" dur="500" fill="hold"/>
                                        <p:tgtEl>
                                          <p:spTgt spid="43"/>
                                        </p:tgtEl>
                                        <p:attrNameLst>
                                          <p:attrName>ppt_h</p:attrName>
                                        </p:attrNameLst>
                                      </p:cBhvr>
                                      <p:tavLst>
                                        <p:tav tm="0">
                                          <p:val>
                                            <p:fltVal val="0"/>
                                          </p:val>
                                        </p:tav>
                                        <p:tav tm="100000">
                                          <p:val>
                                            <p:strVal val="#ppt_h"/>
                                          </p:val>
                                        </p:tav>
                                      </p:tavLst>
                                    </p:anim>
                                    <p:animEffect transition="in" filter="fade">
                                      <p:cBhvr>
                                        <p:cTn id="7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0" grpId="0" animBg="1"/>
      <p:bldP spid="41" grpId="0" animBg="1"/>
      <p:bldP spid="43" grpId="0" animBg="1"/>
      <p:bldP spid="45" grpId="0" animBg="1"/>
      <p:bldP spid="45" grpId="1" animBg="1"/>
      <p:bldP spid="46" grpId="0" animBg="1"/>
      <p:bldP spid="46" grpId="1" animBg="1"/>
      <p:bldP spid="47" grpId="0" animBg="1"/>
      <p:bldP spid="47" grpId="1" animBg="1"/>
      <p:bldP spid="48" grpId="0" animBg="1"/>
      <p:bldP spid="48" grpId="1" animBg="1"/>
    </p:bldLst>
  </p:timing>
</p:sld>
</file>

<file path=ppt/tags/tag1.xml><?xml version="1.0" encoding="utf-8"?>
<p:tagLst xmlns:p="http://schemas.openxmlformats.org/presentationml/2006/main">
  <p:tag name="AS_UNIQUEID" val="5427"/>
</p:tagLst>
</file>

<file path=ppt/tags/tag10.xml><?xml version="1.0" encoding="utf-8"?>
<p:tagLst xmlns:p="http://schemas.openxmlformats.org/presentationml/2006/main">
  <p:tag name="AS_UNIQUEID" val="5437"/>
</p:tagLst>
</file>

<file path=ppt/tags/tag100.xml><?xml version="1.0" encoding="utf-8"?>
<p:tagLst xmlns:p="http://schemas.openxmlformats.org/presentationml/2006/main">
  <p:tag name="AS_UNIQUEID" val="3846"/>
</p:tagLst>
</file>

<file path=ppt/tags/tag1000.xml><?xml version="1.0" encoding="utf-8"?>
<p:tagLst xmlns:p="http://schemas.openxmlformats.org/presentationml/2006/main">
  <p:tag name="AS_UNIQUEID" val="6660"/>
</p:tagLst>
</file>

<file path=ppt/tags/tag1001.xml><?xml version="1.0" encoding="utf-8"?>
<p:tagLst xmlns:p="http://schemas.openxmlformats.org/presentationml/2006/main">
  <p:tag name="AS_UNIQUEID" val="6661"/>
</p:tagLst>
</file>

<file path=ppt/tags/tag1002.xml><?xml version="1.0" encoding="utf-8"?>
<p:tagLst xmlns:p="http://schemas.openxmlformats.org/presentationml/2006/main">
  <p:tag name="AS_UNIQUEID" val="6662"/>
</p:tagLst>
</file>

<file path=ppt/tags/tag1003.xml><?xml version="1.0" encoding="utf-8"?>
<p:tagLst xmlns:p="http://schemas.openxmlformats.org/presentationml/2006/main">
  <p:tag name="AS_UNIQUEID" val="6663"/>
</p:tagLst>
</file>

<file path=ppt/tags/tag1004.xml><?xml version="1.0" encoding="utf-8"?>
<p:tagLst xmlns:p="http://schemas.openxmlformats.org/presentationml/2006/main">
  <p:tag name="AS_UNIQUEID" val="6664"/>
</p:tagLst>
</file>

<file path=ppt/tags/tag1005.xml><?xml version="1.0" encoding="utf-8"?>
<p:tagLst xmlns:p="http://schemas.openxmlformats.org/presentationml/2006/main">
  <p:tag name="AS_UNIQUEID" val="6665"/>
</p:tagLst>
</file>

<file path=ppt/tags/tag1006.xml><?xml version="1.0" encoding="utf-8"?>
<p:tagLst xmlns:p="http://schemas.openxmlformats.org/presentationml/2006/main">
  <p:tag name="AS_UNIQUEID" val="6666"/>
</p:tagLst>
</file>

<file path=ppt/tags/tag1007.xml><?xml version="1.0" encoding="utf-8"?>
<p:tagLst xmlns:p="http://schemas.openxmlformats.org/presentationml/2006/main">
  <p:tag name="AS_UNIQUEID" val="6667"/>
</p:tagLst>
</file>

<file path=ppt/tags/tag1008.xml><?xml version="1.0" encoding="utf-8"?>
<p:tagLst xmlns:p="http://schemas.openxmlformats.org/presentationml/2006/main">
  <p:tag name="AS_UNIQUEID" val="6668"/>
</p:tagLst>
</file>

<file path=ppt/tags/tag1009.xml><?xml version="1.0" encoding="utf-8"?>
<p:tagLst xmlns:p="http://schemas.openxmlformats.org/presentationml/2006/main">
  <p:tag name="AS_UNIQUEID" val="6669"/>
</p:tagLst>
</file>

<file path=ppt/tags/tag101.xml><?xml version="1.0" encoding="utf-8"?>
<p:tagLst xmlns:p="http://schemas.openxmlformats.org/presentationml/2006/main">
  <p:tag name="AS_UNIQUEID" val="3847"/>
</p:tagLst>
</file>

<file path=ppt/tags/tag1010.xml><?xml version="1.0" encoding="utf-8"?>
<p:tagLst xmlns:p="http://schemas.openxmlformats.org/presentationml/2006/main">
  <p:tag name="AS_UNIQUEID" val="6670"/>
</p:tagLst>
</file>

<file path=ppt/tags/tag1011.xml><?xml version="1.0" encoding="utf-8"?>
<p:tagLst xmlns:p="http://schemas.openxmlformats.org/presentationml/2006/main">
  <p:tag name="AS_UNIQUEID" val="6671"/>
</p:tagLst>
</file>

<file path=ppt/tags/tag1012.xml><?xml version="1.0" encoding="utf-8"?>
<p:tagLst xmlns:p="http://schemas.openxmlformats.org/presentationml/2006/main">
  <p:tag name="AS_UNIQUEID" val="6672"/>
</p:tagLst>
</file>

<file path=ppt/tags/tag1013.xml><?xml version="1.0" encoding="utf-8"?>
<p:tagLst xmlns:p="http://schemas.openxmlformats.org/presentationml/2006/main">
  <p:tag name="AS_UNIQUEID" val="6673"/>
</p:tagLst>
</file>

<file path=ppt/tags/tag1014.xml><?xml version="1.0" encoding="utf-8"?>
<p:tagLst xmlns:p="http://schemas.openxmlformats.org/presentationml/2006/main">
  <p:tag name="AS_UNIQUEID" val="6674"/>
</p:tagLst>
</file>

<file path=ppt/tags/tag1015.xml><?xml version="1.0" encoding="utf-8"?>
<p:tagLst xmlns:p="http://schemas.openxmlformats.org/presentationml/2006/main">
  <p:tag name="AS_UNIQUEID" val="6675"/>
</p:tagLst>
</file>

<file path=ppt/tags/tag1016.xml><?xml version="1.0" encoding="utf-8"?>
<p:tagLst xmlns:p="http://schemas.openxmlformats.org/presentationml/2006/main">
  <p:tag name="AS_UNIQUEID" val="6676"/>
</p:tagLst>
</file>

<file path=ppt/tags/tag1017.xml><?xml version="1.0" encoding="utf-8"?>
<p:tagLst xmlns:p="http://schemas.openxmlformats.org/presentationml/2006/main">
  <p:tag name="AS_UNIQUEID" val="6677"/>
</p:tagLst>
</file>

<file path=ppt/tags/tag1018.xml><?xml version="1.0" encoding="utf-8"?>
<p:tagLst xmlns:p="http://schemas.openxmlformats.org/presentationml/2006/main">
  <p:tag name="AS_UNIQUEID" val="6678"/>
</p:tagLst>
</file>

<file path=ppt/tags/tag1019.xml><?xml version="1.0" encoding="utf-8"?>
<p:tagLst xmlns:p="http://schemas.openxmlformats.org/presentationml/2006/main">
  <p:tag name="AS_UNIQUEID" val="6679"/>
</p:tagLst>
</file>

<file path=ppt/tags/tag102.xml><?xml version="1.0" encoding="utf-8"?>
<p:tagLst xmlns:p="http://schemas.openxmlformats.org/presentationml/2006/main">
  <p:tag name="AS_UNIQUEID" val="3848"/>
</p:tagLst>
</file>

<file path=ppt/tags/tag1020.xml><?xml version="1.0" encoding="utf-8"?>
<p:tagLst xmlns:p="http://schemas.openxmlformats.org/presentationml/2006/main">
  <p:tag name="AS_UNIQUEID" val="6680"/>
</p:tagLst>
</file>

<file path=ppt/tags/tag1021.xml><?xml version="1.0" encoding="utf-8"?>
<p:tagLst xmlns:p="http://schemas.openxmlformats.org/presentationml/2006/main">
  <p:tag name="AS_UNIQUEID" val="6681"/>
</p:tagLst>
</file>

<file path=ppt/tags/tag1022.xml><?xml version="1.0" encoding="utf-8"?>
<p:tagLst xmlns:p="http://schemas.openxmlformats.org/presentationml/2006/main">
  <p:tag name="AS_UNIQUEID" val="6682"/>
</p:tagLst>
</file>

<file path=ppt/tags/tag1023.xml><?xml version="1.0" encoding="utf-8"?>
<p:tagLst xmlns:p="http://schemas.openxmlformats.org/presentationml/2006/main">
  <p:tag name="AS_UNIQUEID" val="6683"/>
</p:tagLst>
</file>

<file path=ppt/tags/tag1024.xml><?xml version="1.0" encoding="utf-8"?>
<p:tagLst xmlns:p="http://schemas.openxmlformats.org/presentationml/2006/main">
  <p:tag name="AS_UNIQUEID" val="6684"/>
</p:tagLst>
</file>

<file path=ppt/tags/tag1025.xml><?xml version="1.0" encoding="utf-8"?>
<p:tagLst xmlns:p="http://schemas.openxmlformats.org/presentationml/2006/main">
  <p:tag name="AS_UNIQUEID" val="6685"/>
</p:tagLst>
</file>

<file path=ppt/tags/tag1026.xml><?xml version="1.0" encoding="utf-8"?>
<p:tagLst xmlns:p="http://schemas.openxmlformats.org/presentationml/2006/main">
  <p:tag name="AS_UNIQUEID" val="6686"/>
</p:tagLst>
</file>

<file path=ppt/tags/tag1027.xml><?xml version="1.0" encoding="utf-8"?>
<p:tagLst xmlns:p="http://schemas.openxmlformats.org/presentationml/2006/main">
  <p:tag name="AS_UNIQUEID" val="6687"/>
</p:tagLst>
</file>

<file path=ppt/tags/tag1028.xml><?xml version="1.0" encoding="utf-8"?>
<p:tagLst xmlns:p="http://schemas.openxmlformats.org/presentationml/2006/main">
  <p:tag name="AS_UNIQUEID" val="6688"/>
</p:tagLst>
</file>

<file path=ppt/tags/tag1029.xml><?xml version="1.0" encoding="utf-8"?>
<p:tagLst xmlns:p="http://schemas.openxmlformats.org/presentationml/2006/main">
  <p:tag name="AS_UNIQUEID" val="6689"/>
</p:tagLst>
</file>

<file path=ppt/tags/tag103.xml><?xml version="1.0" encoding="utf-8"?>
<p:tagLst xmlns:p="http://schemas.openxmlformats.org/presentationml/2006/main">
  <p:tag name="AS_UNIQUEID" val="3849"/>
</p:tagLst>
</file>

<file path=ppt/tags/tag1030.xml><?xml version="1.0" encoding="utf-8"?>
<p:tagLst xmlns:p="http://schemas.openxmlformats.org/presentationml/2006/main">
  <p:tag name="AS_UNIQUEID" val="6690"/>
</p:tagLst>
</file>

<file path=ppt/tags/tag1031.xml><?xml version="1.0" encoding="utf-8"?>
<p:tagLst xmlns:p="http://schemas.openxmlformats.org/presentationml/2006/main">
  <p:tag name="AS_UNIQUEID" val="6691"/>
</p:tagLst>
</file>

<file path=ppt/tags/tag1032.xml><?xml version="1.0" encoding="utf-8"?>
<p:tagLst xmlns:p="http://schemas.openxmlformats.org/presentationml/2006/main">
  <p:tag name="AS_UNIQUEID" val="6692"/>
</p:tagLst>
</file>

<file path=ppt/tags/tag1033.xml><?xml version="1.0" encoding="utf-8"?>
<p:tagLst xmlns:p="http://schemas.openxmlformats.org/presentationml/2006/main">
  <p:tag name="AS_UNIQUEID" val="6693"/>
</p:tagLst>
</file>

<file path=ppt/tags/tag1034.xml><?xml version="1.0" encoding="utf-8"?>
<p:tagLst xmlns:p="http://schemas.openxmlformats.org/presentationml/2006/main">
  <p:tag name="AS_UNIQUEID" val="6694"/>
</p:tagLst>
</file>

<file path=ppt/tags/tag1035.xml><?xml version="1.0" encoding="utf-8"?>
<p:tagLst xmlns:p="http://schemas.openxmlformats.org/presentationml/2006/main">
  <p:tag name="AS_UNIQUEID" val="6695"/>
</p:tagLst>
</file>

<file path=ppt/tags/tag1036.xml><?xml version="1.0" encoding="utf-8"?>
<p:tagLst xmlns:p="http://schemas.openxmlformats.org/presentationml/2006/main">
  <p:tag name="AS_UNIQUEID" val="6696"/>
</p:tagLst>
</file>

<file path=ppt/tags/tag1037.xml><?xml version="1.0" encoding="utf-8"?>
<p:tagLst xmlns:p="http://schemas.openxmlformats.org/presentationml/2006/main">
  <p:tag name="AS_UNIQUEID" val="6697"/>
</p:tagLst>
</file>

<file path=ppt/tags/tag1038.xml><?xml version="1.0" encoding="utf-8"?>
<p:tagLst xmlns:p="http://schemas.openxmlformats.org/presentationml/2006/main">
  <p:tag name="AS_UNIQUEID" val="6698"/>
</p:tagLst>
</file>

<file path=ppt/tags/tag1039.xml><?xml version="1.0" encoding="utf-8"?>
<p:tagLst xmlns:p="http://schemas.openxmlformats.org/presentationml/2006/main">
  <p:tag name="AS_UNIQUEID" val="6699"/>
</p:tagLst>
</file>

<file path=ppt/tags/tag104.xml><?xml version="1.0" encoding="utf-8"?>
<p:tagLst xmlns:p="http://schemas.openxmlformats.org/presentationml/2006/main">
  <p:tag name="AS_UNIQUEID" val="3850"/>
</p:tagLst>
</file>

<file path=ppt/tags/tag1040.xml><?xml version="1.0" encoding="utf-8"?>
<p:tagLst xmlns:p="http://schemas.openxmlformats.org/presentationml/2006/main">
  <p:tag name="AS_UNIQUEID" val="6703"/>
</p:tagLst>
</file>

<file path=ppt/tags/tag1041.xml><?xml version="1.0" encoding="utf-8"?>
<p:tagLst xmlns:p="http://schemas.openxmlformats.org/presentationml/2006/main">
  <p:tag name="AS_UNIQUEID" val="6704"/>
</p:tagLst>
</file>

<file path=ppt/tags/tag1042.xml><?xml version="1.0" encoding="utf-8"?>
<p:tagLst xmlns:p="http://schemas.openxmlformats.org/presentationml/2006/main">
  <p:tag name="AS_UNIQUEID" val="6705"/>
</p:tagLst>
</file>

<file path=ppt/tags/tag1043.xml><?xml version="1.0" encoding="utf-8"?>
<p:tagLst xmlns:p="http://schemas.openxmlformats.org/presentationml/2006/main">
  <p:tag name="AS_UNIQUEID" val="5769"/>
</p:tagLst>
</file>

<file path=ppt/tags/tag1044.xml><?xml version="1.0" encoding="utf-8"?>
<p:tagLst xmlns:p="http://schemas.openxmlformats.org/presentationml/2006/main">
  <p:tag name="AS_UNIQUEID" val="5770"/>
  <p:tag name="KSO_WM_BEAUTIFY_FLAG" val=""/>
</p:tagLst>
</file>

<file path=ppt/tags/tag1045.xml><?xml version="1.0" encoding="utf-8"?>
<p:tagLst xmlns:p="http://schemas.openxmlformats.org/presentationml/2006/main">
  <p:tag name="AS_UNIQUEID" val="5771"/>
  <p:tag name="KSO_WM_BEAUTIFY_FLAG" val=""/>
</p:tagLst>
</file>

<file path=ppt/tags/tag1046.xml><?xml version="1.0" encoding="utf-8"?>
<p:tagLst xmlns:p="http://schemas.openxmlformats.org/presentationml/2006/main">
  <p:tag name="AS_UNIQUEID" val="5772"/>
  <p:tag name="KSO_WM_BEAUTIFY_FLAG" val=""/>
</p:tagLst>
</file>

<file path=ppt/tags/tag1047.xml><?xml version="1.0" encoding="utf-8"?>
<p:tagLst xmlns:p="http://schemas.openxmlformats.org/presentationml/2006/main">
  <p:tag name="AS_UNIQUEID" val="6628"/>
</p:tagLst>
</file>

<file path=ppt/tags/tag1048.xml><?xml version="1.0" encoding="utf-8"?>
<p:tagLst xmlns:p="http://schemas.openxmlformats.org/presentationml/2006/main">
  <p:tag name="AS_UNIQUEID" val="6629"/>
</p:tagLst>
</file>

<file path=ppt/tags/tag1049.xml><?xml version="1.0" encoding="utf-8"?>
<p:tagLst xmlns:p="http://schemas.openxmlformats.org/presentationml/2006/main">
  <p:tag name="AS_UNIQUEID" val="6630"/>
</p:tagLst>
</file>

<file path=ppt/tags/tag105.xml><?xml version="1.0" encoding="utf-8"?>
<p:tagLst xmlns:p="http://schemas.openxmlformats.org/presentationml/2006/main">
  <p:tag name="AS_UNIQUEID" val="3851"/>
</p:tagLst>
</file>

<file path=ppt/tags/tag1050.xml><?xml version="1.0" encoding="utf-8"?>
<p:tagLst xmlns:p="http://schemas.openxmlformats.org/presentationml/2006/main">
  <p:tag name="AS_UNIQUEID" val="2566"/>
  <p:tag name="KSO_WM_BEAUTIFY_FLAG" val=""/>
</p:tagLst>
</file>

<file path=ppt/tags/tag1051.xml><?xml version="1.0" encoding="utf-8"?>
<p:tagLst xmlns:p="http://schemas.openxmlformats.org/presentationml/2006/main">
  <p:tag name="AS_UNIQUEID" val="2574"/>
  <p:tag name="KSO_WM_BEAUTIFY_FLAG" val=""/>
</p:tagLst>
</file>

<file path=ppt/tags/tag1052.xml><?xml version="1.0" encoding="utf-8"?>
<p:tagLst xmlns:p="http://schemas.openxmlformats.org/presentationml/2006/main">
  <p:tag name="AS_UNIQUEID" val="2581"/>
  <p:tag name="KSO_WM_BEAUTIFY_FLAG" val=""/>
</p:tagLst>
</file>

<file path=ppt/tags/tag1053.xml><?xml version="1.0" encoding="utf-8"?>
<p:tagLst xmlns:p="http://schemas.openxmlformats.org/presentationml/2006/main">
  <p:tag name="AS_UNIQUEID" val="2573"/>
  <p:tag name="KSO_WM_BEAUTIFY_FLAG" val=""/>
</p:tagLst>
</file>

<file path=ppt/tags/tag1054.xml><?xml version="1.0" encoding="utf-8"?>
<p:tagLst xmlns:p="http://schemas.openxmlformats.org/presentationml/2006/main">
  <p:tag name="AS_UNIQUEID" val="2575"/>
  <p:tag name="KSO_WM_BEAUTIFY_FLAG" val=""/>
</p:tagLst>
</file>

<file path=ppt/tags/tag1055.xml><?xml version="1.0" encoding="utf-8"?>
<p:tagLst xmlns:p="http://schemas.openxmlformats.org/presentationml/2006/main">
  <p:tag name="AS_UNIQUEID" val="2576"/>
</p:tagLst>
</file>

<file path=ppt/tags/tag1056.xml><?xml version="1.0" encoding="utf-8"?>
<p:tagLst xmlns:p="http://schemas.openxmlformats.org/presentationml/2006/main">
  <p:tag name="AS_UNIQUEID" val="2577"/>
  <p:tag name="KSO_WM_BEAUTIFY_FLAG" val=""/>
</p:tagLst>
</file>

<file path=ppt/tags/tag1057.xml><?xml version="1.0" encoding="utf-8"?>
<p:tagLst xmlns:p="http://schemas.openxmlformats.org/presentationml/2006/main">
  <p:tag name="AS_UNIQUEID" val="2578"/>
  <p:tag name="KSO_WM_BEAUTIFY_FLAG" val=""/>
</p:tagLst>
</file>

<file path=ppt/tags/tag1058.xml><?xml version="1.0" encoding="utf-8"?>
<p:tagLst xmlns:p="http://schemas.openxmlformats.org/presentationml/2006/main">
  <p:tag name="AS_UNIQUEID" val="2579"/>
  <p:tag name="KSO_WM_BEAUTIFY_FLAG" val=""/>
</p:tagLst>
</file>

<file path=ppt/tags/tag1059.xml><?xml version="1.0" encoding="utf-8"?>
<p:tagLst xmlns:p="http://schemas.openxmlformats.org/presentationml/2006/main">
  <p:tag name="AS_UNIQUEID" val="2580"/>
  <p:tag name="KSO_WM_BEAUTIFY_FLAG" val=""/>
</p:tagLst>
</file>

<file path=ppt/tags/tag106.xml><?xml version="1.0" encoding="utf-8"?>
<p:tagLst xmlns:p="http://schemas.openxmlformats.org/presentationml/2006/main">
  <p:tag name="AS_UNIQUEID" val="3852"/>
</p:tagLst>
</file>

<file path=ppt/tags/tag1060.xml><?xml version="1.0" encoding="utf-8"?>
<p:tagLst xmlns:p="http://schemas.openxmlformats.org/presentationml/2006/main">
  <p:tag name="AS_UNIQUEID" val="2583"/>
  <p:tag name="KSO_WM_BEAUTIFY_FLAG" val=""/>
</p:tagLst>
</file>

<file path=ppt/tags/tag1061.xml><?xml version="1.0" encoding="utf-8"?>
<p:tagLst xmlns:p="http://schemas.openxmlformats.org/presentationml/2006/main">
  <p:tag name="AS_UNIQUEID" val="2584"/>
  <p:tag name="KSO_WM_BEAUTIFY_FLAG" val=""/>
</p:tagLst>
</file>

<file path=ppt/tags/tag1062.xml><?xml version="1.0" encoding="utf-8"?>
<p:tagLst xmlns:p="http://schemas.openxmlformats.org/presentationml/2006/main">
  <p:tag name="AS_UNIQUEID" val="2585"/>
  <p:tag name="KSO_WM_BEAUTIFY_FLAG" val=""/>
</p:tagLst>
</file>

<file path=ppt/tags/tag1063.xml><?xml version="1.0" encoding="utf-8"?>
<p:tagLst xmlns:p="http://schemas.openxmlformats.org/presentationml/2006/main">
  <p:tag name="AS_UNIQUEID" val="2586"/>
  <p:tag name="KSO_WM_BEAUTIFY_FLAG" val=""/>
</p:tagLst>
</file>

<file path=ppt/tags/tag1064.xml><?xml version="1.0" encoding="utf-8"?>
<p:tagLst xmlns:p="http://schemas.openxmlformats.org/presentationml/2006/main">
  <p:tag name="AS_UNIQUEID" val="2587"/>
  <p:tag name="KSO_WM_BEAUTIFY_FLAG" val=""/>
</p:tagLst>
</file>

<file path=ppt/tags/tag1065.xml><?xml version="1.0" encoding="utf-8"?>
<p:tagLst xmlns:p="http://schemas.openxmlformats.org/presentationml/2006/main">
  <p:tag name="AS_UNIQUEID" val="2588"/>
  <p:tag name="KSO_WM_BEAUTIFY_FLAG" val=""/>
</p:tagLst>
</file>

<file path=ppt/tags/tag1066.xml><?xml version="1.0" encoding="utf-8"?>
<p:tagLst xmlns:p="http://schemas.openxmlformats.org/presentationml/2006/main">
  <p:tag name="AS_UNIQUEID" val="2589"/>
</p:tagLst>
</file>

<file path=ppt/tags/tag1067.xml><?xml version="1.0" encoding="utf-8"?>
<p:tagLst xmlns:p="http://schemas.openxmlformats.org/presentationml/2006/main">
  <p:tag name="AS_UNIQUEID" val="2590"/>
  <p:tag name="KSO_WM_BEAUTIFY_FLAG" val=""/>
</p:tagLst>
</file>

<file path=ppt/tags/tag1068.xml><?xml version="1.0" encoding="utf-8"?>
<p:tagLst xmlns:p="http://schemas.openxmlformats.org/presentationml/2006/main">
  <p:tag name="AS_UNIQUEID" val="2591"/>
</p:tagLst>
</file>

<file path=ppt/tags/tag1069.xml><?xml version="1.0" encoding="utf-8"?>
<p:tagLst xmlns:p="http://schemas.openxmlformats.org/presentationml/2006/main">
  <p:tag name="AS_UNIQUEID" val="2592"/>
  <p:tag name="KSO_WM_BEAUTIFY_FLAG" val=""/>
</p:tagLst>
</file>

<file path=ppt/tags/tag107.xml><?xml version="1.0" encoding="utf-8"?>
<p:tagLst xmlns:p="http://schemas.openxmlformats.org/presentationml/2006/main">
  <p:tag name="AS_UNIQUEID" val="3853"/>
</p:tagLst>
</file>

<file path=ppt/tags/tag1070.xml><?xml version="1.0" encoding="utf-8"?>
<p:tagLst xmlns:p="http://schemas.openxmlformats.org/presentationml/2006/main">
  <p:tag name="AS_UNIQUEID" val="2593"/>
  <p:tag name="KSO_WM_BEAUTIFY_FLAG" val=""/>
</p:tagLst>
</file>

<file path=ppt/tags/tag1071.xml><?xml version="1.0" encoding="utf-8"?>
<p:tagLst xmlns:p="http://schemas.openxmlformats.org/presentationml/2006/main">
  <p:tag name="AS_UNIQUEID" val="2594"/>
</p:tagLst>
</file>

<file path=ppt/tags/tag1072.xml><?xml version="1.0" encoding="utf-8"?>
<p:tagLst xmlns:p="http://schemas.openxmlformats.org/presentationml/2006/main">
  <p:tag name="AS_UNIQUEID" val="2595"/>
  <p:tag name="KSO_WM_BEAUTIFY_FLAG" val=""/>
</p:tagLst>
</file>

<file path=ppt/tags/tag1073.xml><?xml version="1.0" encoding="utf-8"?>
<p:tagLst xmlns:p="http://schemas.openxmlformats.org/presentationml/2006/main">
  <p:tag name="AS_UNIQUEID" val="2596"/>
</p:tagLst>
</file>

<file path=ppt/tags/tag1074.xml><?xml version="1.0" encoding="utf-8"?>
<p:tagLst xmlns:p="http://schemas.openxmlformats.org/presentationml/2006/main">
  <p:tag name="AS_UNIQUEID" val="2597"/>
  <p:tag name="KSO_WM_BEAUTIFY_FLAG" val=""/>
</p:tagLst>
</file>

<file path=ppt/tags/tag1075.xml><?xml version="1.0" encoding="utf-8"?>
<p:tagLst xmlns:p="http://schemas.openxmlformats.org/presentationml/2006/main">
  <p:tag name="AS_UNIQUEID" val="2598"/>
  <p:tag name="KSO_WM_BEAUTIFY_FLAG" val=""/>
</p:tagLst>
</file>

<file path=ppt/tags/tag1076.xml><?xml version="1.0" encoding="utf-8"?>
<p:tagLst xmlns:p="http://schemas.openxmlformats.org/presentationml/2006/main">
  <p:tag name="AS_UNIQUEID" val="2599"/>
</p:tagLst>
</file>

<file path=ppt/tags/tag1077.xml><?xml version="1.0" encoding="utf-8"?>
<p:tagLst xmlns:p="http://schemas.openxmlformats.org/presentationml/2006/main">
  <p:tag name="AS_UNIQUEID" val="2600"/>
</p:tagLst>
</file>

<file path=ppt/tags/tag1078.xml><?xml version="1.0" encoding="utf-8"?>
<p:tagLst xmlns:p="http://schemas.openxmlformats.org/presentationml/2006/main">
  <p:tag name="AS_UNIQUEID" val="2601"/>
  <p:tag name="KSO_WM_BEAUTIFY_FLAG" val=""/>
</p:tagLst>
</file>

<file path=ppt/tags/tag1079.xml><?xml version="1.0" encoding="utf-8"?>
<p:tagLst xmlns:p="http://schemas.openxmlformats.org/presentationml/2006/main">
  <p:tag name="AS_UNIQUEID" val="2602"/>
  <p:tag name="KSO_WM_BEAUTIFY_FLAG" val=""/>
</p:tagLst>
</file>

<file path=ppt/tags/tag108.xml><?xml version="1.0" encoding="utf-8"?>
<p:tagLst xmlns:p="http://schemas.openxmlformats.org/presentationml/2006/main">
  <p:tag name="AS_UNIQUEID" val="3854"/>
</p:tagLst>
</file>

<file path=ppt/tags/tag1080.xml><?xml version="1.0" encoding="utf-8"?>
<p:tagLst xmlns:p="http://schemas.openxmlformats.org/presentationml/2006/main">
  <p:tag name="AS_UNIQUEID" val="2603"/>
  <p:tag name="KSO_WM_BEAUTIFY_FLAG" val=""/>
</p:tagLst>
</file>

<file path=ppt/tags/tag1081.xml><?xml version="1.0" encoding="utf-8"?>
<p:tagLst xmlns:p="http://schemas.openxmlformats.org/presentationml/2006/main">
  <p:tag name="AS_UNIQUEID" val="2604"/>
</p:tagLst>
</file>

<file path=ppt/tags/tag1082.xml><?xml version="1.0" encoding="utf-8"?>
<p:tagLst xmlns:p="http://schemas.openxmlformats.org/presentationml/2006/main">
  <p:tag name="AS_UNIQUEID" val="2605"/>
  <p:tag name="KSO_WM_BEAUTIFY_FLAG" val=""/>
</p:tagLst>
</file>

<file path=ppt/tags/tag1083.xml><?xml version="1.0" encoding="utf-8"?>
<p:tagLst xmlns:p="http://schemas.openxmlformats.org/presentationml/2006/main">
  <p:tag name="AS_UNIQUEID" val="2606"/>
  <p:tag name="KSO_WM_BEAUTIFY_FLAG" val=""/>
</p:tagLst>
</file>

<file path=ppt/tags/tag1084.xml><?xml version="1.0" encoding="utf-8"?>
<p:tagLst xmlns:p="http://schemas.openxmlformats.org/presentationml/2006/main">
  <p:tag name="AS_UNIQUEID" val="2607"/>
  <p:tag name="KSO_WM_BEAUTIFY_FLAG" val=""/>
</p:tagLst>
</file>

<file path=ppt/tags/tag1085.xml><?xml version="1.0" encoding="utf-8"?>
<p:tagLst xmlns:p="http://schemas.openxmlformats.org/presentationml/2006/main">
  <p:tag name="AS_UNIQUEID" val="2608"/>
  <p:tag name="KSO_WM_BEAUTIFY_FLAG" val=""/>
</p:tagLst>
</file>

<file path=ppt/tags/tag1086.xml><?xml version="1.0" encoding="utf-8"?>
<p:tagLst xmlns:p="http://schemas.openxmlformats.org/presentationml/2006/main">
  <p:tag name="AS_UNIQUEID" val="2609"/>
  <p:tag name="KSO_WM_BEAUTIFY_FLAG" val=""/>
</p:tagLst>
</file>

<file path=ppt/tags/tag1087.xml><?xml version="1.0" encoding="utf-8"?>
<p:tagLst xmlns:p="http://schemas.openxmlformats.org/presentationml/2006/main">
  <p:tag name="AS_UNIQUEID" val="2611"/>
  <p:tag name="KSO_WM_BEAUTIFY_FLAG" val=""/>
</p:tagLst>
</file>

<file path=ppt/tags/tag1088.xml><?xml version="1.0" encoding="utf-8"?>
<p:tagLst xmlns:p="http://schemas.openxmlformats.org/presentationml/2006/main">
  <p:tag name="AS_UNIQUEID" val="5769"/>
</p:tagLst>
</file>

<file path=ppt/tags/tag1089.xml><?xml version="1.0" encoding="utf-8"?>
<p:tagLst xmlns:p="http://schemas.openxmlformats.org/presentationml/2006/main">
  <p:tag name="AS_UNIQUEID" val="5770"/>
  <p:tag name="KSO_WM_BEAUTIFY_FLAG" val=""/>
</p:tagLst>
</file>

<file path=ppt/tags/tag109.xml><?xml version="1.0" encoding="utf-8"?>
<p:tagLst xmlns:p="http://schemas.openxmlformats.org/presentationml/2006/main">
  <p:tag name="AS_UNIQUEID" val="3855"/>
</p:tagLst>
</file>

<file path=ppt/tags/tag1090.xml><?xml version="1.0" encoding="utf-8"?>
<p:tagLst xmlns:p="http://schemas.openxmlformats.org/presentationml/2006/main">
  <p:tag name="AS_UNIQUEID" val="5771"/>
  <p:tag name="KSO_WM_BEAUTIFY_FLAG" val=""/>
</p:tagLst>
</file>

<file path=ppt/tags/tag1091.xml><?xml version="1.0" encoding="utf-8"?>
<p:tagLst xmlns:p="http://schemas.openxmlformats.org/presentationml/2006/main">
  <p:tag name="AS_UNIQUEID" val="5772"/>
  <p:tag name="KSO_WM_BEAUTIFY_FLAG" val=""/>
</p:tagLst>
</file>

<file path=ppt/tags/tag1092.xml><?xml version="1.0" encoding="utf-8"?>
<p:tagLst xmlns:p="http://schemas.openxmlformats.org/presentationml/2006/main">
  <p:tag name="AS_UNIQUEID" val="3453"/>
</p:tagLst>
</file>

<file path=ppt/tags/tag1093.xml><?xml version="1.0" encoding="utf-8"?>
<p:tagLst xmlns:p="http://schemas.openxmlformats.org/presentationml/2006/main">
  <p:tag name="AS_UNIQUEID" val="3454"/>
</p:tagLst>
</file>

<file path=ppt/tags/tag1094.xml><?xml version="1.0" encoding="utf-8"?>
<p:tagLst xmlns:p="http://schemas.openxmlformats.org/presentationml/2006/main">
  <p:tag name="AS_UNIQUEID" val="3161"/>
</p:tagLst>
</file>

<file path=ppt/tags/tag1095.xml><?xml version="1.0" encoding="utf-8"?>
<p:tagLst xmlns:p="http://schemas.openxmlformats.org/presentationml/2006/main">
  <p:tag name="AS_UNIQUEID" val="758"/>
</p:tagLst>
</file>

<file path=ppt/tags/tag1096.xml><?xml version="1.0" encoding="utf-8"?>
<p:tagLst xmlns:p="http://schemas.openxmlformats.org/presentationml/2006/main">
  <p:tag name="AS_UNIQUEID" val="759"/>
</p:tagLst>
</file>

<file path=ppt/tags/tag1097.xml><?xml version="1.0" encoding="utf-8"?>
<p:tagLst xmlns:p="http://schemas.openxmlformats.org/presentationml/2006/main">
  <p:tag name="AS_UNIQUEID" val="760"/>
</p:tagLst>
</file>

<file path=ppt/tags/tag1098.xml><?xml version="1.0" encoding="utf-8"?>
<p:tagLst xmlns:p="http://schemas.openxmlformats.org/presentationml/2006/main">
  <p:tag name="AS_UNIQUEID" val="761"/>
</p:tagLst>
</file>

<file path=ppt/tags/tag1099.xml><?xml version="1.0" encoding="utf-8"?>
<p:tagLst xmlns:p="http://schemas.openxmlformats.org/presentationml/2006/main">
  <p:tag name="AS_UNIQUEID" val="2353"/>
</p:tagLst>
</file>

<file path=ppt/tags/tag11.xml><?xml version="1.0" encoding="utf-8"?>
<p:tagLst xmlns:p="http://schemas.openxmlformats.org/presentationml/2006/main">
  <p:tag name="AS_UNIQUEID" val="5439"/>
</p:tagLst>
</file>

<file path=ppt/tags/tag110.xml><?xml version="1.0" encoding="utf-8"?>
<p:tagLst xmlns:p="http://schemas.openxmlformats.org/presentationml/2006/main">
  <p:tag name="AS_UNIQUEID" val="3856"/>
</p:tagLst>
</file>

<file path=ppt/tags/tag1100.xml><?xml version="1.0" encoding="utf-8"?>
<p:tagLst xmlns:p="http://schemas.openxmlformats.org/presentationml/2006/main">
  <p:tag name="AS_UNIQUEID" val="2823"/>
</p:tagLst>
</file>

<file path=ppt/tags/tag1101.xml><?xml version="1.0" encoding="utf-8"?>
<p:tagLst xmlns:p="http://schemas.openxmlformats.org/presentationml/2006/main">
  <p:tag name="AS_UNIQUEID" val="5769"/>
</p:tagLst>
</file>

<file path=ppt/tags/tag1102.xml><?xml version="1.0" encoding="utf-8"?>
<p:tagLst xmlns:p="http://schemas.openxmlformats.org/presentationml/2006/main">
  <p:tag name="AS_UNIQUEID" val="5770"/>
  <p:tag name="KSO_WM_BEAUTIFY_FLAG" val=""/>
</p:tagLst>
</file>

<file path=ppt/tags/tag1103.xml><?xml version="1.0" encoding="utf-8"?>
<p:tagLst xmlns:p="http://schemas.openxmlformats.org/presentationml/2006/main">
  <p:tag name="AS_UNIQUEID" val="5771"/>
  <p:tag name="KSO_WM_BEAUTIFY_FLAG" val=""/>
</p:tagLst>
</file>

<file path=ppt/tags/tag1104.xml><?xml version="1.0" encoding="utf-8"?>
<p:tagLst xmlns:p="http://schemas.openxmlformats.org/presentationml/2006/main">
  <p:tag name="AS_UNIQUEID" val="5772"/>
  <p:tag name="KSO_WM_BEAUTIFY_FLAG" val=""/>
</p:tagLst>
</file>

<file path=ppt/tags/tag1105.xml><?xml version="1.0" encoding="utf-8"?>
<p:tagLst xmlns:p="http://schemas.openxmlformats.org/presentationml/2006/main">
  <p:tag name="AS_UNIQUEID" val="6708"/>
</p:tagLst>
</file>

<file path=ppt/tags/tag1106.xml><?xml version="1.0" encoding="utf-8"?>
<p:tagLst xmlns:p="http://schemas.openxmlformats.org/presentationml/2006/main">
  <p:tag name="AS_UNIQUEID" val="6709"/>
</p:tagLst>
</file>

<file path=ppt/tags/tag1107.xml><?xml version="1.0" encoding="utf-8"?>
<p:tagLst xmlns:p="http://schemas.openxmlformats.org/presentationml/2006/main">
  <p:tag name="AS_UNIQUEID" val="6710"/>
</p:tagLst>
</file>

<file path=ppt/tags/tag1108.xml><?xml version="1.0" encoding="utf-8"?>
<p:tagLst xmlns:p="http://schemas.openxmlformats.org/presentationml/2006/main">
  <p:tag name="AS_UNIQUEID" val="2413"/>
  <p:tag name="KSO_WM_UNIT_TEXT_FILL_FORE_SCHEMECOLOR_INDEX" val="13"/>
  <p:tag name="KSO_WM_UNIT_TEXT_FILL_FORE_SCHEMECOLOR_INDEX_BRIGHTNESS" val="0"/>
  <p:tag name="KSO_WM_UNIT_TEXT_FILL_TYPE" val="1"/>
</p:tagLst>
</file>

<file path=ppt/tags/tag1109.xml><?xml version="1.0" encoding="utf-8"?>
<p:tagLst xmlns:p="http://schemas.openxmlformats.org/presentationml/2006/main">
  <p:tag name="AS_UNIQUEID" val="2416"/>
  <p:tag name="KSO_WM_UNIT_TABLE_BEAUTIFY" val="smartTable{b941424d-4a73-43c7-9895-5542cd619e7d}"/>
</p:tagLst>
</file>

<file path=ppt/tags/tag111.xml><?xml version="1.0" encoding="utf-8"?>
<p:tagLst xmlns:p="http://schemas.openxmlformats.org/presentationml/2006/main">
  <p:tag name="AS_UNIQUEID" val="3857"/>
</p:tagLst>
</file>

<file path=ppt/tags/tag1110.xml><?xml version="1.0" encoding="utf-8"?>
<p:tagLst xmlns:p="http://schemas.openxmlformats.org/presentationml/2006/main">
  <p:tag name="AS_UNIQUEID" val="5769"/>
</p:tagLst>
</file>

<file path=ppt/tags/tag1111.xml><?xml version="1.0" encoding="utf-8"?>
<p:tagLst xmlns:p="http://schemas.openxmlformats.org/presentationml/2006/main">
  <p:tag name="AS_UNIQUEID" val="5770"/>
  <p:tag name="KSO_WM_BEAUTIFY_FLAG" val=""/>
</p:tagLst>
</file>

<file path=ppt/tags/tag1112.xml><?xml version="1.0" encoding="utf-8"?>
<p:tagLst xmlns:p="http://schemas.openxmlformats.org/presentationml/2006/main">
  <p:tag name="AS_UNIQUEID" val="5771"/>
  <p:tag name="KSO_WM_BEAUTIFY_FLAG" val=""/>
</p:tagLst>
</file>

<file path=ppt/tags/tag1113.xml><?xml version="1.0" encoding="utf-8"?>
<p:tagLst xmlns:p="http://schemas.openxmlformats.org/presentationml/2006/main">
  <p:tag name="AS_UNIQUEID" val="5772"/>
  <p:tag name="KSO_WM_BEAUTIFY_FLAG" val=""/>
</p:tagLst>
</file>

<file path=ppt/tags/tag1114.xml><?xml version="1.0" encoding="utf-8"?>
<p:tagLst xmlns:p="http://schemas.openxmlformats.org/presentationml/2006/main">
  <p:tag name="KSO_WM_SLIDE_BACKGROUND_TYPE" val="general"/>
  <p:tag name="KSO_WM_SLIDE_BK_DARK_LIGHT" val="2"/>
</p:tagLst>
</file>

<file path=ppt/tags/tag1115.xml><?xml version="1.0" encoding="utf-8"?>
<p:tagLst xmlns:p="http://schemas.openxmlformats.org/presentationml/2006/main">
  <p:tag name="AS_UNIQUEID" val="2408"/>
</p:tagLst>
</file>

<file path=ppt/tags/tag1116.xml><?xml version="1.0" encoding="utf-8"?>
<p:tagLst xmlns:p="http://schemas.openxmlformats.org/presentationml/2006/main">
  <p:tag name="AS_UNIQUEID" val="2409"/>
</p:tagLst>
</file>

<file path=ppt/tags/tag1117.xml><?xml version="1.0" encoding="utf-8"?>
<p:tagLst xmlns:p="http://schemas.openxmlformats.org/presentationml/2006/main">
  <p:tag name="AS_UNIQUEID" val="2410"/>
</p:tagLst>
</file>

<file path=ppt/tags/tag1118.xml><?xml version="1.0" encoding="utf-8"?>
<p:tagLst xmlns:p="http://schemas.openxmlformats.org/presentationml/2006/main">
  <p:tag name="AS_UNIQUEID" val="541"/>
</p:tagLst>
</file>

<file path=ppt/tags/tag1119.xml><?xml version="1.0" encoding="utf-8"?>
<p:tagLst xmlns:p="http://schemas.openxmlformats.org/presentationml/2006/main">
  <p:tag name="AS_UNIQUEID" val="542"/>
</p:tagLst>
</file>

<file path=ppt/tags/tag112.xml><?xml version="1.0" encoding="utf-8"?>
<p:tagLst xmlns:p="http://schemas.openxmlformats.org/presentationml/2006/main">
  <p:tag name="AS_UNIQUEID" val="3858"/>
</p:tagLst>
</file>

<file path=ppt/tags/tag1120.xml><?xml version="1.0" encoding="utf-8"?>
<p:tagLst xmlns:p="http://schemas.openxmlformats.org/presentationml/2006/main">
  <p:tag name="AS_UNIQUEID" val="543"/>
</p:tagLst>
</file>

<file path=ppt/tags/tag1121.xml><?xml version="1.0" encoding="utf-8"?>
<p:tagLst xmlns:p="http://schemas.openxmlformats.org/presentationml/2006/main">
  <p:tag name="AS_UNIQUEID" val="544"/>
</p:tagLst>
</file>

<file path=ppt/tags/tag1122.xml><?xml version="1.0" encoding="utf-8"?>
<p:tagLst xmlns:p="http://schemas.openxmlformats.org/presentationml/2006/main">
  <p:tag name="AS_UNIQUEID" val="545"/>
</p:tagLst>
</file>

<file path=ppt/tags/tag1123.xml><?xml version="1.0" encoding="utf-8"?>
<p:tagLst xmlns:p="http://schemas.openxmlformats.org/presentationml/2006/main">
  <p:tag name="AS_UNIQUEID" val="546"/>
</p:tagLst>
</file>

<file path=ppt/tags/tag1124.xml><?xml version="1.0" encoding="utf-8"?>
<p:tagLst xmlns:p="http://schemas.openxmlformats.org/presentationml/2006/main">
  <p:tag name="AS_UNIQUEID" val="547"/>
</p:tagLst>
</file>

<file path=ppt/tags/tag1125.xml><?xml version="1.0" encoding="utf-8"?>
<p:tagLst xmlns:p="http://schemas.openxmlformats.org/presentationml/2006/main">
  <p:tag name="AS_UNIQUEID" val="548"/>
</p:tagLst>
</file>

<file path=ppt/tags/tag1126.xml><?xml version="1.0" encoding="utf-8"?>
<p:tagLst xmlns:p="http://schemas.openxmlformats.org/presentationml/2006/main">
  <p:tag name="AS_UNIQUEID" val="549"/>
</p:tagLst>
</file>

<file path=ppt/tags/tag1127.xml><?xml version="1.0" encoding="utf-8"?>
<p:tagLst xmlns:p="http://schemas.openxmlformats.org/presentationml/2006/main">
  <p:tag name="AS_UNIQUEID" val="550"/>
</p:tagLst>
</file>

<file path=ppt/tags/tag1128.xml><?xml version="1.0" encoding="utf-8"?>
<p:tagLst xmlns:p="http://schemas.openxmlformats.org/presentationml/2006/main">
  <p:tag name="AS_UNIQUEID" val="551"/>
</p:tagLst>
</file>

<file path=ppt/tags/tag1129.xml><?xml version="1.0" encoding="utf-8"?>
<p:tagLst xmlns:p="http://schemas.openxmlformats.org/presentationml/2006/main">
  <p:tag name="AS_UNIQUEID" val="552"/>
</p:tagLst>
</file>

<file path=ppt/tags/tag113.xml><?xml version="1.0" encoding="utf-8"?>
<p:tagLst xmlns:p="http://schemas.openxmlformats.org/presentationml/2006/main">
  <p:tag name="AS_UNIQUEID" val="3859"/>
</p:tagLst>
</file>

<file path=ppt/tags/tag1130.xml><?xml version="1.0" encoding="utf-8"?>
<p:tagLst xmlns:p="http://schemas.openxmlformats.org/presentationml/2006/main">
  <p:tag name="AS_UNIQUEID" val="553"/>
</p:tagLst>
</file>

<file path=ppt/tags/tag1131.xml><?xml version="1.0" encoding="utf-8"?>
<p:tagLst xmlns:p="http://schemas.openxmlformats.org/presentationml/2006/main">
  <p:tag name="AS_UNIQUEID" val="554"/>
</p:tagLst>
</file>

<file path=ppt/tags/tag1132.xml><?xml version="1.0" encoding="utf-8"?>
<p:tagLst xmlns:p="http://schemas.openxmlformats.org/presentationml/2006/main">
  <p:tag name="AS_UNIQUEID" val="555"/>
</p:tagLst>
</file>

<file path=ppt/tags/tag1133.xml><?xml version="1.0" encoding="utf-8"?>
<p:tagLst xmlns:p="http://schemas.openxmlformats.org/presentationml/2006/main">
  <p:tag name="AS_UNIQUEID" val="556"/>
</p:tagLst>
</file>

<file path=ppt/tags/tag1134.xml><?xml version="1.0" encoding="utf-8"?>
<p:tagLst xmlns:p="http://schemas.openxmlformats.org/presentationml/2006/main">
  <p:tag name="AS_UNIQUEID" val="557"/>
</p:tagLst>
</file>

<file path=ppt/tags/tag1135.xml><?xml version="1.0" encoding="utf-8"?>
<p:tagLst xmlns:p="http://schemas.openxmlformats.org/presentationml/2006/main">
  <p:tag name="AS_UNIQUEID" val="558"/>
</p:tagLst>
</file>

<file path=ppt/tags/tag1136.xml><?xml version="1.0" encoding="utf-8"?>
<p:tagLst xmlns:p="http://schemas.openxmlformats.org/presentationml/2006/main">
  <p:tag name="AS_UNIQUEID" val="559"/>
</p:tagLst>
</file>

<file path=ppt/tags/tag1137.xml><?xml version="1.0" encoding="utf-8"?>
<p:tagLst xmlns:p="http://schemas.openxmlformats.org/presentationml/2006/main">
  <p:tag name="AS_UNIQUEID" val="560"/>
</p:tagLst>
</file>

<file path=ppt/tags/tag1138.xml><?xml version="1.0" encoding="utf-8"?>
<p:tagLst xmlns:p="http://schemas.openxmlformats.org/presentationml/2006/main">
  <p:tag name="AS_UNIQUEID" val="561"/>
</p:tagLst>
</file>

<file path=ppt/tags/tag1139.xml><?xml version="1.0" encoding="utf-8"?>
<p:tagLst xmlns:p="http://schemas.openxmlformats.org/presentationml/2006/main">
  <p:tag name="AS_UNIQUEID" val="562"/>
</p:tagLst>
</file>

<file path=ppt/tags/tag114.xml><?xml version="1.0" encoding="utf-8"?>
<p:tagLst xmlns:p="http://schemas.openxmlformats.org/presentationml/2006/main">
  <p:tag name="AS_UNIQUEID" val="3860"/>
</p:tagLst>
</file>

<file path=ppt/tags/tag1140.xml><?xml version="1.0" encoding="utf-8"?>
<p:tagLst xmlns:p="http://schemas.openxmlformats.org/presentationml/2006/main">
  <p:tag name="AS_UNIQUEID" val="563"/>
</p:tagLst>
</file>

<file path=ppt/tags/tag1141.xml><?xml version="1.0" encoding="utf-8"?>
<p:tagLst xmlns:p="http://schemas.openxmlformats.org/presentationml/2006/main">
  <p:tag name="AS_UNIQUEID" val="564"/>
</p:tagLst>
</file>

<file path=ppt/tags/tag1142.xml><?xml version="1.0" encoding="utf-8"?>
<p:tagLst xmlns:p="http://schemas.openxmlformats.org/presentationml/2006/main">
  <p:tag name="AS_UNIQUEID" val="565"/>
</p:tagLst>
</file>

<file path=ppt/tags/tag1143.xml><?xml version="1.0" encoding="utf-8"?>
<p:tagLst xmlns:p="http://schemas.openxmlformats.org/presentationml/2006/main">
  <p:tag name="AS_UNIQUEID" val="566"/>
</p:tagLst>
</file>

<file path=ppt/tags/tag1144.xml><?xml version="1.0" encoding="utf-8"?>
<p:tagLst xmlns:p="http://schemas.openxmlformats.org/presentationml/2006/main">
  <p:tag name="AS_UNIQUEID" val="567"/>
</p:tagLst>
</file>

<file path=ppt/tags/tag1145.xml><?xml version="1.0" encoding="utf-8"?>
<p:tagLst xmlns:p="http://schemas.openxmlformats.org/presentationml/2006/main">
  <p:tag name="AS_UNIQUEID" val="568"/>
</p:tagLst>
</file>

<file path=ppt/tags/tag1146.xml><?xml version="1.0" encoding="utf-8"?>
<p:tagLst xmlns:p="http://schemas.openxmlformats.org/presentationml/2006/main">
  <p:tag name="AS_UNIQUEID" val="569"/>
</p:tagLst>
</file>

<file path=ppt/tags/tag1147.xml><?xml version="1.0" encoding="utf-8"?>
<p:tagLst xmlns:p="http://schemas.openxmlformats.org/presentationml/2006/main">
  <p:tag name="AS_UNIQUEID" val="570"/>
</p:tagLst>
</file>

<file path=ppt/tags/tag1148.xml><?xml version="1.0" encoding="utf-8"?>
<p:tagLst xmlns:p="http://schemas.openxmlformats.org/presentationml/2006/main">
  <p:tag name="AS_UNIQUEID" val="571"/>
</p:tagLst>
</file>

<file path=ppt/tags/tag1149.xml><?xml version="1.0" encoding="utf-8"?>
<p:tagLst xmlns:p="http://schemas.openxmlformats.org/presentationml/2006/main">
  <p:tag name="AS_UNIQUEID" val="572"/>
</p:tagLst>
</file>

<file path=ppt/tags/tag115.xml><?xml version="1.0" encoding="utf-8"?>
<p:tagLst xmlns:p="http://schemas.openxmlformats.org/presentationml/2006/main">
  <p:tag name="AS_UNIQUEID" val="3861"/>
</p:tagLst>
</file>

<file path=ppt/tags/tag1150.xml><?xml version="1.0" encoding="utf-8"?>
<p:tagLst xmlns:p="http://schemas.openxmlformats.org/presentationml/2006/main">
  <p:tag name="AS_UNIQUEID" val="573"/>
</p:tagLst>
</file>

<file path=ppt/tags/tag1151.xml><?xml version="1.0" encoding="utf-8"?>
<p:tagLst xmlns:p="http://schemas.openxmlformats.org/presentationml/2006/main">
  <p:tag name="AS_UNIQUEID" val="574"/>
</p:tagLst>
</file>

<file path=ppt/tags/tag1152.xml><?xml version="1.0" encoding="utf-8"?>
<p:tagLst xmlns:p="http://schemas.openxmlformats.org/presentationml/2006/main">
  <p:tag name="AS_UNIQUEID" val="575"/>
</p:tagLst>
</file>

<file path=ppt/tags/tag1153.xml><?xml version="1.0" encoding="utf-8"?>
<p:tagLst xmlns:p="http://schemas.openxmlformats.org/presentationml/2006/main">
  <p:tag name="AS_UNIQUEID" val="576"/>
</p:tagLst>
</file>

<file path=ppt/tags/tag1154.xml><?xml version="1.0" encoding="utf-8"?>
<p:tagLst xmlns:p="http://schemas.openxmlformats.org/presentationml/2006/main">
  <p:tag name="AS_UNIQUEID" val="577"/>
</p:tagLst>
</file>

<file path=ppt/tags/tag1155.xml><?xml version="1.0" encoding="utf-8"?>
<p:tagLst xmlns:p="http://schemas.openxmlformats.org/presentationml/2006/main">
  <p:tag name="AS_UNIQUEID" val="578"/>
</p:tagLst>
</file>

<file path=ppt/tags/tag1156.xml><?xml version="1.0" encoding="utf-8"?>
<p:tagLst xmlns:p="http://schemas.openxmlformats.org/presentationml/2006/main">
  <p:tag name="AS_UNIQUEID" val="579"/>
</p:tagLst>
</file>

<file path=ppt/tags/tag1157.xml><?xml version="1.0" encoding="utf-8"?>
<p:tagLst xmlns:p="http://schemas.openxmlformats.org/presentationml/2006/main">
  <p:tag name="AS_UNIQUEID" val="580"/>
</p:tagLst>
</file>

<file path=ppt/tags/tag1158.xml><?xml version="1.0" encoding="utf-8"?>
<p:tagLst xmlns:p="http://schemas.openxmlformats.org/presentationml/2006/main">
  <p:tag name="AS_UNIQUEID" val="581"/>
</p:tagLst>
</file>

<file path=ppt/tags/tag1159.xml><?xml version="1.0" encoding="utf-8"?>
<p:tagLst xmlns:p="http://schemas.openxmlformats.org/presentationml/2006/main">
  <p:tag name="AS_UNIQUEID" val="582"/>
</p:tagLst>
</file>

<file path=ppt/tags/tag116.xml><?xml version="1.0" encoding="utf-8"?>
<p:tagLst xmlns:p="http://schemas.openxmlformats.org/presentationml/2006/main">
  <p:tag name="AS_UNIQUEID" val="3862"/>
</p:tagLst>
</file>

<file path=ppt/tags/tag1160.xml><?xml version="1.0" encoding="utf-8"?>
<p:tagLst xmlns:p="http://schemas.openxmlformats.org/presentationml/2006/main">
  <p:tag name="AS_UNIQUEID" val="583"/>
</p:tagLst>
</file>

<file path=ppt/tags/tag1161.xml><?xml version="1.0" encoding="utf-8"?>
<p:tagLst xmlns:p="http://schemas.openxmlformats.org/presentationml/2006/main">
  <p:tag name="AS_UNIQUEID" val="584"/>
</p:tagLst>
</file>

<file path=ppt/tags/tag1162.xml><?xml version="1.0" encoding="utf-8"?>
<p:tagLst xmlns:p="http://schemas.openxmlformats.org/presentationml/2006/main">
  <p:tag name="AS_UNIQUEID" val="585"/>
</p:tagLst>
</file>

<file path=ppt/tags/tag1163.xml><?xml version="1.0" encoding="utf-8"?>
<p:tagLst xmlns:p="http://schemas.openxmlformats.org/presentationml/2006/main">
  <p:tag name="AS_UNIQUEID" val="586"/>
</p:tagLst>
</file>

<file path=ppt/tags/tag1164.xml><?xml version="1.0" encoding="utf-8"?>
<p:tagLst xmlns:p="http://schemas.openxmlformats.org/presentationml/2006/main">
  <p:tag name="AS_UNIQUEID" val="587"/>
</p:tagLst>
</file>

<file path=ppt/tags/tag1165.xml><?xml version="1.0" encoding="utf-8"?>
<p:tagLst xmlns:p="http://schemas.openxmlformats.org/presentationml/2006/main">
  <p:tag name="AS_UNIQUEID" val="588"/>
</p:tagLst>
</file>

<file path=ppt/tags/tag1166.xml><?xml version="1.0" encoding="utf-8"?>
<p:tagLst xmlns:p="http://schemas.openxmlformats.org/presentationml/2006/main">
  <p:tag name="AS_UNIQUEID" val="589"/>
</p:tagLst>
</file>

<file path=ppt/tags/tag1167.xml><?xml version="1.0" encoding="utf-8"?>
<p:tagLst xmlns:p="http://schemas.openxmlformats.org/presentationml/2006/main">
  <p:tag name="AS_UNIQUEID" val="590"/>
</p:tagLst>
</file>

<file path=ppt/tags/tag1168.xml><?xml version="1.0" encoding="utf-8"?>
<p:tagLst xmlns:p="http://schemas.openxmlformats.org/presentationml/2006/main">
  <p:tag name="AS_UNIQUEID" val="591"/>
</p:tagLst>
</file>

<file path=ppt/tags/tag1169.xml><?xml version="1.0" encoding="utf-8"?>
<p:tagLst xmlns:p="http://schemas.openxmlformats.org/presentationml/2006/main">
  <p:tag name="AS_UNIQUEID" val="592"/>
</p:tagLst>
</file>

<file path=ppt/tags/tag117.xml><?xml version="1.0" encoding="utf-8"?>
<p:tagLst xmlns:p="http://schemas.openxmlformats.org/presentationml/2006/main">
  <p:tag name="AS_UNIQUEID" val="3863"/>
</p:tagLst>
</file>

<file path=ppt/tags/tag1170.xml><?xml version="1.0" encoding="utf-8"?>
<p:tagLst xmlns:p="http://schemas.openxmlformats.org/presentationml/2006/main">
  <p:tag name="AS_UNIQUEID" val="593"/>
</p:tagLst>
</file>

<file path=ppt/tags/tag1171.xml><?xml version="1.0" encoding="utf-8"?>
<p:tagLst xmlns:p="http://schemas.openxmlformats.org/presentationml/2006/main">
  <p:tag name="AS_UNIQUEID" val="594"/>
</p:tagLst>
</file>

<file path=ppt/tags/tag1172.xml><?xml version="1.0" encoding="utf-8"?>
<p:tagLst xmlns:p="http://schemas.openxmlformats.org/presentationml/2006/main">
  <p:tag name="AS_UNIQUEID" val="595"/>
</p:tagLst>
</file>

<file path=ppt/tags/tag1173.xml><?xml version="1.0" encoding="utf-8"?>
<p:tagLst xmlns:p="http://schemas.openxmlformats.org/presentationml/2006/main">
  <p:tag name="AS_UNIQUEID" val="596"/>
</p:tagLst>
</file>

<file path=ppt/tags/tag1174.xml><?xml version="1.0" encoding="utf-8"?>
<p:tagLst xmlns:p="http://schemas.openxmlformats.org/presentationml/2006/main">
  <p:tag name="AS_UNIQUEID" val="597"/>
</p:tagLst>
</file>

<file path=ppt/tags/tag1175.xml><?xml version="1.0" encoding="utf-8"?>
<p:tagLst xmlns:p="http://schemas.openxmlformats.org/presentationml/2006/main">
  <p:tag name="AS_UNIQUEID" val="600"/>
</p:tagLst>
</file>

<file path=ppt/tags/tag1176.xml><?xml version="1.0" encoding="utf-8"?>
<p:tagLst xmlns:p="http://schemas.openxmlformats.org/presentationml/2006/main">
  <p:tag name="AS_UNIQUEID" val="6713"/>
</p:tagLst>
</file>

<file path=ppt/tags/tag1177.xml><?xml version="1.0" encoding="utf-8"?>
<p:tagLst xmlns:p="http://schemas.openxmlformats.org/presentationml/2006/main">
  <p:tag name="AS_UNIQUEID" val="6714"/>
</p:tagLst>
</file>

<file path=ppt/tags/tag1178.xml><?xml version="1.0" encoding="utf-8"?>
<p:tagLst xmlns:p="http://schemas.openxmlformats.org/presentationml/2006/main">
  <p:tag name="AS_UNIQUEID" val="6715"/>
</p:tagLst>
</file>

<file path=ppt/tags/tag1179.xml><?xml version="1.0" encoding="utf-8"?>
<p:tagLst xmlns:p="http://schemas.openxmlformats.org/presentationml/2006/main">
  <p:tag name="AS_UNIQUEID" val="5769"/>
</p:tagLst>
</file>

<file path=ppt/tags/tag118.xml><?xml version="1.0" encoding="utf-8"?>
<p:tagLst xmlns:p="http://schemas.openxmlformats.org/presentationml/2006/main">
  <p:tag name="AS_UNIQUEID" val="3864"/>
</p:tagLst>
</file>

<file path=ppt/tags/tag1180.xml><?xml version="1.0" encoding="utf-8"?>
<p:tagLst xmlns:p="http://schemas.openxmlformats.org/presentationml/2006/main">
  <p:tag name="AS_UNIQUEID" val="5770"/>
  <p:tag name="KSO_WM_BEAUTIFY_FLAG" val=""/>
</p:tagLst>
</file>

<file path=ppt/tags/tag1181.xml><?xml version="1.0" encoding="utf-8"?>
<p:tagLst xmlns:p="http://schemas.openxmlformats.org/presentationml/2006/main">
  <p:tag name="AS_UNIQUEID" val="5771"/>
  <p:tag name="KSO_WM_BEAUTIFY_FLAG" val=""/>
</p:tagLst>
</file>

<file path=ppt/tags/tag1182.xml><?xml version="1.0" encoding="utf-8"?>
<p:tagLst xmlns:p="http://schemas.openxmlformats.org/presentationml/2006/main">
  <p:tag name="AS_UNIQUEID" val="5772"/>
  <p:tag name="KSO_WM_BEAUTIFY_FLAG" val=""/>
</p:tagLst>
</file>

<file path=ppt/tags/tag1183.xml><?xml version="1.0" encoding="utf-8"?>
<p:tagLst xmlns:p="http://schemas.openxmlformats.org/presentationml/2006/main">
  <p:tag name="AS_UNIQUEID" val="2945"/>
</p:tagLst>
</file>

<file path=ppt/tags/tag1184.xml><?xml version="1.0" encoding="utf-8"?>
<p:tagLst xmlns:p="http://schemas.openxmlformats.org/presentationml/2006/main">
  <p:tag name="AS_UNIQUEID" val="2946"/>
</p:tagLst>
</file>

<file path=ppt/tags/tag1185.xml><?xml version="1.0" encoding="utf-8"?>
<p:tagLst xmlns:p="http://schemas.openxmlformats.org/presentationml/2006/main">
  <p:tag name="AS_UNIQUEID" val="2947"/>
</p:tagLst>
</file>

<file path=ppt/tags/tag1186.xml><?xml version="1.0" encoding="utf-8"?>
<p:tagLst xmlns:p="http://schemas.openxmlformats.org/presentationml/2006/main">
  <p:tag name="AS_UNIQUEID" val="5769"/>
</p:tagLst>
</file>

<file path=ppt/tags/tag1187.xml><?xml version="1.0" encoding="utf-8"?>
<p:tagLst xmlns:p="http://schemas.openxmlformats.org/presentationml/2006/main">
  <p:tag name="AS_UNIQUEID" val="5770"/>
  <p:tag name="KSO_WM_BEAUTIFY_FLAG" val=""/>
</p:tagLst>
</file>

<file path=ppt/tags/tag1188.xml><?xml version="1.0" encoding="utf-8"?>
<p:tagLst xmlns:p="http://schemas.openxmlformats.org/presentationml/2006/main">
  <p:tag name="AS_UNIQUEID" val="5771"/>
  <p:tag name="KSO_WM_BEAUTIFY_FLAG" val=""/>
</p:tagLst>
</file>

<file path=ppt/tags/tag1189.xml><?xml version="1.0" encoding="utf-8"?>
<p:tagLst xmlns:p="http://schemas.openxmlformats.org/presentationml/2006/main">
  <p:tag name="AS_UNIQUEID" val="5772"/>
  <p:tag name="KSO_WM_BEAUTIFY_FLAG" val=""/>
</p:tagLst>
</file>

<file path=ppt/tags/tag119.xml><?xml version="1.0" encoding="utf-8"?>
<p:tagLst xmlns:p="http://schemas.openxmlformats.org/presentationml/2006/main">
  <p:tag name="AS_UNIQUEID" val="3865"/>
</p:tagLst>
</file>

<file path=ppt/tags/tag1190.xml><?xml version="1.0" encoding="utf-8"?>
<p:tagLst xmlns:p="http://schemas.openxmlformats.org/presentationml/2006/main">
  <p:tag name="AS_UNIQUEID" val="6717"/>
</p:tagLst>
</file>

<file path=ppt/tags/tag1191.xml><?xml version="1.0" encoding="utf-8"?>
<p:tagLst xmlns:p="http://schemas.openxmlformats.org/presentationml/2006/main">
  <p:tag name="AS_UNIQUEID" val="6718"/>
</p:tagLst>
</file>

<file path=ppt/tags/tag1192.xml><?xml version="1.0" encoding="utf-8"?>
<p:tagLst xmlns:p="http://schemas.openxmlformats.org/presentationml/2006/main">
  <p:tag name="AS_UNIQUEID" val="6719"/>
</p:tagLst>
</file>

<file path=ppt/tags/tag1193.xml><?xml version="1.0" encoding="utf-8"?>
<p:tagLst xmlns:p="http://schemas.openxmlformats.org/presentationml/2006/main">
  <p:tag name="AS_UNIQUEID" val="1696"/>
</p:tagLst>
</file>

<file path=ppt/tags/tag1194.xml><?xml version="1.0" encoding="utf-8"?>
<p:tagLst xmlns:p="http://schemas.openxmlformats.org/presentationml/2006/main">
  <p:tag name="AS_UNIQUEID" val="1697"/>
</p:tagLst>
</file>

<file path=ppt/tags/tag1195.xml><?xml version="1.0" encoding="utf-8"?>
<p:tagLst xmlns:p="http://schemas.openxmlformats.org/presentationml/2006/main">
  <p:tag name="AS_UNIQUEID" val="1698"/>
</p:tagLst>
</file>

<file path=ppt/tags/tag1196.xml><?xml version="1.0" encoding="utf-8"?>
<p:tagLst xmlns:p="http://schemas.openxmlformats.org/presentationml/2006/main">
  <p:tag name="AS_UNIQUEID" val="1699"/>
</p:tagLst>
</file>

<file path=ppt/tags/tag1197.xml><?xml version="1.0" encoding="utf-8"?>
<p:tagLst xmlns:p="http://schemas.openxmlformats.org/presentationml/2006/main">
  <p:tag name="AS_UNIQUEID" val="1700"/>
</p:tagLst>
</file>

<file path=ppt/tags/tag1198.xml><?xml version="1.0" encoding="utf-8"?>
<p:tagLst xmlns:p="http://schemas.openxmlformats.org/presentationml/2006/main">
  <p:tag name="AS_UNIQUEID" val="1701"/>
</p:tagLst>
</file>

<file path=ppt/tags/tag1199.xml><?xml version="1.0" encoding="utf-8"?>
<p:tagLst xmlns:p="http://schemas.openxmlformats.org/presentationml/2006/main">
  <p:tag name="AS_UNIQUEID" val="1702"/>
</p:tagLst>
</file>

<file path=ppt/tags/tag12.xml><?xml version="1.0" encoding="utf-8"?>
<p:tagLst xmlns:p="http://schemas.openxmlformats.org/presentationml/2006/main">
  <p:tag name="AS_UNIQUEID" val="5440"/>
</p:tagLst>
</file>

<file path=ppt/tags/tag120.xml><?xml version="1.0" encoding="utf-8"?>
<p:tagLst xmlns:p="http://schemas.openxmlformats.org/presentationml/2006/main">
  <p:tag name="AS_UNIQUEID" val="3866"/>
</p:tagLst>
</file>

<file path=ppt/tags/tag1200.xml><?xml version="1.0" encoding="utf-8"?>
<p:tagLst xmlns:p="http://schemas.openxmlformats.org/presentationml/2006/main">
  <p:tag name="AS_UNIQUEID" val="1703"/>
</p:tagLst>
</file>

<file path=ppt/tags/tag1201.xml><?xml version="1.0" encoding="utf-8"?>
<p:tagLst xmlns:p="http://schemas.openxmlformats.org/presentationml/2006/main">
  <p:tag name="AS_UNIQUEID" val="1704"/>
</p:tagLst>
</file>

<file path=ppt/tags/tag1202.xml><?xml version="1.0" encoding="utf-8"?>
<p:tagLst xmlns:p="http://schemas.openxmlformats.org/presentationml/2006/main">
  <p:tag name="AS_UNIQUEID" val="1705"/>
</p:tagLst>
</file>

<file path=ppt/tags/tag1203.xml><?xml version="1.0" encoding="utf-8"?>
<p:tagLst xmlns:p="http://schemas.openxmlformats.org/presentationml/2006/main">
  <p:tag name="AS_UNIQUEID" val="1706"/>
</p:tagLst>
</file>

<file path=ppt/tags/tag1204.xml><?xml version="1.0" encoding="utf-8"?>
<p:tagLst xmlns:p="http://schemas.openxmlformats.org/presentationml/2006/main">
  <p:tag name="AS_UNIQUEID" val="1707"/>
</p:tagLst>
</file>

<file path=ppt/tags/tag1205.xml><?xml version="1.0" encoding="utf-8"?>
<p:tagLst xmlns:p="http://schemas.openxmlformats.org/presentationml/2006/main">
  <p:tag name="AS_UNIQUEID" val="1708"/>
</p:tagLst>
</file>

<file path=ppt/tags/tag1206.xml><?xml version="1.0" encoding="utf-8"?>
<p:tagLst xmlns:p="http://schemas.openxmlformats.org/presentationml/2006/main">
  <p:tag name="AS_UNIQUEID" val="6455"/>
</p:tagLst>
</file>

<file path=ppt/tags/tag1207.xml><?xml version="1.0" encoding="utf-8"?>
<p:tagLst xmlns:p="http://schemas.openxmlformats.org/presentationml/2006/main">
  <p:tag name="AS_UNIQUEID" val="6456"/>
  <p:tag name="KSO_WM_BEAUTIFY_FLAG" val=""/>
</p:tagLst>
</file>

<file path=ppt/tags/tag1208.xml><?xml version="1.0" encoding="utf-8"?>
<p:tagLst xmlns:p="http://schemas.openxmlformats.org/presentationml/2006/main">
  <p:tag name="AS_UNIQUEID" val="6457"/>
  <p:tag name="KSO_WM_BEAUTIFY_FLAG" val=""/>
</p:tagLst>
</file>

<file path=ppt/tags/tag1209.xml><?xml version="1.0" encoding="utf-8"?>
<p:tagLst xmlns:p="http://schemas.openxmlformats.org/presentationml/2006/main">
  <p:tag name="AS_UNIQUEID" val="6458"/>
  <p:tag name="KSO_WM_BEAUTIFY_FLAG" val=""/>
</p:tagLst>
</file>

<file path=ppt/tags/tag121.xml><?xml version="1.0" encoding="utf-8"?>
<p:tagLst xmlns:p="http://schemas.openxmlformats.org/presentationml/2006/main">
  <p:tag name="AS_UNIQUEID" val="728"/>
</p:tagLst>
</file>

<file path=ppt/tags/tag1210.xml><?xml version="1.0" encoding="utf-8"?>
<p:tagLst xmlns:p="http://schemas.openxmlformats.org/presentationml/2006/main">
  <p:tag name="AS_UNIQUEID" val="1693"/>
</p:tagLst>
</file>

<file path=ppt/tags/tag1211.xml><?xml version="1.0" encoding="utf-8"?>
<p:tagLst xmlns:p="http://schemas.openxmlformats.org/presentationml/2006/main">
  <p:tag name="AS_UNIQUEID" val="1694"/>
</p:tagLst>
</file>

<file path=ppt/tags/tag1212.xml><?xml version="1.0" encoding="utf-8"?>
<p:tagLst xmlns:p="http://schemas.openxmlformats.org/presentationml/2006/main">
  <p:tag name="AS_UNIQUEID" val="6728"/>
</p:tagLst>
</file>

<file path=ppt/tags/tag1213.xml><?xml version="1.0" encoding="utf-8"?>
<p:tagLst xmlns:p="http://schemas.openxmlformats.org/presentationml/2006/main">
  <p:tag name="AS_UNIQUEID" val="6729"/>
</p:tagLst>
</file>

<file path=ppt/tags/tag1214.xml><?xml version="1.0" encoding="utf-8"?>
<p:tagLst xmlns:p="http://schemas.openxmlformats.org/presentationml/2006/main">
  <p:tag name="AS_UNIQUEID" val="6730"/>
</p:tagLst>
</file>

<file path=ppt/tags/tag1215.xml><?xml version="1.0" encoding="utf-8"?>
<p:tagLst xmlns:p="http://schemas.openxmlformats.org/presentationml/2006/main">
  <p:tag name="AS_UNIQUEID" val="6731"/>
</p:tagLst>
</file>

<file path=ppt/tags/tag1216.xml><?xml version="1.0" encoding="utf-8"?>
<p:tagLst xmlns:p="http://schemas.openxmlformats.org/presentationml/2006/main">
  <p:tag name="AS_UNIQUEID" val="6732"/>
</p:tagLst>
</file>

<file path=ppt/tags/tag1217.xml><?xml version="1.0" encoding="utf-8"?>
<p:tagLst xmlns:p="http://schemas.openxmlformats.org/presentationml/2006/main">
  <p:tag name="AS_UNIQUEID" val="6733"/>
</p:tagLst>
</file>

<file path=ppt/tags/tag1218.xml><?xml version="1.0" encoding="utf-8"?>
<p:tagLst xmlns:p="http://schemas.openxmlformats.org/presentationml/2006/main">
  <p:tag name="AS_UNIQUEID" val="6734"/>
</p:tagLst>
</file>

<file path=ppt/tags/tag1219.xml><?xml version="1.0" encoding="utf-8"?>
<p:tagLst xmlns:p="http://schemas.openxmlformats.org/presentationml/2006/main">
  <p:tag name="AS_UNIQUEID" val="6735"/>
</p:tagLst>
</file>

<file path=ppt/tags/tag122.xml><?xml version="1.0" encoding="utf-8"?>
<p:tagLst xmlns:p="http://schemas.openxmlformats.org/presentationml/2006/main">
  <p:tag name="AS_UNIQUEID" val="729"/>
</p:tagLst>
</file>

<file path=ppt/tags/tag1220.xml><?xml version="1.0" encoding="utf-8"?>
<p:tagLst xmlns:p="http://schemas.openxmlformats.org/presentationml/2006/main">
  <p:tag name="AS_UNIQUEID" val="6736"/>
</p:tagLst>
</file>

<file path=ppt/tags/tag1221.xml><?xml version="1.0" encoding="utf-8"?>
<p:tagLst xmlns:p="http://schemas.openxmlformats.org/presentationml/2006/main">
  <p:tag name="AS_UNIQUEID" val="6737"/>
</p:tagLst>
</file>

<file path=ppt/tags/tag1222.xml><?xml version="1.0" encoding="utf-8"?>
<p:tagLst xmlns:p="http://schemas.openxmlformats.org/presentationml/2006/main">
  <p:tag name="AS_UNIQUEID" val="6455"/>
</p:tagLst>
</file>

<file path=ppt/tags/tag1223.xml><?xml version="1.0" encoding="utf-8"?>
<p:tagLst xmlns:p="http://schemas.openxmlformats.org/presentationml/2006/main">
  <p:tag name="AS_UNIQUEID" val="6456"/>
  <p:tag name="KSO_WM_BEAUTIFY_FLAG" val=""/>
</p:tagLst>
</file>

<file path=ppt/tags/tag1224.xml><?xml version="1.0" encoding="utf-8"?>
<p:tagLst xmlns:p="http://schemas.openxmlformats.org/presentationml/2006/main">
  <p:tag name="AS_UNIQUEID" val="6457"/>
  <p:tag name="KSO_WM_BEAUTIFY_FLAG" val=""/>
</p:tagLst>
</file>

<file path=ppt/tags/tag1225.xml><?xml version="1.0" encoding="utf-8"?>
<p:tagLst xmlns:p="http://schemas.openxmlformats.org/presentationml/2006/main">
  <p:tag name="AS_UNIQUEID" val="6458"/>
  <p:tag name="KSO_WM_BEAUTIFY_FLAG" val=""/>
</p:tagLst>
</file>

<file path=ppt/tags/tag1226.xml><?xml version="1.0" encoding="utf-8"?>
<p:tagLst xmlns:p="http://schemas.openxmlformats.org/presentationml/2006/main">
  <p:tag name="AS_UNIQUEID" val="6738"/>
</p:tagLst>
</file>

<file path=ppt/tags/tag1227.xml><?xml version="1.0" encoding="utf-8"?>
<p:tagLst xmlns:p="http://schemas.openxmlformats.org/presentationml/2006/main">
  <p:tag name="AS_UNIQUEID" val="6724"/>
</p:tagLst>
</file>

<file path=ppt/tags/tag1228.xml><?xml version="1.0" encoding="utf-8"?>
<p:tagLst xmlns:p="http://schemas.openxmlformats.org/presentationml/2006/main">
  <p:tag name="AS_UNIQUEID" val="6725"/>
</p:tagLst>
</file>

<file path=ppt/tags/tag1229.xml><?xml version="1.0" encoding="utf-8"?>
<p:tagLst xmlns:p="http://schemas.openxmlformats.org/presentationml/2006/main">
  <p:tag name="AS_UNIQUEID" val="6726"/>
</p:tagLst>
</file>

<file path=ppt/tags/tag123.xml><?xml version="1.0" encoding="utf-8"?>
<p:tagLst xmlns:p="http://schemas.openxmlformats.org/presentationml/2006/main">
  <p:tag name="AS_UNIQUEID" val="730"/>
</p:tagLst>
</file>

<file path=ppt/tags/tag1230.xml><?xml version="1.0" encoding="utf-8"?>
<p:tagLst xmlns:p="http://schemas.openxmlformats.org/presentationml/2006/main">
  <p:tag name="AS_UNIQUEID" val="2949"/>
</p:tagLst>
</file>

<file path=ppt/tags/tag1231.xml><?xml version="1.0" encoding="utf-8"?>
<p:tagLst xmlns:p="http://schemas.openxmlformats.org/presentationml/2006/main">
  <p:tag name="AS_UNIQUEID" val="2953"/>
</p:tagLst>
</file>

<file path=ppt/tags/tag1232.xml><?xml version="1.0" encoding="utf-8"?>
<p:tagLst xmlns:p="http://schemas.openxmlformats.org/presentationml/2006/main">
  <p:tag name="AS_UNIQUEID" val="2954"/>
</p:tagLst>
</file>

<file path=ppt/tags/tag1233.xml><?xml version="1.0" encoding="utf-8"?>
<p:tagLst xmlns:p="http://schemas.openxmlformats.org/presentationml/2006/main">
  <p:tag name="AS_UNIQUEID" val="2955"/>
</p:tagLst>
</file>

<file path=ppt/tags/tag1234.xml><?xml version="1.0" encoding="utf-8"?>
<p:tagLst xmlns:p="http://schemas.openxmlformats.org/presentationml/2006/main">
  <p:tag name="AS_UNIQUEID" val="2956"/>
</p:tagLst>
</file>

<file path=ppt/tags/tag1235.xml><?xml version="1.0" encoding="utf-8"?>
<p:tagLst xmlns:p="http://schemas.openxmlformats.org/presentationml/2006/main">
  <p:tag name="AS_UNIQUEID" val="2957"/>
</p:tagLst>
</file>

<file path=ppt/tags/tag1236.xml><?xml version="1.0" encoding="utf-8"?>
<p:tagLst xmlns:p="http://schemas.openxmlformats.org/presentationml/2006/main">
  <p:tag name="AS_UNIQUEID" val="2958"/>
</p:tagLst>
</file>

<file path=ppt/tags/tag1237.xml><?xml version="1.0" encoding="utf-8"?>
<p:tagLst xmlns:p="http://schemas.openxmlformats.org/presentationml/2006/main">
  <p:tag name="AS_UNIQUEID" val="2959"/>
</p:tagLst>
</file>

<file path=ppt/tags/tag1238.xml><?xml version="1.0" encoding="utf-8"?>
<p:tagLst xmlns:p="http://schemas.openxmlformats.org/presentationml/2006/main">
  <p:tag name="AS_UNIQUEID" val="2961"/>
</p:tagLst>
</file>

<file path=ppt/tags/tag1239.xml><?xml version="1.0" encoding="utf-8"?>
<p:tagLst xmlns:p="http://schemas.openxmlformats.org/presentationml/2006/main">
  <p:tag name="AS_UNIQUEID" val="2962"/>
</p:tagLst>
</file>

<file path=ppt/tags/tag124.xml><?xml version="1.0" encoding="utf-8"?>
<p:tagLst xmlns:p="http://schemas.openxmlformats.org/presentationml/2006/main">
  <p:tag name="AS_UNIQUEID" val="731"/>
</p:tagLst>
</file>

<file path=ppt/tags/tag1240.xml><?xml version="1.0" encoding="utf-8"?>
<p:tagLst xmlns:p="http://schemas.openxmlformats.org/presentationml/2006/main">
  <p:tag name="AS_UNIQUEID" val="2963"/>
</p:tagLst>
</file>

<file path=ppt/tags/tag1241.xml><?xml version="1.0" encoding="utf-8"?>
<p:tagLst xmlns:p="http://schemas.openxmlformats.org/presentationml/2006/main">
  <p:tag name="AS_UNIQUEID" val="2964"/>
</p:tagLst>
</file>

<file path=ppt/tags/tag1242.xml><?xml version="1.0" encoding="utf-8"?>
<p:tagLst xmlns:p="http://schemas.openxmlformats.org/presentationml/2006/main">
  <p:tag name="AS_UNIQUEID" val="2965"/>
</p:tagLst>
</file>

<file path=ppt/tags/tag1243.xml><?xml version="1.0" encoding="utf-8"?>
<p:tagLst xmlns:p="http://schemas.openxmlformats.org/presentationml/2006/main">
  <p:tag name="AS_UNIQUEID" val="6455"/>
</p:tagLst>
</file>

<file path=ppt/tags/tag1244.xml><?xml version="1.0" encoding="utf-8"?>
<p:tagLst xmlns:p="http://schemas.openxmlformats.org/presentationml/2006/main">
  <p:tag name="AS_UNIQUEID" val="6456"/>
  <p:tag name="KSO_WM_BEAUTIFY_FLAG" val=""/>
</p:tagLst>
</file>

<file path=ppt/tags/tag1245.xml><?xml version="1.0" encoding="utf-8"?>
<p:tagLst xmlns:p="http://schemas.openxmlformats.org/presentationml/2006/main">
  <p:tag name="AS_UNIQUEID" val="6457"/>
  <p:tag name="KSO_WM_BEAUTIFY_FLAG" val=""/>
</p:tagLst>
</file>

<file path=ppt/tags/tag1246.xml><?xml version="1.0" encoding="utf-8"?>
<p:tagLst xmlns:p="http://schemas.openxmlformats.org/presentationml/2006/main">
  <p:tag name="AS_UNIQUEID" val="6458"/>
  <p:tag name="KSO_WM_BEAUTIFY_FLAG" val=""/>
</p:tagLst>
</file>

<file path=ppt/tags/tag1247.xml><?xml version="1.0" encoding="utf-8"?>
<p:tagLst xmlns:p="http://schemas.openxmlformats.org/presentationml/2006/main">
  <p:tag name="AS_UNIQUEID" val="6740"/>
</p:tagLst>
</file>

<file path=ppt/tags/tag1248.xml><?xml version="1.0" encoding="utf-8"?>
<p:tagLst xmlns:p="http://schemas.openxmlformats.org/presentationml/2006/main">
  <p:tag name="AS_UNIQUEID" val="6741"/>
</p:tagLst>
</file>

<file path=ppt/tags/tag1249.xml><?xml version="1.0" encoding="utf-8"?>
<p:tagLst xmlns:p="http://schemas.openxmlformats.org/presentationml/2006/main">
  <p:tag name="AS_UNIQUEID" val="6742"/>
</p:tagLst>
</file>

<file path=ppt/tags/tag125.xml><?xml version="1.0" encoding="utf-8"?>
<p:tagLst xmlns:p="http://schemas.openxmlformats.org/presentationml/2006/main">
  <p:tag name="AS_UNIQUEID" val="732"/>
</p:tagLst>
</file>

<file path=ppt/tags/tag1250.xml><?xml version="1.0" encoding="utf-8"?>
<p:tagLst xmlns:p="http://schemas.openxmlformats.org/presentationml/2006/main">
  <p:tag name="AS_UNIQUEID" val="2771"/>
</p:tagLst>
</file>

<file path=ppt/tags/tag1251.xml><?xml version="1.0" encoding="utf-8"?>
<p:tagLst xmlns:p="http://schemas.openxmlformats.org/presentationml/2006/main">
  <p:tag name="AS_UNIQUEID" val="2772"/>
</p:tagLst>
</file>

<file path=ppt/tags/tag1252.xml><?xml version="1.0" encoding="utf-8"?>
<p:tagLst xmlns:p="http://schemas.openxmlformats.org/presentationml/2006/main">
  <p:tag name="AS_UNIQUEID" val="2773"/>
</p:tagLst>
</file>

<file path=ppt/tags/tag1253.xml><?xml version="1.0" encoding="utf-8"?>
<p:tagLst xmlns:p="http://schemas.openxmlformats.org/presentationml/2006/main">
  <p:tag name="AS_UNIQUEID" val="2707"/>
</p:tagLst>
</file>

<file path=ppt/tags/tag1254.xml><?xml version="1.0" encoding="utf-8"?>
<p:tagLst xmlns:p="http://schemas.openxmlformats.org/presentationml/2006/main">
  <p:tag name="AS_UNIQUEID" val="6749"/>
</p:tagLst>
</file>

<file path=ppt/tags/tag1255.xml><?xml version="1.0" encoding="utf-8"?>
<p:tagLst xmlns:p="http://schemas.openxmlformats.org/presentationml/2006/main">
  <p:tag name="AS_UNIQUEID" val="6745"/>
</p:tagLst>
</file>

<file path=ppt/tags/tag1256.xml><?xml version="1.0" encoding="utf-8"?>
<p:tagLst xmlns:p="http://schemas.openxmlformats.org/presentationml/2006/main">
  <p:tag name="AS_UNIQUEID" val="6746"/>
</p:tagLst>
</file>

<file path=ppt/tags/tag1257.xml><?xml version="1.0" encoding="utf-8"?>
<p:tagLst xmlns:p="http://schemas.openxmlformats.org/presentationml/2006/main">
  <p:tag name="AS_UNIQUEID" val="6747"/>
</p:tagLst>
</file>

<file path=ppt/tags/tag1258.xml><?xml version="1.0" encoding="utf-8"?>
<p:tagLst xmlns:p="http://schemas.openxmlformats.org/presentationml/2006/main">
  <p:tag name="AS_UNIQUEID" val="5628"/>
</p:tagLst>
</file>

<file path=ppt/tags/tag1259.xml><?xml version="1.0" encoding="utf-8"?>
<p:tagLst xmlns:p="http://schemas.openxmlformats.org/presentationml/2006/main">
  <p:tag name="AS_UNIQUEID" val="5629"/>
</p:tagLst>
</file>

<file path=ppt/tags/tag126.xml><?xml version="1.0" encoding="utf-8"?>
<p:tagLst xmlns:p="http://schemas.openxmlformats.org/presentationml/2006/main">
  <p:tag name="AS_UNIQUEID" val="733"/>
</p:tagLst>
</file>

<file path=ppt/tags/tag1260.xml><?xml version="1.0" encoding="utf-8"?>
<p:tagLst xmlns:p="http://schemas.openxmlformats.org/presentationml/2006/main">
  <p:tag name="AS_UNIQUEID" val="5630"/>
</p:tagLst>
</file>

<file path=ppt/tags/tag1261.xml><?xml version="1.0" encoding="utf-8"?>
<p:tagLst xmlns:p="http://schemas.openxmlformats.org/presentationml/2006/main">
  <p:tag name="AS_UNIQUEID" val="5631"/>
</p:tagLst>
</file>

<file path=ppt/tags/tag1262.xml><?xml version="1.0" encoding="utf-8"?>
<p:tagLst xmlns:p="http://schemas.openxmlformats.org/presentationml/2006/main">
  <p:tag name="AS_UNIQUEID" val="5632"/>
</p:tagLst>
</file>

<file path=ppt/tags/tag1263.xml><?xml version="1.0" encoding="utf-8"?>
<p:tagLst xmlns:p="http://schemas.openxmlformats.org/presentationml/2006/main">
  <p:tag name="AS_UNIQUEID" val="5633"/>
</p:tagLst>
</file>

<file path=ppt/tags/tag1264.xml><?xml version="1.0" encoding="utf-8"?>
<p:tagLst xmlns:p="http://schemas.openxmlformats.org/presentationml/2006/main">
  <p:tag name="AS_UNIQUEID" val="5635"/>
</p:tagLst>
</file>

<file path=ppt/tags/tag1265.xml><?xml version="1.0" encoding="utf-8"?>
<p:tagLst xmlns:p="http://schemas.openxmlformats.org/presentationml/2006/main">
  <p:tag name="AS_UNIQUEID" val="5636"/>
</p:tagLst>
</file>

<file path=ppt/tags/tag1266.xml><?xml version="1.0" encoding="utf-8"?>
<p:tagLst xmlns:p="http://schemas.openxmlformats.org/presentationml/2006/main">
  <p:tag name="AS_UNIQUEID" val="5637"/>
</p:tagLst>
</file>

<file path=ppt/tags/tag1267.xml><?xml version="1.0" encoding="utf-8"?>
<p:tagLst xmlns:p="http://schemas.openxmlformats.org/presentationml/2006/main">
  <p:tag name="AS_UNIQUEID" val="5638"/>
</p:tagLst>
</file>

<file path=ppt/tags/tag1268.xml><?xml version="1.0" encoding="utf-8"?>
<p:tagLst xmlns:p="http://schemas.openxmlformats.org/presentationml/2006/main">
  <p:tag name="AS_OS" val="Unix 3.10 unknown"/>
  <p:tag name="AS_RELEASE_DATE" val="2023.03.31"/>
  <p:tag name="AS_TITLE" val="Aspose.Slides for Java"/>
  <p:tag name="AS_VERSION" val="23.3"/>
  <p:tag name="COMMONDATA" val="eyJoZGlkIjoiZmU1ZTA0MDFmNzU2MjljNjdhODFiNjZmMGIxYTI5Y2YifQ=="/>
  <p:tag name="KSO_WPP_MARK_KEY" val="f3d42915-c62f-4f99-9f3f-36759021fd2a"/>
  <p:tag name="RESOURCE_RECORD_KEY" val="{&quot;13&quot;:[4563109,4670867,20209618,20209619,4364918,20104438,20481693,20174685,4634995,20184176,4721715,4712219,20174682,20025431,4364950,4650229,19965469,20174681,4721717,19951219,20242013,20184172,20469019,20482073,19965474,4721902,4685212,20174677,4705195],&quot;29&quot;:[20405940,20458314,20742495,20740302,20426293]}"/>
</p:tagLst>
</file>

<file path=ppt/tags/tag127.xml><?xml version="1.0" encoding="utf-8"?>
<p:tagLst xmlns:p="http://schemas.openxmlformats.org/presentationml/2006/main">
  <p:tag name="AS_UNIQUEID" val="734"/>
</p:tagLst>
</file>

<file path=ppt/tags/tag128.xml><?xml version="1.0" encoding="utf-8"?>
<p:tagLst xmlns:p="http://schemas.openxmlformats.org/presentationml/2006/main">
  <p:tag name="AS_UNIQUEID" val="735"/>
</p:tagLst>
</file>

<file path=ppt/tags/tag129.xml><?xml version="1.0" encoding="utf-8"?>
<p:tagLst xmlns:p="http://schemas.openxmlformats.org/presentationml/2006/main">
  <p:tag name="AS_UNIQUEID" val="736"/>
</p:tagLst>
</file>

<file path=ppt/tags/tag13.xml><?xml version="1.0" encoding="utf-8"?>
<p:tagLst xmlns:p="http://schemas.openxmlformats.org/presentationml/2006/main">
  <p:tag name="AS_UNIQUEID" val="5441"/>
</p:tagLst>
</file>

<file path=ppt/tags/tag130.xml><?xml version="1.0" encoding="utf-8"?>
<p:tagLst xmlns:p="http://schemas.openxmlformats.org/presentationml/2006/main">
  <p:tag name="AS_UNIQUEID" val="737"/>
</p:tagLst>
</file>

<file path=ppt/tags/tag131.xml><?xml version="1.0" encoding="utf-8"?>
<p:tagLst xmlns:p="http://schemas.openxmlformats.org/presentationml/2006/main">
  <p:tag name="AS_UNIQUEID" val="738"/>
</p:tagLst>
</file>

<file path=ppt/tags/tag132.xml><?xml version="1.0" encoding="utf-8"?>
<p:tagLst xmlns:p="http://schemas.openxmlformats.org/presentationml/2006/main">
  <p:tag name="AS_UNIQUEID" val="739"/>
</p:tagLst>
</file>

<file path=ppt/tags/tag133.xml><?xml version="1.0" encoding="utf-8"?>
<p:tagLst xmlns:p="http://schemas.openxmlformats.org/presentationml/2006/main">
  <p:tag name="AS_UNIQUEID" val="740"/>
</p:tagLst>
</file>

<file path=ppt/tags/tag134.xml><?xml version="1.0" encoding="utf-8"?>
<p:tagLst xmlns:p="http://schemas.openxmlformats.org/presentationml/2006/main">
  <p:tag name="AS_UNIQUEID" val="741"/>
</p:tagLst>
</file>

<file path=ppt/tags/tag135.xml><?xml version="1.0" encoding="utf-8"?>
<p:tagLst xmlns:p="http://schemas.openxmlformats.org/presentationml/2006/main">
  <p:tag name="AS_UNIQUEID" val="742"/>
</p:tagLst>
</file>

<file path=ppt/tags/tag136.xml><?xml version="1.0" encoding="utf-8"?>
<p:tagLst xmlns:p="http://schemas.openxmlformats.org/presentationml/2006/main">
  <p:tag name="AS_UNIQUEID" val="743"/>
</p:tagLst>
</file>

<file path=ppt/tags/tag137.xml><?xml version="1.0" encoding="utf-8"?>
<p:tagLst xmlns:p="http://schemas.openxmlformats.org/presentationml/2006/main">
  <p:tag name="AS_UNIQUEID" val="744"/>
</p:tagLst>
</file>

<file path=ppt/tags/tag138.xml><?xml version="1.0" encoding="utf-8"?>
<p:tagLst xmlns:p="http://schemas.openxmlformats.org/presentationml/2006/main">
  <p:tag name="AS_UNIQUEID" val="745"/>
</p:tagLst>
</file>

<file path=ppt/tags/tag139.xml><?xml version="1.0" encoding="utf-8"?>
<p:tagLst xmlns:p="http://schemas.openxmlformats.org/presentationml/2006/main">
  <p:tag name="AS_UNIQUEID" val="746"/>
</p:tagLst>
</file>

<file path=ppt/tags/tag14.xml><?xml version="1.0" encoding="utf-8"?>
<p:tagLst xmlns:p="http://schemas.openxmlformats.org/presentationml/2006/main">
  <p:tag name="AS_UNIQUEID" val="5442"/>
</p:tagLst>
</file>

<file path=ppt/tags/tag140.xml><?xml version="1.0" encoding="utf-8"?>
<p:tagLst xmlns:p="http://schemas.openxmlformats.org/presentationml/2006/main">
  <p:tag name="AS_UNIQUEID" val="747"/>
</p:tagLst>
</file>

<file path=ppt/tags/tag141.xml><?xml version="1.0" encoding="utf-8"?>
<p:tagLst xmlns:p="http://schemas.openxmlformats.org/presentationml/2006/main">
  <p:tag name="AS_UNIQUEID" val="748"/>
</p:tagLst>
</file>

<file path=ppt/tags/tag142.xml><?xml version="1.0" encoding="utf-8"?>
<p:tagLst xmlns:p="http://schemas.openxmlformats.org/presentationml/2006/main">
  <p:tag name="AS_UNIQUEID" val="749"/>
</p:tagLst>
</file>

<file path=ppt/tags/tag143.xml><?xml version="1.0" encoding="utf-8"?>
<p:tagLst xmlns:p="http://schemas.openxmlformats.org/presentationml/2006/main">
  <p:tag name="AS_UNIQUEID" val="750"/>
</p:tagLst>
</file>

<file path=ppt/tags/tag144.xml><?xml version="1.0" encoding="utf-8"?>
<p:tagLst xmlns:p="http://schemas.openxmlformats.org/presentationml/2006/main">
  <p:tag name="AS_UNIQUEID" val="751"/>
</p:tagLst>
</file>

<file path=ppt/tags/tag145.xml><?xml version="1.0" encoding="utf-8"?>
<p:tagLst xmlns:p="http://schemas.openxmlformats.org/presentationml/2006/main">
  <p:tag name="AS_UNIQUEID" val="752"/>
</p:tagLst>
</file>

<file path=ppt/tags/tag146.xml><?xml version="1.0" encoding="utf-8"?>
<p:tagLst xmlns:p="http://schemas.openxmlformats.org/presentationml/2006/main">
  <p:tag name="AS_UNIQUEID" val="753"/>
</p:tagLst>
</file>

<file path=ppt/tags/tag147.xml><?xml version="1.0" encoding="utf-8"?>
<p:tagLst xmlns:p="http://schemas.openxmlformats.org/presentationml/2006/main">
  <p:tag name="AS_UNIQUEID" val="754"/>
</p:tagLst>
</file>

<file path=ppt/tags/tag148.xml><?xml version="1.0" encoding="utf-8"?>
<p:tagLst xmlns:p="http://schemas.openxmlformats.org/presentationml/2006/main">
  <p:tag name="AS_UNIQUEID" val="755"/>
</p:tagLst>
</file>

<file path=ppt/tags/tag149.xml><?xml version="1.0" encoding="utf-8"?>
<p:tagLst xmlns:p="http://schemas.openxmlformats.org/presentationml/2006/main">
  <p:tag name="AS_UNIQUEID" val="756"/>
</p:tagLst>
</file>

<file path=ppt/tags/tag15.xml><?xml version="1.0" encoding="utf-8"?>
<p:tagLst xmlns:p="http://schemas.openxmlformats.org/presentationml/2006/main">
  <p:tag name="AS_UNIQUEID" val="5443"/>
</p:tagLst>
</file>

<file path=ppt/tags/tag150.xml><?xml version="1.0" encoding="utf-8"?>
<p:tagLst xmlns:p="http://schemas.openxmlformats.org/presentationml/2006/main">
  <p:tag name="AS_UNIQUEID" val="757"/>
</p:tagLst>
</file>

<file path=ppt/tags/tag151.xml><?xml version="1.0" encoding="utf-8"?>
<p:tagLst xmlns:p="http://schemas.openxmlformats.org/presentationml/2006/main">
  <p:tag name="AS_UNIQUEID" val="758"/>
</p:tagLst>
</file>

<file path=ppt/tags/tag152.xml><?xml version="1.0" encoding="utf-8"?>
<p:tagLst xmlns:p="http://schemas.openxmlformats.org/presentationml/2006/main">
  <p:tag name="AS_UNIQUEID" val="759"/>
</p:tagLst>
</file>

<file path=ppt/tags/tag153.xml><?xml version="1.0" encoding="utf-8"?>
<p:tagLst xmlns:p="http://schemas.openxmlformats.org/presentationml/2006/main">
  <p:tag name="AS_UNIQUEID" val="760"/>
</p:tagLst>
</file>

<file path=ppt/tags/tag154.xml><?xml version="1.0" encoding="utf-8"?>
<p:tagLst xmlns:p="http://schemas.openxmlformats.org/presentationml/2006/main">
  <p:tag name="AS_UNIQUEID" val="761"/>
</p:tagLst>
</file>

<file path=ppt/tags/tag155.xml><?xml version="1.0" encoding="utf-8"?>
<p:tagLst xmlns:p="http://schemas.openxmlformats.org/presentationml/2006/main">
  <p:tag name="AS_UNIQUEID" val="762"/>
</p:tagLst>
</file>

<file path=ppt/tags/tag156.xml><?xml version="1.0" encoding="utf-8"?>
<p:tagLst xmlns:p="http://schemas.openxmlformats.org/presentationml/2006/main">
  <p:tag name="AS_UNIQUEID" val="4789"/>
</p:tagLst>
</file>

<file path=ppt/tags/tag157.xml><?xml version="1.0" encoding="utf-8"?>
<p:tagLst xmlns:p="http://schemas.openxmlformats.org/presentationml/2006/main">
  <p:tag name="AS_UNIQUEID" val="4790"/>
</p:tagLst>
</file>

<file path=ppt/tags/tag158.xml><?xml version="1.0" encoding="utf-8"?>
<p:tagLst xmlns:p="http://schemas.openxmlformats.org/presentationml/2006/main">
  <p:tag name="AS_UNIQUEID" val="4791"/>
</p:tagLst>
</file>

<file path=ppt/tags/tag159.xml><?xml version="1.0" encoding="utf-8"?>
<p:tagLst xmlns:p="http://schemas.openxmlformats.org/presentationml/2006/main">
  <p:tag name="AS_UNIQUEID" val="4792"/>
  <p:tag name="MH" val="20160202082519"/>
  <p:tag name="MH_LIBRARY" val="GRAPHIC"/>
  <p:tag name="MH_ORDER" val="4"/>
  <p:tag name="MH_TYPE" val="Other"/>
</p:tagLst>
</file>

<file path=ppt/tags/tag16.xml><?xml version="1.0" encoding="utf-8"?>
<p:tagLst xmlns:p="http://schemas.openxmlformats.org/presentationml/2006/main">
  <p:tag name="AS_UNIQUEID" val="5445"/>
</p:tagLst>
</file>

<file path=ppt/tags/tag160.xml><?xml version="1.0" encoding="utf-8"?>
<p:tagLst xmlns:p="http://schemas.openxmlformats.org/presentationml/2006/main">
  <p:tag name="AS_UNIQUEID" val="4793"/>
  <p:tag name="MH" val="20160202082519"/>
  <p:tag name="MH_LIBRARY" val="GRAPHIC"/>
  <p:tag name="MH_ORDER" val="4"/>
  <p:tag name="MH_TYPE" val="Other"/>
</p:tagLst>
</file>

<file path=ppt/tags/tag161.xml><?xml version="1.0" encoding="utf-8"?>
<p:tagLst xmlns:p="http://schemas.openxmlformats.org/presentationml/2006/main">
  <p:tag name="AS_UNIQUEID" val="4794"/>
</p:tagLst>
</file>

<file path=ppt/tags/tag162.xml><?xml version="1.0" encoding="utf-8"?>
<p:tagLst xmlns:p="http://schemas.openxmlformats.org/presentationml/2006/main">
  <p:tag name="AS_UNIQUEID" val="4795"/>
  <p:tag name="MH" val="20160202082519"/>
  <p:tag name="MH_LIBRARY" val="GRAPHIC"/>
  <p:tag name="MH_ORDER" val="4"/>
  <p:tag name="MH_TYPE" val="Other"/>
</p:tagLst>
</file>

<file path=ppt/tags/tag163.xml><?xml version="1.0" encoding="utf-8"?>
<p:tagLst xmlns:p="http://schemas.openxmlformats.org/presentationml/2006/main">
  <p:tag name="AS_UNIQUEID" val="4796"/>
</p:tagLst>
</file>

<file path=ppt/tags/tag164.xml><?xml version="1.0" encoding="utf-8"?>
<p:tagLst xmlns:p="http://schemas.openxmlformats.org/presentationml/2006/main">
  <p:tag name="AS_UNIQUEID" val="4797"/>
</p:tagLst>
</file>

<file path=ppt/tags/tag165.xml><?xml version="1.0" encoding="utf-8"?>
<p:tagLst xmlns:p="http://schemas.openxmlformats.org/presentationml/2006/main">
  <p:tag name="AS_UNIQUEID" val="4798"/>
</p:tagLst>
</file>

<file path=ppt/tags/tag166.xml><?xml version="1.0" encoding="utf-8"?>
<p:tagLst xmlns:p="http://schemas.openxmlformats.org/presentationml/2006/main">
  <p:tag name="AS_UNIQUEID" val="5514"/>
</p:tagLst>
</file>

<file path=ppt/tags/tag167.xml><?xml version="1.0" encoding="utf-8"?>
<p:tagLst xmlns:p="http://schemas.openxmlformats.org/presentationml/2006/main">
  <p:tag name="AS_UNIQUEID" val="5515"/>
</p:tagLst>
</file>

<file path=ppt/tags/tag168.xml><?xml version="1.0" encoding="utf-8"?>
<p:tagLst xmlns:p="http://schemas.openxmlformats.org/presentationml/2006/main">
  <p:tag name="AS_UNIQUEID" val="5516"/>
</p:tagLst>
</file>

<file path=ppt/tags/tag169.xml><?xml version="1.0" encoding="utf-8"?>
<p:tagLst xmlns:p="http://schemas.openxmlformats.org/presentationml/2006/main">
  <p:tag name="AS_UNIQUEID" val="5517"/>
</p:tagLst>
</file>

<file path=ppt/tags/tag17.xml><?xml version="1.0" encoding="utf-8"?>
<p:tagLst xmlns:p="http://schemas.openxmlformats.org/presentationml/2006/main">
  <p:tag name="AS_UNIQUEID" val="5446"/>
</p:tagLst>
</file>

<file path=ppt/tags/tag170.xml><?xml version="1.0" encoding="utf-8"?>
<p:tagLst xmlns:p="http://schemas.openxmlformats.org/presentationml/2006/main">
  <p:tag name="AS_UNIQUEID" val="5518"/>
  <p:tag name="PA" val="v5.2.4"/>
  <p:tag name="PAMAINTYPE" val="4"/>
  <p:tag name="PASUBTYPE" val="285"/>
  <p:tag name="PATYPE" val="176"/>
  <p:tag name="RESOURCELIB_SHAPETYPE" val="4"/>
  <p:tag name="RESOURCELIBID_SHAPE" val="56785"/>
</p:tagLst>
</file>

<file path=ppt/tags/tag171.xml><?xml version="1.0" encoding="utf-8"?>
<p:tagLst xmlns:p="http://schemas.openxmlformats.org/presentationml/2006/main">
  <p:tag name="AS_UNIQUEID" val="5519"/>
  <p:tag name="PA" val="v5.2.4"/>
</p:tagLst>
</file>

<file path=ppt/tags/tag172.xml><?xml version="1.0" encoding="utf-8"?>
<p:tagLst xmlns:p="http://schemas.openxmlformats.org/presentationml/2006/main">
  <p:tag name="AS_UNIQUEID" val="5520"/>
  <p:tag name="PA" val="v5.2.4"/>
</p:tagLst>
</file>

<file path=ppt/tags/tag173.xml><?xml version="1.0" encoding="utf-8"?>
<p:tagLst xmlns:p="http://schemas.openxmlformats.org/presentationml/2006/main">
  <p:tag name="AS_UNIQUEID" val="5521"/>
  <p:tag name="PA" val="v5.2.4"/>
</p:tagLst>
</file>

<file path=ppt/tags/tag174.xml><?xml version="1.0" encoding="utf-8"?>
<p:tagLst xmlns:p="http://schemas.openxmlformats.org/presentationml/2006/main">
  <p:tag name="AS_UNIQUEID" val="5522"/>
  <p:tag name="PA" val="v5.2.4"/>
</p:tagLst>
</file>

<file path=ppt/tags/tag175.xml><?xml version="1.0" encoding="utf-8"?>
<p:tagLst xmlns:p="http://schemas.openxmlformats.org/presentationml/2006/main">
  <p:tag name="AS_UNIQUEID" val="5523"/>
  <p:tag name="PA" val="v5.2.4"/>
</p:tagLst>
</file>

<file path=ppt/tags/tag176.xml><?xml version="1.0" encoding="utf-8"?>
<p:tagLst xmlns:p="http://schemas.openxmlformats.org/presentationml/2006/main">
  <p:tag name="AS_UNIQUEID" val="5524"/>
  <p:tag name="PA" val="v5.2.4"/>
</p:tagLst>
</file>

<file path=ppt/tags/tag177.xml><?xml version="1.0" encoding="utf-8"?>
<p:tagLst xmlns:p="http://schemas.openxmlformats.org/presentationml/2006/main">
  <p:tag name="AS_UNIQUEID" val="5525"/>
  <p:tag name="PA" val="v5.2.4"/>
</p:tagLst>
</file>

<file path=ppt/tags/tag178.xml><?xml version="1.0" encoding="utf-8"?>
<p:tagLst xmlns:p="http://schemas.openxmlformats.org/presentationml/2006/main">
  <p:tag name="AS_UNIQUEID" val="5526"/>
  <p:tag name="PA" val="v5.2.4"/>
</p:tagLst>
</file>

<file path=ppt/tags/tag179.xml><?xml version="1.0" encoding="utf-8"?>
<p:tagLst xmlns:p="http://schemas.openxmlformats.org/presentationml/2006/main">
  <p:tag name="AS_UNIQUEID" val="5527"/>
  <p:tag name="PA" val="v5.2.4"/>
</p:tagLst>
</file>

<file path=ppt/tags/tag18.xml><?xml version="1.0" encoding="utf-8"?>
<p:tagLst xmlns:p="http://schemas.openxmlformats.org/presentationml/2006/main">
  <p:tag name="AS_UNIQUEID" val="5447"/>
</p:tagLst>
</file>

<file path=ppt/tags/tag180.xml><?xml version="1.0" encoding="utf-8"?>
<p:tagLst xmlns:p="http://schemas.openxmlformats.org/presentationml/2006/main">
  <p:tag name="AS_UNIQUEID" val="5528"/>
  <p:tag name="PA" val="v5.2.4"/>
</p:tagLst>
</file>

<file path=ppt/tags/tag181.xml><?xml version="1.0" encoding="utf-8"?>
<p:tagLst xmlns:p="http://schemas.openxmlformats.org/presentationml/2006/main">
  <p:tag name="AS_UNIQUEID" val="5529"/>
  <p:tag name="PA" val="v5.2.4"/>
</p:tagLst>
</file>

<file path=ppt/tags/tag182.xml><?xml version="1.0" encoding="utf-8"?>
<p:tagLst xmlns:p="http://schemas.openxmlformats.org/presentationml/2006/main">
  <p:tag name="AS_UNIQUEID" val="5530"/>
  <p:tag name="PA" val="v5.2.4"/>
</p:tagLst>
</file>

<file path=ppt/tags/tag183.xml><?xml version="1.0" encoding="utf-8"?>
<p:tagLst xmlns:p="http://schemas.openxmlformats.org/presentationml/2006/main">
  <p:tag name="AS_UNIQUEID" val="5531"/>
  <p:tag name="PA" val="v5.2.4"/>
</p:tagLst>
</file>

<file path=ppt/tags/tag184.xml><?xml version="1.0" encoding="utf-8"?>
<p:tagLst xmlns:p="http://schemas.openxmlformats.org/presentationml/2006/main">
  <p:tag name="AS_UNIQUEID" val="5532"/>
  <p:tag name="PA" val="v5.2.4"/>
</p:tagLst>
</file>

<file path=ppt/tags/tag185.xml><?xml version="1.0" encoding="utf-8"?>
<p:tagLst xmlns:p="http://schemas.openxmlformats.org/presentationml/2006/main">
  <p:tag name="AS_UNIQUEID" val="5533"/>
  <p:tag name="PA" val="v5.2.4"/>
</p:tagLst>
</file>

<file path=ppt/tags/tag186.xml><?xml version="1.0" encoding="utf-8"?>
<p:tagLst xmlns:p="http://schemas.openxmlformats.org/presentationml/2006/main">
  <p:tag name="AS_UNIQUEID" val="5534"/>
</p:tagLst>
</file>

<file path=ppt/tags/tag187.xml><?xml version="1.0" encoding="utf-8"?>
<p:tagLst xmlns:p="http://schemas.openxmlformats.org/presentationml/2006/main">
  <p:tag name="AS_UNIQUEID" val="5535"/>
</p:tagLst>
</file>

<file path=ppt/tags/tag188.xml><?xml version="1.0" encoding="utf-8"?>
<p:tagLst xmlns:p="http://schemas.openxmlformats.org/presentationml/2006/main">
  <p:tag name="AS_UNIQUEID" val="5412"/>
</p:tagLst>
</file>

<file path=ppt/tags/tag189.xml><?xml version="1.0" encoding="utf-8"?>
<p:tagLst xmlns:p="http://schemas.openxmlformats.org/presentationml/2006/main">
  <p:tag name="AS_UNIQUEID" val="5413"/>
</p:tagLst>
</file>

<file path=ppt/tags/tag19.xml><?xml version="1.0" encoding="utf-8"?>
<p:tagLst xmlns:p="http://schemas.openxmlformats.org/presentationml/2006/main">
  <p:tag name="AS_UNIQUEID" val="5448"/>
</p:tagLst>
</file>

<file path=ppt/tags/tag190.xml><?xml version="1.0" encoding="utf-8"?>
<p:tagLst xmlns:p="http://schemas.openxmlformats.org/presentationml/2006/main">
  <p:tag name="AS_UNIQUEID" val="5414"/>
</p:tagLst>
</file>

<file path=ppt/tags/tag191.xml><?xml version="1.0" encoding="utf-8"?>
<p:tagLst xmlns:p="http://schemas.openxmlformats.org/presentationml/2006/main">
  <p:tag name="AS_UNIQUEID" val="5415"/>
</p:tagLst>
</file>

<file path=ppt/tags/tag192.xml><?xml version="1.0" encoding="utf-8"?>
<p:tagLst xmlns:p="http://schemas.openxmlformats.org/presentationml/2006/main">
  <p:tag name="AS_UNIQUEID" val="5416"/>
</p:tagLst>
</file>

<file path=ppt/tags/tag193.xml><?xml version="1.0" encoding="utf-8"?>
<p:tagLst xmlns:p="http://schemas.openxmlformats.org/presentationml/2006/main">
  <p:tag name="AS_UNIQUEID" val="5417"/>
</p:tagLst>
</file>

<file path=ppt/tags/tag194.xml><?xml version="1.0" encoding="utf-8"?>
<p:tagLst xmlns:p="http://schemas.openxmlformats.org/presentationml/2006/main">
  <p:tag name="AS_UNIQUEID" val="5418"/>
</p:tagLst>
</file>

<file path=ppt/tags/tag195.xml><?xml version="1.0" encoding="utf-8"?>
<p:tagLst xmlns:p="http://schemas.openxmlformats.org/presentationml/2006/main">
  <p:tag name="AS_UNIQUEID" val="5419"/>
</p:tagLst>
</file>

<file path=ppt/tags/tag196.xml><?xml version="1.0" encoding="utf-8"?>
<p:tagLst xmlns:p="http://schemas.openxmlformats.org/presentationml/2006/main">
  <p:tag name="AS_UNIQUEID" val="5420"/>
</p:tagLst>
</file>

<file path=ppt/tags/tag197.xml><?xml version="1.0" encoding="utf-8"?>
<p:tagLst xmlns:p="http://schemas.openxmlformats.org/presentationml/2006/main">
  <p:tag name="AS_UNIQUEID" val="5538"/>
</p:tagLst>
</file>

<file path=ppt/tags/tag198.xml><?xml version="1.0" encoding="utf-8"?>
<p:tagLst xmlns:p="http://schemas.openxmlformats.org/presentationml/2006/main">
  <p:tag name="AS_UNIQUEID" val="5539"/>
</p:tagLst>
</file>

<file path=ppt/tags/tag199.xml><?xml version="1.0" encoding="utf-8"?>
<p:tagLst xmlns:p="http://schemas.openxmlformats.org/presentationml/2006/main">
  <p:tag name="AS_UNIQUEID" val="5540"/>
</p:tagLst>
</file>

<file path=ppt/tags/tag2.xml><?xml version="1.0" encoding="utf-8"?>
<p:tagLst xmlns:p="http://schemas.openxmlformats.org/presentationml/2006/main">
  <p:tag name="AS_UNIQUEID" val="5428"/>
</p:tagLst>
</file>

<file path=ppt/tags/tag20.xml><?xml version="1.0" encoding="utf-8"?>
<p:tagLst xmlns:p="http://schemas.openxmlformats.org/presentationml/2006/main">
  <p:tag name="AS_UNIQUEID" val="5449"/>
</p:tagLst>
</file>

<file path=ppt/tags/tag200.xml><?xml version="1.0" encoding="utf-8"?>
<p:tagLst xmlns:p="http://schemas.openxmlformats.org/presentationml/2006/main">
  <p:tag name="AS_UNIQUEID" val="5541"/>
</p:tagLst>
</file>

<file path=ppt/tags/tag201.xml><?xml version="1.0" encoding="utf-8"?>
<p:tagLst xmlns:p="http://schemas.openxmlformats.org/presentationml/2006/main">
  <p:tag name="AS_UNIQUEID" val="5542"/>
</p:tagLst>
</file>

<file path=ppt/tags/tag202.xml><?xml version="1.0" encoding="utf-8"?>
<p:tagLst xmlns:p="http://schemas.openxmlformats.org/presentationml/2006/main">
  <p:tag name="AS_UNIQUEID" val="5543"/>
</p:tagLst>
</file>

<file path=ppt/tags/tag203.xml><?xml version="1.0" encoding="utf-8"?>
<p:tagLst xmlns:p="http://schemas.openxmlformats.org/presentationml/2006/main">
  <p:tag name="AS_UNIQUEID" val="5544"/>
</p:tagLst>
</file>

<file path=ppt/tags/tag204.xml><?xml version="1.0" encoding="utf-8"?>
<p:tagLst xmlns:p="http://schemas.openxmlformats.org/presentationml/2006/main">
  <p:tag name="AS_UNIQUEID" val="5545"/>
</p:tagLst>
</file>

<file path=ppt/tags/tag205.xml><?xml version="1.0" encoding="utf-8"?>
<p:tagLst xmlns:p="http://schemas.openxmlformats.org/presentationml/2006/main">
  <p:tag name="AS_UNIQUEID" val="5546"/>
</p:tagLst>
</file>

<file path=ppt/tags/tag206.xml><?xml version="1.0" encoding="utf-8"?>
<p:tagLst xmlns:p="http://schemas.openxmlformats.org/presentationml/2006/main">
  <p:tag name="AS_UNIQUEID" val="5547"/>
</p:tagLst>
</file>

<file path=ppt/tags/tag207.xml><?xml version="1.0" encoding="utf-8"?>
<p:tagLst xmlns:p="http://schemas.openxmlformats.org/presentationml/2006/main">
  <p:tag name="AS_UNIQUEID" val="5548"/>
</p:tagLst>
</file>

<file path=ppt/tags/tag208.xml><?xml version="1.0" encoding="utf-8"?>
<p:tagLst xmlns:p="http://schemas.openxmlformats.org/presentationml/2006/main">
  <p:tag name="AS_UNIQUEID" val="5549"/>
</p:tagLst>
</file>

<file path=ppt/tags/tag209.xml><?xml version="1.0" encoding="utf-8"?>
<p:tagLst xmlns:p="http://schemas.openxmlformats.org/presentationml/2006/main">
  <p:tag name="AS_UNIQUEID" val="5550"/>
</p:tagLst>
</file>

<file path=ppt/tags/tag21.xml><?xml version="1.0" encoding="utf-8"?>
<p:tagLst xmlns:p="http://schemas.openxmlformats.org/presentationml/2006/main">
  <p:tag name="AS_UNIQUEID" val="5450"/>
</p:tagLst>
</file>

<file path=ppt/tags/tag210.xml><?xml version="1.0" encoding="utf-8"?>
<p:tagLst xmlns:p="http://schemas.openxmlformats.org/presentationml/2006/main">
  <p:tag name="AS_UNIQUEID" val="5551"/>
</p:tagLst>
</file>

<file path=ppt/tags/tag211.xml><?xml version="1.0" encoding="utf-8"?>
<p:tagLst xmlns:p="http://schemas.openxmlformats.org/presentationml/2006/main">
  <p:tag name="AS_UNIQUEID" val="5552"/>
</p:tagLst>
</file>

<file path=ppt/tags/tag212.xml><?xml version="1.0" encoding="utf-8"?>
<p:tagLst xmlns:p="http://schemas.openxmlformats.org/presentationml/2006/main">
  <p:tag name="AS_UNIQUEID" val="5553"/>
</p:tagLst>
</file>

<file path=ppt/tags/tag213.xml><?xml version="1.0" encoding="utf-8"?>
<p:tagLst xmlns:p="http://schemas.openxmlformats.org/presentationml/2006/main">
  <p:tag name="AS_UNIQUEID" val="5554"/>
</p:tagLst>
</file>

<file path=ppt/tags/tag214.xml><?xml version="1.0" encoding="utf-8"?>
<p:tagLst xmlns:p="http://schemas.openxmlformats.org/presentationml/2006/main">
  <p:tag name="AS_UNIQUEID" val="5555"/>
</p:tagLst>
</file>

<file path=ppt/tags/tag215.xml><?xml version="1.0" encoding="utf-8"?>
<p:tagLst xmlns:p="http://schemas.openxmlformats.org/presentationml/2006/main">
  <p:tag name="AS_UNIQUEID" val="540"/>
</p:tagLst>
</file>

<file path=ppt/tags/tag216.xml><?xml version="1.0" encoding="utf-8"?>
<p:tagLst xmlns:p="http://schemas.openxmlformats.org/presentationml/2006/main">
  <p:tag name="AS_UNIQUEID" val="541"/>
</p:tagLst>
</file>

<file path=ppt/tags/tag217.xml><?xml version="1.0" encoding="utf-8"?>
<p:tagLst xmlns:p="http://schemas.openxmlformats.org/presentationml/2006/main">
  <p:tag name="AS_UNIQUEID" val="542"/>
</p:tagLst>
</file>

<file path=ppt/tags/tag218.xml><?xml version="1.0" encoding="utf-8"?>
<p:tagLst xmlns:p="http://schemas.openxmlformats.org/presentationml/2006/main">
  <p:tag name="AS_UNIQUEID" val="5559"/>
</p:tagLst>
</file>

<file path=ppt/tags/tag219.xml><?xml version="1.0" encoding="utf-8"?>
<p:tagLst xmlns:p="http://schemas.openxmlformats.org/presentationml/2006/main">
  <p:tag name="AS_UNIQUEID" val="5560"/>
</p:tagLst>
</file>

<file path=ppt/tags/tag22.xml><?xml version="1.0" encoding="utf-8"?>
<p:tagLst xmlns:p="http://schemas.openxmlformats.org/presentationml/2006/main">
  <p:tag name="AS_UNIQUEID" val="5452"/>
</p:tagLst>
</file>

<file path=ppt/tags/tag220.xml><?xml version="1.0" encoding="utf-8"?>
<p:tagLst xmlns:p="http://schemas.openxmlformats.org/presentationml/2006/main">
  <p:tag name="AS_UNIQUEID" val="5561"/>
</p:tagLst>
</file>

<file path=ppt/tags/tag221.xml><?xml version="1.0" encoding="utf-8"?>
<p:tagLst xmlns:p="http://schemas.openxmlformats.org/presentationml/2006/main">
  <p:tag name="AS_UNIQUEID" val="5562"/>
</p:tagLst>
</file>

<file path=ppt/tags/tag222.xml><?xml version="1.0" encoding="utf-8"?>
<p:tagLst xmlns:p="http://schemas.openxmlformats.org/presentationml/2006/main">
  <p:tag name="AS_UNIQUEID" val="5563"/>
</p:tagLst>
</file>

<file path=ppt/tags/tag223.xml><?xml version="1.0" encoding="utf-8"?>
<p:tagLst xmlns:p="http://schemas.openxmlformats.org/presentationml/2006/main">
  <p:tag name="AS_UNIQUEID" val="1386"/>
</p:tagLst>
</file>

<file path=ppt/tags/tag224.xml><?xml version="1.0" encoding="utf-8"?>
<p:tagLst xmlns:p="http://schemas.openxmlformats.org/presentationml/2006/main">
  <p:tag name="AS_UNIQUEID" val="1387"/>
</p:tagLst>
</file>

<file path=ppt/tags/tag225.xml><?xml version="1.0" encoding="utf-8"?>
<p:tagLst xmlns:p="http://schemas.openxmlformats.org/presentationml/2006/main">
  <p:tag name="AS_UNIQUEID" val="1388"/>
</p:tagLst>
</file>

<file path=ppt/tags/tag226.xml><?xml version="1.0" encoding="utf-8"?>
<p:tagLst xmlns:p="http://schemas.openxmlformats.org/presentationml/2006/main">
  <p:tag name="AS_UNIQUEID" val="4968"/>
</p:tagLst>
</file>

<file path=ppt/tags/tag227.xml><?xml version="1.0" encoding="utf-8"?>
<p:tagLst xmlns:p="http://schemas.openxmlformats.org/presentationml/2006/main">
  <p:tag name="AS_UNIQUEID" val="4970"/>
</p:tagLst>
</file>

<file path=ppt/tags/tag228.xml><?xml version="1.0" encoding="utf-8"?>
<p:tagLst xmlns:p="http://schemas.openxmlformats.org/presentationml/2006/main">
  <p:tag name="AS_UNIQUEID" val="4971"/>
</p:tagLst>
</file>

<file path=ppt/tags/tag229.xml><?xml version="1.0" encoding="utf-8"?>
<p:tagLst xmlns:p="http://schemas.openxmlformats.org/presentationml/2006/main">
  <p:tag name="AS_UNIQUEID" val="4972"/>
</p:tagLst>
</file>

<file path=ppt/tags/tag23.xml><?xml version="1.0" encoding="utf-8"?>
<p:tagLst xmlns:p="http://schemas.openxmlformats.org/presentationml/2006/main">
  <p:tag name="AS_UNIQUEID" val="5453"/>
</p:tagLst>
</file>

<file path=ppt/tags/tag230.xml><?xml version="1.0" encoding="utf-8"?>
<p:tagLst xmlns:p="http://schemas.openxmlformats.org/presentationml/2006/main">
  <p:tag name="AS_UNIQUEID" val="684"/>
</p:tagLst>
</file>

<file path=ppt/tags/tag231.xml><?xml version="1.0" encoding="utf-8"?>
<p:tagLst xmlns:p="http://schemas.openxmlformats.org/presentationml/2006/main">
  <p:tag name="AS_UNIQUEID" val="685"/>
</p:tagLst>
</file>

<file path=ppt/tags/tag232.xml><?xml version="1.0" encoding="utf-8"?>
<p:tagLst xmlns:p="http://schemas.openxmlformats.org/presentationml/2006/main">
  <p:tag name="AS_UNIQUEID" val="686"/>
</p:tagLst>
</file>

<file path=ppt/tags/tag233.xml><?xml version="1.0" encoding="utf-8"?>
<p:tagLst xmlns:p="http://schemas.openxmlformats.org/presentationml/2006/main">
  <p:tag name="AS_UNIQUEID" val="687"/>
</p:tagLst>
</file>

<file path=ppt/tags/tag234.xml><?xml version="1.0" encoding="utf-8"?>
<p:tagLst xmlns:p="http://schemas.openxmlformats.org/presentationml/2006/main">
  <p:tag name="AS_UNIQUEID" val="688"/>
</p:tagLst>
</file>

<file path=ppt/tags/tag235.xml><?xml version="1.0" encoding="utf-8"?>
<p:tagLst xmlns:p="http://schemas.openxmlformats.org/presentationml/2006/main">
  <p:tag name="AS_UNIQUEID" val="689"/>
</p:tagLst>
</file>

<file path=ppt/tags/tag236.xml><?xml version="1.0" encoding="utf-8"?>
<p:tagLst xmlns:p="http://schemas.openxmlformats.org/presentationml/2006/main">
  <p:tag name="AS_UNIQUEID" val="4974"/>
</p:tagLst>
</file>

<file path=ppt/tags/tag237.xml><?xml version="1.0" encoding="utf-8"?>
<p:tagLst xmlns:p="http://schemas.openxmlformats.org/presentationml/2006/main">
  <p:tag name="AS_UNIQUEID" val="4975"/>
</p:tagLst>
</file>

<file path=ppt/tags/tag238.xml><?xml version="1.0" encoding="utf-8"?>
<p:tagLst xmlns:p="http://schemas.openxmlformats.org/presentationml/2006/main">
  <p:tag name="AS_UNIQUEID" val="4976"/>
</p:tagLst>
</file>

<file path=ppt/tags/tag239.xml><?xml version="1.0" encoding="utf-8"?>
<p:tagLst xmlns:p="http://schemas.openxmlformats.org/presentationml/2006/main">
  <p:tag name="AS_UNIQUEID" val="4978"/>
</p:tagLst>
</file>

<file path=ppt/tags/tag24.xml><?xml version="1.0" encoding="utf-8"?>
<p:tagLst xmlns:p="http://schemas.openxmlformats.org/presentationml/2006/main">
  <p:tag name="AS_UNIQUEID" val="5454"/>
</p:tagLst>
</file>

<file path=ppt/tags/tag240.xml><?xml version="1.0" encoding="utf-8"?>
<p:tagLst xmlns:p="http://schemas.openxmlformats.org/presentationml/2006/main">
  <p:tag name="AS_UNIQUEID" val="4979"/>
</p:tagLst>
</file>

<file path=ppt/tags/tag241.xml><?xml version="1.0" encoding="utf-8"?>
<p:tagLst xmlns:p="http://schemas.openxmlformats.org/presentationml/2006/main">
  <p:tag name="AS_UNIQUEID" val="4980"/>
</p:tagLst>
</file>

<file path=ppt/tags/tag242.xml><?xml version="1.0" encoding="utf-8"?>
<p:tagLst xmlns:p="http://schemas.openxmlformats.org/presentationml/2006/main">
  <p:tag name="AS_UNIQUEID" val="375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ea82cae6-13be-453c-b45c-ffa9dfd3ba3c}"/>
</p:tagLst>
</file>

<file path=ppt/tags/tag243.xml><?xml version="1.0" encoding="utf-8"?>
<p:tagLst xmlns:p="http://schemas.openxmlformats.org/presentationml/2006/main">
  <p:tag name="AS_UNIQUEID" val="375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740eb822-1135-41fa-bde5-4b364821ebbe}"/>
</p:tagLst>
</file>

<file path=ppt/tags/tag244.xml><?xml version="1.0" encoding="utf-8"?>
<p:tagLst xmlns:p="http://schemas.openxmlformats.org/presentationml/2006/main">
  <p:tag name="AS_UNIQUEID" val="3757"/>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ad1ba74c-8997-4de2-9e3f-382e4989855e}"/>
</p:tagLst>
</file>

<file path=ppt/tags/tag245.xml><?xml version="1.0" encoding="utf-8"?>
<p:tagLst xmlns:p="http://schemas.openxmlformats.org/presentationml/2006/main">
  <p:tag name="AS_UNIQUEID" val="3758"/>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2dbcdf7a-f106-42ec-8e57-65f7c599fb2a}"/>
</p:tagLst>
</file>

<file path=ppt/tags/tag246.xml><?xml version="1.0" encoding="utf-8"?>
<p:tagLst xmlns:p="http://schemas.openxmlformats.org/presentationml/2006/main">
  <p:tag name="AS_UNIQUEID" val="3759"/>
</p:tagLst>
</file>

<file path=ppt/tags/tag247.xml><?xml version="1.0" encoding="utf-8"?>
<p:tagLst xmlns:p="http://schemas.openxmlformats.org/presentationml/2006/main">
  <p:tag name="AS_UNIQUEID" val="3763"/>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48.xml><?xml version="1.0" encoding="utf-8"?>
<p:tagLst xmlns:p="http://schemas.openxmlformats.org/presentationml/2006/main">
  <p:tag name="AS_UNIQUEID" val="3764"/>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49.xml><?xml version="1.0" encoding="utf-8"?>
<p:tagLst xmlns:p="http://schemas.openxmlformats.org/presentationml/2006/main">
  <p:tag name="AS_UNIQUEID" val="376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5.xml><?xml version="1.0" encoding="utf-8"?>
<p:tagLst xmlns:p="http://schemas.openxmlformats.org/presentationml/2006/main">
  <p:tag name="AS_UNIQUEID" val="5455"/>
</p:tagLst>
</file>

<file path=ppt/tags/tag250.xml><?xml version="1.0" encoding="utf-8"?>
<p:tagLst xmlns:p="http://schemas.openxmlformats.org/presentationml/2006/main">
  <p:tag name="AS_UNIQUEID" val="376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51.xml><?xml version="1.0" encoding="utf-8"?>
<p:tagLst xmlns:p="http://schemas.openxmlformats.org/presentationml/2006/main">
  <p:tag name="AS_UNIQUEID" val="3444"/>
  <p:tag name="KSO_WM_UNIT_PLACING_PICTURE_USER_VIEWPORT" val="{&quot;height&quot;:1133.8582677165355,&quot;width&quot;:5625.351181102362}"/>
</p:tagLst>
</file>

<file path=ppt/tags/tag252.xml><?xml version="1.0" encoding="utf-8"?>
<p:tagLst xmlns:p="http://schemas.openxmlformats.org/presentationml/2006/main">
  <p:tag name="AS_UNIQUEID" val="3767"/>
</p:tagLst>
</file>

<file path=ppt/tags/tag253.xml><?xml version="1.0" encoding="utf-8"?>
<p:tagLst xmlns:p="http://schemas.openxmlformats.org/presentationml/2006/main">
  <p:tag name="AS_UNIQUEID" val="377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54.xml><?xml version="1.0" encoding="utf-8"?>
<p:tagLst xmlns:p="http://schemas.openxmlformats.org/presentationml/2006/main">
  <p:tag name="AS_UNIQUEID" val="377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55.xml><?xml version="1.0" encoding="utf-8"?>
<p:tagLst xmlns:p="http://schemas.openxmlformats.org/presentationml/2006/main">
  <p:tag name="AS_UNIQUEID" val="3777"/>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56.xml><?xml version="1.0" encoding="utf-8"?>
<p:tagLst xmlns:p="http://schemas.openxmlformats.org/presentationml/2006/main">
  <p:tag name="AS_UNIQUEID" val="3778"/>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57.xml><?xml version="1.0" encoding="utf-8"?>
<p:tagLst xmlns:p="http://schemas.openxmlformats.org/presentationml/2006/main">
  <p:tag name="AS_UNIQUEID" val="3486"/>
</p:tagLst>
</file>

<file path=ppt/tags/tag258.xml><?xml version="1.0" encoding="utf-8"?>
<p:tagLst xmlns:p="http://schemas.openxmlformats.org/presentationml/2006/main">
  <p:tag name="AS_UNIQUEID" val="3779"/>
</p:tagLst>
</file>

<file path=ppt/tags/tag259.xml><?xml version="1.0" encoding="utf-8"?>
<p:tagLst xmlns:p="http://schemas.openxmlformats.org/presentationml/2006/main">
  <p:tag name="AS_UNIQUEID" val="3769"/>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6.xml><?xml version="1.0" encoding="utf-8"?>
<p:tagLst xmlns:p="http://schemas.openxmlformats.org/presentationml/2006/main">
  <p:tag name="AS_UNIQUEID" val="5456"/>
</p:tagLst>
</file>

<file path=ppt/tags/tag260.xml><?xml version="1.0" encoding="utf-8"?>
<p:tagLst xmlns:p="http://schemas.openxmlformats.org/presentationml/2006/main">
  <p:tag name="AS_UNIQUEID" val="3770"/>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61.xml><?xml version="1.0" encoding="utf-8"?>
<p:tagLst xmlns:p="http://schemas.openxmlformats.org/presentationml/2006/main">
  <p:tag name="AS_UNIQUEID" val="3771"/>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62.xml><?xml version="1.0" encoding="utf-8"?>
<p:tagLst xmlns:p="http://schemas.openxmlformats.org/presentationml/2006/main">
  <p:tag name="AS_UNIQUEID" val="3772"/>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63.xml><?xml version="1.0" encoding="utf-8"?>
<p:tagLst xmlns:p="http://schemas.openxmlformats.org/presentationml/2006/main">
  <p:tag name="AS_UNIQUEID" val="3450"/>
</p:tagLst>
</file>

<file path=ppt/tags/tag264.xml><?xml version="1.0" encoding="utf-8"?>
<p:tagLst xmlns:p="http://schemas.openxmlformats.org/presentationml/2006/main">
  <p:tag name="AS_UNIQUEID" val="3773"/>
</p:tagLst>
</file>

<file path=ppt/tags/tag265.xml><?xml version="1.0" encoding="utf-8"?>
<p:tagLst xmlns:p="http://schemas.openxmlformats.org/presentationml/2006/main">
  <p:tag name="AS_UNIQUEID" val="5576"/>
</p:tagLst>
</file>

<file path=ppt/tags/tag266.xml><?xml version="1.0" encoding="utf-8"?>
<p:tagLst xmlns:p="http://schemas.openxmlformats.org/presentationml/2006/main">
  <p:tag name="AS_UNIQUEID" val="5577"/>
</p:tagLst>
</file>

<file path=ppt/tags/tag267.xml><?xml version="1.0" encoding="utf-8"?>
<p:tagLst xmlns:p="http://schemas.openxmlformats.org/presentationml/2006/main">
  <p:tag name="AS_UNIQUEID" val="5578"/>
</p:tagLst>
</file>

<file path=ppt/tags/tag268.xml><?xml version="1.0" encoding="utf-8"?>
<p:tagLst xmlns:p="http://schemas.openxmlformats.org/presentationml/2006/main">
  <p:tag name="AS_UNIQUEID" val="5579"/>
</p:tagLst>
</file>

<file path=ppt/tags/tag269.xml><?xml version="1.0" encoding="utf-8"?>
<p:tagLst xmlns:p="http://schemas.openxmlformats.org/presentationml/2006/main">
  <p:tag name="AS_UNIQUEID" val="5580"/>
</p:tagLst>
</file>

<file path=ppt/tags/tag27.xml><?xml version="1.0" encoding="utf-8"?>
<p:tagLst xmlns:p="http://schemas.openxmlformats.org/presentationml/2006/main">
  <p:tag name="AS_UNIQUEID" val="5457"/>
</p:tagLst>
</file>

<file path=ppt/tags/tag270.xml><?xml version="1.0" encoding="utf-8"?>
<p:tagLst xmlns:p="http://schemas.openxmlformats.org/presentationml/2006/main">
  <p:tag name="AS_UNIQUEID" val="5581"/>
</p:tagLst>
</file>

<file path=ppt/tags/tag271.xml><?xml version="1.0" encoding="utf-8"?>
<p:tagLst xmlns:p="http://schemas.openxmlformats.org/presentationml/2006/main">
  <p:tag name="AS_UNIQUEID" val="5582"/>
</p:tagLst>
</file>

<file path=ppt/tags/tag272.xml><?xml version="1.0" encoding="utf-8"?>
<p:tagLst xmlns:p="http://schemas.openxmlformats.org/presentationml/2006/main">
  <p:tag name="AS_UNIQUEID" val="5583"/>
</p:tagLst>
</file>

<file path=ppt/tags/tag273.xml><?xml version="1.0" encoding="utf-8"?>
<p:tagLst xmlns:p="http://schemas.openxmlformats.org/presentationml/2006/main">
  <p:tag name="AS_UNIQUEID" val="5584"/>
</p:tagLst>
</file>

<file path=ppt/tags/tag274.xml><?xml version="1.0" encoding="utf-8"?>
<p:tagLst xmlns:p="http://schemas.openxmlformats.org/presentationml/2006/main">
  <p:tag name="AS_UNIQUEID" val="5585"/>
</p:tagLst>
</file>

<file path=ppt/tags/tag275.xml><?xml version="1.0" encoding="utf-8"?>
<p:tagLst xmlns:p="http://schemas.openxmlformats.org/presentationml/2006/main">
  <p:tag name="AS_UNIQUEID" val="5586"/>
</p:tagLst>
</file>

<file path=ppt/tags/tag276.xml><?xml version="1.0" encoding="utf-8"?>
<p:tagLst xmlns:p="http://schemas.openxmlformats.org/presentationml/2006/main">
  <p:tag name="AS_UNIQUEID" val="5587"/>
</p:tagLst>
</file>

<file path=ppt/tags/tag277.xml><?xml version="1.0" encoding="utf-8"?>
<p:tagLst xmlns:p="http://schemas.openxmlformats.org/presentationml/2006/main">
  <p:tag name="AS_UNIQUEID" val="5588"/>
</p:tagLst>
</file>

<file path=ppt/tags/tag278.xml><?xml version="1.0" encoding="utf-8"?>
<p:tagLst xmlns:p="http://schemas.openxmlformats.org/presentationml/2006/main">
  <p:tag name="AS_UNIQUEID" val="5589"/>
</p:tagLst>
</file>

<file path=ppt/tags/tag279.xml><?xml version="1.0" encoding="utf-8"?>
<p:tagLst xmlns:p="http://schemas.openxmlformats.org/presentationml/2006/main">
  <p:tag name="AS_UNIQUEID" val="5591"/>
</p:tagLst>
</file>

<file path=ppt/tags/tag28.xml><?xml version="1.0" encoding="utf-8"?>
<p:tagLst xmlns:p="http://schemas.openxmlformats.org/presentationml/2006/main">
  <p:tag name="AS_UNIQUEID" val="5458"/>
</p:tagLst>
</file>

<file path=ppt/tags/tag280.xml><?xml version="1.0" encoding="utf-8"?>
<p:tagLst xmlns:p="http://schemas.openxmlformats.org/presentationml/2006/main">
  <p:tag name="AS_UNIQUEID" val="5592"/>
</p:tagLst>
</file>

<file path=ppt/tags/tag281.xml><?xml version="1.0" encoding="utf-8"?>
<p:tagLst xmlns:p="http://schemas.openxmlformats.org/presentationml/2006/main">
  <p:tag name="AS_UNIQUEID" val="5593"/>
</p:tagLst>
</file>

<file path=ppt/tags/tag282.xml><?xml version="1.0" encoding="utf-8"?>
<p:tagLst xmlns:p="http://schemas.openxmlformats.org/presentationml/2006/main">
  <p:tag name="AS_UNIQUEID" val="5594"/>
</p:tagLst>
</file>

<file path=ppt/tags/tag283.xml><?xml version="1.0" encoding="utf-8"?>
<p:tagLst xmlns:p="http://schemas.openxmlformats.org/presentationml/2006/main">
  <p:tag name="AS_UNIQUEID" val="5595"/>
</p:tagLst>
</file>

<file path=ppt/tags/tag284.xml><?xml version="1.0" encoding="utf-8"?>
<p:tagLst xmlns:p="http://schemas.openxmlformats.org/presentationml/2006/main">
  <p:tag name="AS_UNIQUEID" val="5597"/>
</p:tagLst>
</file>

<file path=ppt/tags/tag285.xml><?xml version="1.0" encoding="utf-8"?>
<p:tagLst xmlns:p="http://schemas.openxmlformats.org/presentationml/2006/main">
  <p:tag name="AS_UNIQUEID" val="5598"/>
</p:tagLst>
</file>

<file path=ppt/tags/tag286.xml><?xml version="1.0" encoding="utf-8"?>
<p:tagLst xmlns:p="http://schemas.openxmlformats.org/presentationml/2006/main">
  <p:tag name="AS_UNIQUEID" val="5599"/>
</p:tagLst>
</file>

<file path=ppt/tags/tag287.xml><?xml version="1.0" encoding="utf-8"?>
<p:tagLst xmlns:p="http://schemas.openxmlformats.org/presentationml/2006/main">
  <p:tag name="AS_UNIQUEID" val="5600"/>
</p:tagLst>
</file>

<file path=ppt/tags/tag288.xml><?xml version="1.0" encoding="utf-8"?>
<p:tagLst xmlns:p="http://schemas.openxmlformats.org/presentationml/2006/main">
  <p:tag name="AS_UNIQUEID" val="5601"/>
</p:tagLst>
</file>

<file path=ppt/tags/tag289.xml><?xml version="1.0" encoding="utf-8"?>
<p:tagLst xmlns:p="http://schemas.openxmlformats.org/presentationml/2006/main">
  <p:tag name="AS_UNIQUEID" val="5602"/>
</p:tagLst>
</file>

<file path=ppt/tags/tag29.xml><?xml version="1.0" encoding="utf-8"?>
<p:tagLst xmlns:p="http://schemas.openxmlformats.org/presentationml/2006/main">
  <p:tag name="AS_UNIQUEID" val="5459"/>
</p:tagLst>
</file>

<file path=ppt/tags/tag290.xml><?xml version="1.0" encoding="utf-8"?>
<p:tagLst xmlns:p="http://schemas.openxmlformats.org/presentationml/2006/main">
  <p:tag name="AS_UNIQUEID" val="5603"/>
</p:tagLst>
</file>

<file path=ppt/tags/tag291.xml><?xml version="1.0" encoding="utf-8"?>
<p:tagLst xmlns:p="http://schemas.openxmlformats.org/presentationml/2006/main">
  <p:tag name="AS_UNIQUEID" val="5604"/>
</p:tagLst>
</file>

<file path=ppt/tags/tag292.xml><?xml version="1.0" encoding="utf-8"?>
<p:tagLst xmlns:p="http://schemas.openxmlformats.org/presentationml/2006/main">
  <p:tag name="AS_UNIQUEID" val="5605"/>
</p:tagLst>
</file>

<file path=ppt/tags/tag293.xml><?xml version="1.0" encoding="utf-8"?>
<p:tagLst xmlns:p="http://schemas.openxmlformats.org/presentationml/2006/main">
  <p:tag name="AS_UNIQUEID" val="5606"/>
</p:tagLst>
</file>

<file path=ppt/tags/tag294.xml><?xml version="1.0" encoding="utf-8"?>
<p:tagLst xmlns:p="http://schemas.openxmlformats.org/presentationml/2006/main">
  <p:tag name="AS_UNIQUEID" val="5608"/>
</p:tagLst>
</file>

<file path=ppt/tags/tag295.xml><?xml version="1.0" encoding="utf-8"?>
<p:tagLst xmlns:p="http://schemas.openxmlformats.org/presentationml/2006/main">
  <p:tag name="AS_UNIQUEID" val="5609"/>
</p:tagLst>
</file>

<file path=ppt/tags/tag296.xml><?xml version="1.0" encoding="utf-8"?>
<p:tagLst xmlns:p="http://schemas.openxmlformats.org/presentationml/2006/main">
  <p:tag name="AS_UNIQUEID" val="5610"/>
</p:tagLst>
</file>

<file path=ppt/tags/tag297.xml><?xml version="1.0" encoding="utf-8"?>
<p:tagLst xmlns:p="http://schemas.openxmlformats.org/presentationml/2006/main">
  <p:tag name="AS_UNIQUEID" val="5611"/>
</p:tagLst>
</file>

<file path=ppt/tags/tag298.xml><?xml version="1.0" encoding="utf-8"?>
<p:tagLst xmlns:p="http://schemas.openxmlformats.org/presentationml/2006/main">
  <p:tag name="AS_UNIQUEID" val="5612"/>
</p:tagLst>
</file>

<file path=ppt/tags/tag299.xml><?xml version="1.0" encoding="utf-8"?>
<p:tagLst xmlns:p="http://schemas.openxmlformats.org/presentationml/2006/main">
  <p:tag name="AS_UNIQUEID" val="5613"/>
</p:tagLst>
</file>

<file path=ppt/tags/tag3.xml><?xml version="1.0" encoding="utf-8"?>
<p:tagLst xmlns:p="http://schemas.openxmlformats.org/presentationml/2006/main">
  <p:tag name="AS_UNIQUEID" val="5429"/>
</p:tagLst>
</file>

<file path=ppt/tags/tag30.xml><?xml version="1.0" encoding="utf-8"?>
<p:tagLst xmlns:p="http://schemas.openxmlformats.org/presentationml/2006/main">
  <p:tag name="AS_UNIQUEID" val="5461"/>
</p:tagLst>
</file>

<file path=ppt/tags/tag300.xml><?xml version="1.0" encoding="utf-8"?>
<p:tagLst xmlns:p="http://schemas.openxmlformats.org/presentationml/2006/main">
  <p:tag name="AS_UNIQUEID" val="5614"/>
</p:tagLst>
</file>

<file path=ppt/tags/tag301.xml><?xml version="1.0" encoding="utf-8"?>
<p:tagLst xmlns:p="http://schemas.openxmlformats.org/presentationml/2006/main">
  <p:tag name="AS_UNIQUEID" val="5615"/>
</p:tagLst>
</file>

<file path=ppt/tags/tag302.xml><?xml version="1.0" encoding="utf-8"?>
<p:tagLst xmlns:p="http://schemas.openxmlformats.org/presentationml/2006/main">
  <p:tag name="AS_UNIQUEID" val="5616"/>
</p:tagLst>
</file>

<file path=ppt/tags/tag303.xml><?xml version="1.0" encoding="utf-8"?>
<p:tagLst xmlns:p="http://schemas.openxmlformats.org/presentationml/2006/main">
  <p:tag name="AS_UNIQUEID" val="5617"/>
</p:tagLst>
</file>

<file path=ppt/tags/tag304.xml><?xml version="1.0" encoding="utf-8"?>
<p:tagLst xmlns:p="http://schemas.openxmlformats.org/presentationml/2006/main">
  <p:tag name="AS_UNIQUEID" val="5618"/>
</p:tagLst>
</file>

<file path=ppt/tags/tag305.xml><?xml version="1.0" encoding="utf-8"?>
<p:tagLst xmlns:p="http://schemas.openxmlformats.org/presentationml/2006/main">
  <p:tag name="AS_UNIQUEID" val="5619"/>
</p:tagLst>
</file>

<file path=ppt/tags/tag306.xml><?xml version="1.0" encoding="utf-8"?>
<p:tagLst xmlns:p="http://schemas.openxmlformats.org/presentationml/2006/main">
  <p:tag name="AS_UNIQUEID" val="5621"/>
</p:tagLst>
</file>

<file path=ppt/tags/tag307.xml><?xml version="1.0" encoding="utf-8"?>
<p:tagLst xmlns:p="http://schemas.openxmlformats.org/presentationml/2006/main">
  <p:tag name="AS_UNIQUEID" val="5622"/>
</p:tagLst>
</file>

<file path=ppt/tags/tag308.xml><?xml version="1.0" encoding="utf-8"?>
<p:tagLst xmlns:p="http://schemas.openxmlformats.org/presentationml/2006/main">
  <p:tag name="AS_UNIQUEID" val="5623"/>
</p:tagLst>
</file>

<file path=ppt/tags/tag309.xml><?xml version="1.0" encoding="utf-8"?>
<p:tagLst xmlns:p="http://schemas.openxmlformats.org/presentationml/2006/main">
  <p:tag name="AS_UNIQUEID" val="5624"/>
</p:tagLst>
</file>

<file path=ppt/tags/tag31.xml><?xml version="1.0" encoding="utf-8"?>
<p:tagLst xmlns:p="http://schemas.openxmlformats.org/presentationml/2006/main">
  <p:tag name="AS_UNIQUEID" val="5462"/>
</p:tagLst>
</file>

<file path=ppt/tags/tag310.xml><?xml version="1.0" encoding="utf-8"?>
<p:tagLst xmlns:p="http://schemas.openxmlformats.org/presentationml/2006/main">
  <p:tag name="AS_UNIQUEID" val="5625"/>
</p:tagLst>
</file>

<file path=ppt/tags/tag311.xml><?xml version="1.0" encoding="utf-8"?>
<p:tagLst xmlns:p="http://schemas.openxmlformats.org/presentationml/2006/main">
  <p:tag name="AS_UNIQUEID" val="5626"/>
</p:tagLst>
</file>

<file path=ppt/tags/tag312.xml><?xml version="1.0" encoding="utf-8"?>
<p:tagLst xmlns:p="http://schemas.openxmlformats.org/presentationml/2006/main">
  <p:tag name="AS_UNIQUEID" val="5466"/>
</p:tagLst>
</file>

<file path=ppt/tags/tag313.xml><?xml version="1.0" encoding="utf-8"?>
<p:tagLst xmlns:p="http://schemas.openxmlformats.org/presentationml/2006/main">
  <p:tag name="AS_UNIQUEID" val="5467"/>
</p:tagLst>
</file>

<file path=ppt/tags/tag314.xml><?xml version="1.0" encoding="utf-8"?>
<p:tagLst xmlns:p="http://schemas.openxmlformats.org/presentationml/2006/main">
  <p:tag name="AS_UNIQUEID" val="5468"/>
</p:tagLst>
</file>

<file path=ppt/tags/tag315.xml><?xml version="1.0" encoding="utf-8"?>
<p:tagLst xmlns:p="http://schemas.openxmlformats.org/presentationml/2006/main">
  <p:tag name="AS_UNIQUEID" val="5469"/>
</p:tagLst>
</file>

<file path=ppt/tags/tag316.xml><?xml version="1.0" encoding="utf-8"?>
<p:tagLst xmlns:p="http://schemas.openxmlformats.org/presentationml/2006/main">
  <p:tag name="AS_UNIQUEID" val="5470"/>
</p:tagLst>
</file>

<file path=ppt/tags/tag317.xml><?xml version="1.0" encoding="utf-8"?>
<p:tagLst xmlns:p="http://schemas.openxmlformats.org/presentationml/2006/main">
  <p:tag name="AS_UNIQUEID" val="5474"/>
</p:tagLst>
</file>

<file path=ppt/tags/tag318.xml><?xml version="1.0" encoding="utf-8"?>
<p:tagLst xmlns:p="http://schemas.openxmlformats.org/presentationml/2006/main">
  <p:tag name="AS_UNIQUEID" val="6500"/>
</p:tagLst>
</file>

<file path=ppt/tags/tag319.xml><?xml version="1.0" encoding="utf-8"?>
<p:tagLst xmlns:p="http://schemas.openxmlformats.org/presentationml/2006/main">
  <p:tag name="AS_UNIQUEID" val="5640"/>
</p:tagLst>
</file>

<file path=ppt/tags/tag32.xml><?xml version="1.0" encoding="utf-8"?>
<p:tagLst xmlns:p="http://schemas.openxmlformats.org/presentationml/2006/main">
  <p:tag name="AS_UNIQUEID" val="5463"/>
</p:tagLst>
</file>

<file path=ppt/tags/tag320.xml><?xml version="1.0" encoding="utf-8"?>
<p:tagLst xmlns:p="http://schemas.openxmlformats.org/presentationml/2006/main">
  <p:tag name="AS_UNIQUEID" val="5642"/>
</p:tagLst>
</file>

<file path=ppt/tags/tag321.xml><?xml version="1.0" encoding="utf-8"?>
<p:tagLst xmlns:p="http://schemas.openxmlformats.org/presentationml/2006/main">
  <p:tag name="AS_UNIQUEID" val="5643"/>
</p:tagLst>
</file>

<file path=ppt/tags/tag322.xml><?xml version="1.0" encoding="utf-8"?>
<p:tagLst xmlns:p="http://schemas.openxmlformats.org/presentationml/2006/main">
  <p:tag name="AS_UNIQUEID" val="5644"/>
</p:tagLst>
</file>

<file path=ppt/tags/tag323.xml><?xml version="1.0" encoding="utf-8"?>
<p:tagLst xmlns:p="http://schemas.openxmlformats.org/presentationml/2006/main">
  <p:tag name="AS_UNIQUEID" val="5645"/>
</p:tagLst>
</file>

<file path=ppt/tags/tag324.xml><?xml version="1.0" encoding="utf-8"?>
<p:tagLst xmlns:p="http://schemas.openxmlformats.org/presentationml/2006/main">
  <p:tag name="AS_UNIQUEID" val="5646"/>
</p:tagLst>
</file>

<file path=ppt/tags/tag325.xml><?xml version="1.0" encoding="utf-8"?>
<p:tagLst xmlns:p="http://schemas.openxmlformats.org/presentationml/2006/main">
  <p:tag name="AS_UNIQUEID" val="5648"/>
</p:tagLst>
</file>

<file path=ppt/tags/tag326.xml><?xml version="1.0" encoding="utf-8"?>
<p:tagLst xmlns:p="http://schemas.openxmlformats.org/presentationml/2006/main">
  <p:tag name="AS_UNIQUEID" val="6507"/>
</p:tagLst>
</file>

<file path=ppt/tags/tag327.xml><?xml version="1.0" encoding="utf-8"?>
<p:tagLst xmlns:p="http://schemas.openxmlformats.org/presentationml/2006/main">
  <p:tag name="AS_UNIQUEID" val="6508"/>
</p:tagLst>
</file>

<file path=ppt/tags/tag328.xml><?xml version="1.0" encoding="utf-8"?>
<p:tagLst xmlns:p="http://schemas.openxmlformats.org/presentationml/2006/main">
  <p:tag name="AS_UNIQUEID" val="6509"/>
</p:tagLst>
</file>

<file path=ppt/tags/tag329.xml><?xml version="1.0" encoding="utf-8"?>
<p:tagLst xmlns:p="http://schemas.openxmlformats.org/presentationml/2006/main">
  <p:tag name="AS_UNIQUEID" val="6510"/>
</p:tagLst>
</file>

<file path=ppt/tags/tag33.xml><?xml version="1.0" encoding="utf-8"?>
<p:tagLst xmlns:p="http://schemas.openxmlformats.org/presentationml/2006/main">
  <p:tag name="AS_UNIQUEID" val="5464"/>
</p:tagLst>
</file>

<file path=ppt/tags/tag330.xml><?xml version="1.0" encoding="utf-8"?>
<p:tagLst xmlns:p="http://schemas.openxmlformats.org/presentationml/2006/main">
  <p:tag name="AS_UNIQUEID" val="6511"/>
</p:tagLst>
</file>

<file path=ppt/tags/tag331.xml><?xml version="1.0" encoding="utf-8"?>
<p:tagLst xmlns:p="http://schemas.openxmlformats.org/presentationml/2006/main">
  <p:tag name="AS_UNIQUEID" val="6512"/>
</p:tagLst>
</file>

<file path=ppt/tags/tag332.xml><?xml version="1.0" encoding="utf-8"?>
<p:tagLst xmlns:p="http://schemas.openxmlformats.org/presentationml/2006/main">
  <p:tag name="AS_UNIQUEID" val="5675"/>
</p:tagLst>
</file>

<file path=ppt/tags/tag333.xml><?xml version="1.0" encoding="utf-8"?>
<p:tagLst xmlns:p="http://schemas.openxmlformats.org/presentationml/2006/main">
  <p:tag name="AS_UNIQUEID" val="5676"/>
</p:tagLst>
</file>

<file path=ppt/tags/tag334.xml><?xml version="1.0" encoding="utf-8"?>
<p:tagLst xmlns:p="http://schemas.openxmlformats.org/presentationml/2006/main">
  <p:tag name="AS_UNIQUEID" val="5677"/>
</p:tagLst>
</file>

<file path=ppt/tags/tag335.xml><?xml version="1.0" encoding="utf-8"?>
<p:tagLst xmlns:p="http://schemas.openxmlformats.org/presentationml/2006/main">
  <p:tag name="AS_UNIQUEID" val="5678"/>
</p:tagLst>
</file>

<file path=ppt/tags/tag336.xml><?xml version="1.0" encoding="utf-8"?>
<p:tagLst xmlns:p="http://schemas.openxmlformats.org/presentationml/2006/main">
  <p:tag name="AS_UNIQUEID" val="4097"/>
  <p:tag name="KSO_WM_BEAUTIFY_FLAG" val=""/>
  <p:tag name="KSO_WM_DIAGRAM_VIRTUALLY_FRAME" val="{&quot;height&quot;:255.95,&quot;left&quot;:40.01125984251969,&quot;top&quot;:132.05,&quot;width&quot;:885.259842519685}"/>
</p:tagLst>
</file>

<file path=ppt/tags/tag337.xml><?xml version="1.0" encoding="utf-8"?>
<p:tagLst xmlns:p="http://schemas.openxmlformats.org/presentationml/2006/main">
  <p:tag name="AS_UNIQUEID" val="4100"/>
  <p:tag name="KSO_WM_BEAUTIFY_FLAG" val=""/>
  <p:tag name="KSO_WM_DIAGRAM_VIRTUALLY_FRAME" val="{&quot;height&quot;:255.95,&quot;left&quot;:40.01125984251969,&quot;top&quot;:132.05,&quot;width&quot;:885.259842519685}"/>
</p:tagLst>
</file>

<file path=ppt/tags/tag338.xml><?xml version="1.0" encoding="utf-8"?>
<p:tagLst xmlns:p="http://schemas.openxmlformats.org/presentationml/2006/main">
  <p:tag name="AS_UNIQUEID" val="5681"/>
</p:tagLst>
</file>

<file path=ppt/tags/tag339.xml><?xml version="1.0" encoding="utf-8"?>
<p:tagLst xmlns:p="http://schemas.openxmlformats.org/presentationml/2006/main">
  <p:tag name="AS_UNIQUEID" val="5682"/>
</p:tagLst>
</file>

<file path=ppt/tags/tag34.xml><?xml version="1.0" encoding="utf-8"?>
<p:tagLst xmlns:p="http://schemas.openxmlformats.org/presentationml/2006/main">
  <p:tag name="AS_UNIQUEID" val="5466"/>
</p:tagLst>
</file>

<file path=ppt/tags/tag340.xml><?xml version="1.0" encoding="utf-8"?>
<p:tagLst xmlns:p="http://schemas.openxmlformats.org/presentationml/2006/main">
  <p:tag name="AS_UNIQUEID" val="5683"/>
</p:tagLst>
</file>

<file path=ppt/tags/tag341.xml><?xml version="1.0" encoding="utf-8"?>
<p:tagLst xmlns:p="http://schemas.openxmlformats.org/presentationml/2006/main">
  <p:tag name="AS_UNIQUEID" val="654"/>
  <p:tag name="KSO_WM_BEAUTIFY_FLAG" val=""/>
</p:tagLst>
</file>

<file path=ppt/tags/tag342.xml><?xml version="1.0" encoding="utf-8"?>
<p:tagLst xmlns:p="http://schemas.openxmlformats.org/presentationml/2006/main">
  <p:tag name="AS_UNIQUEID" val="655"/>
  <p:tag name="KSO_WM_BEAUTIFY_FLAG" val=""/>
</p:tagLst>
</file>

<file path=ppt/tags/tag343.xml><?xml version="1.0" encoding="utf-8"?>
<p:tagLst xmlns:p="http://schemas.openxmlformats.org/presentationml/2006/main">
  <p:tag name="AS_UNIQUEID" val="657"/>
  <p:tag name="KSO_WM_BEAUTIFY_FLAG" val=""/>
</p:tagLst>
</file>

<file path=ppt/tags/tag344.xml><?xml version="1.0" encoding="utf-8"?>
<p:tagLst xmlns:p="http://schemas.openxmlformats.org/presentationml/2006/main">
  <p:tag name="AS_UNIQUEID" val="659"/>
  <p:tag name="KSO_WM_BEAUTIFY_FLAG" val=""/>
</p:tagLst>
</file>

<file path=ppt/tags/tag345.xml><?xml version="1.0" encoding="utf-8"?>
<p:tagLst xmlns:p="http://schemas.openxmlformats.org/presentationml/2006/main">
  <p:tag name="AS_UNIQUEID" val="660"/>
  <p:tag name="KSO_WM_BEAUTIFY_FLAG" val=""/>
</p:tagLst>
</file>

<file path=ppt/tags/tag346.xml><?xml version="1.0" encoding="utf-8"?>
<p:tagLst xmlns:p="http://schemas.openxmlformats.org/presentationml/2006/main">
  <p:tag name="AS_UNIQUEID" val="653"/>
  <p:tag name="KSO_WM_BEAUTIFY_FLAG" val=""/>
</p:tagLst>
</file>

<file path=ppt/tags/tag347.xml><?xml version="1.0" encoding="utf-8"?>
<p:tagLst xmlns:p="http://schemas.openxmlformats.org/presentationml/2006/main">
  <p:tag name="AS_UNIQUEID" val="6513"/>
</p:tagLst>
</file>

<file path=ppt/tags/tag348.xml><?xml version="1.0" encoding="utf-8"?>
<p:tagLst xmlns:p="http://schemas.openxmlformats.org/presentationml/2006/main">
  <p:tag name="AS_UNIQUEID" val="6514"/>
</p:tagLst>
</file>

<file path=ppt/tags/tag349.xml><?xml version="1.0" encoding="utf-8"?>
<p:tagLst xmlns:p="http://schemas.openxmlformats.org/presentationml/2006/main">
  <p:tag name="AS_UNIQUEID" val="6515"/>
</p:tagLst>
</file>

<file path=ppt/tags/tag35.xml><?xml version="1.0" encoding="utf-8"?>
<p:tagLst xmlns:p="http://schemas.openxmlformats.org/presentationml/2006/main">
  <p:tag name="AS_UNIQUEID" val="5467"/>
</p:tagLst>
</file>

<file path=ppt/tags/tag350.xml><?xml version="1.0" encoding="utf-8"?>
<p:tagLst xmlns:p="http://schemas.openxmlformats.org/presentationml/2006/main">
  <p:tag name="AS_UNIQUEID" val="6516"/>
</p:tagLst>
</file>

<file path=ppt/tags/tag351.xml><?xml version="1.0" encoding="utf-8"?>
<p:tagLst xmlns:p="http://schemas.openxmlformats.org/presentationml/2006/main">
  <p:tag name="AS_UNIQUEID" val="6517"/>
</p:tagLst>
</file>

<file path=ppt/tags/tag352.xml><?xml version="1.0" encoding="utf-8"?>
<p:tagLst xmlns:p="http://schemas.openxmlformats.org/presentationml/2006/main">
  <p:tag name="AS_UNIQUEID" val="4429"/>
</p:tagLst>
</file>

<file path=ppt/tags/tag353.xml><?xml version="1.0" encoding="utf-8"?>
<p:tagLst xmlns:p="http://schemas.openxmlformats.org/presentationml/2006/main">
  <p:tag name="AS_UNIQUEID" val="4429"/>
</p:tagLst>
</file>

<file path=ppt/tags/tag354.xml><?xml version="1.0" encoding="utf-8"?>
<p:tagLst xmlns:p="http://schemas.openxmlformats.org/presentationml/2006/main">
  <p:tag name="AS_UNIQUEID" val="5675"/>
</p:tagLst>
</file>

<file path=ppt/tags/tag355.xml><?xml version="1.0" encoding="utf-8"?>
<p:tagLst xmlns:p="http://schemas.openxmlformats.org/presentationml/2006/main">
  <p:tag name="AS_UNIQUEID" val="5676"/>
  <p:tag name="KSO_WM_BEAUTIFY_FLAG" val=""/>
</p:tagLst>
</file>

<file path=ppt/tags/tag356.xml><?xml version="1.0" encoding="utf-8"?>
<p:tagLst xmlns:p="http://schemas.openxmlformats.org/presentationml/2006/main">
  <p:tag name="AS_UNIQUEID" val="5677"/>
  <p:tag name="KSO_WM_BEAUTIFY_FLAG" val=""/>
</p:tagLst>
</file>

<file path=ppt/tags/tag357.xml><?xml version="1.0" encoding="utf-8"?>
<p:tagLst xmlns:p="http://schemas.openxmlformats.org/presentationml/2006/main">
  <p:tag name="AS_UNIQUEID" val="5678"/>
  <p:tag name="KSO_WM_BEAUTIFY_FLAG" val=""/>
</p:tagLst>
</file>

<file path=ppt/tags/tag358.xml><?xml version="1.0" encoding="utf-8"?>
<p:tagLst xmlns:p="http://schemas.openxmlformats.org/presentationml/2006/main">
  <p:tag name="AS_UNIQUEID" val="2034"/>
</p:tagLst>
</file>

<file path=ppt/tags/tag359.xml><?xml version="1.0" encoding="utf-8"?>
<p:tagLst xmlns:p="http://schemas.openxmlformats.org/presentationml/2006/main">
  <p:tag name="AS_UNIQUEID" val="412"/>
</p:tagLst>
</file>

<file path=ppt/tags/tag36.xml><?xml version="1.0" encoding="utf-8"?>
<p:tagLst xmlns:p="http://schemas.openxmlformats.org/presentationml/2006/main">
  <p:tag name="AS_UNIQUEID" val="5468"/>
</p:tagLst>
</file>

<file path=ppt/tags/tag360.xml><?xml version="1.0" encoding="utf-8"?>
<p:tagLst xmlns:p="http://schemas.openxmlformats.org/presentationml/2006/main">
  <p:tag name="AS_UNIQUEID" val="414"/>
</p:tagLst>
</file>

<file path=ppt/tags/tag361.xml><?xml version="1.0" encoding="utf-8"?>
<p:tagLst xmlns:p="http://schemas.openxmlformats.org/presentationml/2006/main">
  <p:tag name="AS_UNIQUEID" val="416"/>
</p:tagLst>
</file>

<file path=ppt/tags/tag362.xml><?xml version="1.0" encoding="utf-8"?>
<p:tagLst xmlns:p="http://schemas.openxmlformats.org/presentationml/2006/main">
  <p:tag name="AS_UNIQUEID" val="420"/>
</p:tagLst>
</file>

<file path=ppt/tags/tag363.xml><?xml version="1.0" encoding="utf-8"?>
<p:tagLst xmlns:p="http://schemas.openxmlformats.org/presentationml/2006/main">
  <p:tag name="AS_UNIQUEID" val="421"/>
</p:tagLst>
</file>

<file path=ppt/tags/tag364.xml><?xml version="1.0" encoding="utf-8"?>
<p:tagLst xmlns:p="http://schemas.openxmlformats.org/presentationml/2006/main">
  <p:tag name="AS_UNIQUEID" val="423"/>
</p:tagLst>
</file>

<file path=ppt/tags/tag365.xml><?xml version="1.0" encoding="utf-8"?>
<p:tagLst xmlns:p="http://schemas.openxmlformats.org/presentationml/2006/main">
  <p:tag name="AS_UNIQUEID" val="427"/>
</p:tagLst>
</file>

<file path=ppt/tags/tag366.xml><?xml version="1.0" encoding="utf-8"?>
<p:tagLst xmlns:p="http://schemas.openxmlformats.org/presentationml/2006/main">
  <p:tag name="AS_UNIQUEID" val="419"/>
</p:tagLst>
</file>

<file path=ppt/tags/tag367.xml><?xml version="1.0" encoding="utf-8"?>
<p:tagLst xmlns:p="http://schemas.openxmlformats.org/presentationml/2006/main">
  <p:tag name="AS_UNIQUEID" val="5130"/>
</p:tagLst>
</file>

<file path=ppt/tags/tag368.xml><?xml version="1.0" encoding="utf-8"?>
<p:tagLst xmlns:p="http://schemas.openxmlformats.org/presentationml/2006/main">
  <p:tag name="AS_UNIQUEID" val="5130"/>
</p:tagLst>
</file>

<file path=ppt/tags/tag369.xml><?xml version="1.0" encoding="utf-8"?>
<p:tagLst xmlns:p="http://schemas.openxmlformats.org/presentationml/2006/main">
  <p:tag name="AS_UNIQUEID" val="4576"/>
</p:tagLst>
</file>

<file path=ppt/tags/tag37.xml><?xml version="1.0" encoding="utf-8"?>
<p:tagLst xmlns:p="http://schemas.openxmlformats.org/presentationml/2006/main">
  <p:tag name="AS_UNIQUEID" val="5469"/>
</p:tagLst>
</file>

<file path=ppt/tags/tag370.xml><?xml version="1.0" encoding="utf-8"?>
<p:tagLst xmlns:p="http://schemas.openxmlformats.org/presentationml/2006/main">
  <p:tag name="AS_UNIQUEID" val="6522"/>
</p:tagLst>
</file>

<file path=ppt/tags/tag371.xml><?xml version="1.0" encoding="utf-8"?>
<p:tagLst xmlns:p="http://schemas.openxmlformats.org/presentationml/2006/main">
  <p:tag name="AS_UNIQUEID" val="5151"/>
</p:tagLst>
</file>

<file path=ppt/tags/tag372.xml><?xml version="1.0" encoding="utf-8"?>
<p:tagLst xmlns:p="http://schemas.openxmlformats.org/presentationml/2006/main">
  <p:tag name="AS_UNIQUEID" val="4901"/>
</p:tagLst>
</file>

<file path=ppt/tags/tag373.xml><?xml version="1.0" encoding="utf-8"?>
<p:tagLst xmlns:p="http://schemas.openxmlformats.org/presentationml/2006/main">
  <p:tag name="AS_UNIQUEID" val="5154"/>
</p:tagLst>
</file>

<file path=ppt/tags/tag374.xml><?xml version="1.0" encoding="utf-8"?>
<p:tagLst xmlns:p="http://schemas.openxmlformats.org/presentationml/2006/main">
  <p:tag name="AS_UNIQUEID" val="5155"/>
</p:tagLst>
</file>

<file path=ppt/tags/tag375.xml><?xml version="1.0" encoding="utf-8"?>
<p:tagLst xmlns:p="http://schemas.openxmlformats.org/presentationml/2006/main">
  <p:tag name="AS_UNIQUEID" val="5723"/>
</p:tagLst>
</file>

<file path=ppt/tags/tag376.xml><?xml version="1.0" encoding="utf-8"?>
<p:tagLst xmlns:p="http://schemas.openxmlformats.org/presentationml/2006/main">
  <p:tag name="AS_UNIQUEID" val="5724"/>
  <p:tag name="KSO_WM_BEAUTIFY_FLAG" val=""/>
</p:tagLst>
</file>

<file path=ppt/tags/tag377.xml><?xml version="1.0" encoding="utf-8"?>
<p:tagLst xmlns:p="http://schemas.openxmlformats.org/presentationml/2006/main">
  <p:tag name="AS_UNIQUEID" val="5725"/>
  <p:tag name="KSO_WM_BEAUTIFY_FLAG" val=""/>
</p:tagLst>
</file>

<file path=ppt/tags/tag378.xml><?xml version="1.0" encoding="utf-8"?>
<p:tagLst xmlns:p="http://schemas.openxmlformats.org/presentationml/2006/main">
  <p:tag name="AS_UNIQUEID" val="5726"/>
  <p:tag name="KSO_WM_BEAUTIFY_FLAG" val=""/>
</p:tagLst>
</file>

<file path=ppt/tags/tag379.xml><?xml version="1.0" encoding="utf-8"?>
<p:tagLst xmlns:p="http://schemas.openxmlformats.org/presentationml/2006/main">
  <p:tag name="AS_UNIQUEID" val="6750"/>
</p:tagLst>
</file>

<file path=ppt/tags/tag38.xml><?xml version="1.0" encoding="utf-8"?>
<p:tagLst xmlns:p="http://schemas.openxmlformats.org/presentationml/2006/main">
  <p:tag name="AS_UNIQUEID" val="5470"/>
</p:tagLst>
</file>

<file path=ppt/tags/tag380.xml><?xml version="1.0" encoding="utf-8"?>
<p:tagLst xmlns:p="http://schemas.openxmlformats.org/presentationml/2006/main">
  <p:tag name="AS_UNIQUEID" val="6519"/>
</p:tagLst>
</file>

<file path=ppt/tags/tag381.xml><?xml version="1.0" encoding="utf-8"?>
<p:tagLst xmlns:p="http://schemas.openxmlformats.org/presentationml/2006/main">
  <p:tag name="AS_UNIQUEID" val="6520"/>
</p:tagLst>
</file>

<file path=ppt/tags/tag382.xml><?xml version="1.0" encoding="utf-8"?>
<p:tagLst xmlns:p="http://schemas.openxmlformats.org/presentationml/2006/main">
  <p:tag name="AS_UNIQUEID" val="3548"/>
</p:tagLst>
</file>

<file path=ppt/tags/tag383.xml><?xml version="1.0" encoding="utf-8"?>
<p:tagLst xmlns:p="http://schemas.openxmlformats.org/presentationml/2006/main">
  <p:tag name="AS_UNIQUEID" val="3549"/>
</p:tagLst>
</file>

<file path=ppt/tags/tag384.xml><?xml version="1.0" encoding="utf-8"?>
<p:tagLst xmlns:p="http://schemas.openxmlformats.org/presentationml/2006/main">
  <p:tag name="AS_UNIQUEID" val="3550"/>
</p:tagLst>
</file>

<file path=ppt/tags/tag385.xml><?xml version="1.0" encoding="utf-8"?>
<p:tagLst xmlns:p="http://schemas.openxmlformats.org/presentationml/2006/main">
  <p:tag name="AS_UNIQUEID" val="3551"/>
</p:tagLst>
</file>

<file path=ppt/tags/tag386.xml><?xml version="1.0" encoding="utf-8"?>
<p:tagLst xmlns:p="http://schemas.openxmlformats.org/presentationml/2006/main">
  <p:tag name="AS_UNIQUEID" val="3552"/>
</p:tagLst>
</file>

<file path=ppt/tags/tag387.xml><?xml version="1.0" encoding="utf-8"?>
<p:tagLst xmlns:p="http://schemas.openxmlformats.org/presentationml/2006/main">
  <p:tag name="AS_UNIQUEID" val="3553"/>
</p:tagLst>
</file>

<file path=ppt/tags/tag388.xml><?xml version="1.0" encoding="utf-8"?>
<p:tagLst xmlns:p="http://schemas.openxmlformats.org/presentationml/2006/main">
  <p:tag name="AS_UNIQUEID" val="3554"/>
</p:tagLst>
</file>

<file path=ppt/tags/tag389.xml><?xml version="1.0" encoding="utf-8"?>
<p:tagLst xmlns:p="http://schemas.openxmlformats.org/presentationml/2006/main">
  <p:tag name="AS_UNIQUEID" val="3555"/>
</p:tagLst>
</file>

<file path=ppt/tags/tag39.xml><?xml version="1.0" encoding="utf-8"?>
<p:tagLst xmlns:p="http://schemas.openxmlformats.org/presentationml/2006/main">
  <p:tag name="AS_UNIQUEID" val="5471"/>
</p:tagLst>
</file>

<file path=ppt/tags/tag390.xml><?xml version="1.0" encoding="utf-8"?>
<p:tagLst xmlns:p="http://schemas.openxmlformats.org/presentationml/2006/main">
  <p:tag name="AS_UNIQUEID" val="3556"/>
</p:tagLst>
</file>

<file path=ppt/tags/tag391.xml><?xml version="1.0" encoding="utf-8"?>
<p:tagLst xmlns:p="http://schemas.openxmlformats.org/presentationml/2006/main">
  <p:tag name="AS_UNIQUEID" val="3557"/>
</p:tagLst>
</file>

<file path=ppt/tags/tag392.xml><?xml version="1.0" encoding="utf-8"?>
<p:tagLst xmlns:p="http://schemas.openxmlformats.org/presentationml/2006/main">
  <p:tag name="AS_UNIQUEID" val="3558"/>
</p:tagLst>
</file>

<file path=ppt/tags/tag393.xml><?xml version="1.0" encoding="utf-8"?>
<p:tagLst xmlns:p="http://schemas.openxmlformats.org/presentationml/2006/main">
  <p:tag name="AS_UNIQUEID" val="3559"/>
</p:tagLst>
</file>

<file path=ppt/tags/tag394.xml><?xml version="1.0" encoding="utf-8"?>
<p:tagLst xmlns:p="http://schemas.openxmlformats.org/presentationml/2006/main">
  <p:tag name="AS_UNIQUEID" val="3560"/>
</p:tagLst>
</file>

<file path=ppt/tags/tag395.xml><?xml version="1.0" encoding="utf-8"?>
<p:tagLst xmlns:p="http://schemas.openxmlformats.org/presentationml/2006/main">
  <p:tag name="AS_UNIQUEID" val="3561"/>
</p:tagLst>
</file>

<file path=ppt/tags/tag396.xml><?xml version="1.0" encoding="utf-8"?>
<p:tagLst xmlns:p="http://schemas.openxmlformats.org/presentationml/2006/main">
  <p:tag name="AS_UNIQUEID" val="3562"/>
</p:tagLst>
</file>

<file path=ppt/tags/tag397.xml><?xml version="1.0" encoding="utf-8"?>
<p:tagLst xmlns:p="http://schemas.openxmlformats.org/presentationml/2006/main">
  <p:tag name="AS_UNIQUEID" val="3563"/>
</p:tagLst>
</file>

<file path=ppt/tags/tag398.xml><?xml version="1.0" encoding="utf-8"?>
<p:tagLst xmlns:p="http://schemas.openxmlformats.org/presentationml/2006/main">
  <p:tag name="AS_UNIQUEID" val="3564"/>
</p:tagLst>
</file>

<file path=ppt/tags/tag399.xml><?xml version="1.0" encoding="utf-8"?>
<p:tagLst xmlns:p="http://schemas.openxmlformats.org/presentationml/2006/main">
  <p:tag name="AS_UNIQUEID" val="3565"/>
</p:tagLst>
</file>

<file path=ppt/tags/tag4.xml><?xml version="1.0" encoding="utf-8"?>
<p:tagLst xmlns:p="http://schemas.openxmlformats.org/presentationml/2006/main">
  <p:tag name="AS_UNIQUEID" val="5430"/>
</p:tagLst>
</file>

<file path=ppt/tags/tag40.xml><?xml version="1.0" encoding="utf-8"?>
<p:tagLst xmlns:p="http://schemas.openxmlformats.org/presentationml/2006/main">
  <p:tag name="AS_UNIQUEID" val="5472"/>
</p:tagLst>
</file>

<file path=ppt/tags/tag400.xml><?xml version="1.0" encoding="utf-8"?>
<p:tagLst xmlns:p="http://schemas.openxmlformats.org/presentationml/2006/main">
  <p:tag name="AS_UNIQUEID" val="3566"/>
</p:tagLst>
</file>

<file path=ppt/tags/tag401.xml><?xml version="1.0" encoding="utf-8"?>
<p:tagLst xmlns:p="http://schemas.openxmlformats.org/presentationml/2006/main">
  <p:tag name="AS_UNIQUEID" val="3567"/>
</p:tagLst>
</file>

<file path=ppt/tags/tag402.xml><?xml version="1.0" encoding="utf-8"?>
<p:tagLst xmlns:p="http://schemas.openxmlformats.org/presentationml/2006/main">
  <p:tag name="AS_UNIQUEID" val="3568"/>
</p:tagLst>
</file>

<file path=ppt/tags/tag403.xml><?xml version="1.0" encoding="utf-8"?>
<p:tagLst xmlns:p="http://schemas.openxmlformats.org/presentationml/2006/main">
  <p:tag name="AS_UNIQUEID" val="3569"/>
</p:tagLst>
</file>

<file path=ppt/tags/tag404.xml><?xml version="1.0" encoding="utf-8"?>
<p:tagLst xmlns:p="http://schemas.openxmlformats.org/presentationml/2006/main">
  <p:tag name="AS_UNIQUEID" val="3570"/>
</p:tagLst>
</file>

<file path=ppt/tags/tag405.xml><?xml version="1.0" encoding="utf-8"?>
<p:tagLst xmlns:p="http://schemas.openxmlformats.org/presentationml/2006/main">
  <p:tag name="AS_UNIQUEID" val="3571"/>
</p:tagLst>
</file>

<file path=ppt/tags/tag406.xml><?xml version="1.0" encoding="utf-8"?>
<p:tagLst xmlns:p="http://schemas.openxmlformats.org/presentationml/2006/main">
  <p:tag name="AS_UNIQUEID" val="3572"/>
</p:tagLst>
</file>

<file path=ppt/tags/tag407.xml><?xml version="1.0" encoding="utf-8"?>
<p:tagLst xmlns:p="http://schemas.openxmlformats.org/presentationml/2006/main">
  <p:tag name="AS_UNIQUEID" val="3573"/>
</p:tagLst>
</file>

<file path=ppt/tags/tag408.xml><?xml version="1.0" encoding="utf-8"?>
<p:tagLst xmlns:p="http://schemas.openxmlformats.org/presentationml/2006/main">
  <p:tag name="AS_UNIQUEID" val="3574"/>
</p:tagLst>
</file>

<file path=ppt/tags/tag409.xml><?xml version="1.0" encoding="utf-8"?>
<p:tagLst xmlns:p="http://schemas.openxmlformats.org/presentationml/2006/main">
  <p:tag name="AS_UNIQUEID" val="3575"/>
</p:tagLst>
</file>

<file path=ppt/tags/tag41.xml><?xml version="1.0" encoding="utf-8"?>
<p:tagLst xmlns:p="http://schemas.openxmlformats.org/presentationml/2006/main">
  <p:tag name="AS_UNIQUEID" val="5473"/>
</p:tagLst>
</file>

<file path=ppt/tags/tag410.xml><?xml version="1.0" encoding="utf-8"?>
<p:tagLst xmlns:p="http://schemas.openxmlformats.org/presentationml/2006/main">
  <p:tag name="AS_UNIQUEID" val="3576"/>
</p:tagLst>
</file>

<file path=ppt/tags/tag411.xml><?xml version="1.0" encoding="utf-8"?>
<p:tagLst xmlns:p="http://schemas.openxmlformats.org/presentationml/2006/main">
  <p:tag name="AS_UNIQUEID" val="3577"/>
</p:tagLst>
</file>

<file path=ppt/tags/tag412.xml><?xml version="1.0" encoding="utf-8"?>
<p:tagLst xmlns:p="http://schemas.openxmlformats.org/presentationml/2006/main">
  <p:tag name="AS_UNIQUEID" val="3578"/>
</p:tagLst>
</file>

<file path=ppt/tags/tag413.xml><?xml version="1.0" encoding="utf-8"?>
<p:tagLst xmlns:p="http://schemas.openxmlformats.org/presentationml/2006/main">
  <p:tag name="AS_UNIQUEID" val="3579"/>
</p:tagLst>
</file>

<file path=ppt/tags/tag414.xml><?xml version="1.0" encoding="utf-8"?>
<p:tagLst xmlns:p="http://schemas.openxmlformats.org/presentationml/2006/main">
  <p:tag name="AS_UNIQUEID" val="3580"/>
</p:tagLst>
</file>

<file path=ppt/tags/tag415.xml><?xml version="1.0" encoding="utf-8"?>
<p:tagLst xmlns:p="http://schemas.openxmlformats.org/presentationml/2006/main">
  <p:tag name="AS_UNIQUEID" val="3581"/>
</p:tagLst>
</file>

<file path=ppt/tags/tag416.xml><?xml version="1.0" encoding="utf-8"?>
<p:tagLst xmlns:p="http://schemas.openxmlformats.org/presentationml/2006/main">
  <p:tag name="AS_UNIQUEID" val="3582"/>
</p:tagLst>
</file>

<file path=ppt/tags/tag417.xml><?xml version="1.0" encoding="utf-8"?>
<p:tagLst xmlns:p="http://schemas.openxmlformats.org/presentationml/2006/main">
  <p:tag name="AS_UNIQUEID" val="3583"/>
</p:tagLst>
</file>

<file path=ppt/tags/tag418.xml><?xml version="1.0" encoding="utf-8"?>
<p:tagLst xmlns:p="http://schemas.openxmlformats.org/presentationml/2006/main">
  <p:tag name="AS_UNIQUEID" val="3584"/>
</p:tagLst>
</file>

<file path=ppt/tags/tag419.xml><?xml version="1.0" encoding="utf-8"?>
<p:tagLst xmlns:p="http://schemas.openxmlformats.org/presentationml/2006/main">
  <p:tag name="AS_UNIQUEID" val="3585"/>
</p:tagLst>
</file>

<file path=ppt/tags/tag42.xml><?xml version="1.0" encoding="utf-8"?>
<p:tagLst xmlns:p="http://schemas.openxmlformats.org/presentationml/2006/main">
  <p:tag name="AS_UNIQUEID" val="5474"/>
</p:tagLst>
</file>

<file path=ppt/tags/tag420.xml><?xml version="1.0" encoding="utf-8"?>
<p:tagLst xmlns:p="http://schemas.openxmlformats.org/presentationml/2006/main">
  <p:tag name="AS_UNIQUEID" val="3586"/>
</p:tagLst>
</file>

<file path=ppt/tags/tag421.xml><?xml version="1.0" encoding="utf-8"?>
<p:tagLst xmlns:p="http://schemas.openxmlformats.org/presentationml/2006/main">
  <p:tag name="AS_UNIQUEID" val="3587"/>
</p:tagLst>
</file>

<file path=ppt/tags/tag422.xml><?xml version="1.0" encoding="utf-8"?>
<p:tagLst xmlns:p="http://schemas.openxmlformats.org/presentationml/2006/main">
  <p:tag name="AS_UNIQUEID" val="3588"/>
</p:tagLst>
</file>

<file path=ppt/tags/tag423.xml><?xml version="1.0" encoding="utf-8"?>
<p:tagLst xmlns:p="http://schemas.openxmlformats.org/presentationml/2006/main">
  <p:tag name="AS_UNIQUEID" val="6524"/>
</p:tagLst>
</file>

<file path=ppt/tags/tag424.xml><?xml version="1.0" encoding="utf-8"?>
<p:tagLst xmlns:p="http://schemas.openxmlformats.org/presentationml/2006/main">
  <p:tag name="AS_UNIQUEID" val="3590"/>
</p:tagLst>
</file>

<file path=ppt/tags/tag425.xml><?xml version="1.0" encoding="utf-8"?>
<p:tagLst xmlns:p="http://schemas.openxmlformats.org/presentationml/2006/main">
  <p:tag name="AS_UNIQUEID" val="3591"/>
</p:tagLst>
</file>

<file path=ppt/tags/tag426.xml><?xml version="1.0" encoding="utf-8"?>
<p:tagLst xmlns:p="http://schemas.openxmlformats.org/presentationml/2006/main">
  <p:tag name="AS_UNIQUEID" val="3592"/>
</p:tagLst>
</file>

<file path=ppt/tags/tag427.xml><?xml version="1.0" encoding="utf-8"?>
<p:tagLst xmlns:p="http://schemas.openxmlformats.org/presentationml/2006/main">
  <p:tag name="AS_UNIQUEID" val="3593"/>
</p:tagLst>
</file>

<file path=ppt/tags/tag428.xml><?xml version="1.0" encoding="utf-8"?>
<p:tagLst xmlns:p="http://schemas.openxmlformats.org/presentationml/2006/main">
  <p:tag name="AS_UNIQUEID" val="3594"/>
</p:tagLst>
</file>

<file path=ppt/tags/tag429.xml><?xml version="1.0" encoding="utf-8"?>
<p:tagLst xmlns:p="http://schemas.openxmlformats.org/presentationml/2006/main">
  <p:tag name="AS_UNIQUEID" val="3595"/>
</p:tagLst>
</file>

<file path=ppt/tags/tag43.xml><?xml version="1.0" encoding="utf-8"?>
<p:tagLst xmlns:p="http://schemas.openxmlformats.org/presentationml/2006/main">
  <p:tag name="AS_UNIQUEID" val="5476"/>
</p:tagLst>
</file>

<file path=ppt/tags/tag430.xml><?xml version="1.0" encoding="utf-8"?>
<p:tagLst xmlns:p="http://schemas.openxmlformats.org/presentationml/2006/main">
  <p:tag name="AS_UNIQUEID" val="3596"/>
</p:tagLst>
</file>

<file path=ppt/tags/tag431.xml><?xml version="1.0" encoding="utf-8"?>
<p:tagLst xmlns:p="http://schemas.openxmlformats.org/presentationml/2006/main">
  <p:tag name="AS_UNIQUEID" val="3597"/>
</p:tagLst>
</file>

<file path=ppt/tags/tag432.xml><?xml version="1.0" encoding="utf-8"?>
<p:tagLst xmlns:p="http://schemas.openxmlformats.org/presentationml/2006/main">
  <p:tag name="AS_UNIQUEID" val="6526"/>
</p:tagLst>
</file>

<file path=ppt/tags/tag433.xml><?xml version="1.0" encoding="utf-8"?>
<p:tagLst xmlns:p="http://schemas.openxmlformats.org/presentationml/2006/main">
  <p:tag name="AS_UNIQUEID" val="112"/>
</p:tagLst>
</file>

<file path=ppt/tags/tag434.xml><?xml version="1.0" encoding="utf-8"?>
<p:tagLst xmlns:p="http://schemas.openxmlformats.org/presentationml/2006/main">
  <p:tag name="AS_UNIQUEID" val="113"/>
</p:tagLst>
</file>

<file path=ppt/tags/tag435.xml><?xml version="1.0" encoding="utf-8"?>
<p:tagLst xmlns:p="http://schemas.openxmlformats.org/presentationml/2006/main">
  <p:tag name="AS_UNIQUEID" val="901"/>
  <p:tag name="KSO_WM_BEAUTIFY_FLAG" val=""/>
</p:tagLst>
</file>

<file path=ppt/tags/tag436.xml><?xml version="1.0" encoding="utf-8"?>
<p:tagLst xmlns:p="http://schemas.openxmlformats.org/presentationml/2006/main">
  <p:tag name="AS_UNIQUEID" val="5675"/>
</p:tagLst>
</file>

<file path=ppt/tags/tag437.xml><?xml version="1.0" encoding="utf-8"?>
<p:tagLst xmlns:p="http://schemas.openxmlformats.org/presentationml/2006/main">
  <p:tag name="AS_UNIQUEID" val="5676"/>
  <p:tag name="KSO_WM_BEAUTIFY_FLAG" val=""/>
</p:tagLst>
</file>

<file path=ppt/tags/tag438.xml><?xml version="1.0" encoding="utf-8"?>
<p:tagLst xmlns:p="http://schemas.openxmlformats.org/presentationml/2006/main">
  <p:tag name="AS_UNIQUEID" val="5677"/>
  <p:tag name="KSO_WM_BEAUTIFY_FLAG" val=""/>
</p:tagLst>
</file>

<file path=ppt/tags/tag439.xml><?xml version="1.0" encoding="utf-8"?>
<p:tagLst xmlns:p="http://schemas.openxmlformats.org/presentationml/2006/main">
  <p:tag name="AS_UNIQUEID" val="5678"/>
  <p:tag name="KSO_WM_BEAUTIFY_FLAG" val=""/>
</p:tagLst>
</file>

<file path=ppt/tags/tag44.xml><?xml version="1.0" encoding="utf-8"?>
<p:tagLst xmlns:p="http://schemas.openxmlformats.org/presentationml/2006/main">
  <p:tag name="AS_UNIQUEID" val="5477"/>
</p:tagLst>
</file>

<file path=ppt/tags/tag440.xml><?xml version="1.0" encoding="utf-8"?>
<p:tagLst xmlns:p="http://schemas.openxmlformats.org/presentationml/2006/main">
  <p:tag name="AS_UNIQUEID" val="5455"/>
</p:tagLst>
</file>

<file path=ppt/tags/tag441.xml><?xml version="1.0" encoding="utf-8"?>
<p:tagLst xmlns:p="http://schemas.openxmlformats.org/presentationml/2006/main">
  <p:tag name="AS_UNIQUEID" val="5456"/>
</p:tagLst>
</file>

<file path=ppt/tags/tag442.xml><?xml version="1.0" encoding="utf-8"?>
<p:tagLst xmlns:p="http://schemas.openxmlformats.org/presentationml/2006/main">
  <p:tag name="AS_UNIQUEID" val="5457"/>
</p:tagLst>
</file>

<file path=ppt/tags/tag443.xml><?xml version="1.0" encoding="utf-8"?>
<p:tagLst xmlns:p="http://schemas.openxmlformats.org/presentationml/2006/main">
  <p:tag name="AS_UNIQUEID" val="5458"/>
</p:tagLst>
</file>

<file path=ppt/tags/tag444.xml><?xml version="1.0" encoding="utf-8"?>
<p:tagLst xmlns:p="http://schemas.openxmlformats.org/presentationml/2006/main">
  <p:tag name="AS_UNIQUEID" val="5459"/>
</p:tagLst>
</file>

<file path=ppt/tags/tag445.xml><?xml version="1.0" encoding="utf-8"?>
<p:tagLst xmlns:p="http://schemas.openxmlformats.org/presentationml/2006/main">
  <p:tag name="AS_UNIQUEID" val="5460"/>
</p:tagLst>
</file>

<file path=ppt/tags/tag446.xml><?xml version="1.0" encoding="utf-8"?>
<p:tagLst xmlns:p="http://schemas.openxmlformats.org/presentationml/2006/main">
  <p:tag name="AS_UNIQUEID" val="5461"/>
</p:tagLst>
</file>

<file path=ppt/tags/tag447.xml><?xml version="1.0" encoding="utf-8"?>
<p:tagLst xmlns:p="http://schemas.openxmlformats.org/presentationml/2006/main">
  <p:tag name="AS_UNIQUEID" val="5462"/>
</p:tagLst>
</file>

<file path=ppt/tags/tag448.xml><?xml version="1.0" encoding="utf-8"?>
<p:tagLst xmlns:p="http://schemas.openxmlformats.org/presentationml/2006/main">
  <p:tag name="AS_UNIQUEID" val="5463"/>
</p:tagLst>
</file>

<file path=ppt/tags/tag449.xml><?xml version="1.0" encoding="utf-8"?>
<p:tagLst xmlns:p="http://schemas.openxmlformats.org/presentationml/2006/main">
  <p:tag name="AS_UNIQUEID" val="5464"/>
</p:tagLst>
</file>

<file path=ppt/tags/tag45.xml><?xml version="1.0" encoding="utf-8"?>
<p:tagLst xmlns:p="http://schemas.openxmlformats.org/presentationml/2006/main">
  <p:tag name="AS_UNIQUEID" val="5478"/>
</p:tagLst>
</file>

<file path=ppt/tags/tag450.xml><?xml version="1.0" encoding="utf-8"?>
<p:tagLst xmlns:p="http://schemas.openxmlformats.org/presentationml/2006/main">
  <p:tag name="AS_UNIQUEID" val="5465"/>
</p:tagLst>
</file>

<file path=ppt/tags/tag451.xml><?xml version="1.0" encoding="utf-8"?>
<p:tagLst xmlns:p="http://schemas.openxmlformats.org/presentationml/2006/main">
  <p:tag name="AS_UNIQUEID" val="5466"/>
</p:tagLst>
</file>

<file path=ppt/tags/tag452.xml><?xml version="1.0" encoding="utf-8"?>
<p:tagLst xmlns:p="http://schemas.openxmlformats.org/presentationml/2006/main">
  <p:tag name="AS_UNIQUEID" val="5467"/>
</p:tagLst>
</file>

<file path=ppt/tags/tag453.xml><?xml version="1.0" encoding="utf-8"?>
<p:tagLst xmlns:p="http://schemas.openxmlformats.org/presentationml/2006/main">
  <p:tag name="AS_UNIQUEID" val="5468"/>
</p:tagLst>
</file>

<file path=ppt/tags/tag454.xml><?xml version="1.0" encoding="utf-8"?>
<p:tagLst xmlns:p="http://schemas.openxmlformats.org/presentationml/2006/main">
  <p:tag name="AS_UNIQUEID" val="5469"/>
</p:tagLst>
</file>

<file path=ppt/tags/tag455.xml><?xml version="1.0" encoding="utf-8"?>
<p:tagLst xmlns:p="http://schemas.openxmlformats.org/presentationml/2006/main">
  <p:tag name="AS_UNIQUEID" val="5470"/>
</p:tagLst>
</file>

<file path=ppt/tags/tag456.xml><?xml version="1.0" encoding="utf-8"?>
<p:tagLst xmlns:p="http://schemas.openxmlformats.org/presentationml/2006/main">
  <p:tag name="AS_UNIQUEID" val="5471"/>
</p:tagLst>
</file>

<file path=ppt/tags/tag457.xml><?xml version="1.0" encoding="utf-8"?>
<p:tagLst xmlns:p="http://schemas.openxmlformats.org/presentationml/2006/main">
  <p:tag name="AS_UNIQUEID" val="5472"/>
</p:tagLst>
</file>

<file path=ppt/tags/tag458.xml><?xml version="1.0" encoding="utf-8"?>
<p:tagLst xmlns:p="http://schemas.openxmlformats.org/presentationml/2006/main">
  <p:tag name="AS_UNIQUEID" val="5473"/>
</p:tagLst>
</file>

<file path=ppt/tags/tag459.xml><?xml version="1.0" encoding="utf-8"?>
<p:tagLst xmlns:p="http://schemas.openxmlformats.org/presentationml/2006/main">
  <p:tag name="AS_UNIQUEID" val="5474"/>
</p:tagLst>
</file>

<file path=ppt/tags/tag46.xml><?xml version="1.0" encoding="utf-8"?>
<p:tagLst xmlns:p="http://schemas.openxmlformats.org/presentationml/2006/main">
  <p:tag name="AS_UNIQUEID" val="5479"/>
</p:tagLst>
</file>

<file path=ppt/tags/tag460.xml><?xml version="1.0" encoding="utf-8"?>
<p:tagLst xmlns:p="http://schemas.openxmlformats.org/presentationml/2006/main">
  <p:tag name="AS_UNIQUEID" val="5475"/>
</p:tagLst>
</file>

<file path=ppt/tags/tag461.xml><?xml version="1.0" encoding="utf-8"?>
<p:tagLst xmlns:p="http://schemas.openxmlformats.org/presentationml/2006/main">
  <p:tag name="AS_UNIQUEID" val="5476"/>
</p:tagLst>
</file>

<file path=ppt/tags/tag462.xml><?xml version="1.0" encoding="utf-8"?>
<p:tagLst xmlns:p="http://schemas.openxmlformats.org/presentationml/2006/main">
  <p:tag name="AS_UNIQUEID" val="5477"/>
</p:tagLst>
</file>

<file path=ppt/tags/tag463.xml><?xml version="1.0" encoding="utf-8"?>
<p:tagLst xmlns:p="http://schemas.openxmlformats.org/presentationml/2006/main">
  <p:tag name="AS_UNIQUEID" val="5478"/>
</p:tagLst>
</file>

<file path=ppt/tags/tag464.xml><?xml version="1.0" encoding="utf-8"?>
<p:tagLst xmlns:p="http://schemas.openxmlformats.org/presentationml/2006/main">
  <p:tag name="AS_UNIQUEID" val="5479"/>
</p:tagLst>
</file>

<file path=ppt/tags/tag465.xml><?xml version="1.0" encoding="utf-8"?>
<p:tagLst xmlns:p="http://schemas.openxmlformats.org/presentationml/2006/main">
  <p:tag name="AS_UNIQUEID" val="5480"/>
</p:tagLst>
</file>

<file path=ppt/tags/tag466.xml><?xml version="1.0" encoding="utf-8"?>
<p:tagLst xmlns:p="http://schemas.openxmlformats.org/presentationml/2006/main">
  <p:tag name="AS_UNIQUEID" val="5481"/>
</p:tagLst>
</file>

<file path=ppt/tags/tag467.xml><?xml version="1.0" encoding="utf-8"?>
<p:tagLst xmlns:p="http://schemas.openxmlformats.org/presentationml/2006/main">
  <p:tag name="AS_UNIQUEID" val="5482"/>
</p:tagLst>
</file>

<file path=ppt/tags/tag468.xml><?xml version="1.0" encoding="utf-8"?>
<p:tagLst xmlns:p="http://schemas.openxmlformats.org/presentationml/2006/main">
  <p:tag name="AS_UNIQUEID" val="5483"/>
</p:tagLst>
</file>

<file path=ppt/tags/tag469.xml><?xml version="1.0" encoding="utf-8"?>
<p:tagLst xmlns:p="http://schemas.openxmlformats.org/presentationml/2006/main">
  <p:tag name="AS_UNIQUEID" val="5484"/>
</p:tagLst>
</file>

<file path=ppt/tags/tag47.xml><?xml version="1.0" encoding="utf-8"?>
<p:tagLst xmlns:p="http://schemas.openxmlformats.org/presentationml/2006/main">
  <p:tag name="AS_UNIQUEID" val="5480"/>
</p:tagLst>
</file>

<file path=ppt/tags/tag470.xml><?xml version="1.0" encoding="utf-8"?>
<p:tagLst xmlns:p="http://schemas.openxmlformats.org/presentationml/2006/main">
  <p:tag name="AS_UNIQUEID" val="5485"/>
</p:tagLst>
</file>

<file path=ppt/tags/tag471.xml><?xml version="1.0" encoding="utf-8"?>
<p:tagLst xmlns:p="http://schemas.openxmlformats.org/presentationml/2006/main">
  <p:tag name="AS_UNIQUEID" val="5486"/>
</p:tagLst>
</file>

<file path=ppt/tags/tag472.xml><?xml version="1.0" encoding="utf-8"?>
<p:tagLst xmlns:p="http://schemas.openxmlformats.org/presentationml/2006/main">
  <p:tag name="AS_UNIQUEID" val="5487"/>
</p:tagLst>
</file>

<file path=ppt/tags/tag473.xml><?xml version="1.0" encoding="utf-8"?>
<p:tagLst xmlns:p="http://schemas.openxmlformats.org/presentationml/2006/main">
  <p:tag name="AS_UNIQUEID" val="5488"/>
</p:tagLst>
</file>

<file path=ppt/tags/tag474.xml><?xml version="1.0" encoding="utf-8"?>
<p:tagLst xmlns:p="http://schemas.openxmlformats.org/presentationml/2006/main">
  <p:tag name="AS_UNIQUEID" val="5489"/>
</p:tagLst>
</file>

<file path=ppt/tags/tag475.xml><?xml version="1.0" encoding="utf-8"?>
<p:tagLst xmlns:p="http://schemas.openxmlformats.org/presentationml/2006/main">
  <p:tag name="AS_UNIQUEID" val="5490"/>
</p:tagLst>
</file>

<file path=ppt/tags/tag476.xml><?xml version="1.0" encoding="utf-8"?>
<p:tagLst xmlns:p="http://schemas.openxmlformats.org/presentationml/2006/main">
  <p:tag name="AS_UNIQUEID" val="5491"/>
</p:tagLst>
</file>

<file path=ppt/tags/tag477.xml><?xml version="1.0" encoding="utf-8"?>
<p:tagLst xmlns:p="http://schemas.openxmlformats.org/presentationml/2006/main">
  <p:tag name="AS_UNIQUEID" val="5492"/>
</p:tagLst>
</file>

<file path=ppt/tags/tag478.xml><?xml version="1.0" encoding="utf-8"?>
<p:tagLst xmlns:p="http://schemas.openxmlformats.org/presentationml/2006/main">
  <p:tag name="AS_UNIQUEID" val="5493"/>
</p:tagLst>
</file>

<file path=ppt/tags/tag479.xml><?xml version="1.0" encoding="utf-8"?>
<p:tagLst xmlns:p="http://schemas.openxmlformats.org/presentationml/2006/main">
  <p:tag name="AS_UNIQUEID" val="5494"/>
</p:tagLst>
</file>

<file path=ppt/tags/tag48.xml><?xml version="1.0" encoding="utf-8"?>
<p:tagLst xmlns:p="http://schemas.openxmlformats.org/presentationml/2006/main">
  <p:tag name="AS_UNIQUEID" val="5481"/>
</p:tagLst>
</file>

<file path=ppt/tags/tag480.xml><?xml version="1.0" encoding="utf-8"?>
<p:tagLst xmlns:p="http://schemas.openxmlformats.org/presentationml/2006/main">
  <p:tag name="AS_UNIQUEID" val="5495"/>
</p:tagLst>
</file>

<file path=ppt/tags/tag481.xml><?xml version="1.0" encoding="utf-8"?>
<p:tagLst xmlns:p="http://schemas.openxmlformats.org/presentationml/2006/main">
  <p:tag name="AS_UNIQUEID" val="5496"/>
</p:tagLst>
</file>

<file path=ppt/tags/tag482.xml><?xml version="1.0" encoding="utf-8"?>
<p:tagLst xmlns:p="http://schemas.openxmlformats.org/presentationml/2006/main">
  <p:tag name="AS_UNIQUEID" val="5497"/>
</p:tagLst>
</file>

<file path=ppt/tags/tag483.xml><?xml version="1.0" encoding="utf-8"?>
<p:tagLst xmlns:p="http://schemas.openxmlformats.org/presentationml/2006/main">
  <p:tag name="AS_UNIQUEID" val="5498"/>
</p:tagLst>
</file>

<file path=ppt/tags/tag484.xml><?xml version="1.0" encoding="utf-8"?>
<p:tagLst xmlns:p="http://schemas.openxmlformats.org/presentationml/2006/main">
  <p:tag name="AS_UNIQUEID" val="5499"/>
</p:tagLst>
</file>

<file path=ppt/tags/tag485.xml><?xml version="1.0" encoding="utf-8"?>
<p:tagLst xmlns:p="http://schemas.openxmlformats.org/presentationml/2006/main">
  <p:tag name="AS_UNIQUEID" val="5500"/>
</p:tagLst>
</file>

<file path=ppt/tags/tag486.xml><?xml version="1.0" encoding="utf-8"?>
<p:tagLst xmlns:p="http://schemas.openxmlformats.org/presentationml/2006/main">
  <p:tag name="AS_UNIQUEID" val="5501"/>
</p:tagLst>
</file>

<file path=ppt/tags/tag487.xml><?xml version="1.0" encoding="utf-8"?>
<p:tagLst xmlns:p="http://schemas.openxmlformats.org/presentationml/2006/main">
  <p:tag name="AS_UNIQUEID" val="5502"/>
</p:tagLst>
</file>

<file path=ppt/tags/tag488.xml><?xml version="1.0" encoding="utf-8"?>
<p:tagLst xmlns:p="http://schemas.openxmlformats.org/presentationml/2006/main">
  <p:tag name="AS_UNIQUEID" val="5503"/>
</p:tagLst>
</file>

<file path=ppt/tags/tag489.xml><?xml version="1.0" encoding="utf-8"?>
<p:tagLst xmlns:p="http://schemas.openxmlformats.org/presentationml/2006/main">
  <p:tag name="AS_UNIQUEID" val="5504"/>
</p:tagLst>
</file>

<file path=ppt/tags/tag49.xml><?xml version="1.0" encoding="utf-8"?>
<p:tagLst xmlns:p="http://schemas.openxmlformats.org/presentationml/2006/main">
  <p:tag name="AS_UNIQUEID" val="5483"/>
</p:tagLst>
</file>

<file path=ppt/tags/tag490.xml><?xml version="1.0" encoding="utf-8"?>
<p:tagLst xmlns:p="http://schemas.openxmlformats.org/presentationml/2006/main">
  <p:tag name="AS_UNIQUEID" val="5505"/>
</p:tagLst>
</file>

<file path=ppt/tags/tag491.xml><?xml version="1.0" encoding="utf-8"?>
<p:tagLst xmlns:p="http://schemas.openxmlformats.org/presentationml/2006/main">
  <p:tag name="AS_UNIQUEID" val="5506"/>
</p:tagLst>
</file>

<file path=ppt/tags/tag492.xml><?xml version="1.0" encoding="utf-8"?>
<p:tagLst xmlns:p="http://schemas.openxmlformats.org/presentationml/2006/main">
  <p:tag name="AS_UNIQUEID" val="5507"/>
</p:tagLst>
</file>

<file path=ppt/tags/tag493.xml><?xml version="1.0" encoding="utf-8"?>
<p:tagLst xmlns:p="http://schemas.openxmlformats.org/presentationml/2006/main">
  <p:tag name="AS_UNIQUEID" val="5508"/>
</p:tagLst>
</file>

<file path=ppt/tags/tag494.xml><?xml version="1.0" encoding="utf-8"?>
<p:tagLst xmlns:p="http://schemas.openxmlformats.org/presentationml/2006/main">
  <p:tag name="AS_UNIQUEID" val="5509"/>
</p:tagLst>
</file>

<file path=ppt/tags/tag495.xml><?xml version="1.0" encoding="utf-8"?>
<p:tagLst xmlns:p="http://schemas.openxmlformats.org/presentationml/2006/main">
  <p:tag name="AS_UNIQUEID" val="5510"/>
</p:tagLst>
</file>

<file path=ppt/tags/tag496.xml><?xml version="1.0" encoding="utf-8"?>
<p:tagLst xmlns:p="http://schemas.openxmlformats.org/presentationml/2006/main">
  <p:tag name="AS_UNIQUEID" val="5511"/>
</p:tagLst>
</file>

<file path=ppt/tags/tag497.xml><?xml version="1.0" encoding="utf-8"?>
<p:tagLst xmlns:p="http://schemas.openxmlformats.org/presentationml/2006/main">
  <p:tag name="AS_UNIQUEID" val="5512"/>
</p:tagLst>
</file>

<file path=ppt/tags/tag498.xml><?xml version="1.0" encoding="utf-8"?>
<p:tagLst xmlns:p="http://schemas.openxmlformats.org/presentationml/2006/main">
  <p:tag name="AS_UNIQUEID" val="5513"/>
</p:tagLst>
</file>

<file path=ppt/tags/tag499.xml><?xml version="1.0" encoding="utf-8"?>
<p:tagLst xmlns:p="http://schemas.openxmlformats.org/presentationml/2006/main">
  <p:tag name="AS_UNIQUEID" val="5514"/>
</p:tagLst>
</file>

<file path=ppt/tags/tag5.xml><?xml version="1.0" encoding="utf-8"?>
<p:tagLst xmlns:p="http://schemas.openxmlformats.org/presentationml/2006/main">
  <p:tag name="AS_UNIQUEID" val="5431"/>
</p:tagLst>
</file>

<file path=ppt/tags/tag50.xml><?xml version="1.0" encoding="utf-8"?>
<p:tagLst xmlns:p="http://schemas.openxmlformats.org/presentationml/2006/main">
  <p:tag name="AS_UNIQUEID" val="5484"/>
</p:tagLst>
</file>

<file path=ppt/tags/tag500.xml><?xml version="1.0" encoding="utf-8"?>
<p:tagLst xmlns:p="http://schemas.openxmlformats.org/presentationml/2006/main">
  <p:tag name="AS_UNIQUEID" val="5515"/>
</p:tagLst>
</file>

<file path=ppt/tags/tag501.xml><?xml version="1.0" encoding="utf-8"?>
<p:tagLst xmlns:p="http://schemas.openxmlformats.org/presentationml/2006/main">
  <p:tag name="AS_UNIQUEID" val="5516"/>
</p:tagLst>
</file>

<file path=ppt/tags/tag502.xml><?xml version="1.0" encoding="utf-8"?>
<p:tagLst xmlns:p="http://schemas.openxmlformats.org/presentationml/2006/main">
  <p:tag name="AS_UNIQUEID" val="5517"/>
</p:tagLst>
</file>

<file path=ppt/tags/tag503.xml><?xml version="1.0" encoding="utf-8"?>
<p:tagLst xmlns:p="http://schemas.openxmlformats.org/presentationml/2006/main">
  <p:tag name="AS_UNIQUEID" val="5518"/>
</p:tagLst>
</file>

<file path=ppt/tags/tag504.xml><?xml version="1.0" encoding="utf-8"?>
<p:tagLst xmlns:p="http://schemas.openxmlformats.org/presentationml/2006/main">
  <p:tag name="AS_UNIQUEID" val="5519"/>
</p:tagLst>
</file>

<file path=ppt/tags/tag505.xml><?xml version="1.0" encoding="utf-8"?>
<p:tagLst xmlns:p="http://schemas.openxmlformats.org/presentationml/2006/main">
  <p:tag name="AS_UNIQUEID" val="5520"/>
</p:tagLst>
</file>

<file path=ppt/tags/tag506.xml><?xml version="1.0" encoding="utf-8"?>
<p:tagLst xmlns:p="http://schemas.openxmlformats.org/presentationml/2006/main">
  <p:tag name="AS_UNIQUEID" val="5675"/>
</p:tagLst>
</file>

<file path=ppt/tags/tag507.xml><?xml version="1.0" encoding="utf-8"?>
<p:tagLst xmlns:p="http://schemas.openxmlformats.org/presentationml/2006/main">
  <p:tag name="AS_UNIQUEID" val="5676"/>
  <p:tag name="KSO_WM_BEAUTIFY_FLAG" val=""/>
</p:tagLst>
</file>

<file path=ppt/tags/tag508.xml><?xml version="1.0" encoding="utf-8"?>
<p:tagLst xmlns:p="http://schemas.openxmlformats.org/presentationml/2006/main">
  <p:tag name="AS_UNIQUEID" val="5677"/>
  <p:tag name="KSO_WM_BEAUTIFY_FLAG" val=""/>
</p:tagLst>
</file>

<file path=ppt/tags/tag509.xml><?xml version="1.0" encoding="utf-8"?>
<p:tagLst xmlns:p="http://schemas.openxmlformats.org/presentationml/2006/main">
  <p:tag name="AS_UNIQUEID" val="5678"/>
  <p:tag name="KSO_WM_BEAUTIFY_FLAG" val=""/>
</p:tagLst>
</file>

<file path=ppt/tags/tag51.xml><?xml version="1.0" encoding="utf-8"?>
<p:tagLst xmlns:p="http://schemas.openxmlformats.org/presentationml/2006/main">
  <p:tag name="AS_UNIQUEID" val="5485"/>
</p:tagLst>
</file>

<file path=ppt/tags/tag510.xml><?xml version="1.0" encoding="utf-8"?>
<p:tagLst xmlns:p="http://schemas.openxmlformats.org/presentationml/2006/main">
  <p:tag name="AS_UNIQUEID" val="1007"/>
</p:tagLst>
</file>

<file path=ppt/tags/tag511.xml><?xml version="1.0" encoding="utf-8"?>
<p:tagLst xmlns:p="http://schemas.openxmlformats.org/presentationml/2006/main">
  <p:tag name="AS_UNIQUEID" val="1008"/>
</p:tagLst>
</file>

<file path=ppt/tags/tag512.xml><?xml version="1.0" encoding="utf-8"?>
<p:tagLst xmlns:p="http://schemas.openxmlformats.org/presentationml/2006/main">
  <p:tag name="AS_UNIQUEID" val="1009"/>
</p:tagLst>
</file>

<file path=ppt/tags/tag513.xml><?xml version="1.0" encoding="utf-8"?>
<p:tagLst xmlns:p="http://schemas.openxmlformats.org/presentationml/2006/main">
  <p:tag name="AS_UNIQUEID" val="1010"/>
</p:tagLst>
</file>

<file path=ppt/tags/tag514.xml><?xml version="1.0" encoding="utf-8"?>
<p:tagLst xmlns:p="http://schemas.openxmlformats.org/presentationml/2006/main">
  <p:tag name="AS_UNIQUEID" val="1011"/>
</p:tagLst>
</file>

<file path=ppt/tags/tag515.xml><?xml version="1.0" encoding="utf-8"?>
<p:tagLst xmlns:p="http://schemas.openxmlformats.org/presentationml/2006/main">
  <p:tag name="AS_UNIQUEID" val="1012"/>
</p:tagLst>
</file>

<file path=ppt/tags/tag516.xml><?xml version="1.0" encoding="utf-8"?>
<p:tagLst xmlns:p="http://schemas.openxmlformats.org/presentationml/2006/main">
  <p:tag name="AS_UNIQUEID" val="1013"/>
</p:tagLst>
</file>

<file path=ppt/tags/tag517.xml><?xml version="1.0" encoding="utf-8"?>
<p:tagLst xmlns:p="http://schemas.openxmlformats.org/presentationml/2006/main">
  <p:tag name="AS_UNIQUEID" val="1014"/>
</p:tagLst>
</file>

<file path=ppt/tags/tag518.xml><?xml version="1.0" encoding="utf-8"?>
<p:tagLst xmlns:p="http://schemas.openxmlformats.org/presentationml/2006/main">
  <p:tag name="AS_UNIQUEID" val="1015"/>
</p:tagLst>
</file>

<file path=ppt/tags/tag519.xml><?xml version="1.0" encoding="utf-8"?>
<p:tagLst xmlns:p="http://schemas.openxmlformats.org/presentationml/2006/main">
  <p:tag name="AS_UNIQUEID" val="1377"/>
</p:tagLst>
</file>

<file path=ppt/tags/tag52.xml><?xml version="1.0" encoding="utf-8"?>
<p:tagLst xmlns:p="http://schemas.openxmlformats.org/presentationml/2006/main">
  <p:tag name="AS_UNIQUEID" val="5486"/>
</p:tagLst>
</file>

<file path=ppt/tags/tag520.xml><?xml version="1.0" encoding="utf-8"?>
<p:tagLst xmlns:p="http://schemas.openxmlformats.org/presentationml/2006/main">
  <p:tag name="AS_UNIQUEID" val="1378"/>
</p:tagLst>
</file>

<file path=ppt/tags/tag521.xml><?xml version="1.0" encoding="utf-8"?>
<p:tagLst xmlns:p="http://schemas.openxmlformats.org/presentationml/2006/main">
  <p:tag name="AS_UNIQUEID" val="5723"/>
</p:tagLst>
</file>

<file path=ppt/tags/tag522.xml><?xml version="1.0" encoding="utf-8"?>
<p:tagLst xmlns:p="http://schemas.openxmlformats.org/presentationml/2006/main">
  <p:tag name="AS_UNIQUEID" val="5724"/>
  <p:tag name="KSO_WM_BEAUTIFY_FLAG" val=""/>
</p:tagLst>
</file>

<file path=ppt/tags/tag523.xml><?xml version="1.0" encoding="utf-8"?>
<p:tagLst xmlns:p="http://schemas.openxmlformats.org/presentationml/2006/main">
  <p:tag name="AS_UNIQUEID" val="5725"/>
  <p:tag name="KSO_WM_BEAUTIFY_FLAG" val=""/>
</p:tagLst>
</file>

<file path=ppt/tags/tag524.xml><?xml version="1.0" encoding="utf-8"?>
<p:tagLst xmlns:p="http://schemas.openxmlformats.org/presentationml/2006/main">
  <p:tag name="AS_UNIQUEID" val="5726"/>
  <p:tag name="KSO_WM_BEAUTIFY_FLAG" val=""/>
</p:tagLst>
</file>

<file path=ppt/tags/tag525.xml><?xml version="1.0" encoding="utf-8"?>
<p:tagLst xmlns:p="http://schemas.openxmlformats.org/presentationml/2006/main">
  <p:tag name="AS_UNIQUEID" val="6535"/>
</p:tagLst>
</file>

<file path=ppt/tags/tag526.xml><?xml version="1.0" encoding="utf-8"?>
<p:tagLst xmlns:p="http://schemas.openxmlformats.org/presentationml/2006/main">
  <p:tag name="AS_UNIQUEID" val="6536"/>
</p:tagLst>
</file>

<file path=ppt/tags/tag527.xml><?xml version="1.0" encoding="utf-8"?>
<p:tagLst xmlns:p="http://schemas.openxmlformats.org/presentationml/2006/main">
  <p:tag name="AS_UNIQUEID" val="6537"/>
</p:tagLst>
</file>

<file path=ppt/tags/tag528.xml><?xml version="1.0" encoding="utf-8"?>
<p:tagLst xmlns:p="http://schemas.openxmlformats.org/presentationml/2006/main">
  <p:tag name="AS_UNIQUEID" val="6538"/>
</p:tagLst>
</file>

<file path=ppt/tags/tag529.xml><?xml version="1.0" encoding="utf-8"?>
<p:tagLst xmlns:p="http://schemas.openxmlformats.org/presentationml/2006/main">
  <p:tag name="AS_UNIQUEID" val="6539"/>
</p:tagLst>
</file>

<file path=ppt/tags/tag53.xml><?xml version="1.0" encoding="utf-8"?>
<p:tagLst xmlns:p="http://schemas.openxmlformats.org/presentationml/2006/main">
  <p:tag name="AS_UNIQUEID" val="5487"/>
</p:tagLst>
</file>

<file path=ppt/tags/tag530.xml><?xml version="1.0" encoding="utf-8"?>
<p:tagLst xmlns:p="http://schemas.openxmlformats.org/presentationml/2006/main">
  <p:tag name="AS_UNIQUEID" val="6540"/>
</p:tagLst>
</file>

<file path=ppt/tags/tag531.xml><?xml version="1.0" encoding="utf-8"?>
<p:tagLst xmlns:p="http://schemas.openxmlformats.org/presentationml/2006/main">
  <p:tag name="AS_UNIQUEID" val="6541"/>
</p:tagLst>
</file>

<file path=ppt/tags/tag532.xml><?xml version="1.0" encoding="utf-8"?>
<p:tagLst xmlns:p="http://schemas.openxmlformats.org/presentationml/2006/main">
  <p:tag name="AS_UNIQUEID" val="6542"/>
</p:tagLst>
</file>

<file path=ppt/tags/tag533.xml><?xml version="1.0" encoding="utf-8"?>
<p:tagLst xmlns:p="http://schemas.openxmlformats.org/presentationml/2006/main">
  <p:tag name="AS_UNIQUEID" val="6543"/>
</p:tagLst>
</file>

<file path=ppt/tags/tag534.xml><?xml version="1.0" encoding="utf-8"?>
<p:tagLst xmlns:p="http://schemas.openxmlformats.org/presentationml/2006/main">
  <p:tag name="AS_UNIQUEID" val="6544"/>
</p:tagLst>
</file>

<file path=ppt/tags/tag535.xml><?xml version="1.0" encoding="utf-8"?>
<p:tagLst xmlns:p="http://schemas.openxmlformats.org/presentationml/2006/main">
  <p:tag name="AS_UNIQUEID" val="6545"/>
</p:tagLst>
</file>

<file path=ppt/tags/tag536.xml><?xml version="1.0" encoding="utf-8"?>
<p:tagLst xmlns:p="http://schemas.openxmlformats.org/presentationml/2006/main">
  <p:tag name="AS_UNIQUEID" val="6546"/>
</p:tagLst>
</file>

<file path=ppt/tags/tag537.xml><?xml version="1.0" encoding="utf-8"?>
<p:tagLst xmlns:p="http://schemas.openxmlformats.org/presentationml/2006/main">
  <p:tag name="AS_UNIQUEID" val="6547"/>
</p:tagLst>
</file>

<file path=ppt/tags/tag538.xml><?xml version="1.0" encoding="utf-8"?>
<p:tagLst xmlns:p="http://schemas.openxmlformats.org/presentationml/2006/main">
  <p:tag name="AS_UNIQUEID" val="6548"/>
</p:tagLst>
</file>

<file path=ppt/tags/tag539.xml><?xml version="1.0" encoding="utf-8"?>
<p:tagLst xmlns:p="http://schemas.openxmlformats.org/presentationml/2006/main">
  <p:tag name="AS_UNIQUEID" val="6549"/>
</p:tagLst>
</file>

<file path=ppt/tags/tag54.xml><?xml version="1.0" encoding="utf-8"?>
<p:tagLst xmlns:p="http://schemas.openxmlformats.org/presentationml/2006/main">
  <p:tag name="AS_UNIQUEID" val="5488"/>
</p:tagLst>
</file>

<file path=ppt/tags/tag540.xml><?xml version="1.0" encoding="utf-8"?>
<p:tagLst xmlns:p="http://schemas.openxmlformats.org/presentationml/2006/main">
  <p:tag name="AS_UNIQUEID" val="6550"/>
</p:tagLst>
</file>

<file path=ppt/tags/tag541.xml><?xml version="1.0" encoding="utf-8"?>
<p:tagLst xmlns:p="http://schemas.openxmlformats.org/presentationml/2006/main">
  <p:tag name="AS_UNIQUEID" val="6551"/>
</p:tagLst>
</file>

<file path=ppt/tags/tag542.xml><?xml version="1.0" encoding="utf-8"?>
<p:tagLst xmlns:p="http://schemas.openxmlformats.org/presentationml/2006/main">
  <p:tag name="AS_UNIQUEID" val="6552"/>
</p:tagLst>
</file>

<file path=ppt/tags/tag543.xml><?xml version="1.0" encoding="utf-8"?>
<p:tagLst xmlns:p="http://schemas.openxmlformats.org/presentationml/2006/main">
  <p:tag name="AS_UNIQUEID" val="6553"/>
</p:tagLst>
</file>

<file path=ppt/tags/tag544.xml><?xml version="1.0" encoding="utf-8"?>
<p:tagLst xmlns:p="http://schemas.openxmlformats.org/presentationml/2006/main">
  <p:tag name="AS_UNIQUEID" val="6554"/>
</p:tagLst>
</file>

<file path=ppt/tags/tag545.xml><?xml version="1.0" encoding="utf-8"?>
<p:tagLst xmlns:p="http://schemas.openxmlformats.org/presentationml/2006/main">
  <p:tag name="AS_UNIQUEID" val="6555"/>
</p:tagLst>
</file>

<file path=ppt/tags/tag546.xml><?xml version="1.0" encoding="utf-8"?>
<p:tagLst xmlns:p="http://schemas.openxmlformats.org/presentationml/2006/main">
  <p:tag name="AS_UNIQUEID" val="6556"/>
</p:tagLst>
</file>

<file path=ppt/tags/tag547.xml><?xml version="1.0" encoding="utf-8"?>
<p:tagLst xmlns:p="http://schemas.openxmlformats.org/presentationml/2006/main">
  <p:tag name="AS_UNIQUEID" val="6557"/>
</p:tagLst>
</file>

<file path=ppt/tags/tag548.xml><?xml version="1.0" encoding="utf-8"?>
<p:tagLst xmlns:p="http://schemas.openxmlformats.org/presentationml/2006/main">
  <p:tag name="AS_UNIQUEID" val="6558"/>
</p:tagLst>
</file>

<file path=ppt/tags/tag549.xml><?xml version="1.0" encoding="utf-8"?>
<p:tagLst xmlns:p="http://schemas.openxmlformats.org/presentationml/2006/main">
  <p:tag name="AS_UNIQUEID" val="6559"/>
</p:tagLst>
</file>

<file path=ppt/tags/tag55.xml><?xml version="1.0" encoding="utf-8"?>
<p:tagLst xmlns:p="http://schemas.openxmlformats.org/presentationml/2006/main">
  <p:tag name="AS_UNIQUEID" val="5490"/>
</p:tagLst>
</file>

<file path=ppt/tags/tag550.xml><?xml version="1.0" encoding="utf-8"?>
<p:tagLst xmlns:p="http://schemas.openxmlformats.org/presentationml/2006/main">
  <p:tag name="AS_UNIQUEID" val="6560"/>
</p:tagLst>
</file>

<file path=ppt/tags/tag551.xml><?xml version="1.0" encoding="utf-8"?>
<p:tagLst xmlns:p="http://schemas.openxmlformats.org/presentationml/2006/main">
  <p:tag name="AS_UNIQUEID" val="6561"/>
</p:tagLst>
</file>

<file path=ppt/tags/tag552.xml><?xml version="1.0" encoding="utf-8"?>
<p:tagLst xmlns:p="http://schemas.openxmlformats.org/presentationml/2006/main">
  <p:tag name="AS_UNIQUEID" val="6562"/>
</p:tagLst>
</file>

<file path=ppt/tags/tag553.xml><?xml version="1.0" encoding="utf-8"?>
<p:tagLst xmlns:p="http://schemas.openxmlformats.org/presentationml/2006/main">
  <p:tag name="AS_UNIQUEID" val="6563"/>
</p:tagLst>
</file>

<file path=ppt/tags/tag554.xml><?xml version="1.0" encoding="utf-8"?>
<p:tagLst xmlns:p="http://schemas.openxmlformats.org/presentationml/2006/main">
  <p:tag name="AS_UNIQUEID" val="6564"/>
</p:tagLst>
</file>

<file path=ppt/tags/tag555.xml><?xml version="1.0" encoding="utf-8"?>
<p:tagLst xmlns:p="http://schemas.openxmlformats.org/presentationml/2006/main">
  <p:tag name="AS_UNIQUEID" val="6565"/>
</p:tagLst>
</file>

<file path=ppt/tags/tag556.xml><?xml version="1.0" encoding="utf-8"?>
<p:tagLst xmlns:p="http://schemas.openxmlformats.org/presentationml/2006/main">
  <p:tag name="AS_UNIQUEID" val="6566"/>
</p:tagLst>
</file>

<file path=ppt/tags/tag557.xml><?xml version="1.0" encoding="utf-8"?>
<p:tagLst xmlns:p="http://schemas.openxmlformats.org/presentationml/2006/main">
  <p:tag name="AS_UNIQUEID" val="6567"/>
</p:tagLst>
</file>

<file path=ppt/tags/tag558.xml><?xml version="1.0" encoding="utf-8"?>
<p:tagLst xmlns:p="http://schemas.openxmlformats.org/presentationml/2006/main">
  <p:tag name="AS_UNIQUEID" val="6568"/>
</p:tagLst>
</file>

<file path=ppt/tags/tag559.xml><?xml version="1.0" encoding="utf-8"?>
<p:tagLst xmlns:p="http://schemas.openxmlformats.org/presentationml/2006/main">
  <p:tag name="AS_UNIQUEID" val="6569"/>
</p:tagLst>
</file>

<file path=ppt/tags/tag56.xml><?xml version="1.0" encoding="utf-8"?>
<p:tagLst xmlns:p="http://schemas.openxmlformats.org/presentationml/2006/main">
  <p:tag name="AS_UNIQUEID" val="5491"/>
</p:tagLst>
</file>

<file path=ppt/tags/tag560.xml><?xml version="1.0" encoding="utf-8"?>
<p:tagLst xmlns:p="http://schemas.openxmlformats.org/presentationml/2006/main">
  <p:tag name="AS_UNIQUEID" val="6570"/>
</p:tagLst>
</file>

<file path=ppt/tags/tag561.xml><?xml version="1.0" encoding="utf-8"?>
<p:tagLst xmlns:p="http://schemas.openxmlformats.org/presentationml/2006/main">
  <p:tag name="AS_UNIQUEID" val="6571"/>
</p:tagLst>
</file>

<file path=ppt/tags/tag562.xml><?xml version="1.0" encoding="utf-8"?>
<p:tagLst xmlns:p="http://schemas.openxmlformats.org/presentationml/2006/main">
  <p:tag name="AS_UNIQUEID" val="6572"/>
</p:tagLst>
</file>

<file path=ppt/tags/tag563.xml><?xml version="1.0" encoding="utf-8"?>
<p:tagLst xmlns:p="http://schemas.openxmlformats.org/presentationml/2006/main">
  <p:tag name="AS_UNIQUEID" val="6573"/>
</p:tagLst>
</file>

<file path=ppt/tags/tag564.xml><?xml version="1.0" encoding="utf-8"?>
<p:tagLst xmlns:p="http://schemas.openxmlformats.org/presentationml/2006/main">
  <p:tag name="AS_UNIQUEID" val="6574"/>
</p:tagLst>
</file>

<file path=ppt/tags/tag565.xml><?xml version="1.0" encoding="utf-8"?>
<p:tagLst xmlns:p="http://schemas.openxmlformats.org/presentationml/2006/main">
  <p:tag name="AS_UNIQUEID" val="6575"/>
</p:tagLst>
</file>

<file path=ppt/tags/tag566.xml><?xml version="1.0" encoding="utf-8"?>
<p:tagLst xmlns:p="http://schemas.openxmlformats.org/presentationml/2006/main">
  <p:tag name="AS_UNIQUEID" val="6576"/>
</p:tagLst>
</file>

<file path=ppt/tags/tag567.xml><?xml version="1.0" encoding="utf-8"?>
<p:tagLst xmlns:p="http://schemas.openxmlformats.org/presentationml/2006/main">
  <p:tag name="AS_UNIQUEID" val="6577"/>
</p:tagLst>
</file>

<file path=ppt/tags/tag568.xml><?xml version="1.0" encoding="utf-8"?>
<p:tagLst xmlns:p="http://schemas.openxmlformats.org/presentationml/2006/main">
  <p:tag name="AS_UNIQUEID" val="6578"/>
</p:tagLst>
</file>

<file path=ppt/tags/tag569.xml><?xml version="1.0" encoding="utf-8"?>
<p:tagLst xmlns:p="http://schemas.openxmlformats.org/presentationml/2006/main">
  <p:tag name="AS_UNIQUEID" val="5769"/>
</p:tagLst>
</file>

<file path=ppt/tags/tag57.xml><?xml version="1.0" encoding="utf-8"?>
<p:tagLst xmlns:p="http://schemas.openxmlformats.org/presentationml/2006/main">
  <p:tag name="AS_UNIQUEID" val="5492"/>
</p:tagLst>
</file>

<file path=ppt/tags/tag570.xml><?xml version="1.0" encoding="utf-8"?>
<p:tagLst xmlns:p="http://schemas.openxmlformats.org/presentationml/2006/main">
  <p:tag name="AS_UNIQUEID" val="5770"/>
  <p:tag name="KSO_WM_BEAUTIFY_FLAG" val=""/>
</p:tagLst>
</file>

<file path=ppt/tags/tag571.xml><?xml version="1.0" encoding="utf-8"?>
<p:tagLst xmlns:p="http://schemas.openxmlformats.org/presentationml/2006/main">
  <p:tag name="AS_UNIQUEID" val="5771"/>
  <p:tag name="KSO_WM_BEAUTIFY_FLAG" val=""/>
</p:tagLst>
</file>

<file path=ppt/tags/tag572.xml><?xml version="1.0" encoding="utf-8"?>
<p:tagLst xmlns:p="http://schemas.openxmlformats.org/presentationml/2006/main">
  <p:tag name="AS_UNIQUEID" val="5772"/>
  <p:tag name="KSO_WM_BEAUTIFY_FLAG" val=""/>
</p:tagLst>
</file>

<file path=ppt/tags/tag573.xml><?xml version="1.0" encoding="utf-8"?>
<p:tagLst xmlns:p="http://schemas.openxmlformats.org/presentationml/2006/main">
  <p:tag name="AS_UNIQUEID" val="6531"/>
</p:tagLst>
</file>

<file path=ppt/tags/tag574.xml><?xml version="1.0" encoding="utf-8"?>
<p:tagLst xmlns:p="http://schemas.openxmlformats.org/presentationml/2006/main">
  <p:tag name="AS_UNIQUEID" val="6532"/>
</p:tagLst>
</file>

<file path=ppt/tags/tag575.xml><?xml version="1.0" encoding="utf-8"?>
<p:tagLst xmlns:p="http://schemas.openxmlformats.org/presentationml/2006/main">
  <p:tag name="AS_UNIQUEID" val="6533"/>
</p:tagLst>
</file>

<file path=ppt/tags/tag576.xml><?xml version="1.0" encoding="utf-8"?>
<p:tagLst xmlns:p="http://schemas.openxmlformats.org/presentationml/2006/main">
  <p:tag name="AS_UNIQUEID" val="124"/>
</p:tagLst>
</file>

<file path=ppt/tags/tag577.xml><?xml version="1.0" encoding="utf-8"?>
<p:tagLst xmlns:p="http://schemas.openxmlformats.org/presentationml/2006/main">
  <p:tag name="AS_UNIQUEID" val="125"/>
</p:tagLst>
</file>

<file path=ppt/tags/tag578.xml><?xml version="1.0" encoding="utf-8"?>
<p:tagLst xmlns:p="http://schemas.openxmlformats.org/presentationml/2006/main">
  <p:tag name="AS_UNIQUEID" val="126"/>
</p:tagLst>
</file>

<file path=ppt/tags/tag579.xml><?xml version="1.0" encoding="utf-8"?>
<p:tagLst xmlns:p="http://schemas.openxmlformats.org/presentationml/2006/main">
  <p:tag name="AS_UNIQUEID" val="127"/>
</p:tagLst>
</file>

<file path=ppt/tags/tag58.xml><?xml version="1.0" encoding="utf-8"?>
<p:tagLst xmlns:p="http://schemas.openxmlformats.org/presentationml/2006/main">
  <p:tag name="AS_UNIQUEID" val="5493"/>
</p:tagLst>
</file>

<file path=ppt/tags/tag580.xml><?xml version="1.0" encoding="utf-8"?>
<p:tagLst xmlns:p="http://schemas.openxmlformats.org/presentationml/2006/main">
  <p:tag name="AS_UNIQUEID" val="128"/>
</p:tagLst>
</file>

<file path=ppt/tags/tag581.xml><?xml version="1.0" encoding="utf-8"?>
<p:tagLst xmlns:p="http://schemas.openxmlformats.org/presentationml/2006/main">
  <p:tag name="AS_UNIQUEID" val="129"/>
</p:tagLst>
</file>

<file path=ppt/tags/tag582.xml><?xml version="1.0" encoding="utf-8"?>
<p:tagLst xmlns:p="http://schemas.openxmlformats.org/presentationml/2006/main">
  <p:tag name="AS_UNIQUEID" val="130"/>
</p:tagLst>
</file>

<file path=ppt/tags/tag583.xml><?xml version="1.0" encoding="utf-8"?>
<p:tagLst xmlns:p="http://schemas.openxmlformats.org/presentationml/2006/main">
  <p:tag name="AS_UNIQUEID" val="677"/>
  <p:tag name="KSO_WM_BEAUTIFY_FLAG" val=""/>
</p:tagLst>
</file>

<file path=ppt/tags/tag584.xml><?xml version="1.0" encoding="utf-8"?>
<p:tagLst xmlns:p="http://schemas.openxmlformats.org/presentationml/2006/main">
  <p:tag name="AS_UNIQUEID" val="3272"/>
  <p:tag name="KSO_WM_BEAUTIFY_FLAG" val=""/>
</p:tagLst>
</file>

<file path=ppt/tags/tag585.xml><?xml version="1.0" encoding="utf-8"?>
<p:tagLst xmlns:p="http://schemas.openxmlformats.org/presentationml/2006/main">
  <p:tag name="AS_UNIQUEID" val="3249"/>
</p:tagLst>
</file>

<file path=ppt/tags/tag586.xml><?xml version="1.0" encoding="utf-8"?>
<p:tagLst xmlns:p="http://schemas.openxmlformats.org/presentationml/2006/main">
  <p:tag name="AS_UNIQUEID" val="3250"/>
  <p:tag name="KSO_WM_BEAUTIFY_FLAG" val=""/>
</p:tagLst>
</file>

<file path=ppt/tags/tag587.xml><?xml version="1.0" encoding="utf-8"?>
<p:tagLst xmlns:p="http://schemas.openxmlformats.org/presentationml/2006/main">
  <p:tag name="AS_UNIQUEID" val="3251"/>
</p:tagLst>
</file>

<file path=ppt/tags/tag588.xml><?xml version="1.0" encoding="utf-8"?>
<p:tagLst xmlns:p="http://schemas.openxmlformats.org/presentationml/2006/main">
  <p:tag name="AS_UNIQUEID" val="3252"/>
  <p:tag name="KSO_WM_BEAUTIFY_FLAG" val=""/>
</p:tagLst>
</file>

<file path=ppt/tags/tag589.xml><?xml version="1.0" encoding="utf-8"?>
<p:tagLst xmlns:p="http://schemas.openxmlformats.org/presentationml/2006/main">
  <p:tag name="AS_UNIQUEID" val="3254"/>
  <p:tag name="KSO_WM_BEAUTIFY_FLAG" val=""/>
</p:tagLst>
</file>

<file path=ppt/tags/tag59.xml><?xml version="1.0" encoding="utf-8"?>
<p:tagLst xmlns:p="http://schemas.openxmlformats.org/presentationml/2006/main">
  <p:tag name="AS_UNIQUEID" val="5494"/>
</p:tagLst>
</file>

<file path=ppt/tags/tag590.xml><?xml version="1.0" encoding="utf-8"?>
<p:tagLst xmlns:p="http://schemas.openxmlformats.org/presentationml/2006/main">
  <p:tag name="AS_UNIQUEID" val="805"/>
</p:tagLst>
</file>

<file path=ppt/tags/tag591.xml><?xml version="1.0" encoding="utf-8"?>
<p:tagLst xmlns:p="http://schemas.openxmlformats.org/presentationml/2006/main">
  <p:tag name="AS_UNIQUEID" val="806"/>
  <p:tag name="KSO_WM_BEAUTIFY_FLAG" val=""/>
</p:tagLst>
</file>

<file path=ppt/tags/tag592.xml><?xml version="1.0" encoding="utf-8"?>
<p:tagLst xmlns:p="http://schemas.openxmlformats.org/presentationml/2006/main">
  <p:tag name="AS_UNIQUEID" val="807"/>
  <p:tag name="KSO_WM_BEAUTIFY_FLAG" val=""/>
</p:tagLst>
</file>

<file path=ppt/tags/tag593.xml><?xml version="1.0" encoding="utf-8"?>
<p:tagLst xmlns:p="http://schemas.openxmlformats.org/presentationml/2006/main">
  <p:tag name="AS_UNIQUEID" val="811"/>
</p:tagLst>
</file>

<file path=ppt/tags/tag594.xml><?xml version="1.0" encoding="utf-8"?>
<p:tagLst xmlns:p="http://schemas.openxmlformats.org/presentationml/2006/main">
  <p:tag name="AS_UNIQUEID" val="812"/>
  <p:tag name="KSO_WM_BEAUTIFY_FLAG" val=""/>
</p:tagLst>
</file>

<file path=ppt/tags/tag595.xml><?xml version="1.0" encoding="utf-8"?>
<p:tagLst xmlns:p="http://schemas.openxmlformats.org/presentationml/2006/main">
  <p:tag name="AS_UNIQUEID" val="813"/>
  <p:tag name="KSO_WM_BEAUTIFY_FLAG" val=""/>
</p:tagLst>
</file>

<file path=ppt/tags/tag596.xml><?xml version="1.0" encoding="utf-8"?>
<p:tagLst xmlns:p="http://schemas.openxmlformats.org/presentationml/2006/main">
  <p:tag name="AS_UNIQUEID" val="814"/>
</p:tagLst>
</file>

<file path=ppt/tags/tag597.xml><?xml version="1.0" encoding="utf-8"?>
<p:tagLst xmlns:p="http://schemas.openxmlformats.org/presentationml/2006/main">
  <p:tag name="AS_UNIQUEID" val="815"/>
  <p:tag name="KSO_WM_BEAUTIFY_FLAG" val=""/>
</p:tagLst>
</file>

<file path=ppt/tags/tag598.xml><?xml version="1.0" encoding="utf-8"?>
<p:tagLst xmlns:p="http://schemas.openxmlformats.org/presentationml/2006/main">
  <p:tag name="AS_UNIQUEID" val="816"/>
  <p:tag name="KSO_WM_BEAUTIFY_FLAG" val=""/>
</p:tagLst>
</file>

<file path=ppt/tags/tag599.xml><?xml version="1.0" encoding="utf-8"?>
<p:tagLst xmlns:p="http://schemas.openxmlformats.org/presentationml/2006/main">
  <p:tag name="AS_UNIQUEID" val="817"/>
  <p:tag name="KSO_WM_BEAUTIFY_FLAG" val=""/>
</p:tagLst>
</file>

<file path=ppt/tags/tag6.xml><?xml version="1.0" encoding="utf-8"?>
<p:tagLst xmlns:p="http://schemas.openxmlformats.org/presentationml/2006/main">
  <p:tag name="AS_UNIQUEID" val="5433"/>
</p:tagLst>
</file>

<file path=ppt/tags/tag60.xml><?xml version="1.0" encoding="utf-8"?>
<p:tagLst xmlns:p="http://schemas.openxmlformats.org/presentationml/2006/main">
  <p:tag name="AS_UNIQUEID" val="5496"/>
</p:tagLst>
</file>

<file path=ppt/tags/tag600.xml><?xml version="1.0" encoding="utf-8"?>
<p:tagLst xmlns:p="http://schemas.openxmlformats.org/presentationml/2006/main">
  <p:tag name="AS_UNIQUEID" val="818"/>
  <p:tag name="KSO_WM_BEAUTIFY_FLAG" val=""/>
</p:tagLst>
</file>

<file path=ppt/tags/tag601.xml><?xml version="1.0" encoding="utf-8"?>
<p:tagLst xmlns:p="http://schemas.openxmlformats.org/presentationml/2006/main">
  <p:tag name="AS_UNIQUEID" val="2339"/>
  <p:tag name="KSO_WM_BEAUTIFY_FLAG" val=""/>
</p:tagLst>
</file>

<file path=ppt/tags/tag602.xml><?xml version="1.0" encoding="utf-8"?>
<p:tagLst xmlns:p="http://schemas.openxmlformats.org/presentationml/2006/main">
  <p:tag name="AS_UNIQUEID" val="3248"/>
</p:tagLst>
</file>

<file path=ppt/tags/tag603.xml><?xml version="1.0" encoding="utf-8"?>
<p:tagLst xmlns:p="http://schemas.openxmlformats.org/presentationml/2006/main">
  <p:tag name="AS_UNIQUEID" val="5769"/>
</p:tagLst>
</file>

<file path=ppt/tags/tag604.xml><?xml version="1.0" encoding="utf-8"?>
<p:tagLst xmlns:p="http://schemas.openxmlformats.org/presentationml/2006/main">
  <p:tag name="AS_UNIQUEID" val="5770"/>
  <p:tag name="KSO_WM_BEAUTIFY_FLAG" val=""/>
</p:tagLst>
</file>

<file path=ppt/tags/tag605.xml><?xml version="1.0" encoding="utf-8"?>
<p:tagLst xmlns:p="http://schemas.openxmlformats.org/presentationml/2006/main">
  <p:tag name="AS_UNIQUEID" val="5771"/>
  <p:tag name="KSO_WM_BEAUTIFY_FLAG" val=""/>
</p:tagLst>
</file>

<file path=ppt/tags/tag606.xml><?xml version="1.0" encoding="utf-8"?>
<p:tagLst xmlns:p="http://schemas.openxmlformats.org/presentationml/2006/main">
  <p:tag name="AS_UNIQUEID" val="5772"/>
  <p:tag name="KSO_WM_BEAUTIFY_FLAG" val=""/>
</p:tagLst>
</file>

<file path=ppt/tags/tag607.xml><?xml version="1.0" encoding="utf-8"?>
<p:tagLst xmlns:p="http://schemas.openxmlformats.org/presentationml/2006/main">
  <p:tag name="AS_UNIQUEID" val="158"/>
  <p:tag name="KSO_WM_BEAUTIFY_FLAG" val=""/>
</p:tagLst>
</file>

<file path=ppt/tags/tag608.xml><?xml version="1.0" encoding="utf-8"?>
<p:tagLst xmlns:p="http://schemas.openxmlformats.org/presentationml/2006/main">
  <p:tag name="AS_UNIQUEID" val="159"/>
</p:tagLst>
</file>

<file path=ppt/tags/tag609.xml><?xml version="1.0" encoding="utf-8"?>
<p:tagLst xmlns:p="http://schemas.openxmlformats.org/presentationml/2006/main">
  <p:tag name="AS_UNIQUEID" val="160"/>
  <p:tag name="KSO_WM_BEAUTIFY_FLAG" val=""/>
</p:tagLst>
</file>

<file path=ppt/tags/tag61.xml><?xml version="1.0" encoding="utf-8"?>
<p:tagLst xmlns:p="http://schemas.openxmlformats.org/presentationml/2006/main">
  <p:tag name="AS_UNIQUEID" val="5497"/>
</p:tagLst>
</file>

<file path=ppt/tags/tag610.xml><?xml version="1.0" encoding="utf-8"?>
<p:tagLst xmlns:p="http://schemas.openxmlformats.org/presentationml/2006/main">
  <p:tag name="AS_UNIQUEID" val="161"/>
  <p:tag name="KSO_WM_BEAUTIFY_FLAG" val=""/>
</p:tagLst>
</file>

<file path=ppt/tags/tag611.xml><?xml version="1.0" encoding="utf-8"?>
<p:tagLst xmlns:p="http://schemas.openxmlformats.org/presentationml/2006/main">
  <p:tag name="AS_UNIQUEID" val="162"/>
  <p:tag name="KSO_WM_BEAUTIFY_FLAG" val=""/>
</p:tagLst>
</file>

<file path=ppt/tags/tag612.xml><?xml version="1.0" encoding="utf-8"?>
<p:tagLst xmlns:p="http://schemas.openxmlformats.org/presentationml/2006/main">
  <p:tag name="AS_UNIQUEID" val="163"/>
  <p:tag name="KSO_WM_BEAUTIFY_FLAG" val=""/>
</p:tagLst>
</file>

<file path=ppt/tags/tag613.xml><?xml version="1.0" encoding="utf-8"?>
<p:tagLst xmlns:p="http://schemas.openxmlformats.org/presentationml/2006/main">
  <p:tag name="AS_UNIQUEID" val="166"/>
</p:tagLst>
</file>

<file path=ppt/tags/tag614.xml><?xml version="1.0" encoding="utf-8"?>
<p:tagLst xmlns:p="http://schemas.openxmlformats.org/presentationml/2006/main">
  <p:tag name="AS_UNIQUEID" val="167"/>
  <p:tag name="KSO_WM_BEAUTIFY_FLAG" val=""/>
</p:tagLst>
</file>

<file path=ppt/tags/tag615.xml><?xml version="1.0" encoding="utf-8"?>
<p:tagLst xmlns:p="http://schemas.openxmlformats.org/presentationml/2006/main">
  <p:tag name="AS_UNIQUEID" val="168"/>
  <p:tag name="KSO_WM_BEAUTIFY_FLAG" val=""/>
</p:tagLst>
</file>

<file path=ppt/tags/tag616.xml><?xml version="1.0" encoding="utf-8"?>
<p:tagLst xmlns:p="http://schemas.openxmlformats.org/presentationml/2006/main">
  <p:tag name="AS_UNIQUEID" val="169"/>
  <p:tag name="KSO_WM_BEAUTIFY_FLAG" val=""/>
</p:tagLst>
</file>

<file path=ppt/tags/tag617.xml><?xml version="1.0" encoding="utf-8"?>
<p:tagLst xmlns:p="http://schemas.openxmlformats.org/presentationml/2006/main">
  <p:tag name="AS_UNIQUEID" val="170"/>
  <p:tag name="KSO_WM_BEAUTIFY_FLAG" val=""/>
</p:tagLst>
</file>

<file path=ppt/tags/tag618.xml><?xml version="1.0" encoding="utf-8"?>
<p:tagLst xmlns:p="http://schemas.openxmlformats.org/presentationml/2006/main">
  <p:tag name="AS_UNIQUEID" val="171"/>
  <p:tag name="KSO_WM_BEAUTIFY_FLAG" val=""/>
</p:tagLst>
</file>

<file path=ppt/tags/tag619.xml><?xml version="1.0" encoding="utf-8"?>
<p:tagLst xmlns:p="http://schemas.openxmlformats.org/presentationml/2006/main">
  <p:tag name="AS_UNIQUEID" val="172"/>
  <p:tag name="KSO_WM_BEAUTIFY_FLAG" val=""/>
</p:tagLst>
</file>

<file path=ppt/tags/tag62.xml><?xml version="1.0" encoding="utf-8"?>
<p:tagLst xmlns:p="http://schemas.openxmlformats.org/presentationml/2006/main">
  <p:tag name="AS_UNIQUEID" val="5498"/>
</p:tagLst>
</file>

<file path=ppt/tags/tag620.xml><?xml version="1.0" encoding="utf-8"?>
<p:tagLst xmlns:p="http://schemas.openxmlformats.org/presentationml/2006/main">
  <p:tag name="AS_UNIQUEID" val="174"/>
  <p:tag name="KSO_WM_BEAUTIFY_FLAG" val=""/>
</p:tagLst>
</file>

<file path=ppt/tags/tag621.xml><?xml version="1.0" encoding="utf-8"?>
<p:tagLst xmlns:p="http://schemas.openxmlformats.org/presentationml/2006/main">
  <p:tag name="AS_UNIQUEID" val="175"/>
</p:tagLst>
</file>

<file path=ppt/tags/tag622.xml><?xml version="1.0" encoding="utf-8"?>
<p:tagLst xmlns:p="http://schemas.openxmlformats.org/presentationml/2006/main">
  <p:tag name="AS_UNIQUEID" val="176"/>
  <p:tag name="KSO_WM_BEAUTIFY_FLAG" val=""/>
</p:tagLst>
</file>

<file path=ppt/tags/tag623.xml><?xml version="1.0" encoding="utf-8"?>
<p:tagLst xmlns:p="http://schemas.openxmlformats.org/presentationml/2006/main">
  <p:tag name="AS_UNIQUEID" val="177"/>
  <p:tag name="KSO_WM_BEAUTIFY_FLAG" val=""/>
</p:tagLst>
</file>

<file path=ppt/tags/tag624.xml><?xml version="1.0" encoding="utf-8"?>
<p:tagLst xmlns:p="http://schemas.openxmlformats.org/presentationml/2006/main">
  <p:tag name="AS_UNIQUEID" val="178"/>
  <p:tag name="KSO_WM_BEAUTIFY_FLAG" val=""/>
</p:tagLst>
</file>

<file path=ppt/tags/tag625.xml><?xml version="1.0" encoding="utf-8"?>
<p:tagLst xmlns:p="http://schemas.openxmlformats.org/presentationml/2006/main">
  <p:tag name="AS_UNIQUEID" val="179"/>
  <p:tag name="KSO_WM_BEAUTIFY_FLAG" val=""/>
</p:tagLst>
</file>

<file path=ppt/tags/tag626.xml><?xml version="1.0" encoding="utf-8"?>
<p:tagLst xmlns:p="http://schemas.openxmlformats.org/presentationml/2006/main">
  <p:tag name="AS_UNIQUEID" val="182"/>
</p:tagLst>
</file>

<file path=ppt/tags/tag627.xml><?xml version="1.0" encoding="utf-8"?>
<p:tagLst xmlns:p="http://schemas.openxmlformats.org/presentationml/2006/main">
  <p:tag name="AS_UNIQUEID" val="183"/>
  <p:tag name="KSO_WM_BEAUTIFY_FLAG" val=""/>
</p:tagLst>
</file>

<file path=ppt/tags/tag628.xml><?xml version="1.0" encoding="utf-8"?>
<p:tagLst xmlns:p="http://schemas.openxmlformats.org/presentationml/2006/main">
  <p:tag name="AS_UNIQUEID" val="184"/>
  <p:tag name="KSO_WM_BEAUTIFY_FLAG" val=""/>
</p:tagLst>
</file>

<file path=ppt/tags/tag629.xml><?xml version="1.0" encoding="utf-8"?>
<p:tagLst xmlns:p="http://schemas.openxmlformats.org/presentationml/2006/main">
  <p:tag name="AS_UNIQUEID" val="185"/>
  <p:tag name="KSO_WM_BEAUTIFY_FLAG" val=""/>
</p:tagLst>
</file>

<file path=ppt/tags/tag63.xml><?xml version="1.0" encoding="utf-8"?>
<p:tagLst xmlns:p="http://schemas.openxmlformats.org/presentationml/2006/main">
  <p:tag name="AS_UNIQUEID" val="5499"/>
</p:tagLst>
</file>

<file path=ppt/tags/tag630.xml><?xml version="1.0" encoding="utf-8"?>
<p:tagLst xmlns:p="http://schemas.openxmlformats.org/presentationml/2006/main">
  <p:tag name="AS_UNIQUEID" val="186"/>
  <p:tag name="KSO_WM_BEAUTIFY_FLAG" val=""/>
</p:tagLst>
</file>

<file path=ppt/tags/tag631.xml><?xml version="1.0" encoding="utf-8"?>
<p:tagLst xmlns:p="http://schemas.openxmlformats.org/presentationml/2006/main">
  <p:tag name="AS_UNIQUEID" val="187"/>
  <p:tag name="KSO_WM_BEAUTIFY_FLAG" val=""/>
</p:tagLst>
</file>

<file path=ppt/tags/tag632.xml><?xml version="1.0" encoding="utf-8"?>
<p:tagLst xmlns:p="http://schemas.openxmlformats.org/presentationml/2006/main">
  <p:tag name="AS_UNIQUEID" val="188"/>
  <p:tag name="KSO_WM_BEAUTIFY_FLAG" val=""/>
</p:tagLst>
</file>

<file path=ppt/tags/tag633.xml><?xml version="1.0" encoding="utf-8"?>
<p:tagLst xmlns:p="http://schemas.openxmlformats.org/presentationml/2006/main">
  <p:tag name="AS_UNIQUEID" val="189"/>
</p:tagLst>
</file>

<file path=ppt/tags/tag634.xml><?xml version="1.0" encoding="utf-8"?>
<p:tagLst xmlns:p="http://schemas.openxmlformats.org/presentationml/2006/main">
  <p:tag name="AS_UNIQUEID" val="190"/>
  <p:tag name="KSO_WM_BEAUTIFY_FLAG" val=""/>
</p:tagLst>
</file>

<file path=ppt/tags/tag635.xml><?xml version="1.0" encoding="utf-8"?>
<p:tagLst xmlns:p="http://schemas.openxmlformats.org/presentationml/2006/main">
  <p:tag name="AS_UNIQUEID" val="191"/>
  <p:tag name="KSO_WM_BEAUTIFY_FLAG" val=""/>
</p:tagLst>
</file>

<file path=ppt/tags/tag636.xml><?xml version="1.0" encoding="utf-8"?>
<p:tagLst xmlns:p="http://schemas.openxmlformats.org/presentationml/2006/main">
  <p:tag name="AS_UNIQUEID" val="192"/>
  <p:tag name="KSO_WM_BEAUTIFY_FLAG" val=""/>
</p:tagLst>
</file>

<file path=ppt/tags/tag637.xml><?xml version="1.0" encoding="utf-8"?>
<p:tagLst xmlns:p="http://schemas.openxmlformats.org/presentationml/2006/main">
  <p:tag name="AS_UNIQUEID" val="193"/>
  <p:tag name="KSO_WM_BEAUTIFY_FLAG" val=""/>
</p:tagLst>
</file>

<file path=ppt/tags/tag638.xml><?xml version="1.0" encoding="utf-8"?>
<p:tagLst xmlns:p="http://schemas.openxmlformats.org/presentationml/2006/main">
  <p:tag name="AS_UNIQUEID" val="194"/>
  <p:tag name="KSO_WM_BEAUTIFY_FLAG" val=""/>
</p:tagLst>
</file>

<file path=ppt/tags/tag639.xml><?xml version="1.0" encoding="utf-8"?>
<p:tagLst xmlns:p="http://schemas.openxmlformats.org/presentationml/2006/main">
  <p:tag name="AS_UNIQUEID" val="195"/>
  <p:tag name="KSO_WM_BEAUTIFY_FLAG" val=""/>
</p:tagLst>
</file>

<file path=ppt/tags/tag64.xml><?xml version="1.0" encoding="utf-8"?>
<p:tagLst xmlns:p="http://schemas.openxmlformats.org/presentationml/2006/main">
  <p:tag name="AS_UNIQUEID" val="5500"/>
</p:tagLst>
</file>

<file path=ppt/tags/tag640.xml><?xml version="1.0" encoding="utf-8"?>
<p:tagLst xmlns:p="http://schemas.openxmlformats.org/presentationml/2006/main">
  <p:tag name="AS_UNIQUEID" val="196"/>
</p:tagLst>
</file>

<file path=ppt/tags/tag641.xml><?xml version="1.0" encoding="utf-8"?>
<p:tagLst xmlns:p="http://schemas.openxmlformats.org/presentationml/2006/main">
  <p:tag name="AS_UNIQUEID" val="197"/>
  <p:tag name="KSO_WM_BEAUTIFY_FLAG" val=""/>
</p:tagLst>
</file>

<file path=ppt/tags/tag642.xml><?xml version="1.0" encoding="utf-8"?>
<p:tagLst xmlns:p="http://schemas.openxmlformats.org/presentationml/2006/main">
  <p:tag name="AS_UNIQUEID" val="198"/>
  <p:tag name="KSO_WM_BEAUTIFY_FLAG" val=""/>
</p:tagLst>
</file>

<file path=ppt/tags/tag643.xml><?xml version="1.0" encoding="utf-8"?>
<p:tagLst xmlns:p="http://schemas.openxmlformats.org/presentationml/2006/main">
  <p:tag name="AS_UNIQUEID" val="199"/>
</p:tagLst>
</file>

<file path=ppt/tags/tag644.xml><?xml version="1.0" encoding="utf-8"?>
<p:tagLst xmlns:p="http://schemas.openxmlformats.org/presentationml/2006/main">
  <p:tag name="AS_UNIQUEID" val="200"/>
</p:tagLst>
</file>

<file path=ppt/tags/tag645.xml><?xml version="1.0" encoding="utf-8"?>
<p:tagLst xmlns:p="http://schemas.openxmlformats.org/presentationml/2006/main">
  <p:tag name="AS_UNIQUEID" val="201"/>
  <p:tag name="KSO_WM_BEAUTIFY_FLAG" val=""/>
</p:tagLst>
</file>

<file path=ppt/tags/tag646.xml><?xml version="1.0" encoding="utf-8"?>
<p:tagLst xmlns:p="http://schemas.openxmlformats.org/presentationml/2006/main">
  <p:tag name="AS_UNIQUEID" val="202"/>
  <p:tag name="KSO_WM_BEAUTIFY_FLAG" val=""/>
</p:tagLst>
</file>

<file path=ppt/tags/tag647.xml><?xml version="1.0" encoding="utf-8"?>
<p:tagLst xmlns:p="http://schemas.openxmlformats.org/presentationml/2006/main">
  <p:tag name="AS_UNIQUEID" val="203"/>
  <p:tag name="KSO_WM_BEAUTIFY_FLAG" val=""/>
</p:tagLst>
</file>

<file path=ppt/tags/tag648.xml><?xml version="1.0" encoding="utf-8"?>
<p:tagLst xmlns:p="http://schemas.openxmlformats.org/presentationml/2006/main">
  <p:tag name="AS_UNIQUEID" val="204"/>
  <p:tag name="KSO_WM_BEAUTIFY_FLAG" val=""/>
</p:tagLst>
</file>

<file path=ppt/tags/tag649.xml><?xml version="1.0" encoding="utf-8"?>
<p:tagLst xmlns:p="http://schemas.openxmlformats.org/presentationml/2006/main">
  <p:tag name="AS_UNIQUEID" val="205"/>
</p:tagLst>
</file>

<file path=ppt/tags/tag65.xml><?xml version="1.0" encoding="utf-8"?>
<p:tagLst xmlns:p="http://schemas.openxmlformats.org/presentationml/2006/main">
  <p:tag name="AS_UNIQUEID" val="462"/>
</p:tagLst>
</file>

<file path=ppt/tags/tag650.xml><?xml version="1.0" encoding="utf-8"?>
<p:tagLst xmlns:p="http://schemas.openxmlformats.org/presentationml/2006/main">
  <p:tag name="AS_UNIQUEID" val="206"/>
  <p:tag name="KSO_WM_BEAUTIFY_FLAG" val=""/>
</p:tagLst>
</file>

<file path=ppt/tags/tag651.xml><?xml version="1.0" encoding="utf-8"?>
<p:tagLst xmlns:p="http://schemas.openxmlformats.org/presentationml/2006/main">
  <p:tag name="AS_UNIQUEID" val="207"/>
</p:tagLst>
</file>

<file path=ppt/tags/tag652.xml><?xml version="1.0" encoding="utf-8"?>
<p:tagLst xmlns:p="http://schemas.openxmlformats.org/presentationml/2006/main">
  <p:tag name="AS_UNIQUEID" val="208"/>
  <p:tag name="KSO_WM_BEAUTIFY_FLAG" val=""/>
</p:tagLst>
</file>

<file path=ppt/tags/tag653.xml><?xml version="1.0" encoding="utf-8"?>
<p:tagLst xmlns:p="http://schemas.openxmlformats.org/presentationml/2006/main">
  <p:tag name="AS_UNIQUEID" val="209"/>
  <p:tag name="KSO_WM_BEAUTIFY_FLAG" val=""/>
</p:tagLst>
</file>

<file path=ppt/tags/tag654.xml><?xml version="1.0" encoding="utf-8"?>
<p:tagLst xmlns:p="http://schemas.openxmlformats.org/presentationml/2006/main">
  <p:tag name="AS_UNIQUEID" val="210"/>
  <p:tag name="KSO_WM_BEAUTIFY_FLAG" val=""/>
</p:tagLst>
</file>

<file path=ppt/tags/tag655.xml><?xml version="1.0" encoding="utf-8"?>
<p:tagLst xmlns:p="http://schemas.openxmlformats.org/presentationml/2006/main">
  <p:tag name="AS_UNIQUEID" val="211"/>
  <p:tag name="KSO_WM_BEAUTIFY_FLAG" val=""/>
</p:tagLst>
</file>

<file path=ppt/tags/tag656.xml><?xml version="1.0" encoding="utf-8"?>
<p:tagLst xmlns:p="http://schemas.openxmlformats.org/presentationml/2006/main">
  <p:tag name="AS_UNIQUEID" val="212"/>
</p:tagLst>
</file>

<file path=ppt/tags/tag657.xml><?xml version="1.0" encoding="utf-8"?>
<p:tagLst xmlns:p="http://schemas.openxmlformats.org/presentationml/2006/main">
  <p:tag name="AS_UNIQUEID" val="213"/>
  <p:tag name="KSO_WM_BEAUTIFY_FLAG" val=""/>
</p:tagLst>
</file>

<file path=ppt/tags/tag658.xml><?xml version="1.0" encoding="utf-8"?>
<p:tagLst xmlns:p="http://schemas.openxmlformats.org/presentationml/2006/main">
  <p:tag name="AS_UNIQUEID" val="214"/>
</p:tagLst>
</file>

<file path=ppt/tags/tag659.xml><?xml version="1.0" encoding="utf-8"?>
<p:tagLst xmlns:p="http://schemas.openxmlformats.org/presentationml/2006/main">
  <p:tag name="AS_UNIQUEID" val="215"/>
  <p:tag name="KSO_WM_BEAUTIFY_FLAG" val=""/>
</p:tagLst>
</file>

<file path=ppt/tags/tag66.xml><?xml version="1.0" encoding="utf-8"?>
<p:tagLst xmlns:p="http://schemas.openxmlformats.org/presentationml/2006/main">
  <p:tag name="AS_UNIQUEID" val="463"/>
</p:tagLst>
</file>

<file path=ppt/tags/tag660.xml><?xml version="1.0" encoding="utf-8"?>
<p:tagLst xmlns:p="http://schemas.openxmlformats.org/presentationml/2006/main">
  <p:tag name="AS_UNIQUEID" val="216"/>
  <p:tag name="KSO_WM_BEAUTIFY_FLAG" val=""/>
</p:tagLst>
</file>

<file path=ppt/tags/tag661.xml><?xml version="1.0" encoding="utf-8"?>
<p:tagLst xmlns:p="http://schemas.openxmlformats.org/presentationml/2006/main">
  <p:tag name="AS_UNIQUEID" val="217"/>
  <p:tag name="KSO_WM_BEAUTIFY_FLAG" val=""/>
</p:tagLst>
</file>

<file path=ppt/tags/tag662.xml><?xml version="1.0" encoding="utf-8"?>
<p:tagLst xmlns:p="http://schemas.openxmlformats.org/presentationml/2006/main">
  <p:tag name="AS_UNIQUEID" val="218"/>
  <p:tag name="KSO_WM_BEAUTIFY_FLAG" val=""/>
</p:tagLst>
</file>

<file path=ppt/tags/tag663.xml><?xml version="1.0" encoding="utf-8"?>
<p:tagLst xmlns:p="http://schemas.openxmlformats.org/presentationml/2006/main">
  <p:tag name="AS_UNIQUEID" val="219"/>
  <p:tag name="KSO_WM_BEAUTIFY_FLAG" val=""/>
</p:tagLst>
</file>

<file path=ppt/tags/tag664.xml><?xml version="1.0" encoding="utf-8"?>
<p:tagLst xmlns:p="http://schemas.openxmlformats.org/presentationml/2006/main">
  <p:tag name="AS_UNIQUEID" val="220"/>
  <p:tag name="KSO_WM_BEAUTIFY_FLAG" val=""/>
</p:tagLst>
</file>

<file path=ppt/tags/tag665.xml><?xml version="1.0" encoding="utf-8"?>
<p:tagLst xmlns:p="http://schemas.openxmlformats.org/presentationml/2006/main">
  <p:tag name="AS_UNIQUEID" val="1401"/>
</p:tagLst>
</file>

<file path=ppt/tags/tag666.xml><?xml version="1.0" encoding="utf-8"?>
<p:tagLst xmlns:p="http://schemas.openxmlformats.org/presentationml/2006/main">
  <p:tag name="AS_UNIQUEID" val="1402"/>
  <p:tag name="KSO_WM_BEAUTIFY_FLAG" val=""/>
</p:tagLst>
</file>

<file path=ppt/tags/tag667.xml><?xml version="1.0" encoding="utf-8"?>
<p:tagLst xmlns:p="http://schemas.openxmlformats.org/presentationml/2006/main">
  <p:tag name="AS_UNIQUEID" val="1403"/>
  <p:tag name="KSO_WM_BEAUTIFY_FLAG" val=""/>
</p:tagLst>
</file>

<file path=ppt/tags/tag668.xml><?xml version="1.0" encoding="utf-8"?>
<p:tagLst xmlns:p="http://schemas.openxmlformats.org/presentationml/2006/main">
  <p:tag name="AS_UNIQUEID" val="1404"/>
</p:tagLst>
</file>

<file path=ppt/tags/tag669.xml><?xml version="1.0" encoding="utf-8"?>
<p:tagLst xmlns:p="http://schemas.openxmlformats.org/presentationml/2006/main">
  <p:tag name="AS_UNIQUEID" val="1405"/>
  <p:tag name="KSO_WM_BEAUTIFY_FLAG" val=""/>
</p:tagLst>
</file>

<file path=ppt/tags/tag67.xml><?xml version="1.0" encoding="utf-8"?>
<p:tagLst xmlns:p="http://schemas.openxmlformats.org/presentationml/2006/main">
  <p:tag name="AS_UNIQUEID" val="464"/>
</p:tagLst>
</file>

<file path=ppt/tags/tag670.xml><?xml version="1.0" encoding="utf-8"?>
<p:tagLst xmlns:p="http://schemas.openxmlformats.org/presentationml/2006/main">
  <p:tag name="AS_UNIQUEID" val="1406"/>
  <p:tag name="KSO_WM_BEAUTIFY_FLAG" val=""/>
</p:tagLst>
</file>

<file path=ppt/tags/tag671.xml><?xml version="1.0" encoding="utf-8"?>
<p:tagLst xmlns:p="http://schemas.openxmlformats.org/presentationml/2006/main">
  <p:tag name="AS_UNIQUEID" val="1407"/>
</p:tagLst>
</file>

<file path=ppt/tags/tag672.xml><?xml version="1.0" encoding="utf-8"?>
<p:tagLst xmlns:p="http://schemas.openxmlformats.org/presentationml/2006/main">
  <p:tag name="AS_UNIQUEID" val="1408"/>
  <p:tag name="KSO_WM_BEAUTIFY_FLAG" val=""/>
</p:tagLst>
</file>

<file path=ppt/tags/tag673.xml><?xml version="1.0" encoding="utf-8"?>
<p:tagLst xmlns:p="http://schemas.openxmlformats.org/presentationml/2006/main">
  <p:tag name="AS_UNIQUEID" val="1409"/>
  <p:tag name="KSO_WM_BEAUTIFY_FLAG" val=""/>
</p:tagLst>
</file>

<file path=ppt/tags/tag674.xml><?xml version="1.0" encoding="utf-8"?>
<p:tagLst xmlns:p="http://schemas.openxmlformats.org/presentationml/2006/main">
  <p:tag name="AS_UNIQUEID" val="1410"/>
</p:tagLst>
</file>

<file path=ppt/tags/tag675.xml><?xml version="1.0" encoding="utf-8"?>
<p:tagLst xmlns:p="http://schemas.openxmlformats.org/presentationml/2006/main">
  <p:tag name="AS_UNIQUEID" val="1411"/>
  <p:tag name="KSO_WM_BEAUTIFY_FLAG" val=""/>
</p:tagLst>
</file>

<file path=ppt/tags/tag676.xml><?xml version="1.0" encoding="utf-8"?>
<p:tagLst xmlns:p="http://schemas.openxmlformats.org/presentationml/2006/main">
  <p:tag name="AS_UNIQUEID" val="1412"/>
  <p:tag name="KSO_WM_BEAUTIFY_FLAG" val=""/>
</p:tagLst>
</file>

<file path=ppt/tags/tag677.xml><?xml version="1.0" encoding="utf-8"?>
<p:tagLst xmlns:p="http://schemas.openxmlformats.org/presentationml/2006/main">
  <p:tag name="AS_UNIQUEID" val="174"/>
  <p:tag name="KSO_WM_BEAUTIFY_FLAG" val=""/>
</p:tagLst>
</file>

<file path=ppt/tags/tag678.xml><?xml version="1.0" encoding="utf-8"?>
<p:tagLst xmlns:p="http://schemas.openxmlformats.org/presentationml/2006/main">
  <p:tag name="AS_UNIQUEID" val="693"/>
  <p:tag name="KSO_WM_BEAUTIFY_FLAG" val=""/>
</p:tagLst>
</file>

<file path=ppt/tags/tag679.xml><?xml version="1.0" encoding="utf-8"?>
<p:tagLst xmlns:p="http://schemas.openxmlformats.org/presentationml/2006/main">
  <p:tag name="AS_UNIQUEID" val="5769"/>
</p:tagLst>
</file>

<file path=ppt/tags/tag68.xml><?xml version="1.0" encoding="utf-8"?>
<p:tagLst xmlns:p="http://schemas.openxmlformats.org/presentationml/2006/main">
  <p:tag name="AS_UNIQUEID" val="465"/>
</p:tagLst>
</file>

<file path=ppt/tags/tag680.xml><?xml version="1.0" encoding="utf-8"?>
<p:tagLst xmlns:p="http://schemas.openxmlformats.org/presentationml/2006/main">
  <p:tag name="AS_UNIQUEID" val="5770"/>
  <p:tag name="KSO_WM_BEAUTIFY_FLAG" val=""/>
</p:tagLst>
</file>

<file path=ppt/tags/tag681.xml><?xml version="1.0" encoding="utf-8"?>
<p:tagLst xmlns:p="http://schemas.openxmlformats.org/presentationml/2006/main">
  <p:tag name="AS_UNIQUEID" val="5771"/>
  <p:tag name="KSO_WM_BEAUTIFY_FLAG" val=""/>
</p:tagLst>
</file>

<file path=ppt/tags/tag682.xml><?xml version="1.0" encoding="utf-8"?>
<p:tagLst xmlns:p="http://schemas.openxmlformats.org/presentationml/2006/main">
  <p:tag name="AS_UNIQUEID" val="5772"/>
  <p:tag name="KSO_WM_BEAUTIFY_FLAG" val=""/>
</p:tagLst>
</file>

<file path=ppt/tags/tag683.xml><?xml version="1.0" encoding="utf-8"?>
<p:tagLst xmlns:p="http://schemas.openxmlformats.org/presentationml/2006/main">
  <p:tag name="AS_UNIQUEID" val="6581"/>
</p:tagLst>
</file>

<file path=ppt/tags/tag684.xml><?xml version="1.0" encoding="utf-8"?>
<p:tagLst xmlns:p="http://schemas.openxmlformats.org/presentationml/2006/main">
  <p:tag name="AS_UNIQUEID" val="6582"/>
</p:tagLst>
</file>

<file path=ppt/tags/tag685.xml><?xml version="1.0" encoding="utf-8"?>
<p:tagLst xmlns:p="http://schemas.openxmlformats.org/presentationml/2006/main">
  <p:tag name="AS_UNIQUEID" val="6583"/>
</p:tagLst>
</file>

<file path=ppt/tags/tag686.xml><?xml version="1.0" encoding="utf-8"?>
<p:tagLst xmlns:p="http://schemas.openxmlformats.org/presentationml/2006/main">
  <p:tag name="AS_UNIQUEID" val="2116"/>
  <p:tag name="KSO_WM_BEAUTIFY_FLAG" val=""/>
</p:tagLst>
</file>

<file path=ppt/tags/tag687.xml><?xml version="1.0" encoding="utf-8"?>
<p:tagLst xmlns:p="http://schemas.openxmlformats.org/presentationml/2006/main">
  <p:tag name="AS_UNIQUEID" val="2111"/>
  <p:tag name="KSO_WM_BEAUTIFY_FLAG" val=""/>
</p:tagLst>
</file>

<file path=ppt/tags/tag688.xml><?xml version="1.0" encoding="utf-8"?>
<p:tagLst xmlns:p="http://schemas.openxmlformats.org/presentationml/2006/main">
  <p:tag name="AS_UNIQUEID" val="726"/>
</p:tagLst>
</file>

<file path=ppt/tags/tag689.xml><?xml version="1.0" encoding="utf-8"?>
<p:tagLst xmlns:p="http://schemas.openxmlformats.org/presentationml/2006/main">
  <p:tag name="AS_UNIQUEID" val="731"/>
</p:tagLst>
</file>

<file path=ppt/tags/tag69.xml><?xml version="1.0" encoding="utf-8"?>
<p:tagLst xmlns:p="http://schemas.openxmlformats.org/presentationml/2006/main">
  <p:tag name="AS_UNIQUEID" val="466"/>
</p:tagLst>
</file>

<file path=ppt/tags/tag690.xml><?xml version="1.0" encoding="utf-8"?>
<p:tagLst xmlns:p="http://schemas.openxmlformats.org/presentationml/2006/main">
  <p:tag name="AS_UNIQUEID" val="734"/>
</p:tagLst>
</file>

<file path=ppt/tags/tag691.xml><?xml version="1.0" encoding="utf-8"?>
<p:tagLst xmlns:p="http://schemas.openxmlformats.org/presentationml/2006/main">
  <p:tag name="AS_UNIQUEID" val="740"/>
</p:tagLst>
</file>

<file path=ppt/tags/tag692.xml><?xml version="1.0" encoding="utf-8"?>
<p:tagLst xmlns:p="http://schemas.openxmlformats.org/presentationml/2006/main">
  <p:tag name="AS_UNIQUEID" val="2112"/>
  <p:tag name="KSO_WM_BEAUTIFY_FLAG" val=""/>
</p:tagLst>
</file>

<file path=ppt/tags/tag693.xml><?xml version="1.0" encoding="utf-8"?>
<p:tagLst xmlns:p="http://schemas.openxmlformats.org/presentationml/2006/main">
  <p:tag name="AS_UNIQUEID" val="2113"/>
  <p:tag name="KSO_WM_BEAUTIFY_FLAG" val=""/>
</p:tagLst>
</file>

<file path=ppt/tags/tag694.xml><?xml version="1.0" encoding="utf-8"?>
<p:tagLst xmlns:p="http://schemas.openxmlformats.org/presentationml/2006/main">
  <p:tag name="AS_UNIQUEID" val="2114"/>
  <p:tag name="KSO_WM_BEAUTIFY_FLAG" val=""/>
</p:tagLst>
</file>

<file path=ppt/tags/tag695.xml><?xml version="1.0" encoding="utf-8"?>
<p:tagLst xmlns:p="http://schemas.openxmlformats.org/presentationml/2006/main">
  <p:tag name="AS_UNIQUEID" val="2115"/>
  <p:tag name="KSO_WM_BEAUTIFY_FLAG" val=""/>
</p:tagLst>
</file>

<file path=ppt/tags/tag696.xml><?xml version="1.0" encoding="utf-8"?>
<p:tagLst xmlns:p="http://schemas.openxmlformats.org/presentationml/2006/main">
  <p:tag name="AS_UNIQUEID" val="1740"/>
  <p:tag name="KSO_WM_BEAUTIFY_FLAG" val=""/>
</p:tagLst>
</file>

<file path=ppt/tags/tag697.xml><?xml version="1.0" encoding="utf-8"?>
<p:tagLst xmlns:p="http://schemas.openxmlformats.org/presentationml/2006/main">
  <p:tag name="AS_UNIQUEID" val="5769"/>
</p:tagLst>
</file>

<file path=ppt/tags/tag698.xml><?xml version="1.0" encoding="utf-8"?>
<p:tagLst xmlns:p="http://schemas.openxmlformats.org/presentationml/2006/main">
  <p:tag name="AS_UNIQUEID" val="5770"/>
  <p:tag name="KSO_WM_BEAUTIFY_FLAG" val=""/>
</p:tagLst>
</file>

<file path=ppt/tags/tag699.xml><?xml version="1.0" encoding="utf-8"?>
<p:tagLst xmlns:p="http://schemas.openxmlformats.org/presentationml/2006/main">
  <p:tag name="AS_UNIQUEID" val="5771"/>
  <p:tag name="KSO_WM_BEAUTIFY_FLAG" val=""/>
</p:tagLst>
</file>

<file path=ppt/tags/tag7.xml><?xml version="1.0" encoding="utf-8"?>
<p:tagLst xmlns:p="http://schemas.openxmlformats.org/presentationml/2006/main">
  <p:tag name="AS_UNIQUEID" val="5434"/>
</p:tagLst>
</file>

<file path=ppt/tags/tag70.xml><?xml version="1.0" encoding="utf-8"?>
<p:tagLst xmlns:p="http://schemas.openxmlformats.org/presentationml/2006/main">
  <p:tag name="AS_UNIQUEID" val="534"/>
</p:tagLst>
</file>

<file path=ppt/tags/tag700.xml><?xml version="1.0" encoding="utf-8"?>
<p:tagLst xmlns:p="http://schemas.openxmlformats.org/presentationml/2006/main">
  <p:tag name="AS_UNIQUEID" val="5772"/>
  <p:tag name="KSO_WM_BEAUTIFY_FLAG" val=""/>
</p:tagLst>
</file>

<file path=ppt/tags/tag701.xml><?xml version="1.0" encoding="utf-8"?>
<p:tagLst xmlns:p="http://schemas.openxmlformats.org/presentationml/2006/main">
  <p:tag name="AS_UNIQUEID" val="722"/>
</p:tagLst>
</file>

<file path=ppt/tags/tag702.xml><?xml version="1.0" encoding="utf-8"?>
<p:tagLst xmlns:p="http://schemas.openxmlformats.org/presentationml/2006/main">
  <p:tag name="AS_UNIQUEID" val="723"/>
</p:tagLst>
</file>

<file path=ppt/tags/tag703.xml><?xml version="1.0" encoding="utf-8"?>
<p:tagLst xmlns:p="http://schemas.openxmlformats.org/presentationml/2006/main">
  <p:tag name="AS_UNIQUEID" val="724"/>
</p:tagLst>
</file>

<file path=ppt/tags/tag704.xml><?xml version="1.0" encoding="utf-8"?>
<p:tagLst xmlns:p="http://schemas.openxmlformats.org/presentationml/2006/main">
  <p:tag name="AS_UNIQUEID" val="2613"/>
</p:tagLst>
</file>

<file path=ppt/tags/tag705.xml><?xml version="1.0" encoding="utf-8"?>
<p:tagLst xmlns:p="http://schemas.openxmlformats.org/presentationml/2006/main">
  <p:tag name="AS_UNIQUEID" val="6592"/>
</p:tagLst>
</file>

<file path=ppt/tags/tag706.xml><?xml version="1.0" encoding="utf-8"?>
<p:tagLst xmlns:p="http://schemas.openxmlformats.org/presentationml/2006/main">
  <p:tag name="AS_UNIQUEID" val="6593"/>
</p:tagLst>
</file>

<file path=ppt/tags/tag707.xml><?xml version="1.0" encoding="utf-8"?>
<p:tagLst xmlns:p="http://schemas.openxmlformats.org/presentationml/2006/main">
  <p:tag name="AS_UNIQUEID" val="6594"/>
</p:tagLst>
</file>

<file path=ppt/tags/tag708.xml><?xml version="1.0" encoding="utf-8"?>
<p:tagLst xmlns:p="http://schemas.openxmlformats.org/presentationml/2006/main">
  <p:tag name="AS_UNIQUEID" val="6595"/>
</p:tagLst>
</file>

<file path=ppt/tags/tag709.xml><?xml version="1.0" encoding="utf-8"?>
<p:tagLst xmlns:p="http://schemas.openxmlformats.org/presentationml/2006/main">
  <p:tag name="AS_UNIQUEID" val="6596"/>
</p:tagLst>
</file>

<file path=ppt/tags/tag71.xml><?xml version="1.0" encoding="utf-8"?>
<p:tagLst xmlns:p="http://schemas.openxmlformats.org/presentationml/2006/main">
  <p:tag name="AS_UNIQUEID" val="535"/>
</p:tagLst>
</file>

<file path=ppt/tags/tag710.xml><?xml version="1.0" encoding="utf-8"?>
<p:tagLst xmlns:p="http://schemas.openxmlformats.org/presentationml/2006/main">
  <p:tag name="AS_UNIQUEID" val="6597"/>
</p:tagLst>
</file>

<file path=ppt/tags/tag711.xml><?xml version="1.0" encoding="utf-8"?>
<p:tagLst xmlns:p="http://schemas.openxmlformats.org/presentationml/2006/main">
  <p:tag name="AS_UNIQUEID" val="6598"/>
</p:tagLst>
</file>

<file path=ppt/tags/tag712.xml><?xml version="1.0" encoding="utf-8"?>
<p:tagLst xmlns:p="http://schemas.openxmlformats.org/presentationml/2006/main">
  <p:tag name="AS_UNIQUEID" val="6599"/>
</p:tagLst>
</file>

<file path=ppt/tags/tag713.xml><?xml version="1.0" encoding="utf-8"?>
<p:tagLst xmlns:p="http://schemas.openxmlformats.org/presentationml/2006/main">
  <p:tag name="AS_UNIQUEID" val="6600"/>
</p:tagLst>
</file>

<file path=ppt/tags/tag714.xml><?xml version="1.0" encoding="utf-8"?>
<p:tagLst xmlns:p="http://schemas.openxmlformats.org/presentationml/2006/main">
  <p:tag name="AS_UNIQUEID" val="6601"/>
</p:tagLst>
</file>

<file path=ppt/tags/tag715.xml><?xml version="1.0" encoding="utf-8"?>
<p:tagLst xmlns:p="http://schemas.openxmlformats.org/presentationml/2006/main">
  <p:tag name="AS_UNIQUEID" val="6602"/>
</p:tagLst>
</file>

<file path=ppt/tags/tag716.xml><?xml version="1.0" encoding="utf-8"?>
<p:tagLst xmlns:p="http://schemas.openxmlformats.org/presentationml/2006/main">
  <p:tag name="AS_UNIQUEID" val="6603"/>
</p:tagLst>
</file>

<file path=ppt/tags/tag717.xml><?xml version="1.0" encoding="utf-8"?>
<p:tagLst xmlns:p="http://schemas.openxmlformats.org/presentationml/2006/main">
  <p:tag name="AS_UNIQUEID" val="6604"/>
</p:tagLst>
</file>

<file path=ppt/tags/tag718.xml><?xml version="1.0" encoding="utf-8"?>
<p:tagLst xmlns:p="http://schemas.openxmlformats.org/presentationml/2006/main">
  <p:tag name="AS_UNIQUEID" val="6605"/>
</p:tagLst>
</file>

<file path=ppt/tags/tag719.xml><?xml version="1.0" encoding="utf-8"?>
<p:tagLst xmlns:p="http://schemas.openxmlformats.org/presentationml/2006/main">
  <p:tag name="AS_UNIQUEID" val="6606"/>
</p:tagLst>
</file>

<file path=ppt/tags/tag72.xml><?xml version="1.0" encoding="utf-8"?>
<p:tagLst xmlns:p="http://schemas.openxmlformats.org/presentationml/2006/main">
  <p:tag name="AS_UNIQUEID" val="536"/>
</p:tagLst>
</file>

<file path=ppt/tags/tag720.xml><?xml version="1.0" encoding="utf-8"?>
<p:tagLst xmlns:p="http://schemas.openxmlformats.org/presentationml/2006/main">
  <p:tag name="AS_UNIQUEID" val="6607"/>
</p:tagLst>
</file>

<file path=ppt/tags/tag721.xml><?xml version="1.0" encoding="utf-8"?>
<p:tagLst xmlns:p="http://schemas.openxmlformats.org/presentationml/2006/main">
  <p:tag name="AS_UNIQUEID" val="6608"/>
</p:tagLst>
</file>

<file path=ppt/tags/tag722.xml><?xml version="1.0" encoding="utf-8"?>
<p:tagLst xmlns:p="http://schemas.openxmlformats.org/presentationml/2006/main">
  <p:tag name="AS_UNIQUEID" val="6609"/>
</p:tagLst>
</file>

<file path=ppt/tags/tag723.xml><?xml version="1.0" encoding="utf-8"?>
<p:tagLst xmlns:p="http://schemas.openxmlformats.org/presentationml/2006/main">
  <p:tag name="AS_UNIQUEID" val="753"/>
  <p:tag name="KSO_WM_BEAUTIFY_FLAG" val=""/>
  <p:tag name="KSO_WM_UNIT_PLACING_PICTURE_USER_VIEWPORT" val="{&quot;height&quot;:4638.666141732283,&quot;width&quot;:5536}"/>
</p:tagLst>
</file>

<file path=ppt/tags/tag724.xml><?xml version="1.0" encoding="utf-8"?>
<p:tagLst xmlns:p="http://schemas.openxmlformats.org/presentationml/2006/main">
  <p:tag name="AS_UNIQUEID" val="5769"/>
</p:tagLst>
</file>

<file path=ppt/tags/tag725.xml><?xml version="1.0" encoding="utf-8"?>
<p:tagLst xmlns:p="http://schemas.openxmlformats.org/presentationml/2006/main">
  <p:tag name="AS_UNIQUEID" val="5770"/>
  <p:tag name="KSO_WM_BEAUTIFY_FLAG" val=""/>
</p:tagLst>
</file>

<file path=ppt/tags/tag726.xml><?xml version="1.0" encoding="utf-8"?>
<p:tagLst xmlns:p="http://schemas.openxmlformats.org/presentationml/2006/main">
  <p:tag name="AS_UNIQUEID" val="5771"/>
  <p:tag name="KSO_WM_BEAUTIFY_FLAG" val=""/>
</p:tagLst>
</file>

<file path=ppt/tags/tag727.xml><?xml version="1.0" encoding="utf-8"?>
<p:tagLst xmlns:p="http://schemas.openxmlformats.org/presentationml/2006/main">
  <p:tag name="AS_UNIQUEID" val="5772"/>
  <p:tag name="KSO_WM_BEAUTIFY_FLAG" val=""/>
</p:tagLst>
</file>

<file path=ppt/tags/tag728.xml><?xml version="1.0" encoding="utf-8"?>
<p:tagLst xmlns:p="http://schemas.openxmlformats.org/presentationml/2006/main">
  <p:tag name="AS_UNIQUEID" val="6588"/>
</p:tagLst>
</file>

<file path=ppt/tags/tag729.xml><?xml version="1.0" encoding="utf-8"?>
<p:tagLst xmlns:p="http://schemas.openxmlformats.org/presentationml/2006/main">
  <p:tag name="AS_UNIQUEID" val="6589"/>
</p:tagLst>
</file>

<file path=ppt/tags/tag73.xml><?xml version="1.0" encoding="utf-8"?>
<p:tagLst xmlns:p="http://schemas.openxmlformats.org/presentationml/2006/main">
  <p:tag name="AS_UNIQUEID" val="537"/>
</p:tagLst>
</file>

<file path=ppt/tags/tag730.xml><?xml version="1.0" encoding="utf-8"?>
<p:tagLst xmlns:p="http://schemas.openxmlformats.org/presentationml/2006/main">
  <p:tag name="AS_UNIQUEID" val="6590"/>
</p:tagLst>
</file>

<file path=ppt/tags/tag731.xml><?xml version="1.0" encoding="utf-8"?>
<p:tagLst xmlns:p="http://schemas.openxmlformats.org/presentationml/2006/main">
  <p:tag name="AS_UNIQUEID" val="5902"/>
</p:tagLst>
</file>

<file path=ppt/tags/tag732.xml><?xml version="1.0" encoding="utf-8"?>
<p:tagLst xmlns:p="http://schemas.openxmlformats.org/presentationml/2006/main">
  <p:tag name="AS_UNIQUEID" val="5907"/>
</p:tagLst>
</file>

<file path=ppt/tags/tag733.xml><?xml version="1.0" encoding="utf-8"?>
<p:tagLst xmlns:p="http://schemas.openxmlformats.org/presentationml/2006/main">
  <p:tag name="AS_UNIQUEID" val="4534"/>
</p:tagLst>
</file>

<file path=ppt/tags/tag734.xml><?xml version="1.0" encoding="utf-8"?>
<p:tagLst xmlns:p="http://schemas.openxmlformats.org/presentationml/2006/main">
  <p:tag name="AS_UNIQUEID" val="4535"/>
</p:tagLst>
</file>

<file path=ppt/tags/tag735.xml><?xml version="1.0" encoding="utf-8"?>
<p:tagLst xmlns:p="http://schemas.openxmlformats.org/presentationml/2006/main">
  <p:tag name="AS_UNIQUEID" val="4536"/>
  <p:tag name="KSO_WM_BEAUTIFY_FLAG" val=""/>
</p:tagLst>
</file>

<file path=ppt/tags/tag736.xml><?xml version="1.0" encoding="utf-8"?>
<p:tagLst xmlns:p="http://schemas.openxmlformats.org/presentationml/2006/main">
  <p:tag name="AS_UNIQUEID" val="1879"/>
</p:tagLst>
</file>

<file path=ppt/tags/tag737.xml><?xml version="1.0" encoding="utf-8"?>
<p:tagLst xmlns:p="http://schemas.openxmlformats.org/presentationml/2006/main">
  <p:tag name="AS_UNIQUEID" val="1880"/>
</p:tagLst>
</file>

<file path=ppt/tags/tag738.xml><?xml version="1.0" encoding="utf-8"?>
<p:tagLst xmlns:p="http://schemas.openxmlformats.org/presentationml/2006/main">
  <p:tag name="AS_UNIQUEID" val="1881"/>
</p:tagLst>
</file>

<file path=ppt/tags/tag739.xml><?xml version="1.0" encoding="utf-8"?>
<p:tagLst xmlns:p="http://schemas.openxmlformats.org/presentationml/2006/main">
  <p:tag name="AS_UNIQUEID" val="1882"/>
</p:tagLst>
</file>

<file path=ppt/tags/tag74.xml><?xml version="1.0" encoding="utf-8"?>
<p:tagLst xmlns:p="http://schemas.openxmlformats.org/presentationml/2006/main">
  <p:tag name="AS_UNIQUEID" val="538"/>
</p:tagLst>
</file>

<file path=ppt/tags/tag740.xml><?xml version="1.0" encoding="utf-8"?>
<p:tagLst xmlns:p="http://schemas.openxmlformats.org/presentationml/2006/main">
  <p:tag name="AS_UNIQUEID" val="1883"/>
</p:tagLst>
</file>

<file path=ppt/tags/tag741.xml><?xml version="1.0" encoding="utf-8"?>
<p:tagLst xmlns:p="http://schemas.openxmlformats.org/presentationml/2006/main">
  <p:tag name="AS_UNIQUEID" val="1884"/>
</p:tagLst>
</file>

<file path=ppt/tags/tag742.xml><?xml version="1.0" encoding="utf-8"?>
<p:tagLst xmlns:p="http://schemas.openxmlformats.org/presentationml/2006/main">
  <p:tag name="AS_UNIQUEID" val="5913"/>
</p:tagLst>
</file>

<file path=ppt/tags/tag743.xml><?xml version="1.0" encoding="utf-8"?>
<p:tagLst xmlns:p="http://schemas.openxmlformats.org/presentationml/2006/main">
  <p:tag name="AS_UNIQUEID" val="5769"/>
</p:tagLst>
</file>

<file path=ppt/tags/tag744.xml><?xml version="1.0" encoding="utf-8"?>
<p:tagLst xmlns:p="http://schemas.openxmlformats.org/presentationml/2006/main">
  <p:tag name="AS_UNIQUEID" val="5770"/>
  <p:tag name="KSO_WM_BEAUTIFY_FLAG" val=""/>
</p:tagLst>
</file>

<file path=ppt/tags/tag745.xml><?xml version="1.0" encoding="utf-8"?>
<p:tagLst xmlns:p="http://schemas.openxmlformats.org/presentationml/2006/main">
  <p:tag name="AS_UNIQUEID" val="5771"/>
  <p:tag name="KSO_WM_BEAUTIFY_FLAG" val=""/>
</p:tagLst>
</file>

<file path=ppt/tags/tag746.xml><?xml version="1.0" encoding="utf-8"?>
<p:tagLst xmlns:p="http://schemas.openxmlformats.org/presentationml/2006/main">
  <p:tag name="AS_UNIQUEID" val="5772"/>
  <p:tag name="KSO_WM_BEAUTIFY_FLAG" val=""/>
</p:tagLst>
</file>

<file path=ppt/tags/tag747.xml><?xml version="1.0" encoding="utf-8"?>
<p:tagLst xmlns:p="http://schemas.openxmlformats.org/presentationml/2006/main">
  <p:tag name="AS_UNIQUEID" val="6101"/>
  <p:tag name="KSO_WM_UNIT_TEXT_FILL_FORE_SCHEMECOLOR_INDEX" val="13"/>
  <p:tag name="KSO_WM_UNIT_TEXT_FILL_FORE_SCHEMECOLOR_INDEX_BRIGHTNESS" val="0"/>
  <p:tag name="KSO_WM_UNIT_TEXT_FILL_TYPE" val="1"/>
</p:tagLst>
</file>

<file path=ppt/tags/tag748.xml><?xml version="1.0" encoding="utf-8"?>
<p:tagLst xmlns:p="http://schemas.openxmlformats.org/presentationml/2006/main">
  <p:tag name="AS_UNIQUEID" val="6102"/>
  <p:tag name="KSO_WM_UNIT_FILL_FORE_SCHEMECOLOR_INDEX" val="5"/>
  <p:tag name="KSO_WM_UNIT_FILL_FORE_SCHEMECOLOR_INDEX_BRIGHTNESS" val="0"/>
  <p:tag name="KSO_WM_UNIT_FILL_TYPE" val="1"/>
  <p:tag name="KSO_WM_UNIT_LINE_FILL_TYPE" val="2"/>
  <p:tag name="KSO_WM_UNIT_LINE_FORE_SCHEMECOLOR_INDEX" val="13"/>
  <p:tag name="KSO_WM_UNIT_LINE_FORE_SCHEMECOLOR_INDEX_BRIGHTNESS" val="0"/>
  <p:tag name="KSO_WM_UNIT_TEXT_FILL_FORE_SCHEMECOLOR_INDEX" val="13"/>
  <p:tag name="KSO_WM_UNIT_TEXT_FILL_FORE_SCHEMECOLOR_INDEX_BRIGHTNESS" val="0"/>
  <p:tag name="KSO_WM_UNIT_TEXT_FILL_TYPE" val="1"/>
</p:tagLst>
</file>

<file path=ppt/tags/tag749.xml><?xml version="1.0" encoding="utf-8"?>
<p:tagLst xmlns:p="http://schemas.openxmlformats.org/presentationml/2006/main">
  <p:tag name="AS_UNIQUEID" val="6110"/>
</p:tagLst>
</file>

<file path=ppt/tags/tag75.xml><?xml version="1.0" encoding="utf-8"?>
<p:tagLst xmlns:p="http://schemas.openxmlformats.org/presentationml/2006/main">
  <p:tag name="AS_UNIQUEID" val="3877"/>
</p:tagLst>
</file>

<file path=ppt/tags/tag750.xml><?xml version="1.0" encoding="utf-8"?>
<p:tagLst xmlns:p="http://schemas.openxmlformats.org/presentationml/2006/main">
  <p:tag name="AS_UNIQUEID" val="6111"/>
  <p:tag name="KSO_WM_UNIT_FILL_FORE_SCHEMECOLOR_INDEX" val="5"/>
  <p:tag name="KSO_WM_UNIT_FILL_FORE_SCHEMECOLOR_INDEX_BRIGHTNESS" val="0"/>
  <p:tag name="KSO_WM_UNIT_FILL_TYPE" val="1"/>
  <p:tag name="KSO_WM_UNIT_TEXT_FILL_FORE_SCHEMECOLOR_INDEX" val="2"/>
  <p:tag name="KSO_WM_UNIT_TEXT_FILL_FORE_SCHEMECOLOR_INDEX_BRIGHTNESS" val="0"/>
  <p:tag name="KSO_WM_UNIT_TEXT_FILL_TYPE" val="1"/>
</p:tagLst>
</file>

<file path=ppt/tags/tag751.xml><?xml version="1.0" encoding="utf-8"?>
<p:tagLst xmlns:p="http://schemas.openxmlformats.org/presentationml/2006/main">
  <p:tag name="AS_UNIQUEID" val="328"/>
  <p:tag name="KSO_WM_BEAUTIFY_FLAG" val=""/>
</p:tagLst>
</file>

<file path=ppt/tags/tag752.xml><?xml version="1.0" encoding="utf-8"?>
<p:tagLst xmlns:p="http://schemas.openxmlformats.org/presentationml/2006/main">
  <p:tag name="AS_UNIQUEID" val="329"/>
</p:tagLst>
</file>

<file path=ppt/tags/tag753.xml><?xml version="1.0" encoding="utf-8"?>
<p:tagLst xmlns:p="http://schemas.openxmlformats.org/presentationml/2006/main">
  <p:tag name="AS_UNIQUEID" val="330"/>
  <p:tag name="KSO_WM_BEAUTIFY_FLAG" val=""/>
</p:tagLst>
</file>

<file path=ppt/tags/tag754.xml><?xml version="1.0" encoding="utf-8"?>
<p:tagLst xmlns:p="http://schemas.openxmlformats.org/presentationml/2006/main">
  <p:tag name="AS_UNIQUEID" val="331"/>
  <p:tag name="KSO_WM_BEAUTIFY_FLAG" val=""/>
</p:tagLst>
</file>

<file path=ppt/tags/tag755.xml><?xml version="1.0" encoding="utf-8"?>
<p:tagLst xmlns:p="http://schemas.openxmlformats.org/presentationml/2006/main">
  <p:tag name="AS_UNIQUEID" val="332"/>
  <p:tag name="KSO_WM_BEAUTIFY_FLAG" val=""/>
</p:tagLst>
</file>

<file path=ppt/tags/tag756.xml><?xml version="1.0" encoding="utf-8"?>
<p:tagLst xmlns:p="http://schemas.openxmlformats.org/presentationml/2006/main">
  <p:tag name="AS_UNIQUEID" val="333"/>
  <p:tag name="KSO_WM_BEAUTIFY_FLAG" val=""/>
</p:tagLst>
</file>

<file path=ppt/tags/tag757.xml><?xml version="1.0" encoding="utf-8"?>
<p:tagLst xmlns:p="http://schemas.openxmlformats.org/presentationml/2006/main">
  <p:tag name="AS_UNIQUEID" val="334"/>
  <p:tag name="KSO_WM_BEAUTIFY_FLAG" val=""/>
</p:tagLst>
</file>

<file path=ppt/tags/tag758.xml><?xml version="1.0" encoding="utf-8"?>
<p:tagLst xmlns:p="http://schemas.openxmlformats.org/presentationml/2006/main">
  <p:tag name="AS_UNIQUEID" val="335"/>
  <p:tag name="KSO_WM_BEAUTIFY_FLAG" val=""/>
</p:tagLst>
</file>

<file path=ppt/tags/tag759.xml><?xml version="1.0" encoding="utf-8"?>
<p:tagLst xmlns:p="http://schemas.openxmlformats.org/presentationml/2006/main">
  <p:tag name="AS_UNIQUEID" val="336"/>
  <p:tag name="KSO_WM_BEAUTIFY_FLAG" val=""/>
</p:tagLst>
</file>

<file path=ppt/tags/tag76.xml><?xml version="1.0" encoding="utf-8"?>
<p:tagLst xmlns:p="http://schemas.openxmlformats.org/presentationml/2006/main">
  <p:tag name="AS_UNIQUEID" val="3878"/>
</p:tagLst>
</file>

<file path=ppt/tags/tag760.xml><?xml version="1.0" encoding="utf-8"?>
<p:tagLst xmlns:p="http://schemas.openxmlformats.org/presentationml/2006/main">
  <p:tag name="AS_UNIQUEID" val="337"/>
  <p:tag name="KSO_WM_BEAUTIFY_FLAG" val=""/>
</p:tagLst>
</file>

<file path=ppt/tags/tag761.xml><?xml version="1.0" encoding="utf-8"?>
<p:tagLst xmlns:p="http://schemas.openxmlformats.org/presentationml/2006/main">
  <p:tag name="AS_UNIQUEID" val="338"/>
  <p:tag name="KSO_WM_BEAUTIFY_FLAG" val=""/>
</p:tagLst>
</file>

<file path=ppt/tags/tag762.xml><?xml version="1.0" encoding="utf-8"?>
<p:tagLst xmlns:p="http://schemas.openxmlformats.org/presentationml/2006/main">
  <p:tag name="AS_UNIQUEID" val="339"/>
</p:tagLst>
</file>

<file path=ppt/tags/tag763.xml><?xml version="1.0" encoding="utf-8"?>
<p:tagLst xmlns:p="http://schemas.openxmlformats.org/presentationml/2006/main">
  <p:tag name="AS_UNIQUEID" val="340"/>
</p:tagLst>
</file>

<file path=ppt/tags/tag764.xml><?xml version="1.0" encoding="utf-8"?>
<p:tagLst xmlns:p="http://schemas.openxmlformats.org/presentationml/2006/main">
  <p:tag name="AS_UNIQUEID" val="341"/>
  <p:tag name="KSO_WM_BEAUTIFY_FLAG" val=""/>
</p:tagLst>
</file>

<file path=ppt/tags/tag765.xml><?xml version="1.0" encoding="utf-8"?>
<p:tagLst xmlns:p="http://schemas.openxmlformats.org/presentationml/2006/main">
  <p:tag name="AS_UNIQUEID" val="342"/>
  <p:tag name="KSO_WM_BEAUTIFY_FLAG" val=""/>
</p:tagLst>
</file>

<file path=ppt/tags/tag766.xml><?xml version="1.0" encoding="utf-8"?>
<p:tagLst xmlns:p="http://schemas.openxmlformats.org/presentationml/2006/main">
  <p:tag name="AS_UNIQUEID" val="343"/>
  <p:tag name="KSO_WM_BEAUTIFY_FLAG" val=""/>
</p:tagLst>
</file>

<file path=ppt/tags/tag767.xml><?xml version="1.0" encoding="utf-8"?>
<p:tagLst xmlns:p="http://schemas.openxmlformats.org/presentationml/2006/main">
  <p:tag name="AS_UNIQUEID" val="344"/>
  <p:tag name="KSO_WM_BEAUTIFY_FLAG" val=""/>
</p:tagLst>
</file>

<file path=ppt/tags/tag768.xml><?xml version="1.0" encoding="utf-8"?>
<p:tagLst xmlns:p="http://schemas.openxmlformats.org/presentationml/2006/main">
  <p:tag name="AS_UNIQUEID" val="345"/>
  <p:tag name="KSO_WM_BEAUTIFY_FLAG" val=""/>
</p:tagLst>
</file>

<file path=ppt/tags/tag769.xml><?xml version="1.0" encoding="utf-8"?>
<p:tagLst xmlns:p="http://schemas.openxmlformats.org/presentationml/2006/main">
  <p:tag name="AS_UNIQUEID" val="346"/>
  <p:tag name="KSO_WM_BEAUTIFY_FLAG" val=""/>
</p:tagLst>
</file>

<file path=ppt/tags/tag77.xml><?xml version="1.0" encoding="utf-8"?>
<p:tagLst xmlns:p="http://schemas.openxmlformats.org/presentationml/2006/main">
  <p:tag name="AS_UNIQUEID" val="3879"/>
</p:tagLst>
</file>

<file path=ppt/tags/tag770.xml><?xml version="1.0" encoding="utf-8"?>
<p:tagLst xmlns:p="http://schemas.openxmlformats.org/presentationml/2006/main">
  <p:tag name="AS_UNIQUEID" val="347"/>
  <p:tag name="KSO_WM_BEAUTIFY_FLAG" val=""/>
</p:tagLst>
</file>

<file path=ppt/tags/tag771.xml><?xml version="1.0" encoding="utf-8"?>
<p:tagLst xmlns:p="http://schemas.openxmlformats.org/presentationml/2006/main">
  <p:tag name="AS_UNIQUEID" val="348"/>
  <p:tag name="KSO_WM_BEAUTIFY_FLAG" val=""/>
</p:tagLst>
</file>

<file path=ppt/tags/tag772.xml><?xml version="1.0" encoding="utf-8"?>
<p:tagLst xmlns:p="http://schemas.openxmlformats.org/presentationml/2006/main">
  <p:tag name="AS_UNIQUEID" val="349"/>
  <p:tag name="KSO_WM_BEAUTIFY_FLAG" val=""/>
</p:tagLst>
</file>

<file path=ppt/tags/tag773.xml><?xml version="1.0" encoding="utf-8"?>
<p:tagLst xmlns:p="http://schemas.openxmlformats.org/presentationml/2006/main">
  <p:tag name="AS_UNIQUEID" val="350"/>
  <p:tag name="KSO_WM_BEAUTIFY_FLAG" val=""/>
</p:tagLst>
</file>

<file path=ppt/tags/tag774.xml><?xml version="1.0" encoding="utf-8"?>
<p:tagLst xmlns:p="http://schemas.openxmlformats.org/presentationml/2006/main">
  <p:tag name="AS_UNIQUEID" val="351"/>
  <p:tag name="KSO_WM_BEAUTIFY_FLAG" val=""/>
</p:tagLst>
</file>

<file path=ppt/tags/tag775.xml><?xml version="1.0" encoding="utf-8"?>
<p:tagLst xmlns:p="http://schemas.openxmlformats.org/presentationml/2006/main">
  <p:tag name="AS_UNIQUEID" val="352"/>
</p:tagLst>
</file>

<file path=ppt/tags/tag776.xml><?xml version="1.0" encoding="utf-8"?>
<p:tagLst xmlns:p="http://schemas.openxmlformats.org/presentationml/2006/main">
  <p:tag name="AS_UNIQUEID" val="353"/>
  <p:tag name="KSO_WM_BEAUTIFY_FLAG" val=""/>
</p:tagLst>
</file>

<file path=ppt/tags/tag777.xml><?xml version="1.0" encoding="utf-8"?>
<p:tagLst xmlns:p="http://schemas.openxmlformats.org/presentationml/2006/main">
  <p:tag name="AS_UNIQUEID" val="354"/>
  <p:tag name="KSO_WM_BEAUTIFY_FLAG" val=""/>
</p:tagLst>
</file>

<file path=ppt/tags/tag778.xml><?xml version="1.0" encoding="utf-8"?>
<p:tagLst xmlns:p="http://schemas.openxmlformats.org/presentationml/2006/main">
  <p:tag name="AS_UNIQUEID" val="355"/>
</p:tagLst>
</file>

<file path=ppt/tags/tag779.xml><?xml version="1.0" encoding="utf-8"?>
<p:tagLst xmlns:p="http://schemas.openxmlformats.org/presentationml/2006/main">
  <p:tag name="AS_UNIQUEID" val="356"/>
  <p:tag name="KSO_WM_BEAUTIFY_FLAG" val=""/>
</p:tagLst>
</file>

<file path=ppt/tags/tag78.xml><?xml version="1.0" encoding="utf-8"?>
<p:tagLst xmlns:p="http://schemas.openxmlformats.org/presentationml/2006/main">
  <p:tag name="AS_UNIQUEID" val="3880"/>
</p:tagLst>
</file>

<file path=ppt/tags/tag780.xml><?xml version="1.0" encoding="utf-8"?>
<p:tagLst xmlns:p="http://schemas.openxmlformats.org/presentationml/2006/main">
  <p:tag name="AS_UNIQUEID" val="357"/>
  <p:tag name="KSO_WM_BEAUTIFY_FLAG" val=""/>
</p:tagLst>
</file>

<file path=ppt/tags/tag781.xml><?xml version="1.0" encoding="utf-8"?>
<p:tagLst xmlns:p="http://schemas.openxmlformats.org/presentationml/2006/main">
  <p:tag name="AS_UNIQUEID" val="358"/>
</p:tagLst>
</file>

<file path=ppt/tags/tag782.xml><?xml version="1.0" encoding="utf-8"?>
<p:tagLst xmlns:p="http://schemas.openxmlformats.org/presentationml/2006/main">
  <p:tag name="AS_UNIQUEID" val="359"/>
  <p:tag name="KSO_WM_BEAUTIFY_FLAG" val=""/>
</p:tagLst>
</file>

<file path=ppt/tags/tag783.xml><?xml version="1.0" encoding="utf-8"?>
<p:tagLst xmlns:p="http://schemas.openxmlformats.org/presentationml/2006/main">
  <p:tag name="AS_UNIQUEID" val="360"/>
  <p:tag name="KSO_WM_BEAUTIFY_FLAG" val=""/>
</p:tagLst>
</file>

<file path=ppt/tags/tag784.xml><?xml version="1.0" encoding="utf-8"?>
<p:tagLst xmlns:p="http://schemas.openxmlformats.org/presentationml/2006/main">
  <p:tag name="AS_UNIQUEID" val="361"/>
</p:tagLst>
</file>

<file path=ppt/tags/tag785.xml><?xml version="1.0" encoding="utf-8"?>
<p:tagLst xmlns:p="http://schemas.openxmlformats.org/presentationml/2006/main">
  <p:tag name="AS_UNIQUEID" val="362"/>
  <p:tag name="KSO_WM_BEAUTIFY_FLAG" val=""/>
</p:tagLst>
</file>

<file path=ppt/tags/tag786.xml><?xml version="1.0" encoding="utf-8"?>
<p:tagLst xmlns:p="http://schemas.openxmlformats.org/presentationml/2006/main">
  <p:tag name="AS_UNIQUEID" val="363"/>
  <p:tag name="KSO_WM_BEAUTIFY_FLAG" val=""/>
</p:tagLst>
</file>

<file path=ppt/tags/tag787.xml><?xml version="1.0" encoding="utf-8"?>
<p:tagLst xmlns:p="http://schemas.openxmlformats.org/presentationml/2006/main">
  <p:tag name="AS_UNIQUEID" val="364"/>
</p:tagLst>
</file>

<file path=ppt/tags/tag788.xml><?xml version="1.0" encoding="utf-8"?>
<p:tagLst xmlns:p="http://schemas.openxmlformats.org/presentationml/2006/main">
  <p:tag name="AS_UNIQUEID" val="365"/>
  <p:tag name="KSO_WM_BEAUTIFY_FLAG" val=""/>
</p:tagLst>
</file>

<file path=ppt/tags/tag789.xml><?xml version="1.0" encoding="utf-8"?>
<p:tagLst xmlns:p="http://schemas.openxmlformats.org/presentationml/2006/main">
  <p:tag name="AS_UNIQUEID" val="366"/>
  <p:tag name="KSO_WM_BEAUTIFY_FLAG" val=""/>
</p:tagLst>
</file>

<file path=ppt/tags/tag79.xml><?xml version="1.0" encoding="utf-8"?>
<p:tagLst xmlns:p="http://schemas.openxmlformats.org/presentationml/2006/main">
  <p:tag name="AS_UNIQUEID" val="3881"/>
</p:tagLst>
</file>

<file path=ppt/tags/tag790.xml><?xml version="1.0" encoding="utf-8"?>
<p:tagLst xmlns:p="http://schemas.openxmlformats.org/presentationml/2006/main">
  <p:tag name="AS_UNIQUEID" val="367"/>
</p:tagLst>
</file>

<file path=ppt/tags/tag791.xml><?xml version="1.0" encoding="utf-8"?>
<p:tagLst xmlns:p="http://schemas.openxmlformats.org/presentationml/2006/main">
  <p:tag name="AS_UNIQUEID" val="368"/>
  <p:tag name="KSO_WM_BEAUTIFY_FLAG" val=""/>
</p:tagLst>
</file>

<file path=ppt/tags/tag792.xml><?xml version="1.0" encoding="utf-8"?>
<p:tagLst xmlns:p="http://schemas.openxmlformats.org/presentationml/2006/main">
  <p:tag name="AS_UNIQUEID" val="369"/>
  <p:tag name="KSO_WM_BEAUTIFY_FLAG" val=""/>
</p:tagLst>
</file>

<file path=ppt/tags/tag793.xml><?xml version="1.0" encoding="utf-8"?>
<p:tagLst xmlns:p="http://schemas.openxmlformats.org/presentationml/2006/main">
  <p:tag name="AS_UNIQUEID" val="370"/>
</p:tagLst>
</file>

<file path=ppt/tags/tag794.xml><?xml version="1.0" encoding="utf-8"?>
<p:tagLst xmlns:p="http://schemas.openxmlformats.org/presentationml/2006/main">
  <p:tag name="AS_UNIQUEID" val="371"/>
  <p:tag name="KSO_WM_BEAUTIFY_FLAG" val=""/>
</p:tagLst>
</file>

<file path=ppt/tags/tag795.xml><?xml version="1.0" encoding="utf-8"?>
<p:tagLst xmlns:p="http://schemas.openxmlformats.org/presentationml/2006/main">
  <p:tag name="AS_UNIQUEID" val="372"/>
  <p:tag name="KSO_WM_BEAUTIFY_FLAG" val=""/>
</p:tagLst>
</file>

<file path=ppt/tags/tag796.xml><?xml version="1.0" encoding="utf-8"?>
<p:tagLst xmlns:p="http://schemas.openxmlformats.org/presentationml/2006/main">
  <p:tag name="AS_UNIQUEID" val="373"/>
</p:tagLst>
</file>

<file path=ppt/tags/tag797.xml><?xml version="1.0" encoding="utf-8"?>
<p:tagLst xmlns:p="http://schemas.openxmlformats.org/presentationml/2006/main">
  <p:tag name="AS_UNIQUEID" val="374"/>
  <p:tag name="KSO_WM_BEAUTIFY_FLAG" val=""/>
</p:tagLst>
</file>

<file path=ppt/tags/tag798.xml><?xml version="1.0" encoding="utf-8"?>
<p:tagLst xmlns:p="http://schemas.openxmlformats.org/presentationml/2006/main">
  <p:tag name="AS_UNIQUEID" val="375"/>
  <p:tag name="KSO_WM_BEAUTIFY_FLAG" val=""/>
</p:tagLst>
</file>

<file path=ppt/tags/tag799.xml><?xml version="1.0" encoding="utf-8"?>
<p:tagLst xmlns:p="http://schemas.openxmlformats.org/presentationml/2006/main">
  <p:tag name="AS_UNIQUEID" val="376"/>
</p:tagLst>
</file>

<file path=ppt/tags/tag8.xml><?xml version="1.0" encoding="utf-8"?>
<p:tagLst xmlns:p="http://schemas.openxmlformats.org/presentationml/2006/main">
  <p:tag name="AS_UNIQUEID" val="5435"/>
</p:tagLst>
</file>

<file path=ppt/tags/tag80.xml><?xml version="1.0" encoding="utf-8"?>
<p:tagLst xmlns:p="http://schemas.openxmlformats.org/presentationml/2006/main">
  <p:tag name="AS_UNIQUEID" val="3882"/>
</p:tagLst>
</file>

<file path=ppt/tags/tag800.xml><?xml version="1.0" encoding="utf-8"?>
<p:tagLst xmlns:p="http://schemas.openxmlformats.org/presentationml/2006/main">
  <p:tag name="AS_UNIQUEID" val="377"/>
  <p:tag name="KSO_WM_BEAUTIFY_FLAG" val=""/>
</p:tagLst>
</file>

<file path=ppt/tags/tag801.xml><?xml version="1.0" encoding="utf-8"?>
<p:tagLst xmlns:p="http://schemas.openxmlformats.org/presentationml/2006/main">
  <p:tag name="AS_UNIQUEID" val="378"/>
  <p:tag name="KSO_WM_BEAUTIFY_FLAG" val=""/>
</p:tagLst>
</file>

<file path=ppt/tags/tag802.xml><?xml version="1.0" encoding="utf-8"?>
<p:tagLst xmlns:p="http://schemas.openxmlformats.org/presentationml/2006/main">
  <p:tag name="AS_UNIQUEID" val="379"/>
</p:tagLst>
</file>

<file path=ppt/tags/tag803.xml><?xml version="1.0" encoding="utf-8"?>
<p:tagLst xmlns:p="http://schemas.openxmlformats.org/presentationml/2006/main">
  <p:tag name="AS_UNIQUEID" val="380"/>
  <p:tag name="KSO_WM_BEAUTIFY_FLAG" val=""/>
</p:tagLst>
</file>

<file path=ppt/tags/tag804.xml><?xml version="1.0" encoding="utf-8"?>
<p:tagLst xmlns:p="http://schemas.openxmlformats.org/presentationml/2006/main">
  <p:tag name="AS_UNIQUEID" val="381"/>
  <p:tag name="KSO_WM_BEAUTIFY_FLAG" val=""/>
</p:tagLst>
</file>

<file path=ppt/tags/tag805.xml><?xml version="1.0" encoding="utf-8"?>
<p:tagLst xmlns:p="http://schemas.openxmlformats.org/presentationml/2006/main">
  <p:tag name="AS_UNIQUEID" val="382"/>
</p:tagLst>
</file>

<file path=ppt/tags/tag806.xml><?xml version="1.0" encoding="utf-8"?>
<p:tagLst xmlns:p="http://schemas.openxmlformats.org/presentationml/2006/main">
  <p:tag name="AS_UNIQUEID" val="383"/>
  <p:tag name="KSO_WM_BEAUTIFY_FLAG" val=""/>
</p:tagLst>
</file>

<file path=ppt/tags/tag807.xml><?xml version="1.0" encoding="utf-8"?>
<p:tagLst xmlns:p="http://schemas.openxmlformats.org/presentationml/2006/main">
  <p:tag name="AS_UNIQUEID" val="384"/>
  <p:tag name="KSO_WM_BEAUTIFY_FLAG" val=""/>
</p:tagLst>
</file>

<file path=ppt/tags/tag808.xml><?xml version="1.0" encoding="utf-8"?>
<p:tagLst xmlns:p="http://schemas.openxmlformats.org/presentationml/2006/main">
  <p:tag name="AS_UNIQUEID" val="5769"/>
</p:tagLst>
</file>

<file path=ppt/tags/tag809.xml><?xml version="1.0" encoding="utf-8"?>
<p:tagLst xmlns:p="http://schemas.openxmlformats.org/presentationml/2006/main">
  <p:tag name="AS_UNIQUEID" val="5770"/>
  <p:tag name="KSO_WM_BEAUTIFY_FLAG" val=""/>
</p:tagLst>
</file>

<file path=ppt/tags/tag81.xml><?xml version="1.0" encoding="utf-8"?>
<p:tagLst xmlns:p="http://schemas.openxmlformats.org/presentationml/2006/main">
  <p:tag name="AS_UNIQUEID" val="3883"/>
</p:tagLst>
</file>

<file path=ppt/tags/tag810.xml><?xml version="1.0" encoding="utf-8"?>
<p:tagLst xmlns:p="http://schemas.openxmlformats.org/presentationml/2006/main">
  <p:tag name="AS_UNIQUEID" val="5771"/>
  <p:tag name="KSO_WM_BEAUTIFY_FLAG" val=""/>
</p:tagLst>
</file>

<file path=ppt/tags/tag811.xml><?xml version="1.0" encoding="utf-8"?>
<p:tagLst xmlns:p="http://schemas.openxmlformats.org/presentationml/2006/main">
  <p:tag name="AS_UNIQUEID" val="5772"/>
  <p:tag name="KSO_WM_BEAUTIFY_FLAG" val=""/>
</p:tagLst>
</file>

<file path=ppt/tags/tag812.xml><?xml version="1.0" encoding="utf-8"?>
<p:tagLst xmlns:p="http://schemas.openxmlformats.org/presentationml/2006/main">
  <p:tag name="AS_UNIQUEID" val="6616"/>
</p:tagLst>
</file>

<file path=ppt/tags/tag813.xml><?xml version="1.0" encoding="utf-8"?>
<p:tagLst xmlns:p="http://schemas.openxmlformats.org/presentationml/2006/main">
  <p:tag name="AS_UNIQUEID" val="6612"/>
</p:tagLst>
</file>

<file path=ppt/tags/tag814.xml><?xml version="1.0" encoding="utf-8"?>
<p:tagLst xmlns:p="http://schemas.openxmlformats.org/presentationml/2006/main">
  <p:tag name="AS_UNIQUEID" val="6613"/>
</p:tagLst>
</file>

<file path=ppt/tags/tag815.xml><?xml version="1.0" encoding="utf-8"?>
<p:tagLst xmlns:p="http://schemas.openxmlformats.org/presentationml/2006/main">
  <p:tag name="AS_UNIQUEID" val="6614"/>
</p:tagLst>
</file>

<file path=ppt/tags/tag816.xml><?xml version="1.0" encoding="utf-8"?>
<p:tagLst xmlns:p="http://schemas.openxmlformats.org/presentationml/2006/main">
  <p:tag name="AS_UNIQUEID" val="387"/>
  <p:tag name="KSO_WM_UNIT_TABLE_BEAUTIFY" val="smartTable{16739619-a74f-410b-8c10-1aa3524e194c}"/>
</p:tagLst>
</file>

<file path=ppt/tags/tag817.xml><?xml version="1.0" encoding="utf-8"?>
<p:tagLst xmlns:p="http://schemas.openxmlformats.org/presentationml/2006/main">
  <p:tag name="AS_UNIQUEID" val="388"/>
</p:tagLst>
</file>

<file path=ppt/tags/tag818.xml><?xml version="1.0" encoding="utf-8"?>
<p:tagLst xmlns:p="http://schemas.openxmlformats.org/presentationml/2006/main">
  <p:tag name="AS_UNIQUEID" val="389"/>
</p:tagLst>
</file>

<file path=ppt/tags/tag819.xml><?xml version="1.0" encoding="utf-8"?>
<p:tagLst xmlns:p="http://schemas.openxmlformats.org/presentationml/2006/main">
  <p:tag name="AS_UNIQUEID" val="390"/>
</p:tagLst>
</file>

<file path=ppt/tags/tag82.xml><?xml version="1.0" encoding="utf-8"?>
<p:tagLst xmlns:p="http://schemas.openxmlformats.org/presentationml/2006/main">
  <p:tag name="AS_UNIQUEID" val="100"/>
</p:tagLst>
</file>

<file path=ppt/tags/tag820.xml><?xml version="1.0" encoding="utf-8"?>
<p:tagLst xmlns:p="http://schemas.openxmlformats.org/presentationml/2006/main">
  <p:tag name="AS_UNIQUEID" val="391"/>
</p:tagLst>
</file>

<file path=ppt/tags/tag821.xml><?xml version="1.0" encoding="utf-8"?>
<p:tagLst xmlns:p="http://schemas.openxmlformats.org/presentationml/2006/main">
  <p:tag name="AS_UNIQUEID" val="392"/>
</p:tagLst>
</file>

<file path=ppt/tags/tag822.xml><?xml version="1.0" encoding="utf-8"?>
<p:tagLst xmlns:p="http://schemas.openxmlformats.org/presentationml/2006/main">
  <p:tag name="AS_UNIQUEID" val="393"/>
</p:tagLst>
</file>

<file path=ppt/tags/tag823.xml><?xml version="1.0" encoding="utf-8"?>
<p:tagLst xmlns:p="http://schemas.openxmlformats.org/presentationml/2006/main">
  <p:tag name="AS_UNIQUEID" val="394"/>
</p:tagLst>
</file>

<file path=ppt/tags/tag824.xml><?xml version="1.0" encoding="utf-8"?>
<p:tagLst xmlns:p="http://schemas.openxmlformats.org/presentationml/2006/main">
  <p:tag name="AS_UNIQUEID" val="395"/>
</p:tagLst>
</file>

<file path=ppt/tags/tag825.xml><?xml version="1.0" encoding="utf-8"?>
<p:tagLst xmlns:p="http://schemas.openxmlformats.org/presentationml/2006/main">
  <p:tag name="AS_UNIQUEID" val="396"/>
</p:tagLst>
</file>

<file path=ppt/tags/tag826.xml><?xml version="1.0" encoding="utf-8"?>
<p:tagLst xmlns:p="http://schemas.openxmlformats.org/presentationml/2006/main">
  <p:tag name="AS_UNIQUEID" val="397"/>
</p:tagLst>
</file>

<file path=ppt/tags/tag827.xml><?xml version="1.0" encoding="utf-8"?>
<p:tagLst xmlns:p="http://schemas.openxmlformats.org/presentationml/2006/main">
  <p:tag name="AS_UNIQUEID" val="398"/>
</p:tagLst>
</file>

<file path=ppt/tags/tag828.xml><?xml version="1.0" encoding="utf-8"?>
<p:tagLst xmlns:p="http://schemas.openxmlformats.org/presentationml/2006/main">
  <p:tag name="AS_UNIQUEID" val="399"/>
</p:tagLst>
</file>

<file path=ppt/tags/tag829.xml><?xml version="1.0" encoding="utf-8"?>
<p:tagLst xmlns:p="http://schemas.openxmlformats.org/presentationml/2006/main">
  <p:tag name="AS_UNIQUEID" val="400"/>
</p:tagLst>
</file>

<file path=ppt/tags/tag83.xml><?xml version="1.0" encoding="utf-8"?>
<p:tagLst xmlns:p="http://schemas.openxmlformats.org/presentationml/2006/main">
  <p:tag name="AS_UNIQUEID" val="101"/>
</p:tagLst>
</file>

<file path=ppt/tags/tag830.xml><?xml version="1.0" encoding="utf-8"?>
<p:tagLst xmlns:p="http://schemas.openxmlformats.org/presentationml/2006/main">
  <p:tag name="AS_UNIQUEID" val="401"/>
</p:tagLst>
</file>

<file path=ppt/tags/tag831.xml><?xml version="1.0" encoding="utf-8"?>
<p:tagLst xmlns:p="http://schemas.openxmlformats.org/presentationml/2006/main">
  <p:tag name="AS_UNIQUEID" val="402"/>
</p:tagLst>
</file>

<file path=ppt/tags/tag832.xml><?xml version="1.0" encoding="utf-8"?>
<p:tagLst xmlns:p="http://schemas.openxmlformats.org/presentationml/2006/main">
  <p:tag name="AS_UNIQUEID" val="403"/>
</p:tagLst>
</file>

<file path=ppt/tags/tag833.xml><?xml version="1.0" encoding="utf-8"?>
<p:tagLst xmlns:p="http://schemas.openxmlformats.org/presentationml/2006/main">
  <p:tag name="AS_UNIQUEID" val="404"/>
</p:tagLst>
</file>

<file path=ppt/tags/tag834.xml><?xml version="1.0" encoding="utf-8"?>
<p:tagLst xmlns:p="http://schemas.openxmlformats.org/presentationml/2006/main">
  <p:tag name="AS_UNIQUEID" val="405"/>
</p:tagLst>
</file>

<file path=ppt/tags/tag835.xml><?xml version="1.0" encoding="utf-8"?>
<p:tagLst xmlns:p="http://schemas.openxmlformats.org/presentationml/2006/main">
  <p:tag name="AS_UNIQUEID" val="406"/>
</p:tagLst>
</file>

<file path=ppt/tags/tag836.xml><?xml version="1.0" encoding="utf-8"?>
<p:tagLst xmlns:p="http://schemas.openxmlformats.org/presentationml/2006/main">
  <p:tag name="AS_UNIQUEID" val="407"/>
</p:tagLst>
</file>

<file path=ppt/tags/tag837.xml><?xml version="1.0" encoding="utf-8"?>
<p:tagLst xmlns:p="http://schemas.openxmlformats.org/presentationml/2006/main">
  <p:tag name="AS_UNIQUEID" val="408"/>
</p:tagLst>
</file>

<file path=ppt/tags/tag838.xml><?xml version="1.0" encoding="utf-8"?>
<p:tagLst xmlns:p="http://schemas.openxmlformats.org/presentationml/2006/main">
  <p:tag name="AS_UNIQUEID" val="409"/>
</p:tagLst>
</file>

<file path=ppt/tags/tag839.xml><?xml version="1.0" encoding="utf-8"?>
<p:tagLst xmlns:p="http://schemas.openxmlformats.org/presentationml/2006/main">
  <p:tag name="AS_UNIQUEID" val="410"/>
</p:tagLst>
</file>

<file path=ppt/tags/tag84.xml><?xml version="1.0" encoding="utf-8"?>
<p:tagLst xmlns:p="http://schemas.openxmlformats.org/presentationml/2006/main">
  <p:tag name="AS_UNIQUEID" val="102"/>
</p:tagLst>
</file>

<file path=ppt/tags/tag840.xml><?xml version="1.0" encoding="utf-8"?>
<p:tagLst xmlns:p="http://schemas.openxmlformats.org/presentationml/2006/main">
  <p:tag name="AS_UNIQUEID" val="411"/>
</p:tagLst>
</file>

<file path=ppt/tags/tag841.xml><?xml version="1.0" encoding="utf-8"?>
<p:tagLst xmlns:p="http://schemas.openxmlformats.org/presentationml/2006/main">
  <p:tag name="AS_UNIQUEID" val="412"/>
</p:tagLst>
</file>

<file path=ppt/tags/tag842.xml><?xml version="1.0" encoding="utf-8"?>
<p:tagLst xmlns:p="http://schemas.openxmlformats.org/presentationml/2006/main">
  <p:tag name="AS_UNIQUEID" val="413"/>
</p:tagLst>
</file>

<file path=ppt/tags/tag843.xml><?xml version="1.0" encoding="utf-8"?>
<p:tagLst xmlns:p="http://schemas.openxmlformats.org/presentationml/2006/main">
  <p:tag name="AS_UNIQUEID" val="414"/>
</p:tagLst>
</file>

<file path=ppt/tags/tag844.xml><?xml version="1.0" encoding="utf-8"?>
<p:tagLst xmlns:p="http://schemas.openxmlformats.org/presentationml/2006/main">
  <p:tag name="AS_UNIQUEID" val="415"/>
</p:tagLst>
</file>

<file path=ppt/tags/tag845.xml><?xml version="1.0" encoding="utf-8"?>
<p:tagLst xmlns:p="http://schemas.openxmlformats.org/presentationml/2006/main">
  <p:tag name="AS_UNIQUEID" val="416"/>
</p:tagLst>
</file>

<file path=ppt/tags/tag846.xml><?xml version="1.0" encoding="utf-8"?>
<p:tagLst xmlns:p="http://schemas.openxmlformats.org/presentationml/2006/main">
  <p:tag name="AS_UNIQUEID" val="417"/>
</p:tagLst>
</file>

<file path=ppt/tags/tag847.xml><?xml version="1.0" encoding="utf-8"?>
<p:tagLst xmlns:p="http://schemas.openxmlformats.org/presentationml/2006/main">
  <p:tag name="AS_UNIQUEID" val="418"/>
</p:tagLst>
</file>

<file path=ppt/tags/tag848.xml><?xml version="1.0" encoding="utf-8"?>
<p:tagLst xmlns:p="http://schemas.openxmlformats.org/presentationml/2006/main">
  <p:tag name="AS_UNIQUEID" val="419"/>
</p:tagLst>
</file>

<file path=ppt/tags/tag849.xml><?xml version="1.0" encoding="utf-8"?>
<p:tagLst xmlns:p="http://schemas.openxmlformats.org/presentationml/2006/main">
  <p:tag name="AS_UNIQUEID" val="424"/>
</p:tagLst>
</file>

<file path=ppt/tags/tag85.xml><?xml version="1.0" encoding="utf-8"?>
<p:tagLst xmlns:p="http://schemas.openxmlformats.org/presentationml/2006/main">
  <p:tag name="AS_UNIQUEID" val="103"/>
</p:tagLst>
</file>

<file path=ppt/tags/tag850.xml><?xml version="1.0" encoding="utf-8"?>
<p:tagLst xmlns:p="http://schemas.openxmlformats.org/presentationml/2006/main">
  <p:tag name="AS_UNIQUEID" val="5769"/>
</p:tagLst>
</file>

<file path=ppt/tags/tag851.xml><?xml version="1.0" encoding="utf-8"?>
<p:tagLst xmlns:p="http://schemas.openxmlformats.org/presentationml/2006/main">
  <p:tag name="AS_UNIQUEID" val="5770"/>
  <p:tag name="KSO_WM_BEAUTIFY_FLAG" val=""/>
</p:tagLst>
</file>

<file path=ppt/tags/tag852.xml><?xml version="1.0" encoding="utf-8"?>
<p:tagLst xmlns:p="http://schemas.openxmlformats.org/presentationml/2006/main">
  <p:tag name="AS_UNIQUEID" val="5771"/>
  <p:tag name="KSO_WM_BEAUTIFY_FLAG" val=""/>
</p:tagLst>
</file>

<file path=ppt/tags/tag853.xml><?xml version="1.0" encoding="utf-8"?>
<p:tagLst xmlns:p="http://schemas.openxmlformats.org/presentationml/2006/main">
  <p:tag name="AS_UNIQUEID" val="5772"/>
  <p:tag name="KSO_WM_BEAUTIFY_FLAG" val=""/>
</p:tagLst>
</file>

<file path=ppt/tags/tag854.xml><?xml version="1.0" encoding="utf-8"?>
<p:tagLst xmlns:p="http://schemas.openxmlformats.org/presentationml/2006/main">
  <p:tag name="AS_UNIQUEID" val="6622"/>
</p:tagLst>
</file>

<file path=ppt/tags/tag855.xml><?xml version="1.0" encoding="utf-8"?>
<p:tagLst xmlns:p="http://schemas.openxmlformats.org/presentationml/2006/main">
  <p:tag name="AS_UNIQUEID" val="751"/>
</p:tagLst>
</file>

<file path=ppt/tags/tag856.xml><?xml version="1.0" encoding="utf-8"?>
<p:tagLst xmlns:p="http://schemas.openxmlformats.org/presentationml/2006/main">
  <p:tag name="AS_UNIQUEID" val="427"/>
  <p:tag name="KSO_WM_UNIT_TABLE_BEAUTIFY" val="smartTable{eaf6c609-ebd8-47f9-b004-644417b1eaaa}"/>
</p:tagLst>
</file>

<file path=ppt/tags/tag857.xml><?xml version="1.0" encoding="utf-8"?>
<p:tagLst xmlns:p="http://schemas.openxmlformats.org/presentationml/2006/main">
  <p:tag name="AS_UNIQUEID" val="428"/>
</p:tagLst>
</file>

<file path=ppt/tags/tag858.xml><?xml version="1.0" encoding="utf-8"?>
<p:tagLst xmlns:p="http://schemas.openxmlformats.org/presentationml/2006/main">
  <p:tag name="AS_UNIQUEID" val="429"/>
</p:tagLst>
</file>

<file path=ppt/tags/tag859.xml><?xml version="1.0" encoding="utf-8"?>
<p:tagLst xmlns:p="http://schemas.openxmlformats.org/presentationml/2006/main">
  <p:tag name="AS_UNIQUEID" val="430"/>
</p:tagLst>
</file>

<file path=ppt/tags/tag86.xml><?xml version="1.0" encoding="utf-8"?>
<p:tagLst xmlns:p="http://schemas.openxmlformats.org/presentationml/2006/main">
  <p:tag name="AS_UNIQUEID" val="104"/>
</p:tagLst>
</file>

<file path=ppt/tags/tag860.xml><?xml version="1.0" encoding="utf-8"?>
<p:tagLst xmlns:p="http://schemas.openxmlformats.org/presentationml/2006/main">
  <p:tag name="AS_UNIQUEID" val="431"/>
</p:tagLst>
</file>

<file path=ppt/tags/tag861.xml><?xml version="1.0" encoding="utf-8"?>
<p:tagLst xmlns:p="http://schemas.openxmlformats.org/presentationml/2006/main">
  <p:tag name="AS_UNIQUEID" val="432"/>
</p:tagLst>
</file>

<file path=ppt/tags/tag862.xml><?xml version="1.0" encoding="utf-8"?>
<p:tagLst xmlns:p="http://schemas.openxmlformats.org/presentationml/2006/main">
  <p:tag name="AS_UNIQUEID" val="433"/>
</p:tagLst>
</file>

<file path=ppt/tags/tag863.xml><?xml version="1.0" encoding="utf-8"?>
<p:tagLst xmlns:p="http://schemas.openxmlformats.org/presentationml/2006/main">
  <p:tag name="AS_UNIQUEID" val="434"/>
</p:tagLst>
</file>

<file path=ppt/tags/tag864.xml><?xml version="1.0" encoding="utf-8"?>
<p:tagLst xmlns:p="http://schemas.openxmlformats.org/presentationml/2006/main">
  <p:tag name="AS_UNIQUEID" val="435"/>
</p:tagLst>
</file>

<file path=ppt/tags/tag865.xml><?xml version="1.0" encoding="utf-8"?>
<p:tagLst xmlns:p="http://schemas.openxmlformats.org/presentationml/2006/main">
  <p:tag name="AS_UNIQUEID" val="440"/>
</p:tagLst>
</file>

<file path=ppt/tags/tag866.xml><?xml version="1.0" encoding="utf-8"?>
<p:tagLst xmlns:p="http://schemas.openxmlformats.org/presentationml/2006/main">
  <p:tag name="AS_UNIQUEID" val="441"/>
</p:tagLst>
</file>

<file path=ppt/tags/tag867.xml><?xml version="1.0" encoding="utf-8"?>
<p:tagLst xmlns:p="http://schemas.openxmlformats.org/presentationml/2006/main">
  <p:tag name="AS_UNIQUEID" val="442"/>
</p:tagLst>
</file>

<file path=ppt/tags/tag868.xml><?xml version="1.0" encoding="utf-8"?>
<p:tagLst xmlns:p="http://schemas.openxmlformats.org/presentationml/2006/main">
  <p:tag name="AS_UNIQUEID" val="443"/>
</p:tagLst>
</file>

<file path=ppt/tags/tag869.xml><?xml version="1.0" encoding="utf-8"?>
<p:tagLst xmlns:p="http://schemas.openxmlformats.org/presentationml/2006/main">
  <p:tag name="AS_UNIQUEID" val="444"/>
</p:tagLst>
</file>

<file path=ppt/tags/tag87.xml><?xml version="1.0" encoding="utf-8"?>
<p:tagLst xmlns:p="http://schemas.openxmlformats.org/presentationml/2006/main">
  <p:tag name="AS_UNIQUEID" val="5506"/>
</p:tagLst>
</file>

<file path=ppt/tags/tag870.xml><?xml version="1.0" encoding="utf-8"?>
<p:tagLst xmlns:p="http://schemas.openxmlformats.org/presentationml/2006/main">
  <p:tag name="AS_UNIQUEID" val="445"/>
</p:tagLst>
</file>

<file path=ppt/tags/tag871.xml><?xml version="1.0" encoding="utf-8"?>
<p:tagLst xmlns:p="http://schemas.openxmlformats.org/presentationml/2006/main">
  <p:tag name="AS_UNIQUEID" val="446"/>
</p:tagLst>
</file>

<file path=ppt/tags/tag872.xml><?xml version="1.0" encoding="utf-8"?>
<p:tagLst xmlns:p="http://schemas.openxmlformats.org/presentationml/2006/main">
  <p:tag name="AS_UNIQUEID" val="447"/>
</p:tagLst>
</file>

<file path=ppt/tags/tag873.xml><?xml version="1.0" encoding="utf-8"?>
<p:tagLst xmlns:p="http://schemas.openxmlformats.org/presentationml/2006/main">
  <p:tag name="AS_UNIQUEID" val="448"/>
</p:tagLst>
</file>

<file path=ppt/tags/tag874.xml><?xml version="1.0" encoding="utf-8"?>
<p:tagLst xmlns:p="http://schemas.openxmlformats.org/presentationml/2006/main">
  <p:tag name="AS_UNIQUEID" val="449"/>
</p:tagLst>
</file>

<file path=ppt/tags/tag875.xml><?xml version="1.0" encoding="utf-8"?>
<p:tagLst xmlns:p="http://schemas.openxmlformats.org/presentationml/2006/main">
  <p:tag name="AS_UNIQUEID" val="450"/>
</p:tagLst>
</file>

<file path=ppt/tags/tag876.xml><?xml version="1.0" encoding="utf-8"?>
<p:tagLst xmlns:p="http://schemas.openxmlformats.org/presentationml/2006/main">
  <p:tag name="AS_UNIQUEID" val="451"/>
</p:tagLst>
</file>

<file path=ppt/tags/tag877.xml><?xml version="1.0" encoding="utf-8"?>
<p:tagLst xmlns:p="http://schemas.openxmlformats.org/presentationml/2006/main">
  <p:tag name="AS_UNIQUEID" val="452"/>
</p:tagLst>
</file>

<file path=ppt/tags/tag878.xml><?xml version="1.0" encoding="utf-8"?>
<p:tagLst xmlns:p="http://schemas.openxmlformats.org/presentationml/2006/main">
  <p:tag name="AS_UNIQUEID" val="453"/>
</p:tagLst>
</file>

<file path=ppt/tags/tag879.xml><?xml version="1.0" encoding="utf-8"?>
<p:tagLst xmlns:p="http://schemas.openxmlformats.org/presentationml/2006/main">
  <p:tag name="AS_UNIQUEID" val="454"/>
</p:tagLst>
</file>

<file path=ppt/tags/tag88.xml><?xml version="1.0" encoding="utf-8"?>
<p:tagLst xmlns:p="http://schemas.openxmlformats.org/presentationml/2006/main">
  <p:tag name="AS_UNIQUEID" val="5507"/>
</p:tagLst>
</file>

<file path=ppt/tags/tag880.xml><?xml version="1.0" encoding="utf-8"?>
<p:tagLst xmlns:p="http://schemas.openxmlformats.org/presentationml/2006/main">
  <p:tag name="AS_UNIQUEID" val="455"/>
</p:tagLst>
</file>

<file path=ppt/tags/tag881.xml><?xml version="1.0" encoding="utf-8"?>
<p:tagLst xmlns:p="http://schemas.openxmlformats.org/presentationml/2006/main">
  <p:tag name="AS_UNIQUEID" val="456"/>
</p:tagLst>
</file>

<file path=ppt/tags/tag882.xml><?xml version="1.0" encoding="utf-8"?>
<p:tagLst xmlns:p="http://schemas.openxmlformats.org/presentationml/2006/main">
  <p:tag name="AS_UNIQUEID" val="457"/>
</p:tagLst>
</file>

<file path=ppt/tags/tag883.xml><?xml version="1.0" encoding="utf-8"?>
<p:tagLst xmlns:p="http://schemas.openxmlformats.org/presentationml/2006/main">
  <p:tag name="AS_UNIQUEID" val="458"/>
</p:tagLst>
</file>

<file path=ppt/tags/tag884.xml><?xml version="1.0" encoding="utf-8"?>
<p:tagLst xmlns:p="http://schemas.openxmlformats.org/presentationml/2006/main">
  <p:tag name="AS_UNIQUEID" val="459"/>
</p:tagLst>
</file>

<file path=ppt/tags/tag885.xml><?xml version="1.0" encoding="utf-8"?>
<p:tagLst xmlns:p="http://schemas.openxmlformats.org/presentationml/2006/main">
  <p:tag name="AS_UNIQUEID" val="460"/>
</p:tagLst>
</file>

<file path=ppt/tags/tag886.xml><?xml version="1.0" encoding="utf-8"?>
<p:tagLst xmlns:p="http://schemas.openxmlformats.org/presentationml/2006/main">
  <p:tag name="AS_UNIQUEID" val="461"/>
</p:tagLst>
</file>

<file path=ppt/tags/tag887.xml><?xml version="1.0" encoding="utf-8"?>
<p:tagLst xmlns:p="http://schemas.openxmlformats.org/presentationml/2006/main">
  <p:tag name="AS_UNIQUEID" val="462"/>
</p:tagLst>
</file>

<file path=ppt/tags/tag888.xml><?xml version="1.0" encoding="utf-8"?>
<p:tagLst xmlns:p="http://schemas.openxmlformats.org/presentationml/2006/main">
  <p:tag name="AS_UNIQUEID" val="463"/>
</p:tagLst>
</file>

<file path=ppt/tags/tag889.xml><?xml version="1.0" encoding="utf-8"?>
<p:tagLst xmlns:p="http://schemas.openxmlformats.org/presentationml/2006/main">
  <p:tag name="AS_UNIQUEID" val="464"/>
</p:tagLst>
</file>

<file path=ppt/tags/tag89.xml><?xml version="1.0" encoding="utf-8"?>
<p:tagLst xmlns:p="http://schemas.openxmlformats.org/presentationml/2006/main">
  <p:tag name="AS_UNIQUEID" val="5508"/>
</p:tagLst>
</file>

<file path=ppt/tags/tag890.xml><?xml version="1.0" encoding="utf-8"?>
<p:tagLst xmlns:p="http://schemas.openxmlformats.org/presentationml/2006/main">
  <p:tag name="AS_UNIQUEID" val="465"/>
</p:tagLst>
</file>

<file path=ppt/tags/tag891.xml><?xml version="1.0" encoding="utf-8"?>
<p:tagLst xmlns:p="http://schemas.openxmlformats.org/presentationml/2006/main">
  <p:tag name="AS_UNIQUEID" val="466"/>
</p:tagLst>
</file>

<file path=ppt/tags/tag892.xml><?xml version="1.0" encoding="utf-8"?>
<p:tagLst xmlns:p="http://schemas.openxmlformats.org/presentationml/2006/main">
  <p:tag name="AS_UNIQUEID" val="467"/>
</p:tagLst>
</file>

<file path=ppt/tags/tag893.xml><?xml version="1.0" encoding="utf-8"?>
<p:tagLst xmlns:p="http://schemas.openxmlformats.org/presentationml/2006/main">
  <p:tag name="AS_UNIQUEID" val="468"/>
</p:tagLst>
</file>

<file path=ppt/tags/tag894.xml><?xml version="1.0" encoding="utf-8"?>
<p:tagLst xmlns:p="http://schemas.openxmlformats.org/presentationml/2006/main">
  <p:tag name="AS_UNIQUEID" val="471"/>
</p:tagLst>
</file>

<file path=ppt/tags/tag895.xml><?xml version="1.0" encoding="utf-8"?>
<p:tagLst xmlns:p="http://schemas.openxmlformats.org/presentationml/2006/main">
  <p:tag name="AS_UNIQUEID" val="469"/>
</p:tagLst>
</file>

<file path=ppt/tags/tag896.xml><?xml version="1.0" encoding="utf-8"?>
<p:tagLst xmlns:p="http://schemas.openxmlformats.org/presentationml/2006/main">
  <p:tag name="AS_UNIQUEID" val="470"/>
</p:tagLst>
</file>

<file path=ppt/tags/tag897.xml><?xml version="1.0" encoding="utf-8"?>
<p:tagLst xmlns:p="http://schemas.openxmlformats.org/presentationml/2006/main">
  <p:tag name="AS_UNIQUEID" val="472"/>
</p:tagLst>
</file>

<file path=ppt/tags/tag898.xml><?xml version="1.0" encoding="utf-8"?>
<p:tagLst xmlns:p="http://schemas.openxmlformats.org/presentationml/2006/main">
  <p:tag name="AS_UNIQUEID" val="475"/>
</p:tagLst>
</file>

<file path=ppt/tags/tag899.xml><?xml version="1.0" encoding="utf-8"?>
<p:tagLst xmlns:p="http://schemas.openxmlformats.org/presentationml/2006/main">
  <p:tag name="AS_UNIQUEID" val="473"/>
</p:tagLst>
</file>

<file path=ppt/tags/tag9.xml><?xml version="1.0" encoding="utf-8"?>
<p:tagLst xmlns:p="http://schemas.openxmlformats.org/presentationml/2006/main">
  <p:tag name="AS_UNIQUEID" val="5436"/>
</p:tagLst>
</file>

<file path=ppt/tags/tag90.xml><?xml version="1.0" encoding="utf-8"?>
<p:tagLst xmlns:p="http://schemas.openxmlformats.org/presentationml/2006/main">
  <p:tag name="AS_UNIQUEID" val="5509"/>
</p:tagLst>
</file>

<file path=ppt/tags/tag900.xml><?xml version="1.0" encoding="utf-8"?>
<p:tagLst xmlns:p="http://schemas.openxmlformats.org/presentationml/2006/main">
  <p:tag name="AS_UNIQUEID" val="474"/>
</p:tagLst>
</file>

<file path=ppt/tags/tag901.xml><?xml version="1.0" encoding="utf-8"?>
<p:tagLst xmlns:p="http://schemas.openxmlformats.org/presentationml/2006/main">
  <p:tag name="AS_UNIQUEID" val="476"/>
</p:tagLst>
</file>

<file path=ppt/tags/tag902.xml><?xml version="1.0" encoding="utf-8"?>
<p:tagLst xmlns:p="http://schemas.openxmlformats.org/presentationml/2006/main">
  <p:tag name="AS_UNIQUEID" val="477"/>
</p:tagLst>
</file>

<file path=ppt/tags/tag903.xml><?xml version="1.0" encoding="utf-8"?>
<p:tagLst xmlns:p="http://schemas.openxmlformats.org/presentationml/2006/main">
  <p:tag name="AS_UNIQUEID" val="478"/>
</p:tagLst>
</file>

<file path=ppt/tags/tag904.xml><?xml version="1.0" encoding="utf-8"?>
<p:tagLst xmlns:p="http://schemas.openxmlformats.org/presentationml/2006/main">
  <p:tag name="AS_UNIQUEID" val="479"/>
</p:tagLst>
</file>

<file path=ppt/tags/tag905.xml><?xml version="1.0" encoding="utf-8"?>
<p:tagLst xmlns:p="http://schemas.openxmlformats.org/presentationml/2006/main">
  <p:tag name="AS_UNIQUEID" val="480"/>
</p:tagLst>
</file>

<file path=ppt/tags/tag906.xml><?xml version="1.0" encoding="utf-8"?>
<p:tagLst xmlns:p="http://schemas.openxmlformats.org/presentationml/2006/main">
  <p:tag name="AS_UNIQUEID" val="481"/>
</p:tagLst>
</file>

<file path=ppt/tags/tag907.xml><?xml version="1.0" encoding="utf-8"?>
<p:tagLst xmlns:p="http://schemas.openxmlformats.org/presentationml/2006/main">
  <p:tag name="AS_UNIQUEID" val="482"/>
</p:tagLst>
</file>

<file path=ppt/tags/tag908.xml><?xml version="1.0" encoding="utf-8"?>
<p:tagLst xmlns:p="http://schemas.openxmlformats.org/presentationml/2006/main">
  <p:tag name="AS_UNIQUEID" val="483"/>
</p:tagLst>
</file>

<file path=ppt/tags/tag909.xml><?xml version="1.0" encoding="utf-8"?>
<p:tagLst xmlns:p="http://schemas.openxmlformats.org/presentationml/2006/main">
  <p:tag name="AS_UNIQUEID" val="484"/>
</p:tagLst>
</file>

<file path=ppt/tags/tag91.xml><?xml version="1.0" encoding="utf-8"?>
<p:tagLst xmlns:p="http://schemas.openxmlformats.org/presentationml/2006/main">
  <p:tag name="AS_UNIQUEID" val="3837"/>
</p:tagLst>
</file>

<file path=ppt/tags/tag910.xml><?xml version="1.0" encoding="utf-8"?>
<p:tagLst xmlns:p="http://schemas.openxmlformats.org/presentationml/2006/main">
  <p:tag name="AS_UNIQUEID" val="5769"/>
</p:tagLst>
</file>

<file path=ppt/tags/tag911.xml><?xml version="1.0" encoding="utf-8"?>
<p:tagLst xmlns:p="http://schemas.openxmlformats.org/presentationml/2006/main">
  <p:tag name="AS_UNIQUEID" val="5770"/>
  <p:tag name="KSO_WM_BEAUTIFY_FLAG" val=""/>
</p:tagLst>
</file>

<file path=ppt/tags/tag912.xml><?xml version="1.0" encoding="utf-8"?>
<p:tagLst xmlns:p="http://schemas.openxmlformats.org/presentationml/2006/main">
  <p:tag name="AS_UNIQUEID" val="5772"/>
  <p:tag name="KSO_WM_BEAUTIFY_FLAG" val=""/>
</p:tagLst>
</file>

<file path=ppt/tags/tag913.xml><?xml version="1.0" encoding="utf-8"?>
<p:tagLst xmlns:p="http://schemas.openxmlformats.org/presentationml/2006/main">
  <p:tag name="AS_UNIQUEID" val="5769"/>
</p:tagLst>
</file>

<file path=ppt/tags/tag914.xml><?xml version="1.0" encoding="utf-8"?>
<p:tagLst xmlns:p="http://schemas.openxmlformats.org/presentationml/2006/main">
  <p:tag name="AS_UNIQUEID" val="5770"/>
  <p:tag name="KSO_WM_BEAUTIFY_FLAG" val=""/>
</p:tagLst>
</file>

<file path=ppt/tags/tag915.xml><?xml version="1.0" encoding="utf-8"?>
<p:tagLst xmlns:p="http://schemas.openxmlformats.org/presentationml/2006/main">
  <p:tag name="AS_UNIQUEID" val="5771"/>
  <p:tag name="KSO_WM_BEAUTIFY_FLAG" val=""/>
</p:tagLst>
</file>

<file path=ppt/tags/tag916.xml><?xml version="1.0" encoding="utf-8"?>
<p:tagLst xmlns:p="http://schemas.openxmlformats.org/presentationml/2006/main">
  <p:tag name="AS_UNIQUEID" val="5772"/>
  <p:tag name="KSO_WM_BEAUTIFY_FLAG" val=""/>
</p:tagLst>
</file>

<file path=ppt/tags/tag917.xml><?xml version="1.0" encoding="utf-8"?>
<p:tagLst xmlns:p="http://schemas.openxmlformats.org/presentationml/2006/main">
  <p:tag name="AS_UNIQUEID" val="6624"/>
</p:tagLst>
</file>

<file path=ppt/tags/tag918.xml><?xml version="1.0" encoding="utf-8"?>
<p:tagLst xmlns:p="http://schemas.openxmlformats.org/presentationml/2006/main">
  <p:tag name="AS_UNIQUEID" val="487"/>
  <p:tag name="KSO_WM_UNIT_TABLE_BEAUTIFY" val="smartTable{f72785cc-3113-43bb-9e4f-14d8ef786714}"/>
</p:tagLst>
</file>

<file path=ppt/tags/tag919.xml><?xml version="1.0" encoding="utf-8"?>
<p:tagLst xmlns:p="http://schemas.openxmlformats.org/presentationml/2006/main">
  <p:tag name="AS_UNIQUEID" val="492"/>
</p:tagLst>
</file>

<file path=ppt/tags/tag92.xml><?xml version="1.0" encoding="utf-8"?>
<p:tagLst xmlns:p="http://schemas.openxmlformats.org/presentationml/2006/main">
  <p:tag name="AS_UNIQUEID" val="3838"/>
</p:tagLst>
</file>

<file path=ppt/tags/tag920.xml><?xml version="1.0" encoding="utf-8"?>
<p:tagLst xmlns:p="http://schemas.openxmlformats.org/presentationml/2006/main">
  <p:tag name="AS_UNIQUEID" val="493"/>
</p:tagLst>
</file>

<file path=ppt/tags/tag921.xml><?xml version="1.0" encoding="utf-8"?>
<p:tagLst xmlns:p="http://schemas.openxmlformats.org/presentationml/2006/main">
  <p:tag name="AS_UNIQUEID" val="494"/>
</p:tagLst>
</file>

<file path=ppt/tags/tag922.xml><?xml version="1.0" encoding="utf-8"?>
<p:tagLst xmlns:p="http://schemas.openxmlformats.org/presentationml/2006/main">
  <p:tag name="AS_UNIQUEID" val="495"/>
</p:tagLst>
</file>

<file path=ppt/tags/tag923.xml><?xml version="1.0" encoding="utf-8"?>
<p:tagLst xmlns:p="http://schemas.openxmlformats.org/presentationml/2006/main">
  <p:tag name="AS_UNIQUEID" val="496"/>
</p:tagLst>
</file>

<file path=ppt/tags/tag924.xml><?xml version="1.0" encoding="utf-8"?>
<p:tagLst xmlns:p="http://schemas.openxmlformats.org/presentationml/2006/main">
  <p:tag name="AS_UNIQUEID" val="497"/>
</p:tagLst>
</file>

<file path=ppt/tags/tag925.xml><?xml version="1.0" encoding="utf-8"?>
<p:tagLst xmlns:p="http://schemas.openxmlformats.org/presentationml/2006/main">
  <p:tag name="AS_UNIQUEID" val="498"/>
</p:tagLst>
</file>

<file path=ppt/tags/tag926.xml><?xml version="1.0" encoding="utf-8"?>
<p:tagLst xmlns:p="http://schemas.openxmlformats.org/presentationml/2006/main">
  <p:tag name="AS_UNIQUEID" val="499"/>
</p:tagLst>
</file>

<file path=ppt/tags/tag927.xml><?xml version="1.0" encoding="utf-8"?>
<p:tagLst xmlns:p="http://schemas.openxmlformats.org/presentationml/2006/main">
  <p:tag name="AS_UNIQUEID" val="500"/>
</p:tagLst>
</file>

<file path=ppt/tags/tag928.xml><?xml version="1.0" encoding="utf-8"?>
<p:tagLst xmlns:p="http://schemas.openxmlformats.org/presentationml/2006/main">
  <p:tag name="AS_UNIQUEID" val="501"/>
</p:tagLst>
</file>

<file path=ppt/tags/tag929.xml><?xml version="1.0" encoding="utf-8"?>
<p:tagLst xmlns:p="http://schemas.openxmlformats.org/presentationml/2006/main">
  <p:tag name="AS_UNIQUEID" val="502"/>
</p:tagLst>
</file>

<file path=ppt/tags/tag93.xml><?xml version="1.0" encoding="utf-8"?>
<p:tagLst xmlns:p="http://schemas.openxmlformats.org/presentationml/2006/main">
  <p:tag name="AS_UNIQUEID" val="3839"/>
</p:tagLst>
</file>

<file path=ppt/tags/tag930.xml><?xml version="1.0" encoding="utf-8"?>
<p:tagLst xmlns:p="http://schemas.openxmlformats.org/presentationml/2006/main">
  <p:tag name="AS_UNIQUEID" val="503"/>
</p:tagLst>
</file>

<file path=ppt/tags/tag931.xml><?xml version="1.0" encoding="utf-8"?>
<p:tagLst xmlns:p="http://schemas.openxmlformats.org/presentationml/2006/main">
  <p:tag name="AS_UNIQUEID" val="504"/>
</p:tagLst>
</file>

<file path=ppt/tags/tag932.xml><?xml version="1.0" encoding="utf-8"?>
<p:tagLst xmlns:p="http://schemas.openxmlformats.org/presentationml/2006/main">
  <p:tag name="AS_UNIQUEID" val="505"/>
</p:tagLst>
</file>

<file path=ppt/tags/tag933.xml><?xml version="1.0" encoding="utf-8"?>
<p:tagLst xmlns:p="http://schemas.openxmlformats.org/presentationml/2006/main">
  <p:tag name="AS_UNIQUEID" val="506"/>
</p:tagLst>
</file>

<file path=ppt/tags/tag934.xml><?xml version="1.0" encoding="utf-8"?>
<p:tagLst xmlns:p="http://schemas.openxmlformats.org/presentationml/2006/main">
  <p:tag name="AS_UNIQUEID" val="507"/>
</p:tagLst>
</file>

<file path=ppt/tags/tag935.xml><?xml version="1.0" encoding="utf-8"?>
<p:tagLst xmlns:p="http://schemas.openxmlformats.org/presentationml/2006/main">
  <p:tag name="AS_UNIQUEID" val="508"/>
</p:tagLst>
</file>

<file path=ppt/tags/tag936.xml><?xml version="1.0" encoding="utf-8"?>
<p:tagLst xmlns:p="http://schemas.openxmlformats.org/presentationml/2006/main">
  <p:tag name="AS_UNIQUEID" val="509"/>
</p:tagLst>
</file>

<file path=ppt/tags/tag937.xml><?xml version="1.0" encoding="utf-8"?>
<p:tagLst xmlns:p="http://schemas.openxmlformats.org/presentationml/2006/main">
  <p:tag name="AS_UNIQUEID" val="510"/>
</p:tagLst>
</file>

<file path=ppt/tags/tag938.xml><?xml version="1.0" encoding="utf-8"?>
<p:tagLst xmlns:p="http://schemas.openxmlformats.org/presentationml/2006/main">
  <p:tag name="AS_UNIQUEID" val="511"/>
</p:tagLst>
</file>

<file path=ppt/tags/tag939.xml><?xml version="1.0" encoding="utf-8"?>
<p:tagLst xmlns:p="http://schemas.openxmlformats.org/presentationml/2006/main">
  <p:tag name="AS_UNIQUEID" val="512"/>
</p:tagLst>
</file>

<file path=ppt/tags/tag94.xml><?xml version="1.0" encoding="utf-8"?>
<p:tagLst xmlns:p="http://schemas.openxmlformats.org/presentationml/2006/main">
  <p:tag name="AS_UNIQUEID" val="3840"/>
</p:tagLst>
</file>

<file path=ppt/tags/tag940.xml><?xml version="1.0" encoding="utf-8"?>
<p:tagLst xmlns:p="http://schemas.openxmlformats.org/presentationml/2006/main">
  <p:tag name="AS_UNIQUEID" val="513"/>
</p:tagLst>
</file>

<file path=ppt/tags/tag941.xml><?xml version="1.0" encoding="utf-8"?>
<p:tagLst xmlns:p="http://schemas.openxmlformats.org/presentationml/2006/main">
  <p:tag name="AS_UNIQUEID" val="514"/>
</p:tagLst>
</file>

<file path=ppt/tags/tag942.xml><?xml version="1.0" encoding="utf-8"?>
<p:tagLst xmlns:p="http://schemas.openxmlformats.org/presentationml/2006/main">
  <p:tag name="AS_UNIQUEID" val="515"/>
</p:tagLst>
</file>

<file path=ppt/tags/tag943.xml><?xml version="1.0" encoding="utf-8"?>
<p:tagLst xmlns:p="http://schemas.openxmlformats.org/presentationml/2006/main">
  <p:tag name="AS_UNIQUEID" val="516"/>
</p:tagLst>
</file>

<file path=ppt/tags/tag944.xml><?xml version="1.0" encoding="utf-8"?>
<p:tagLst xmlns:p="http://schemas.openxmlformats.org/presentationml/2006/main">
  <p:tag name="AS_UNIQUEID" val="517"/>
</p:tagLst>
</file>

<file path=ppt/tags/tag945.xml><?xml version="1.0" encoding="utf-8"?>
<p:tagLst xmlns:p="http://schemas.openxmlformats.org/presentationml/2006/main">
  <p:tag name="AS_UNIQUEID" val="518"/>
</p:tagLst>
</file>

<file path=ppt/tags/tag946.xml><?xml version="1.0" encoding="utf-8"?>
<p:tagLst xmlns:p="http://schemas.openxmlformats.org/presentationml/2006/main">
  <p:tag name="AS_UNIQUEID" val="519"/>
</p:tagLst>
</file>

<file path=ppt/tags/tag947.xml><?xml version="1.0" encoding="utf-8"?>
<p:tagLst xmlns:p="http://schemas.openxmlformats.org/presentationml/2006/main">
  <p:tag name="AS_UNIQUEID" val="520"/>
</p:tagLst>
</file>

<file path=ppt/tags/tag948.xml><?xml version="1.0" encoding="utf-8"?>
<p:tagLst xmlns:p="http://schemas.openxmlformats.org/presentationml/2006/main">
  <p:tag name="AS_UNIQUEID" val="521"/>
</p:tagLst>
</file>

<file path=ppt/tags/tag949.xml><?xml version="1.0" encoding="utf-8"?>
<p:tagLst xmlns:p="http://schemas.openxmlformats.org/presentationml/2006/main">
  <p:tag name="AS_UNIQUEID" val="522"/>
</p:tagLst>
</file>

<file path=ppt/tags/tag95.xml><?xml version="1.0" encoding="utf-8"?>
<p:tagLst xmlns:p="http://schemas.openxmlformats.org/presentationml/2006/main">
  <p:tag name="AS_UNIQUEID" val="3841"/>
</p:tagLst>
</file>

<file path=ppt/tags/tag950.xml><?xml version="1.0" encoding="utf-8"?>
<p:tagLst xmlns:p="http://schemas.openxmlformats.org/presentationml/2006/main">
  <p:tag name="AS_UNIQUEID" val="523"/>
</p:tagLst>
</file>

<file path=ppt/tags/tag951.xml><?xml version="1.0" encoding="utf-8"?>
<p:tagLst xmlns:p="http://schemas.openxmlformats.org/presentationml/2006/main">
  <p:tag name="AS_UNIQUEID" val="524"/>
</p:tagLst>
</file>

<file path=ppt/tags/tag952.xml><?xml version="1.0" encoding="utf-8"?>
<p:tagLst xmlns:p="http://schemas.openxmlformats.org/presentationml/2006/main">
  <p:tag name="AS_UNIQUEID" val="525"/>
</p:tagLst>
</file>

<file path=ppt/tags/tag953.xml><?xml version="1.0" encoding="utf-8"?>
<p:tagLst xmlns:p="http://schemas.openxmlformats.org/presentationml/2006/main">
  <p:tag name="AS_UNIQUEID" val="526"/>
</p:tagLst>
</file>

<file path=ppt/tags/tag954.xml><?xml version="1.0" encoding="utf-8"?>
<p:tagLst xmlns:p="http://schemas.openxmlformats.org/presentationml/2006/main">
  <p:tag name="AS_UNIQUEID" val="527"/>
</p:tagLst>
</file>

<file path=ppt/tags/tag955.xml><?xml version="1.0" encoding="utf-8"?>
<p:tagLst xmlns:p="http://schemas.openxmlformats.org/presentationml/2006/main">
  <p:tag name="AS_UNIQUEID" val="528"/>
</p:tagLst>
</file>

<file path=ppt/tags/tag956.xml><?xml version="1.0" encoding="utf-8"?>
<p:tagLst xmlns:p="http://schemas.openxmlformats.org/presentationml/2006/main">
  <p:tag name="AS_UNIQUEID" val="529"/>
</p:tagLst>
</file>

<file path=ppt/tags/tag957.xml><?xml version="1.0" encoding="utf-8"?>
<p:tagLst xmlns:p="http://schemas.openxmlformats.org/presentationml/2006/main">
  <p:tag name="AS_UNIQUEID" val="530"/>
</p:tagLst>
</file>

<file path=ppt/tags/tag958.xml><?xml version="1.0" encoding="utf-8"?>
<p:tagLst xmlns:p="http://schemas.openxmlformats.org/presentationml/2006/main">
  <p:tag name="AS_UNIQUEID" val="531"/>
</p:tagLst>
</file>

<file path=ppt/tags/tag959.xml><?xml version="1.0" encoding="utf-8"?>
<p:tagLst xmlns:p="http://schemas.openxmlformats.org/presentationml/2006/main">
  <p:tag name="AS_UNIQUEID" val="532"/>
</p:tagLst>
</file>

<file path=ppt/tags/tag96.xml><?xml version="1.0" encoding="utf-8"?>
<p:tagLst xmlns:p="http://schemas.openxmlformats.org/presentationml/2006/main">
  <p:tag name="AS_UNIQUEID" val="3842"/>
</p:tagLst>
</file>

<file path=ppt/tags/tag960.xml><?xml version="1.0" encoding="utf-8"?>
<p:tagLst xmlns:p="http://schemas.openxmlformats.org/presentationml/2006/main">
  <p:tag name="AS_UNIQUEID" val="533"/>
</p:tagLst>
</file>

<file path=ppt/tags/tag961.xml><?xml version="1.0" encoding="utf-8"?>
<p:tagLst xmlns:p="http://schemas.openxmlformats.org/presentationml/2006/main">
  <p:tag name="AS_UNIQUEID" val="534"/>
</p:tagLst>
</file>

<file path=ppt/tags/tag962.xml><?xml version="1.0" encoding="utf-8"?>
<p:tagLst xmlns:p="http://schemas.openxmlformats.org/presentationml/2006/main">
  <p:tag name="AS_UNIQUEID" val="535"/>
</p:tagLst>
</file>

<file path=ppt/tags/tag963.xml><?xml version="1.0" encoding="utf-8"?>
<p:tagLst xmlns:p="http://schemas.openxmlformats.org/presentationml/2006/main">
  <p:tag name="AS_UNIQUEID" val="536"/>
</p:tagLst>
</file>

<file path=ppt/tags/tag964.xml><?xml version="1.0" encoding="utf-8"?>
<p:tagLst xmlns:p="http://schemas.openxmlformats.org/presentationml/2006/main">
  <p:tag name="AS_UNIQUEID" val="537"/>
</p:tagLst>
</file>

<file path=ppt/tags/tag965.xml><?xml version="1.0" encoding="utf-8"?>
<p:tagLst xmlns:p="http://schemas.openxmlformats.org/presentationml/2006/main">
  <p:tag name="AS_UNIQUEID" val="538"/>
</p:tagLst>
</file>

<file path=ppt/tags/tag966.xml><?xml version="1.0" encoding="utf-8"?>
<p:tagLst xmlns:p="http://schemas.openxmlformats.org/presentationml/2006/main">
  <p:tag name="AS_UNIQUEID" val="5769"/>
</p:tagLst>
</file>

<file path=ppt/tags/tag967.xml><?xml version="1.0" encoding="utf-8"?>
<p:tagLst xmlns:p="http://schemas.openxmlformats.org/presentationml/2006/main">
  <p:tag name="AS_UNIQUEID" val="5770"/>
  <p:tag name="KSO_WM_BEAUTIFY_FLAG" val=""/>
</p:tagLst>
</file>

<file path=ppt/tags/tag968.xml><?xml version="1.0" encoding="utf-8"?>
<p:tagLst xmlns:p="http://schemas.openxmlformats.org/presentationml/2006/main">
  <p:tag name="AS_UNIQUEID" val="5771"/>
  <p:tag name="KSO_WM_BEAUTIFY_FLAG" val=""/>
</p:tagLst>
</file>

<file path=ppt/tags/tag969.xml><?xml version="1.0" encoding="utf-8"?>
<p:tagLst xmlns:p="http://schemas.openxmlformats.org/presentationml/2006/main">
  <p:tag name="AS_UNIQUEID" val="5772"/>
  <p:tag name="KSO_WM_BEAUTIFY_FLAG" val=""/>
</p:tagLst>
</file>

<file path=ppt/tags/tag97.xml><?xml version="1.0" encoding="utf-8"?>
<p:tagLst xmlns:p="http://schemas.openxmlformats.org/presentationml/2006/main">
  <p:tag name="AS_UNIQUEID" val="3843"/>
</p:tagLst>
</file>

<file path=ppt/tags/tag970.xml><?xml version="1.0" encoding="utf-8"?>
<p:tagLst xmlns:p="http://schemas.openxmlformats.org/presentationml/2006/main">
  <p:tag name="AS_UNIQUEID" val="6626"/>
</p:tagLst>
</file>

<file path=ppt/tags/tag971.xml><?xml version="1.0" encoding="utf-8"?>
<p:tagLst xmlns:p="http://schemas.openxmlformats.org/presentationml/2006/main">
  <p:tag name="AS_UNIQUEID" val="6632"/>
</p:tagLst>
</file>

<file path=ppt/tags/tag972.xml><?xml version="1.0" encoding="utf-8"?>
<p:tagLst xmlns:p="http://schemas.openxmlformats.org/presentationml/2006/main">
  <p:tag name="AS_UNIQUEID" val="2071"/>
</p:tagLst>
</file>

<file path=ppt/tags/tag973.xml><?xml version="1.0" encoding="utf-8"?>
<p:tagLst xmlns:p="http://schemas.openxmlformats.org/presentationml/2006/main">
  <p:tag name="AS_UNIQUEID" val="6633"/>
</p:tagLst>
</file>

<file path=ppt/tags/tag974.xml><?xml version="1.0" encoding="utf-8"?>
<p:tagLst xmlns:p="http://schemas.openxmlformats.org/presentationml/2006/main">
  <p:tag name="AS_UNIQUEID" val="6634"/>
</p:tagLst>
</file>

<file path=ppt/tags/tag975.xml><?xml version="1.0" encoding="utf-8"?>
<p:tagLst xmlns:p="http://schemas.openxmlformats.org/presentationml/2006/main">
  <p:tag name="AS_UNIQUEID" val="6635"/>
</p:tagLst>
</file>

<file path=ppt/tags/tag976.xml><?xml version="1.0" encoding="utf-8"?>
<p:tagLst xmlns:p="http://schemas.openxmlformats.org/presentationml/2006/main">
  <p:tag name="AS_UNIQUEID" val="6636"/>
</p:tagLst>
</file>

<file path=ppt/tags/tag977.xml><?xml version="1.0" encoding="utf-8"?>
<p:tagLst xmlns:p="http://schemas.openxmlformats.org/presentationml/2006/main">
  <p:tag name="AS_UNIQUEID" val="6637"/>
</p:tagLst>
</file>

<file path=ppt/tags/tag978.xml><?xml version="1.0" encoding="utf-8"?>
<p:tagLst xmlns:p="http://schemas.openxmlformats.org/presentationml/2006/main">
  <p:tag name="AS_UNIQUEID" val="6638"/>
</p:tagLst>
</file>

<file path=ppt/tags/tag979.xml><?xml version="1.0" encoding="utf-8"?>
<p:tagLst xmlns:p="http://schemas.openxmlformats.org/presentationml/2006/main">
  <p:tag name="AS_UNIQUEID" val="6639"/>
</p:tagLst>
</file>

<file path=ppt/tags/tag98.xml><?xml version="1.0" encoding="utf-8"?>
<p:tagLst xmlns:p="http://schemas.openxmlformats.org/presentationml/2006/main">
  <p:tag name="AS_UNIQUEID" val="3844"/>
</p:tagLst>
</file>

<file path=ppt/tags/tag980.xml><?xml version="1.0" encoding="utf-8"?>
<p:tagLst xmlns:p="http://schemas.openxmlformats.org/presentationml/2006/main">
  <p:tag name="AS_UNIQUEID" val="6640"/>
</p:tagLst>
</file>

<file path=ppt/tags/tag981.xml><?xml version="1.0" encoding="utf-8"?>
<p:tagLst xmlns:p="http://schemas.openxmlformats.org/presentationml/2006/main">
  <p:tag name="AS_UNIQUEID" val="6641"/>
</p:tagLst>
</file>

<file path=ppt/tags/tag982.xml><?xml version="1.0" encoding="utf-8"?>
<p:tagLst xmlns:p="http://schemas.openxmlformats.org/presentationml/2006/main">
  <p:tag name="AS_UNIQUEID" val="6642"/>
</p:tagLst>
</file>

<file path=ppt/tags/tag983.xml><?xml version="1.0" encoding="utf-8"?>
<p:tagLst xmlns:p="http://schemas.openxmlformats.org/presentationml/2006/main">
  <p:tag name="AS_UNIQUEID" val="6643"/>
</p:tagLst>
</file>

<file path=ppt/tags/tag984.xml><?xml version="1.0" encoding="utf-8"?>
<p:tagLst xmlns:p="http://schemas.openxmlformats.org/presentationml/2006/main">
  <p:tag name="AS_UNIQUEID" val="6644"/>
</p:tagLst>
</file>

<file path=ppt/tags/tag985.xml><?xml version="1.0" encoding="utf-8"?>
<p:tagLst xmlns:p="http://schemas.openxmlformats.org/presentationml/2006/main">
  <p:tag name="AS_UNIQUEID" val="6645"/>
</p:tagLst>
</file>

<file path=ppt/tags/tag986.xml><?xml version="1.0" encoding="utf-8"?>
<p:tagLst xmlns:p="http://schemas.openxmlformats.org/presentationml/2006/main">
  <p:tag name="AS_UNIQUEID" val="6646"/>
</p:tagLst>
</file>

<file path=ppt/tags/tag987.xml><?xml version="1.0" encoding="utf-8"?>
<p:tagLst xmlns:p="http://schemas.openxmlformats.org/presentationml/2006/main">
  <p:tag name="AS_UNIQUEID" val="6647"/>
</p:tagLst>
</file>

<file path=ppt/tags/tag988.xml><?xml version="1.0" encoding="utf-8"?>
<p:tagLst xmlns:p="http://schemas.openxmlformats.org/presentationml/2006/main">
  <p:tag name="AS_UNIQUEID" val="6648"/>
</p:tagLst>
</file>

<file path=ppt/tags/tag989.xml><?xml version="1.0" encoding="utf-8"?>
<p:tagLst xmlns:p="http://schemas.openxmlformats.org/presentationml/2006/main">
  <p:tag name="AS_UNIQUEID" val="6649"/>
</p:tagLst>
</file>

<file path=ppt/tags/tag99.xml><?xml version="1.0" encoding="utf-8"?>
<p:tagLst xmlns:p="http://schemas.openxmlformats.org/presentationml/2006/main">
  <p:tag name="AS_UNIQUEID" val="3845"/>
</p:tagLst>
</file>

<file path=ppt/tags/tag990.xml><?xml version="1.0" encoding="utf-8"?>
<p:tagLst xmlns:p="http://schemas.openxmlformats.org/presentationml/2006/main">
  <p:tag name="AS_UNIQUEID" val="6650"/>
</p:tagLst>
</file>

<file path=ppt/tags/tag991.xml><?xml version="1.0" encoding="utf-8"?>
<p:tagLst xmlns:p="http://schemas.openxmlformats.org/presentationml/2006/main">
  <p:tag name="AS_UNIQUEID" val="6651"/>
</p:tagLst>
</file>

<file path=ppt/tags/tag992.xml><?xml version="1.0" encoding="utf-8"?>
<p:tagLst xmlns:p="http://schemas.openxmlformats.org/presentationml/2006/main">
  <p:tag name="AS_UNIQUEID" val="6652"/>
</p:tagLst>
</file>

<file path=ppt/tags/tag993.xml><?xml version="1.0" encoding="utf-8"?>
<p:tagLst xmlns:p="http://schemas.openxmlformats.org/presentationml/2006/main">
  <p:tag name="AS_UNIQUEID" val="6653"/>
</p:tagLst>
</file>

<file path=ppt/tags/tag994.xml><?xml version="1.0" encoding="utf-8"?>
<p:tagLst xmlns:p="http://schemas.openxmlformats.org/presentationml/2006/main">
  <p:tag name="AS_UNIQUEID" val="6654"/>
</p:tagLst>
</file>

<file path=ppt/tags/tag995.xml><?xml version="1.0" encoding="utf-8"?>
<p:tagLst xmlns:p="http://schemas.openxmlformats.org/presentationml/2006/main">
  <p:tag name="AS_UNIQUEID" val="6655"/>
</p:tagLst>
</file>

<file path=ppt/tags/tag996.xml><?xml version="1.0" encoding="utf-8"?>
<p:tagLst xmlns:p="http://schemas.openxmlformats.org/presentationml/2006/main">
  <p:tag name="AS_UNIQUEID" val="6656"/>
</p:tagLst>
</file>

<file path=ppt/tags/tag997.xml><?xml version="1.0" encoding="utf-8"?>
<p:tagLst xmlns:p="http://schemas.openxmlformats.org/presentationml/2006/main">
  <p:tag name="AS_UNIQUEID" val="6657"/>
</p:tagLst>
</file>

<file path=ppt/tags/tag998.xml><?xml version="1.0" encoding="utf-8"?>
<p:tagLst xmlns:p="http://schemas.openxmlformats.org/presentationml/2006/main">
  <p:tag name="AS_UNIQUEID" val="6658"/>
</p:tagLst>
</file>

<file path=ppt/tags/tag999.xml><?xml version="1.0" encoding="utf-8"?>
<p:tagLst xmlns:p="http://schemas.openxmlformats.org/presentationml/2006/main">
  <p:tag name="AS_UNIQUEID" val="6659"/>
</p:tagLst>
</file>

<file path=ppt/theme/theme1.xml><?xml version="1.0" encoding="utf-8"?>
<a:theme xmlns:a="http://schemas.openxmlformats.org/drawingml/2006/main" name="Office 主题">
  <a:themeElements>
    <a:clrScheme name="自定义 26">
      <a:dk1>
        <a:sysClr val="windowText" lastClr="000000"/>
      </a:dk1>
      <a:lt1>
        <a:sysClr val="window" lastClr="FFFFFF"/>
      </a:lt1>
      <a:dk2>
        <a:srgbClr val="44546A"/>
      </a:dk2>
      <a:lt2>
        <a:srgbClr val="E7E6E6"/>
      </a:lt2>
      <a:accent1>
        <a:srgbClr val="27406A"/>
      </a:accent1>
      <a:accent2>
        <a:srgbClr val="FF6B25"/>
      </a:accent2>
      <a:accent3>
        <a:srgbClr val="3097FE"/>
      </a:accent3>
      <a:accent4>
        <a:srgbClr val="27406A"/>
      </a:accent4>
      <a:accent5>
        <a:srgbClr val="FF6B25"/>
      </a:accent5>
      <a:accent6>
        <a:srgbClr val="3097FE"/>
      </a:accent6>
      <a:hlink>
        <a:srgbClr val="0563C1"/>
      </a:hlink>
      <a:folHlink>
        <a:srgbClr val="ED7D31"/>
      </a:folHlink>
    </a:clrScheme>
    <a:fontScheme name="Office">
      <a:maj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5266</Words>
  <Application>WPS 演示</Application>
  <PresentationFormat/>
  <Paragraphs>970</Paragraphs>
  <Slides>28</Slides>
  <Notes>15</Notes>
  <HiddenSlides>0</HiddenSlides>
  <MMClips>1</MMClips>
  <ScaleCrop>false</ScaleCrop>
  <HeadingPairs>
    <vt:vector size="8" baseType="variant">
      <vt:variant>
        <vt:lpstr>已用的字体</vt:lpstr>
      </vt:variant>
      <vt:variant>
        <vt:i4>18</vt:i4>
      </vt:variant>
      <vt:variant>
        <vt:lpstr>主题</vt:lpstr>
      </vt:variant>
      <vt:variant>
        <vt:i4>1</vt:i4>
      </vt:variant>
      <vt:variant>
        <vt:lpstr>嵌入 OLE 服务器</vt:lpstr>
      </vt:variant>
      <vt:variant>
        <vt:i4>3</vt:i4>
      </vt:variant>
      <vt:variant>
        <vt:lpstr>幻灯片标题</vt:lpstr>
      </vt:variant>
      <vt:variant>
        <vt:i4>28</vt:i4>
      </vt:variant>
    </vt:vector>
  </HeadingPairs>
  <TitlesOfParts>
    <vt:vector size="50" baseType="lpstr">
      <vt:lpstr>Arial</vt:lpstr>
      <vt:lpstr>宋体</vt:lpstr>
      <vt:lpstr>Wingdings</vt:lpstr>
      <vt:lpstr>汉仪旗黑-55简</vt:lpstr>
      <vt:lpstr>微软雅黑</vt:lpstr>
      <vt:lpstr>Microsoft YaHei UI</vt:lpstr>
      <vt:lpstr>Arial</vt:lpstr>
      <vt:lpstr>Times New Roman</vt:lpstr>
      <vt:lpstr>Calibri</vt:lpstr>
      <vt:lpstr>汉仪雅酷黑 65W</vt:lpstr>
      <vt:lpstr>黑体</vt:lpstr>
      <vt:lpstr>Times New Roman</vt:lpstr>
      <vt:lpstr>Arial Unicode MS</vt:lpstr>
      <vt:lpstr>楷体_GB2312</vt:lpstr>
      <vt:lpstr>隶书</vt:lpstr>
      <vt:lpstr>汉仪书魂体简</vt:lpstr>
      <vt:lpstr>Wingdings</vt:lpstr>
      <vt:lpstr>新宋体</vt:lpstr>
      <vt:lpstr>Office 主题</vt:lpstr>
      <vt:lpstr>ISISServer</vt:lpstr>
      <vt:lpstr>ISISServer</vt:lpstr>
      <vt:lpstr>ChemDraw.Document.6.0</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Candy</cp:lastModifiedBy>
  <cp:revision>6</cp:revision>
  <cp:lastPrinted>2026-03-10T13:37:00Z</cp:lastPrinted>
  <dcterms:created xsi:type="dcterms:W3CDTF">2026-03-10T13:37:00Z</dcterms:created>
  <dcterms:modified xsi:type="dcterms:W3CDTF">2026-03-16T00:50:36Z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KSOProductBuildVer">
    <vt:lpwstr>2052-12.1.0.25225</vt:lpwstr>
  </property>
  <property fmtid="{D5CDD505-2E9C-101B-9397-08002B2CF9AE}" pid="7" name="ICV">
    <vt:lpwstr>5EFBB3A5D1594EEDB1E2C82DDF699361_13</vt:lpwstr>
  </property>
</Properties>
</file>